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1pPr>
    <a:lvl2pPr marL="0" marR="0" indent="4572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2pPr>
    <a:lvl3pPr marL="0" marR="0" indent="9144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3pPr>
    <a:lvl4pPr marL="0" marR="0" indent="13716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4pPr>
    <a:lvl5pPr marL="0" marR="0" indent="18288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5pPr>
    <a:lvl6pPr marL="0" marR="0" indent="22860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6pPr>
    <a:lvl7pPr marL="0" marR="0" indent="27432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7pPr>
    <a:lvl8pPr marL="0" marR="0" indent="32004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8pPr>
    <a:lvl9pPr marL="0" marR="0" indent="365760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08"/>
    <p:restoredTop sz="94647"/>
  </p:normalViewPr>
  <p:slideViewPr>
    <p:cSldViewPr snapToGrid="0" snapToObjects="1">
      <p:cViewPr>
        <p:scale>
          <a:sx n="33" d="100"/>
          <a:sy n="33" d="100"/>
        </p:scale>
        <p:origin x="1360" y="17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8.6255799999999994E-2"/>
          <c:y val="8.3648399999999998E-2"/>
          <c:w val="0.9083"/>
          <c:h val="0.86202699999999999"/>
        </c:manualLayout>
      </c:layout>
      <c:lineChart>
        <c:grouping val="standard"/>
        <c:varyColors val="0"/>
        <c:ser>
          <c:idx val="0"/>
          <c:order val="0"/>
          <c:tx>
            <c:strRef>
              <c:f>Sheet1!$A$2</c:f>
              <c:strCache>
                <c:ptCount val="1"/>
                <c:pt idx="0">
                  <c:v>Region 1</c:v>
                </c:pt>
              </c:strCache>
            </c:strRef>
          </c:tx>
          <c:spPr>
            <a:ln w="76200" cap="flat">
              <a:solidFill>
                <a:srgbClr val="1EA1F1"/>
              </a:solidFill>
              <a:prstDash val="solid"/>
              <a:miter lim="400000"/>
            </a:ln>
            <a:effectLst/>
          </c:spPr>
          <c:marker>
            <c:symbol val="circle"/>
            <c:size val="6"/>
            <c:spPr>
              <a:solidFill>
                <a:srgbClr val="FFFFFF"/>
              </a:solidFill>
              <a:ln w="76200" cap="flat">
                <a:solidFill>
                  <a:schemeClr val="accent1"/>
                </a:solidFill>
                <a:prstDash val="solid"/>
                <a:miter lim="400000"/>
              </a:ln>
              <a:effectLst/>
            </c:spPr>
          </c:marker>
          <c:cat>
            <c:strRef>
              <c:f>Sheet1!$B$1:$E$1</c:f>
              <c:strCache>
                <c:ptCount val="4"/>
                <c:pt idx="0">
                  <c:v>Point 1</c:v>
                </c:pt>
                <c:pt idx="1">
                  <c:v>Point 2</c:v>
                </c:pt>
                <c:pt idx="2">
                  <c:v>Point 3</c:v>
                </c:pt>
                <c:pt idx="3">
                  <c:v>Point 4</c:v>
                </c:pt>
              </c:strCache>
            </c:strRef>
          </c:cat>
          <c:val>
            <c:numRef>
              <c:f>Sheet1!$B$2:$E$2</c:f>
              <c:numCache>
                <c:formatCode>General</c:formatCode>
                <c:ptCount val="4"/>
                <c:pt idx="0">
                  <c:v>20</c:v>
                </c:pt>
                <c:pt idx="1">
                  <c:v>25</c:v>
                </c:pt>
                <c:pt idx="2">
                  <c:v>26</c:v>
                </c:pt>
                <c:pt idx="3">
                  <c:v>28</c:v>
                </c:pt>
              </c:numCache>
            </c:numRef>
          </c:val>
          <c:smooth val="0"/>
          <c:extLst>
            <c:ext xmlns:c16="http://schemas.microsoft.com/office/drawing/2014/chart" uri="{C3380CC4-5D6E-409C-BE32-E72D297353CC}">
              <c16:uniqueId val="{00000000-DC82-B445-A18E-ADB6E259CD62}"/>
            </c:ext>
          </c:extLst>
        </c:ser>
        <c:ser>
          <c:idx val="1"/>
          <c:order val="1"/>
          <c:tx>
            <c:strRef>
              <c:f>Sheet1!$A$3</c:f>
              <c:strCache>
                <c:ptCount val="1"/>
                <c:pt idx="0">
                  <c:v>Region 2</c:v>
                </c:pt>
              </c:strCache>
            </c:strRef>
          </c:tx>
          <c:spPr>
            <a:ln w="76200" cap="flat">
              <a:solidFill>
                <a:srgbClr val="0575D4"/>
              </a:solidFill>
              <a:prstDash val="solid"/>
              <a:miter lim="400000"/>
            </a:ln>
            <a:effectLst/>
          </c:spPr>
          <c:marker>
            <c:symbol val="circle"/>
            <c:size val="6"/>
            <c:spPr>
              <a:solidFill>
                <a:srgbClr val="FFFFFF"/>
              </a:solidFill>
              <a:ln w="76200" cap="flat">
                <a:solidFill>
                  <a:schemeClr val="accent3"/>
                </a:solidFill>
                <a:prstDash val="solid"/>
                <a:miter lim="400000"/>
              </a:ln>
              <a:effectLst/>
            </c:spPr>
          </c:marker>
          <c:cat>
            <c:strRef>
              <c:f>Sheet1!$B$1:$E$1</c:f>
              <c:strCache>
                <c:ptCount val="4"/>
                <c:pt idx="0">
                  <c:v>Point 1</c:v>
                </c:pt>
                <c:pt idx="1">
                  <c:v>Point 2</c:v>
                </c:pt>
                <c:pt idx="2">
                  <c:v>Point 3</c:v>
                </c:pt>
                <c:pt idx="3">
                  <c:v>Point 4</c:v>
                </c:pt>
              </c:strCache>
            </c:strRef>
          </c:cat>
          <c:val>
            <c:numRef>
              <c:f>Sheet1!$B$3:$E$3</c:f>
              <c:numCache>
                <c:formatCode>General</c:formatCode>
                <c:ptCount val="4"/>
                <c:pt idx="0">
                  <c:v>78</c:v>
                </c:pt>
                <c:pt idx="1">
                  <c:v>32</c:v>
                </c:pt>
                <c:pt idx="2">
                  <c:v>58</c:v>
                </c:pt>
                <c:pt idx="3">
                  <c:v>90</c:v>
                </c:pt>
              </c:numCache>
            </c:numRef>
          </c:val>
          <c:smooth val="0"/>
          <c:extLst>
            <c:ext xmlns:c16="http://schemas.microsoft.com/office/drawing/2014/chart" uri="{C3380CC4-5D6E-409C-BE32-E72D297353CC}">
              <c16:uniqueId val="{00000001-DC82-B445-A18E-ADB6E259CD62}"/>
            </c:ext>
          </c:extLst>
        </c:ser>
        <c:ser>
          <c:idx val="2"/>
          <c:order val="2"/>
          <c:tx>
            <c:strRef>
              <c:f>Sheet1!$A$4</c:f>
              <c:strCache>
                <c:ptCount val="1"/>
                <c:pt idx="0">
                  <c:v>Region 3</c:v>
                </c:pt>
              </c:strCache>
            </c:strRef>
          </c:tx>
          <c:spPr>
            <a:ln w="76200" cap="flat">
              <a:solidFill>
                <a:srgbClr val="E0E1DD"/>
              </a:solidFill>
              <a:prstDash val="solid"/>
              <a:miter lim="400000"/>
            </a:ln>
            <a:effectLst/>
          </c:spPr>
          <c:marker>
            <c:symbol val="circle"/>
            <c:size val="6"/>
            <c:spPr>
              <a:solidFill>
                <a:srgbClr val="FFFFFF"/>
              </a:solidFill>
              <a:ln w="76200" cap="flat">
                <a:solidFill>
                  <a:srgbClr val="929292"/>
                </a:solidFill>
                <a:prstDash val="solid"/>
                <a:miter lim="400000"/>
              </a:ln>
              <a:effectLst/>
            </c:spPr>
          </c:marker>
          <c:cat>
            <c:strRef>
              <c:f>Sheet1!$B$1:$E$1</c:f>
              <c:strCache>
                <c:ptCount val="4"/>
                <c:pt idx="0">
                  <c:v>Point 1</c:v>
                </c:pt>
                <c:pt idx="1">
                  <c:v>Point 2</c:v>
                </c:pt>
                <c:pt idx="2">
                  <c:v>Point 3</c:v>
                </c:pt>
                <c:pt idx="3">
                  <c:v>Point 4</c:v>
                </c:pt>
              </c:strCache>
            </c:strRef>
          </c:cat>
          <c:val>
            <c:numRef>
              <c:f>Sheet1!$B$4:$E$4</c:f>
              <c:numCache>
                <c:formatCode>General</c:formatCode>
                <c:ptCount val="4"/>
                <c:pt idx="0">
                  <c:v>68</c:v>
                </c:pt>
                <c:pt idx="1">
                  <c:v>45</c:v>
                </c:pt>
                <c:pt idx="2">
                  <c:v>50</c:v>
                </c:pt>
                <c:pt idx="3">
                  <c:v>82</c:v>
                </c:pt>
              </c:numCache>
            </c:numRef>
          </c:val>
          <c:smooth val="0"/>
          <c:extLst>
            <c:ext xmlns:c16="http://schemas.microsoft.com/office/drawing/2014/chart" uri="{C3380CC4-5D6E-409C-BE32-E72D297353CC}">
              <c16:uniqueId val="{00000002-DC82-B445-A18E-ADB6E259CD62}"/>
            </c:ext>
          </c:extLst>
        </c:ser>
        <c:dLbls>
          <c:showLegendKey val="0"/>
          <c:showVal val="0"/>
          <c:showCatName val="0"/>
          <c:showSerName val="0"/>
          <c:showPercent val="0"/>
          <c:showBubbleSize val="0"/>
        </c:dLbls>
        <c:marker val="1"/>
        <c:smooth val="0"/>
        <c:axId val="2094734552"/>
        <c:axId val="2094734553"/>
      </c:lineChart>
      <c:catAx>
        <c:axId val="2094734552"/>
        <c:scaling>
          <c:orientation val="minMax"/>
        </c:scaling>
        <c:delete val="0"/>
        <c:axPos val="b"/>
        <c:numFmt formatCode="General" sourceLinked="0"/>
        <c:majorTickMark val="none"/>
        <c:minorTickMark val="none"/>
        <c:tickLblPos val="none"/>
        <c:spPr>
          <a:ln w="12700" cap="flat">
            <a:solidFill>
              <a:srgbClr val="000000"/>
            </a:solidFill>
            <a:prstDash val="solid"/>
            <a:miter lim="400000"/>
          </a:ln>
        </c:spPr>
        <c:txPr>
          <a:bodyPr rot="0"/>
          <a:lstStyle/>
          <a:p>
            <a:pPr>
              <a:defRPr sz="2000" b="0" i="0" u="none" strike="noStrike">
                <a:solidFill>
                  <a:srgbClr val="08030E"/>
                </a:solidFill>
                <a:latin typeface="Lato Regular"/>
              </a:defRPr>
            </a:pPr>
            <a:endParaRPr lang="en-US"/>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2000" b="0" i="0" u="none" strike="noStrike">
                <a:solidFill>
                  <a:srgbClr val="08030E"/>
                </a:solidFill>
                <a:latin typeface="Lato Regular"/>
              </a:defRPr>
            </a:pPr>
            <a:endParaRPr lang="en-US"/>
          </a:p>
        </c:txPr>
        <c:crossAx val="2094734552"/>
        <c:crosses val="autoZero"/>
        <c:crossBetween val="midCat"/>
        <c:majorUnit val="22.5"/>
        <c:minorUnit val="1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8.6977399999999996E-2"/>
          <c:y val="5.2709300000000001E-2"/>
          <c:w val="0.90802300000000002"/>
          <c:h val="0.90843600000000002"/>
        </c:manualLayout>
      </c:layout>
      <c:areaChart>
        <c:grouping val="standard"/>
        <c:varyColors val="0"/>
        <c:ser>
          <c:idx val="2"/>
          <c:order val="0"/>
          <c:tx>
            <c:strRef>
              <c:f>Sheet1!$A$4</c:f>
              <c:strCache>
                <c:ptCount val="1"/>
                <c:pt idx="0">
                  <c:v>Region 3</c:v>
                </c:pt>
              </c:strCache>
            </c:strRef>
          </c:tx>
          <c:spPr>
            <a:solidFill>
              <a:srgbClr val="FFFFFF"/>
            </a:solidFill>
            <a:ln w="38100" cap="flat">
              <a:noFill/>
              <a:miter lim="400000"/>
            </a:ln>
            <a:effectLst/>
          </c:spPr>
          <c:cat>
            <c:strRef>
              <c:f>Sheet1!$B$1:$E$1</c:f>
              <c:strCache>
                <c:ptCount val="4"/>
                <c:pt idx="0">
                  <c:v>Point 1</c:v>
                </c:pt>
                <c:pt idx="1">
                  <c:v>Point 2</c:v>
                </c:pt>
                <c:pt idx="2">
                  <c:v>Point 3</c:v>
                </c:pt>
                <c:pt idx="3">
                  <c:v>Point 4</c:v>
                </c:pt>
              </c:strCache>
            </c:strRef>
          </c:cat>
          <c:val>
            <c:numRef>
              <c:f>Sheet1!$B$4:$E$4</c:f>
              <c:numCache>
                <c:formatCode>General</c:formatCode>
                <c:ptCount val="4"/>
                <c:pt idx="0">
                  <c:v>67</c:v>
                </c:pt>
                <c:pt idx="1">
                  <c:v>90</c:v>
                </c:pt>
                <c:pt idx="2">
                  <c:v>50</c:v>
                </c:pt>
                <c:pt idx="3">
                  <c:v>82</c:v>
                </c:pt>
              </c:numCache>
            </c:numRef>
          </c:val>
          <c:extLst>
            <c:ext xmlns:c16="http://schemas.microsoft.com/office/drawing/2014/chart" uri="{C3380CC4-5D6E-409C-BE32-E72D297353CC}">
              <c16:uniqueId val="{00000000-420C-2449-8497-BFDA44641F2E}"/>
            </c:ext>
          </c:extLst>
        </c:ser>
        <c:ser>
          <c:idx val="1"/>
          <c:order val="1"/>
          <c:tx>
            <c:strRef>
              <c:f>Sheet1!$A$3</c:f>
              <c:strCache>
                <c:ptCount val="1"/>
                <c:pt idx="0">
                  <c:v>Region 2</c:v>
                </c:pt>
              </c:strCache>
            </c:strRef>
          </c:tx>
          <c:spPr>
            <a:solidFill>
              <a:srgbClr val="C0C0C0"/>
            </a:solidFill>
            <a:ln w="38100" cap="flat">
              <a:noFill/>
              <a:miter lim="400000"/>
            </a:ln>
            <a:effectLst/>
          </c:spPr>
          <c:cat>
            <c:strRef>
              <c:f>Sheet1!$B$1:$E$1</c:f>
              <c:strCache>
                <c:ptCount val="4"/>
                <c:pt idx="0">
                  <c:v>Point 1</c:v>
                </c:pt>
                <c:pt idx="1">
                  <c:v>Point 2</c:v>
                </c:pt>
                <c:pt idx="2">
                  <c:v>Point 3</c:v>
                </c:pt>
                <c:pt idx="3">
                  <c:v>Point 4</c:v>
                </c:pt>
              </c:strCache>
            </c:strRef>
          </c:cat>
          <c:val>
            <c:numRef>
              <c:f>Sheet1!$B$3:$E$3</c:f>
              <c:numCache>
                <c:formatCode>General</c:formatCode>
                <c:ptCount val="4"/>
                <c:pt idx="0">
                  <c:v>80</c:v>
                </c:pt>
                <c:pt idx="1">
                  <c:v>45</c:v>
                </c:pt>
                <c:pt idx="2">
                  <c:v>58</c:v>
                </c:pt>
                <c:pt idx="3">
                  <c:v>156</c:v>
                </c:pt>
              </c:numCache>
            </c:numRef>
          </c:val>
          <c:extLst>
            <c:ext xmlns:c16="http://schemas.microsoft.com/office/drawing/2014/chart" uri="{C3380CC4-5D6E-409C-BE32-E72D297353CC}">
              <c16:uniqueId val="{00000001-420C-2449-8497-BFDA44641F2E}"/>
            </c:ext>
          </c:extLst>
        </c:ser>
        <c:ser>
          <c:idx val="0"/>
          <c:order val="2"/>
          <c:tx>
            <c:strRef>
              <c:f>Sheet1!$A$2</c:f>
              <c:strCache>
                <c:ptCount val="1"/>
                <c:pt idx="0">
                  <c:v>Region 1</c:v>
                </c:pt>
              </c:strCache>
            </c:strRef>
          </c:tx>
          <c:spPr>
            <a:solidFill>
              <a:schemeClr val="accent6">
                <a:hueOff val="3873820"/>
                <a:satOff val="-27672"/>
              </a:schemeClr>
            </a:solidFill>
            <a:ln w="38100" cap="flat">
              <a:noFill/>
              <a:miter lim="400000"/>
            </a:ln>
            <a:effectLst/>
          </c:spPr>
          <c:cat>
            <c:strRef>
              <c:f>Sheet1!$B$1:$E$1</c:f>
              <c:strCache>
                <c:ptCount val="4"/>
                <c:pt idx="0">
                  <c:v>Point 1</c:v>
                </c:pt>
                <c:pt idx="1">
                  <c:v>Point 2</c:v>
                </c:pt>
                <c:pt idx="2">
                  <c:v>Point 3</c:v>
                </c:pt>
                <c:pt idx="3">
                  <c:v>Point 4</c:v>
                </c:pt>
              </c:strCache>
            </c:strRef>
          </c:cat>
          <c:val>
            <c:numRef>
              <c:f>Sheet1!$B$2:$E$2</c:f>
              <c:numCache>
                <c:formatCode>General</c:formatCode>
                <c:ptCount val="4"/>
                <c:pt idx="0">
                  <c:v>70</c:v>
                </c:pt>
                <c:pt idx="1">
                  <c:v>23</c:v>
                </c:pt>
                <c:pt idx="2">
                  <c:v>72</c:v>
                </c:pt>
                <c:pt idx="3">
                  <c:v>80</c:v>
                </c:pt>
              </c:numCache>
            </c:numRef>
          </c:val>
          <c:extLst>
            <c:ext xmlns:c16="http://schemas.microsoft.com/office/drawing/2014/chart" uri="{C3380CC4-5D6E-409C-BE32-E72D297353CC}">
              <c16:uniqueId val="{00000002-420C-2449-8497-BFDA44641F2E}"/>
            </c:ext>
          </c:extLst>
        </c:ser>
        <c:dLbls>
          <c:showLegendKey val="0"/>
          <c:showVal val="0"/>
          <c:showCatName val="0"/>
          <c:showSerName val="0"/>
          <c:showPercent val="0"/>
          <c:showBubbleSize val="0"/>
        </c:dLbls>
        <c:axId val="2094734552"/>
        <c:axId val="2094734553"/>
      </c:areaChart>
      <c:catAx>
        <c:axId val="2094734552"/>
        <c:scaling>
          <c:orientation val="minMax"/>
        </c:scaling>
        <c:delete val="0"/>
        <c:axPos val="b"/>
        <c:numFmt formatCode="General" sourceLinked="0"/>
        <c:majorTickMark val="none"/>
        <c:minorTickMark val="none"/>
        <c:tickLblPos val="none"/>
        <c:spPr>
          <a:ln w="12700" cap="flat">
            <a:solidFill>
              <a:srgbClr val="000000"/>
            </a:solidFill>
            <a:prstDash val="solid"/>
            <a:miter lim="400000"/>
          </a:ln>
        </c:spPr>
        <c:txPr>
          <a:bodyPr rot="0"/>
          <a:lstStyle/>
          <a:p>
            <a:pPr>
              <a:defRPr sz="2000" b="0" i="0" u="none" strike="noStrike">
                <a:solidFill>
                  <a:srgbClr val="000000"/>
                </a:solidFill>
                <a:latin typeface="Lato Regular"/>
              </a:defRPr>
            </a:pPr>
            <a:endParaRPr lang="en-US"/>
          </a:p>
        </c:txPr>
        <c:crossAx val="2094734553"/>
        <c:crosses val="autoZero"/>
        <c:auto val="1"/>
        <c:lblAlgn val="ctr"/>
        <c:lblOffset val="100"/>
        <c:noMultiLvlLbl val="1"/>
      </c:catAx>
      <c:valAx>
        <c:axId val="2094734553"/>
        <c:scaling>
          <c:orientation val="minMax"/>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2000" b="0" i="0" u="none" strike="noStrike">
                <a:solidFill>
                  <a:srgbClr val="FFFFFF"/>
                </a:solidFill>
                <a:latin typeface="Lato Regular"/>
              </a:defRPr>
            </a:pPr>
            <a:endParaRPr lang="en-US"/>
          </a:p>
        </c:txPr>
        <c:crossAx val="2094734552"/>
        <c:crosses val="autoZero"/>
        <c:crossBetween val="midCat"/>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2.4720900000000001E-2"/>
          <c:y val="4.7872900000000003E-2"/>
          <c:w val="0.94999299999999998"/>
          <c:h val="0.871807"/>
        </c:manualLayout>
      </c:layout>
      <c:barChart>
        <c:barDir val="bar"/>
        <c:grouping val="clustered"/>
        <c:varyColors val="0"/>
        <c:ser>
          <c:idx val="0"/>
          <c:order val="0"/>
          <c:tx>
            <c:strRef>
              <c:f>Sheet1!$A$2</c:f>
              <c:strCache>
                <c:ptCount val="1"/>
                <c:pt idx="0">
                  <c:v>Region 1</c:v>
                </c:pt>
              </c:strCache>
            </c:strRef>
          </c:tx>
          <c:spPr>
            <a:solidFill>
              <a:srgbClr val="FFFFFF"/>
            </a:solidFill>
            <a:ln w="12700" cap="flat">
              <a:noFill/>
              <a:miter lim="400000"/>
            </a:ln>
            <a:effectLst/>
          </c:spPr>
          <c:invertIfNegative val="0"/>
          <c:cat>
            <c:strRef>
              <c:f>Sheet1!$B$1:$E$1</c:f>
              <c:strCache>
                <c:ptCount val="4"/>
                <c:pt idx="0">
                  <c:v>Point 1</c:v>
                </c:pt>
                <c:pt idx="1">
                  <c:v>Point 2</c:v>
                </c:pt>
                <c:pt idx="2">
                  <c:v>Point 3</c:v>
                </c:pt>
                <c:pt idx="3">
                  <c:v>Point 4</c:v>
                </c:pt>
              </c:strCache>
            </c:strRef>
          </c:cat>
          <c:val>
            <c:numRef>
              <c:f>Sheet1!$B$2:$E$2</c:f>
              <c:numCache>
                <c:formatCode>General</c:formatCode>
                <c:ptCount val="4"/>
                <c:pt idx="0">
                  <c:v>70</c:v>
                </c:pt>
                <c:pt idx="1">
                  <c:v>89</c:v>
                </c:pt>
                <c:pt idx="2">
                  <c:v>72</c:v>
                </c:pt>
                <c:pt idx="3">
                  <c:v>80</c:v>
                </c:pt>
              </c:numCache>
            </c:numRef>
          </c:val>
          <c:extLst>
            <c:ext xmlns:c16="http://schemas.microsoft.com/office/drawing/2014/chart" uri="{C3380CC4-5D6E-409C-BE32-E72D297353CC}">
              <c16:uniqueId val="{00000000-BC98-C34B-AF9E-51F99FBECFA0}"/>
            </c:ext>
          </c:extLst>
        </c:ser>
        <c:ser>
          <c:idx val="1"/>
          <c:order val="1"/>
          <c:tx>
            <c:strRef>
              <c:f>Sheet1!$A$3</c:f>
              <c:strCache>
                <c:ptCount val="1"/>
                <c:pt idx="0">
                  <c:v>Region 2</c:v>
                </c:pt>
              </c:strCache>
            </c:strRef>
          </c:tx>
          <c:spPr>
            <a:solidFill>
              <a:schemeClr val="accent6">
                <a:hueOff val="3873820"/>
                <a:satOff val="-27672"/>
              </a:schemeClr>
            </a:solidFill>
            <a:ln w="12700" cap="flat">
              <a:noFill/>
              <a:miter lim="400000"/>
            </a:ln>
            <a:effectLst/>
          </c:spPr>
          <c:invertIfNegative val="0"/>
          <c:cat>
            <c:strRef>
              <c:f>Sheet1!$B$1:$E$1</c:f>
              <c:strCache>
                <c:ptCount val="4"/>
                <c:pt idx="0">
                  <c:v>Point 1</c:v>
                </c:pt>
                <c:pt idx="1">
                  <c:v>Point 2</c:v>
                </c:pt>
                <c:pt idx="2">
                  <c:v>Point 3</c:v>
                </c:pt>
                <c:pt idx="3">
                  <c:v>Point 4</c:v>
                </c:pt>
              </c:strCache>
            </c:strRef>
          </c:cat>
          <c:val>
            <c:numRef>
              <c:f>Sheet1!$B$3:$E$3</c:f>
              <c:numCache>
                <c:formatCode>General</c:formatCode>
                <c:ptCount val="4"/>
                <c:pt idx="0">
                  <c:v>80</c:v>
                </c:pt>
                <c:pt idx="1">
                  <c:v>90</c:v>
                </c:pt>
                <c:pt idx="2">
                  <c:v>58</c:v>
                </c:pt>
                <c:pt idx="3">
                  <c:v>156</c:v>
                </c:pt>
              </c:numCache>
            </c:numRef>
          </c:val>
          <c:extLst>
            <c:ext xmlns:c16="http://schemas.microsoft.com/office/drawing/2014/chart" uri="{C3380CC4-5D6E-409C-BE32-E72D297353CC}">
              <c16:uniqueId val="{00000001-BC98-C34B-AF9E-51F99FBECFA0}"/>
            </c:ext>
          </c:extLst>
        </c:ser>
        <c:ser>
          <c:idx val="2"/>
          <c:order val="2"/>
          <c:tx>
            <c:strRef>
              <c:f>Sheet1!$A$4</c:f>
              <c:strCache>
                <c:ptCount val="1"/>
                <c:pt idx="0">
                  <c:v>Region 3</c:v>
                </c:pt>
              </c:strCache>
            </c:strRef>
          </c:tx>
          <c:spPr>
            <a:solidFill>
              <a:srgbClr val="929292"/>
            </a:solidFill>
            <a:ln w="12700" cap="flat">
              <a:noFill/>
              <a:miter lim="400000"/>
            </a:ln>
            <a:effectLst/>
          </c:spPr>
          <c:invertIfNegative val="0"/>
          <c:cat>
            <c:strRef>
              <c:f>Sheet1!$B$1:$E$1</c:f>
              <c:strCache>
                <c:ptCount val="4"/>
                <c:pt idx="0">
                  <c:v>Point 1</c:v>
                </c:pt>
                <c:pt idx="1">
                  <c:v>Point 2</c:v>
                </c:pt>
                <c:pt idx="2">
                  <c:v>Point 3</c:v>
                </c:pt>
                <c:pt idx="3">
                  <c:v>Point 4</c:v>
                </c:pt>
              </c:strCache>
            </c:strRef>
          </c:cat>
          <c:val>
            <c:numRef>
              <c:f>Sheet1!$B$4:$E$4</c:f>
              <c:numCache>
                <c:formatCode>General</c:formatCode>
                <c:ptCount val="4"/>
                <c:pt idx="0">
                  <c:v>67</c:v>
                </c:pt>
                <c:pt idx="1">
                  <c:v>90</c:v>
                </c:pt>
                <c:pt idx="2">
                  <c:v>50</c:v>
                </c:pt>
                <c:pt idx="3">
                  <c:v>82</c:v>
                </c:pt>
              </c:numCache>
            </c:numRef>
          </c:val>
          <c:extLst>
            <c:ext xmlns:c16="http://schemas.microsoft.com/office/drawing/2014/chart" uri="{C3380CC4-5D6E-409C-BE32-E72D297353CC}">
              <c16:uniqueId val="{00000002-BC98-C34B-AF9E-51F99FBECFA0}"/>
            </c:ext>
          </c:extLst>
        </c:ser>
        <c:dLbls>
          <c:showLegendKey val="0"/>
          <c:showVal val="0"/>
          <c:showCatName val="0"/>
          <c:showSerName val="0"/>
          <c:showPercent val="0"/>
          <c:showBubbleSize val="0"/>
        </c:dLbls>
        <c:gapWidth val="100"/>
        <c:axId val="2094734552"/>
        <c:axId val="2094734553"/>
      </c:barChart>
      <c:catAx>
        <c:axId val="2094734552"/>
        <c:scaling>
          <c:orientation val="maxMin"/>
        </c:scaling>
        <c:delete val="0"/>
        <c:axPos val="l"/>
        <c:numFmt formatCode="General" sourceLinked="0"/>
        <c:majorTickMark val="none"/>
        <c:minorTickMark val="none"/>
        <c:tickLblPos val="none"/>
        <c:spPr>
          <a:ln w="12700" cap="flat">
            <a:solidFill>
              <a:srgbClr val="000000"/>
            </a:solidFill>
            <a:prstDash val="solid"/>
            <a:miter lim="400000"/>
          </a:ln>
        </c:spPr>
        <c:txPr>
          <a:bodyPr rot="0"/>
          <a:lstStyle/>
          <a:p>
            <a:pPr>
              <a:defRPr sz="2000" b="0" i="0" u="none" strike="noStrike">
                <a:solidFill>
                  <a:srgbClr val="000000"/>
                </a:solidFill>
                <a:latin typeface="Lato Regular"/>
              </a:defRPr>
            </a:pPr>
            <a:endParaRPr lang="en-US"/>
          </a:p>
        </c:txPr>
        <c:crossAx val="2094734553"/>
        <c:crosses val="autoZero"/>
        <c:auto val="1"/>
        <c:lblAlgn val="ctr"/>
        <c:lblOffset val="100"/>
        <c:noMultiLvlLbl val="1"/>
      </c:catAx>
      <c:valAx>
        <c:axId val="2094734553"/>
        <c:scaling>
          <c:orientation val="minMax"/>
        </c:scaling>
        <c:delete val="0"/>
        <c:axPos val="t"/>
        <c:majorGridlines>
          <c:spPr>
            <a:ln w="12700" cap="flat">
              <a:solidFill>
                <a:srgbClr val="B8B8B8"/>
              </a:solidFill>
              <a:prstDash val="solid"/>
              <a:miter lim="400000"/>
            </a:ln>
          </c:spPr>
        </c:majorGridlines>
        <c:numFmt formatCode="General" sourceLinked="0"/>
        <c:majorTickMark val="none"/>
        <c:minorTickMark val="none"/>
        <c:tickLblPos val="high"/>
        <c:spPr>
          <a:ln w="12700" cap="flat">
            <a:noFill/>
            <a:prstDash val="solid"/>
            <a:miter lim="400000"/>
          </a:ln>
        </c:spPr>
        <c:txPr>
          <a:bodyPr rot="0"/>
          <a:lstStyle/>
          <a:p>
            <a:pPr>
              <a:defRPr sz="2000" b="0" i="0" u="none" strike="noStrike">
                <a:solidFill>
                  <a:srgbClr val="FFFFFF"/>
                </a:solidFill>
                <a:latin typeface="Lato Regular"/>
              </a:defRPr>
            </a:pPr>
            <a:endParaRPr lang="en-US"/>
          </a:p>
        </c:txPr>
        <c:crossAx val="2094734552"/>
        <c:crosses val="autoZero"/>
        <c:crossBetween val="between"/>
        <c:majorUnit val="40"/>
        <c:minorUnit val="20"/>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chemeClr val="accent6">
                <a:hueOff val="3873820"/>
                <a:satOff val="-27672"/>
              </a:schemeClr>
            </a:solidFill>
            <a:ln w="12700" cap="flat">
              <a:noFill/>
              <a:miter lim="400000"/>
            </a:ln>
            <a:effectLst/>
          </c:spPr>
          <c:dPt>
            <c:idx val="0"/>
            <c:bubble3D val="0"/>
            <c:spPr>
              <a:solidFill>
                <a:schemeClr val="accent6">
                  <a:hueOff val="3873820"/>
                  <a:satOff val="-27672"/>
                </a:schemeClr>
              </a:solidFill>
              <a:ln w="12700" cap="flat">
                <a:noFill/>
                <a:miter lim="400000"/>
              </a:ln>
              <a:effectLst/>
            </c:spPr>
            <c:extLst>
              <c:ext xmlns:c16="http://schemas.microsoft.com/office/drawing/2014/chart" uri="{C3380CC4-5D6E-409C-BE32-E72D297353CC}">
                <c16:uniqueId val="{00000001-77A2-A540-A9C5-54EA56CE5196}"/>
              </c:ext>
            </c:extLst>
          </c:dPt>
          <c:dPt>
            <c:idx val="1"/>
            <c:bubble3D val="0"/>
            <c:spPr>
              <a:solidFill>
                <a:srgbClr val="929292"/>
              </a:solidFill>
              <a:ln w="12700" cap="flat">
                <a:noFill/>
                <a:miter lim="400000"/>
              </a:ln>
              <a:effectLst/>
            </c:spPr>
            <c:extLst>
              <c:ext xmlns:c16="http://schemas.microsoft.com/office/drawing/2014/chart" uri="{C3380CC4-5D6E-409C-BE32-E72D297353CC}">
                <c16:uniqueId val="{00000003-77A2-A540-A9C5-54EA56CE5196}"/>
              </c:ext>
            </c:extLst>
          </c:dPt>
          <c:dPt>
            <c:idx val="2"/>
            <c:bubble3D val="0"/>
            <c:spPr>
              <a:solidFill>
                <a:srgbClr val="B3ACAD"/>
              </a:solidFill>
              <a:ln w="12700" cap="flat">
                <a:noFill/>
                <a:miter lim="400000"/>
              </a:ln>
              <a:effectLst/>
            </c:spPr>
            <c:extLst>
              <c:ext xmlns:c16="http://schemas.microsoft.com/office/drawing/2014/chart" uri="{C3380CC4-5D6E-409C-BE32-E72D297353CC}">
                <c16:uniqueId val="{00000005-77A2-A540-A9C5-54EA56CE5196}"/>
              </c:ext>
            </c:extLst>
          </c:dPt>
          <c:dPt>
            <c:idx val="3"/>
            <c:bubble3D val="0"/>
            <c:spPr>
              <a:solidFill>
                <a:srgbClr val="EBEBEB"/>
              </a:solidFill>
              <a:ln w="12700" cap="flat">
                <a:noFill/>
                <a:miter lim="400000"/>
              </a:ln>
              <a:effectLst/>
            </c:spPr>
            <c:extLst>
              <c:ext xmlns:c16="http://schemas.microsoft.com/office/drawing/2014/chart" uri="{C3380CC4-5D6E-409C-BE32-E72D297353CC}">
                <c16:uniqueId val="{00000007-77A2-A540-A9C5-54EA56CE5196}"/>
              </c:ext>
            </c:extLst>
          </c:dPt>
          <c:cat>
            <c:strRef>
              <c:f>Sheet1!$B$1:$E$1</c:f>
              <c:strCache>
                <c:ptCount val="4"/>
                <c:pt idx="0">
                  <c:v>April</c:v>
                </c:pt>
                <c:pt idx="1">
                  <c:v>June</c:v>
                </c:pt>
                <c:pt idx="2">
                  <c:v>July</c:v>
                </c:pt>
                <c:pt idx="3">
                  <c:v>August</c:v>
                </c:pt>
              </c:strCache>
            </c:strRef>
          </c:cat>
          <c:val>
            <c:numRef>
              <c:f>Sheet1!$B$2:$E$2</c:f>
              <c:numCache>
                <c:formatCode>General</c:formatCode>
                <c:ptCount val="4"/>
                <c:pt idx="0">
                  <c:v>64</c:v>
                </c:pt>
                <c:pt idx="1">
                  <c:v>18</c:v>
                </c:pt>
                <c:pt idx="2">
                  <c:v>12</c:v>
                </c:pt>
                <c:pt idx="3">
                  <c:v>6</c:v>
                </c:pt>
              </c:numCache>
            </c:numRef>
          </c:val>
          <c:extLst>
            <c:ext xmlns:c16="http://schemas.microsoft.com/office/drawing/2014/chart" uri="{C3380CC4-5D6E-409C-BE32-E72D297353CC}">
              <c16:uniqueId val="{00000008-77A2-A540-A9C5-54EA56CE5196}"/>
            </c:ext>
          </c:extLst>
        </c:ser>
        <c:dLbls>
          <c:showLegendKey val="0"/>
          <c:showVal val="0"/>
          <c:showCatName val="0"/>
          <c:showSerName val="0"/>
          <c:showPercent val="0"/>
          <c:showBubbleSize val="0"/>
          <c:showLeaderLines val="1"/>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1" name="Shape 231"/>
          <p:cNvSpPr>
            <a:spLocks noGrp="1" noRot="1" noChangeAspect="1"/>
          </p:cNvSpPr>
          <p:nvPr>
            <p:ph type="sldImg"/>
          </p:nvPr>
        </p:nvSpPr>
        <p:spPr>
          <a:xfrm>
            <a:off x="1143000" y="685800"/>
            <a:ext cx="4572000" cy="3429000"/>
          </a:xfrm>
          <a:prstGeom prst="rect">
            <a:avLst/>
          </a:prstGeom>
        </p:spPr>
        <p:txBody>
          <a:bodyPr/>
          <a:lstStyle/>
          <a:p>
            <a:endParaRPr/>
          </a:p>
        </p:txBody>
      </p:sp>
      <p:sp>
        <p:nvSpPr>
          <p:cNvPr id="232" name="Shape 23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8890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6">
    <p:spTree>
      <p:nvGrpSpPr>
        <p:cNvPr id="1" name=""/>
        <p:cNvGrpSpPr/>
        <p:nvPr/>
      </p:nvGrpSpPr>
      <p:grpSpPr>
        <a:xfrm>
          <a:off x="0" y="0"/>
          <a:ext cx="0" cy="0"/>
          <a:chOff x="0" y="0"/>
          <a:chExt cx="0" cy="0"/>
        </a:xfrm>
      </p:grpSpPr>
      <p:sp>
        <p:nvSpPr>
          <p:cNvPr id="96" name="Image"/>
          <p:cNvSpPr>
            <a:spLocks noGrp="1"/>
          </p:cNvSpPr>
          <p:nvPr>
            <p:ph type="pic" sz="quarter" idx="21"/>
          </p:nvPr>
        </p:nvSpPr>
        <p:spPr>
          <a:xfrm>
            <a:off x="10102901" y="5115245"/>
            <a:ext cx="6280650" cy="739532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97" name="Image"/>
          <p:cNvSpPr>
            <a:spLocks noGrp="1"/>
          </p:cNvSpPr>
          <p:nvPr>
            <p:ph type="pic" sz="quarter" idx="22"/>
          </p:nvPr>
        </p:nvSpPr>
        <p:spPr>
          <a:xfrm>
            <a:off x="8131941" y="5115245"/>
            <a:ext cx="1970960" cy="739532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98" name="Image"/>
          <p:cNvSpPr>
            <a:spLocks noGrp="1"/>
          </p:cNvSpPr>
          <p:nvPr>
            <p:ph type="pic" sz="quarter" idx="23"/>
          </p:nvPr>
        </p:nvSpPr>
        <p:spPr>
          <a:xfrm>
            <a:off x="6161059" y="5115245"/>
            <a:ext cx="1970882" cy="739532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5">
    <p:spTree>
      <p:nvGrpSpPr>
        <p:cNvPr id="1" name=""/>
        <p:cNvGrpSpPr/>
        <p:nvPr/>
      </p:nvGrpSpPr>
      <p:grpSpPr>
        <a:xfrm>
          <a:off x="0" y="0"/>
          <a:ext cx="0" cy="0"/>
          <a:chOff x="0" y="0"/>
          <a:chExt cx="0" cy="0"/>
        </a:xfrm>
      </p:grpSpPr>
      <p:sp>
        <p:nvSpPr>
          <p:cNvPr id="106" name="Placeholder_for_GS-02.png"/>
          <p:cNvSpPr>
            <a:spLocks noGrp="1"/>
          </p:cNvSpPr>
          <p:nvPr>
            <p:ph type="pic" idx="21"/>
          </p:nvPr>
        </p:nvSpPr>
        <p:spPr>
          <a:xfrm>
            <a:off x="20256500" y="1265635"/>
            <a:ext cx="4127500" cy="12450397"/>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0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4">
    <p:spTree>
      <p:nvGrpSpPr>
        <p:cNvPr id="1" name=""/>
        <p:cNvGrpSpPr/>
        <p:nvPr/>
      </p:nvGrpSpPr>
      <p:grpSpPr>
        <a:xfrm>
          <a:off x="0" y="0"/>
          <a:ext cx="0" cy="0"/>
          <a:chOff x="0" y="0"/>
          <a:chExt cx="0" cy="0"/>
        </a:xfrm>
      </p:grpSpPr>
      <p:sp>
        <p:nvSpPr>
          <p:cNvPr id="114" name="Placeholder_for_GS-02.png"/>
          <p:cNvSpPr>
            <a:spLocks noGrp="1"/>
          </p:cNvSpPr>
          <p:nvPr>
            <p:ph type="pic" idx="21"/>
          </p:nvPr>
        </p:nvSpPr>
        <p:spPr>
          <a:xfrm>
            <a:off x="6161201" y="-34398"/>
            <a:ext cx="18220377" cy="7450549"/>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3">
    <p:spTree>
      <p:nvGrpSpPr>
        <p:cNvPr id="1" name=""/>
        <p:cNvGrpSpPr/>
        <p:nvPr/>
      </p:nvGrpSpPr>
      <p:grpSpPr>
        <a:xfrm>
          <a:off x="0" y="0"/>
          <a:ext cx="0" cy="0"/>
          <a:chOff x="0" y="0"/>
          <a:chExt cx="0" cy="0"/>
        </a:xfrm>
      </p:grpSpPr>
      <p:sp>
        <p:nvSpPr>
          <p:cNvPr id="122" name="Image"/>
          <p:cNvSpPr>
            <a:spLocks noGrp="1"/>
          </p:cNvSpPr>
          <p:nvPr>
            <p:ph type="pic" sz="half" idx="21"/>
          </p:nvPr>
        </p:nvSpPr>
        <p:spPr>
          <a:xfrm>
            <a:off x="17338085" y="2980506"/>
            <a:ext cx="8700526" cy="8700526"/>
          </a:xfrm>
          <a:prstGeom prst="ellipse">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130" name="Placeholder_for_GS-02.png"/>
          <p:cNvSpPr>
            <a:spLocks noGrp="1"/>
          </p:cNvSpPr>
          <p:nvPr>
            <p:ph type="pic" idx="21"/>
          </p:nvPr>
        </p:nvSpPr>
        <p:spPr>
          <a:xfrm>
            <a:off x="6193551" y="1288330"/>
            <a:ext cx="18190410" cy="11222237"/>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11">
    <p:spTree>
      <p:nvGrpSpPr>
        <p:cNvPr id="1" name=""/>
        <p:cNvGrpSpPr/>
        <p:nvPr/>
      </p:nvGrpSpPr>
      <p:grpSpPr>
        <a:xfrm>
          <a:off x="0" y="0"/>
          <a:ext cx="0" cy="0"/>
          <a:chOff x="0" y="0"/>
          <a:chExt cx="0" cy="0"/>
        </a:xfrm>
      </p:grpSpPr>
      <p:sp>
        <p:nvSpPr>
          <p:cNvPr id="138" name="Placeholder_for_GS-02.png"/>
          <p:cNvSpPr>
            <a:spLocks noGrp="1"/>
          </p:cNvSpPr>
          <p:nvPr>
            <p:ph type="pic" sz="half" idx="21"/>
          </p:nvPr>
        </p:nvSpPr>
        <p:spPr>
          <a:xfrm>
            <a:off x="14708885" y="5687825"/>
            <a:ext cx="9675078" cy="6822742"/>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39" name="Placeholder_for_GS-02.png"/>
          <p:cNvSpPr>
            <a:spLocks noGrp="1"/>
          </p:cNvSpPr>
          <p:nvPr>
            <p:ph type="pic" sz="quarter" idx="22"/>
          </p:nvPr>
        </p:nvSpPr>
        <p:spPr>
          <a:xfrm>
            <a:off x="6161201" y="1265434"/>
            <a:ext cx="4189008" cy="5124842"/>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10">
    <p:spTree>
      <p:nvGrpSpPr>
        <p:cNvPr id="1" name=""/>
        <p:cNvGrpSpPr/>
        <p:nvPr/>
      </p:nvGrpSpPr>
      <p:grpSpPr>
        <a:xfrm>
          <a:off x="0" y="0"/>
          <a:ext cx="0" cy="0"/>
          <a:chOff x="0" y="0"/>
          <a:chExt cx="0" cy="0"/>
        </a:xfrm>
      </p:grpSpPr>
      <p:sp>
        <p:nvSpPr>
          <p:cNvPr id="147" name="Placeholder_for_GS-02.png"/>
          <p:cNvSpPr>
            <a:spLocks noGrp="1"/>
          </p:cNvSpPr>
          <p:nvPr>
            <p:ph type="pic" sz="quarter" idx="21"/>
          </p:nvPr>
        </p:nvSpPr>
        <p:spPr>
          <a:xfrm>
            <a:off x="6161201" y="8370886"/>
            <a:ext cx="4189007" cy="4115090"/>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48" name="Placeholder_for_GS-02.png"/>
          <p:cNvSpPr>
            <a:spLocks noGrp="1"/>
          </p:cNvSpPr>
          <p:nvPr>
            <p:ph type="pic" sz="quarter" idx="22"/>
          </p:nvPr>
        </p:nvSpPr>
        <p:spPr>
          <a:xfrm>
            <a:off x="14317174" y="8370886"/>
            <a:ext cx="4189007" cy="4139730"/>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49" name="Placeholder_for_GS-02.png"/>
          <p:cNvSpPr>
            <a:spLocks noGrp="1"/>
          </p:cNvSpPr>
          <p:nvPr>
            <p:ph type="pic" sz="quarter" idx="23"/>
          </p:nvPr>
        </p:nvSpPr>
        <p:spPr>
          <a:xfrm>
            <a:off x="6161201" y="3690948"/>
            <a:ext cx="4189007" cy="4139730"/>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50" name="Placeholder_for_GS-02.png"/>
          <p:cNvSpPr>
            <a:spLocks noGrp="1"/>
          </p:cNvSpPr>
          <p:nvPr>
            <p:ph type="pic" sz="quarter" idx="24"/>
          </p:nvPr>
        </p:nvSpPr>
        <p:spPr>
          <a:xfrm>
            <a:off x="14317174" y="3690948"/>
            <a:ext cx="4189007" cy="4139729"/>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9">
    <p:spTree>
      <p:nvGrpSpPr>
        <p:cNvPr id="1" name=""/>
        <p:cNvGrpSpPr/>
        <p:nvPr/>
      </p:nvGrpSpPr>
      <p:grpSpPr>
        <a:xfrm>
          <a:off x="0" y="0"/>
          <a:ext cx="0" cy="0"/>
          <a:chOff x="0" y="0"/>
          <a:chExt cx="0" cy="0"/>
        </a:xfrm>
      </p:grpSpPr>
      <p:sp>
        <p:nvSpPr>
          <p:cNvPr id="158" name="Placeholder_for_GS-02.png"/>
          <p:cNvSpPr>
            <a:spLocks noGrp="1"/>
          </p:cNvSpPr>
          <p:nvPr>
            <p:ph type="pic" idx="21"/>
          </p:nvPr>
        </p:nvSpPr>
        <p:spPr>
          <a:xfrm>
            <a:off x="-1" y="8235262"/>
            <a:ext cx="24383914" cy="5480738"/>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8">
    <p:spTree>
      <p:nvGrpSpPr>
        <p:cNvPr id="1" name=""/>
        <p:cNvGrpSpPr/>
        <p:nvPr/>
      </p:nvGrpSpPr>
      <p:grpSpPr>
        <a:xfrm>
          <a:off x="0" y="0"/>
          <a:ext cx="0" cy="0"/>
          <a:chOff x="0" y="0"/>
          <a:chExt cx="0" cy="0"/>
        </a:xfrm>
      </p:grpSpPr>
      <p:sp>
        <p:nvSpPr>
          <p:cNvPr id="166" name="Placeholder_for_GS-02.png"/>
          <p:cNvSpPr>
            <a:spLocks noGrp="1"/>
          </p:cNvSpPr>
          <p:nvPr>
            <p:ph type="pic" sz="quarter" idx="21"/>
          </p:nvPr>
        </p:nvSpPr>
        <p:spPr>
          <a:xfrm>
            <a:off x="17020158" y="2660888"/>
            <a:ext cx="6093662" cy="1795706"/>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67" name="Placeholder_for_GS-02.png"/>
          <p:cNvSpPr>
            <a:spLocks noGrp="1"/>
          </p:cNvSpPr>
          <p:nvPr>
            <p:ph type="pic" sz="quarter" idx="22"/>
          </p:nvPr>
        </p:nvSpPr>
        <p:spPr>
          <a:xfrm>
            <a:off x="17020158" y="6687886"/>
            <a:ext cx="6093662" cy="1795706"/>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68" name="Placeholder_for_GS-02.png"/>
          <p:cNvSpPr>
            <a:spLocks noGrp="1"/>
          </p:cNvSpPr>
          <p:nvPr>
            <p:ph type="pic" sz="quarter" idx="23"/>
          </p:nvPr>
        </p:nvSpPr>
        <p:spPr>
          <a:xfrm>
            <a:off x="17020074" y="10714885"/>
            <a:ext cx="6093663" cy="1795706"/>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7">
    <p:spTree>
      <p:nvGrpSpPr>
        <p:cNvPr id="1" name=""/>
        <p:cNvGrpSpPr/>
        <p:nvPr/>
      </p:nvGrpSpPr>
      <p:grpSpPr>
        <a:xfrm>
          <a:off x="0" y="0"/>
          <a:ext cx="0" cy="0"/>
          <a:chOff x="0" y="0"/>
          <a:chExt cx="0" cy="0"/>
        </a:xfrm>
      </p:grpSpPr>
      <p:sp>
        <p:nvSpPr>
          <p:cNvPr id="176" name="Placeholder_for_GS-02.png"/>
          <p:cNvSpPr>
            <a:spLocks noGrp="1"/>
          </p:cNvSpPr>
          <p:nvPr>
            <p:ph type="pic" sz="half" idx="21"/>
          </p:nvPr>
        </p:nvSpPr>
        <p:spPr>
          <a:xfrm>
            <a:off x="17853712" y="1265811"/>
            <a:ext cx="5251582" cy="11244659"/>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24">
    <p:spTree>
      <p:nvGrpSpPr>
        <p:cNvPr id="1" name=""/>
        <p:cNvGrpSpPr/>
        <p:nvPr/>
      </p:nvGrpSpPr>
      <p:grpSpPr>
        <a:xfrm>
          <a:off x="0" y="0"/>
          <a:ext cx="0" cy="0"/>
          <a:chOff x="0" y="0"/>
          <a:chExt cx="0" cy="0"/>
        </a:xfrm>
      </p:grpSpPr>
      <p:sp>
        <p:nvSpPr>
          <p:cNvPr id="18" name="Image"/>
          <p:cNvSpPr>
            <a:spLocks noGrp="1"/>
          </p:cNvSpPr>
          <p:nvPr>
            <p:ph type="pic" sz="quarter" idx="21"/>
          </p:nvPr>
        </p:nvSpPr>
        <p:spPr>
          <a:xfrm>
            <a:off x="15141964" y="9615014"/>
            <a:ext cx="7971854" cy="410098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6">
    <p:spTree>
      <p:nvGrpSpPr>
        <p:cNvPr id="1" name=""/>
        <p:cNvGrpSpPr/>
        <p:nvPr/>
      </p:nvGrpSpPr>
      <p:grpSpPr>
        <a:xfrm>
          <a:off x="0" y="0"/>
          <a:ext cx="0" cy="0"/>
          <a:chOff x="0" y="0"/>
          <a:chExt cx="0" cy="0"/>
        </a:xfrm>
      </p:grpSpPr>
      <p:sp>
        <p:nvSpPr>
          <p:cNvPr id="184" name="Placeholder_for_GS-02.png"/>
          <p:cNvSpPr>
            <a:spLocks noGrp="1"/>
          </p:cNvSpPr>
          <p:nvPr>
            <p:ph type="pic" sz="quarter" idx="21"/>
          </p:nvPr>
        </p:nvSpPr>
        <p:spPr>
          <a:xfrm>
            <a:off x="16358209" y="7946277"/>
            <a:ext cx="6755494" cy="4564173"/>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5">
    <p:spTree>
      <p:nvGrpSpPr>
        <p:cNvPr id="1" name=""/>
        <p:cNvGrpSpPr/>
        <p:nvPr/>
      </p:nvGrpSpPr>
      <p:grpSpPr>
        <a:xfrm>
          <a:off x="0" y="0"/>
          <a:ext cx="0" cy="0"/>
          <a:chOff x="0" y="0"/>
          <a:chExt cx="0" cy="0"/>
        </a:xfrm>
      </p:grpSpPr>
      <p:sp>
        <p:nvSpPr>
          <p:cNvPr id="192" name="Placeholder_for_GS-02.png"/>
          <p:cNvSpPr>
            <a:spLocks noGrp="1"/>
          </p:cNvSpPr>
          <p:nvPr>
            <p:ph type="pic" idx="21"/>
          </p:nvPr>
        </p:nvSpPr>
        <p:spPr>
          <a:xfrm>
            <a:off x="6161201" y="0"/>
            <a:ext cx="18222931" cy="3219189"/>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1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4">
    <p:spTree>
      <p:nvGrpSpPr>
        <p:cNvPr id="1" name=""/>
        <p:cNvGrpSpPr/>
        <p:nvPr/>
      </p:nvGrpSpPr>
      <p:grpSpPr>
        <a:xfrm>
          <a:off x="0" y="0"/>
          <a:ext cx="0" cy="0"/>
          <a:chOff x="0" y="0"/>
          <a:chExt cx="0" cy="0"/>
        </a:xfrm>
      </p:grpSpPr>
      <p:sp>
        <p:nvSpPr>
          <p:cNvPr id="200" name="Placeholder_for_GS-02.png"/>
          <p:cNvSpPr>
            <a:spLocks noGrp="1"/>
          </p:cNvSpPr>
          <p:nvPr>
            <p:ph type="pic" sz="half" idx="21"/>
          </p:nvPr>
        </p:nvSpPr>
        <p:spPr>
          <a:xfrm>
            <a:off x="16557986" y="3690948"/>
            <a:ext cx="6555575" cy="8819778"/>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20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3">
    <p:spTree>
      <p:nvGrpSpPr>
        <p:cNvPr id="1" name=""/>
        <p:cNvGrpSpPr/>
        <p:nvPr/>
      </p:nvGrpSpPr>
      <p:grpSpPr>
        <a:xfrm>
          <a:off x="0" y="0"/>
          <a:ext cx="0" cy="0"/>
          <a:chOff x="0" y="0"/>
          <a:chExt cx="0" cy="0"/>
        </a:xfrm>
      </p:grpSpPr>
      <p:sp>
        <p:nvSpPr>
          <p:cNvPr id="208" name="Placeholder_for_GS-02.png"/>
          <p:cNvSpPr>
            <a:spLocks noGrp="1"/>
          </p:cNvSpPr>
          <p:nvPr>
            <p:ph type="pic" sz="quarter" idx="21"/>
          </p:nvPr>
        </p:nvSpPr>
        <p:spPr>
          <a:xfrm>
            <a:off x="17298336" y="8705256"/>
            <a:ext cx="5815304" cy="3837100"/>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2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2">
    <p:spTree>
      <p:nvGrpSpPr>
        <p:cNvPr id="1" name=""/>
        <p:cNvGrpSpPr/>
        <p:nvPr/>
      </p:nvGrpSpPr>
      <p:grpSpPr>
        <a:xfrm>
          <a:off x="0" y="0"/>
          <a:ext cx="0" cy="0"/>
          <a:chOff x="0" y="0"/>
          <a:chExt cx="0" cy="0"/>
        </a:xfrm>
      </p:grpSpPr>
      <p:sp>
        <p:nvSpPr>
          <p:cNvPr id="216" name="Placeholder_for_GS-02.png"/>
          <p:cNvSpPr>
            <a:spLocks noGrp="1"/>
          </p:cNvSpPr>
          <p:nvPr>
            <p:ph type="pic" idx="21"/>
          </p:nvPr>
        </p:nvSpPr>
        <p:spPr>
          <a:xfrm>
            <a:off x="-1" y="5353391"/>
            <a:ext cx="23113737" cy="8362482"/>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2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1">
    <p:spTree>
      <p:nvGrpSpPr>
        <p:cNvPr id="1" name=""/>
        <p:cNvGrpSpPr/>
        <p:nvPr/>
      </p:nvGrpSpPr>
      <p:grpSpPr>
        <a:xfrm>
          <a:off x="0" y="0"/>
          <a:ext cx="0" cy="0"/>
          <a:chOff x="0" y="0"/>
          <a:chExt cx="0" cy="0"/>
        </a:xfrm>
      </p:grpSpPr>
      <p:sp>
        <p:nvSpPr>
          <p:cNvPr id="224" name="Placeholder_for_GS-02.png"/>
          <p:cNvSpPr>
            <a:spLocks noGrp="1"/>
          </p:cNvSpPr>
          <p:nvPr>
            <p:ph type="pic" idx="21"/>
          </p:nvPr>
        </p:nvSpPr>
        <p:spPr>
          <a:xfrm>
            <a:off x="12852400" y="1265237"/>
            <a:ext cx="11531600" cy="12450698"/>
          </a:xfrm>
          <a:prstGeom prst="rect">
            <a:avLst/>
          </a:prstGeom>
          <a:pattFill prst="pct5">
            <a:fgClr>
              <a:schemeClr val="accent1"/>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2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23">
    <p:spTree>
      <p:nvGrpSpPr>
        <p:cNvPr id="1" name=""/>
        <p:cNvGrpSpPr/>
        <p:nvPr/>
      </p:nvGrpSpPr>
      <p:grpSpPr>
        <a:xfrm>
          <a:off x="0" y="0"/>
          <a:ext cx="0" cy="0"/>
          <a:chOff x="0" y="0"/>
          <a:chExt cx="0" cy="0"/>
        </a:xfrm>
      </p:grpSpPr>
      <p:sp>
        <p:nvSpPr>
          <p:cNvPr id="26" name="Placeholder_for_GS-02.png"/>
          <p:cNvSpPr>
            <a:spLocks noGrp="1"/>
          </p:cNvSpPr>
          <p:nvPr>
            <p:ph type="pic" idx="21"/>
          </p:nvPr>
        </p:nvSpPr>
        <p:spPr>
          <a:xfrm>
            <a:off x="-1" y="9640107"/>
            <a:ext cx="24383807" cy="4075893"/>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22">
    <p:spTree>
      <p:nvGrpSpPr>
        <p:cNvPr id="1" name=""/>
        <p:cNvGrpSpPr/>
        <p:nvPr/>
      </p:nvGrpSpPr>
      <p:grpSpPr>
        <a:xfrm>
          <a:off x="0" y="0"/>
          <a:ext cx="0" cy="0"/>
          <a:chOff x="0" y="0"/>
          <a:chExt cx="0" cy="0"/>
        </a:xfrm>
      </p:grpSpPr>
      <p:sp>
        <p:nvSpPr>
          <p:cNvPr id="34" name="Placeholder_for_GS-02.png"/>
          <p:cNvSpPr>
            <a:spLocks noGrp="1"/>
          </p:cNvSpPr>
          <p:nvPr>
            <p:ph type="pic" sz="half" idx="21"/>
          </p:nvPr>
        </p:nvSpPr>
        <p:spPr>
          <a:xfrm>
            <a:off x="-251811" y="3734600"/>
            <a:ext cx="8772338" cy="4960714"/>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21">
    <p:spTree>
      <p:nvGrpSpPr>
        <p:cNvPr id="1" name=""/>
        <p:cNvGrpSpPr/>
        <p:nvPr/>
      </p:nvGrpSpPr>
      <p:grpSpPr>
        <a:xfrm>
          <a:off x="0" y="0"/>
          <a:ext cx="0" cy="0"/>
          <a:chOff x="0" y="0"/>
          <a:chExt cx="0" cy="0"/>
        </a:xfrm>
      </p:grpSpPr>
      <p:sp>
        <p:nvSpPr>
          <p:cNvPr id="42" name="Image"/>
          <p:cNvSpPr>
            <a:spLocks noGrp="1"/>
          </p:cNvSpPr>
          <p:nvPr>
            <p:ph type="pic" sz="quarter" idx="21"/>
          </p:nvPr>
        </p:nvSpPr>
        <p:spPr>
          <a:xfrm>
            <a:off x="0" y="3687623"/>
            <a:ext cx="7885373" cy="6858075"/>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43" name="Image"/>
          <p:cNvSpPr>
            <a:spLocks noGrp="1"/>
          </p:cNvSpPr>
          <p:nvPr>
            <p:ph type="pic" sz="quarter" idx="22"/>
          </p:nvPr>
        </p:nvSpPr>
        <p:spPr>
          <a:xfrm>
            <a:off x="8249313" y="3687623"/>
            <a:ext cx="7885374" cy="6858075"/>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44" name="Image"/>
          <p:cNvSpPr>
            <a:spLocks noGrp="1"/>
          </p:cNvSpPr>
          <p:nvPr>
            <p:ph type="pic" idx="23"/>
          </p:nvPr>
        </p:nvSpPr>
        <p:spPr>
          <a:xfrm>
            <a:off x="16" y="10926624"/>
            <a:ext cx="12004553" cy="6858075"/>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45" name="Image"/>
          <p:cNvSpPr>
            <a:spLocks noGrp="1"/>
          </p:cNvSpPr>
          <p:nvPr>
            <p:ph type="pic" idx="24"/>
          </p:nvPr>
        </p:nvSpPr>
        <p:spPr>
          <a:xfrm>
            <a:off x="12379430" y="10926624"/>
            <a:ext cx="12004553" cy="6858075"/>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0">
    <p:spTree>
      <p:nvGrpSpPr>
        <p:cNvPr id="1" name=""/>
        <p:cNvGrpSpPr/>
        <p:nvPr/>
      </p:nvGrpSpPr>
      <p:grpSpPr>
        <a:xfrm>
          <a:off x="0" y="0"/>
          <a:ext cx="0" cy="0"/>
          <a:chOff x="0" y="0"/>
          <a:chExt cx="0" cy="0"/>
        </a:xfrm>
      </p:grpSpPr>
      <p:sp>
        <p:nvSpPr>
          <p:cNvPr id="6" name="Placeholder_for_GS-02.png">
            <a:extLst>
              <a:ext uri="{FF2B5EF4-FFF2-40B4-BE49-F238E27FC236}">
                <a16:creationId xmlns:a16="http://schemas.microsoft.com/office/drawing/2014/main" id="{A2EC9573-36C5-4541-9B57-7435AD2B3927}"/>
              </a:ext>
            </a:extLst>
          </p:cNvPr>
          <p:cNvSpPr>
            <a:spLocks noGrp="1"/>
          </p:cNvSpPr>
          <p:nvPr>
            <p:ph type="pic" sz="half" idx="21"/>
          </p:nvPr>
        </p:nvSpPr>
        <p:spPr>
          <a:xfrm>
            <a:off x="6161202" y="6858001"/>
            <a:ext cx="5387849" cy="6858000"/>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7" name="Placeholder_for_GS-02.png">
            <a:extLst>
              <a:ext uri="{FF2B5EF4-FFF2-40B4-BE49-F238E27FC236}">
                <a16:creationId xmlns:a16="http://schemas.microsoft.com/office/drawing/2014/main" id="{29F9F517-ABFE-474B-836E-D973ED5A502E}"/>
              </a:ext>
            </a:extLst>
          </p:cNvPr>
          <p:cNvSpPr>
            <a:spLocks noGrp="1"/>
          </p:cNvSpPr>
          <p:nvPr>
            <p:ph type="pic" sz="half" idx="22"/>
          </p:nvPr>
        </p:nvSpPr>
        <p:spPr>
          <a:xfrm>
            <a:off x="11943467" y="6858000"/>
            <a:ext cx="5387849" cy="6858000"/>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8" name="Placeholder_for_GS-02.png">
            <a:extLst>
              <a:ext uri="{FF2B5EF4-FFF2-40B4-BE49-F238E27FC236}">
                <a16:creationId xmlns:a16="http://schemas.microsoft.com/office/drawing/2014/main" id="{070F7A36-2E35-3547-81F6-DCB2325832D4}"/>
              </a:ext>
            </a:extLst>
          </p:cNvPr>
          <p:cNvSpPr>
            <a:spLocks noGrp="1"/>
          </p:cNvSpPr>
          <p:nvPr>
            <p:ph type="pic" sz="half" idx="23"/>
          </p:nvPr>
        </p:nvSpPr>
        <p:spPr>
          <a:xfrm>
            <a:off x="17725732" y="6857999"/>
            <a:ext cx="5387849" cy="6858000"/>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9">
    <p:spTree>
      <p:nvGrpSpPr>
        <p:cNvPr id="1" name=""/>
        <p:cNvGrpSpPr/>
        <p:nvPr/>
      </p:nvGrpSpPr>
      <p:grpSpPr>
        <a:xfrm>
          <a:off x="0" y="0"/>
          <a:ext cx="0" cy="0"/>
          <a:chOff x="0" y="0"/>
          <a:chExt cx="0" cy="0"/>
        </a:xfrm>
      </p:grpSpPr>
      <p:sp>
        <p:nvSpPr>
          <p:cNvPr id="63" name="Placeholder_for_GS-02.png"/>
          <p:cNvSpPr>
            <a:spLocks noGrp="1"/>
          </p:cNvSpPr>
          <p:nvPr>
            <p:ph type="pic" sz="half" idx="21"/>
          </p:nvPr>
        </p:nvSpPr>
        <p:spPr>
          <a:xfrm>
            <a:off x="14213521" y="3371116"/>
            <a:ext cx="8887528" cy="7234785"/>
          </a:xfrm>
          <a:prstGeom prst="rect">
            <a:avLst/>
          </a:prstGeom>
          <a:pattFill prst="pct5">
            <a:fgClr>
              <a:srgbClr val="FFFFFF"/>
            </a:fgClr>
            <a:bgClr>
              <a:schemeClr val="bg1"/>
            </a:bgClr>
          </a:pattFill>
        </p:spPr>
        <p:txBody>
          <a:bodyPr lIns="91439" tIns="45719" rIns="91439" bIns="45719">
            <a:noAutofit/>
          </a:bodyPr>
          <a:lstStyle>
            <a:lvl1pPr>
              <a:defRPr sz="1200">
                <a:latin typeface="Arial" panose="020B0604020202020204" pitchFamily="34" charset="0"/>
                <a:cs typeface="Arial" panose="020B0604020202020204" pitchFamily="34" charset="0"/>
              </a:defRPr>
            </a:lvl1pPr>
          </a:lstStyle>
          <a:p>
            <a:endParaRP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71" name="Placeholder_for_GS-02.png"/>
          <p:cNvSpPr>
            <a:spLocks noGrp="1"/>
          </p:cNvSpPr>
          <p:nvPr>
            <p:ph type="pic" sz="half" idx="21"/>
          </p:nvPr>
        </p:nvSpPr>
        <p:spPr>
          <a:xfrm>
            <a:off x="6161201" y="1288330"/>
            <a:ext cx="8430820" cy="5569670"/>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2" name="Placeholder_for_GS-02.png"/>
          <p:cNvSpPr>
            <a:spLocks noGrp="1"/>
          </p:cNvSpPr>
          <p:nvPr>
            <p:ph type="pic" sz="quarter" idx="22"/>
          </p:nvPr>
        </p:nvSpPr>
        <p:spPr>
          <a:xfrm>
            <a:off x="14846017" y="1288330"/>
            <a:ext cx="3541276" cy="2657229"/>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3" name="Placeholder_for_GS-02.png"/>
          <p:cNvSpPr>
            <a:spLocks noGrp="1"/>
          </p:cNvSpPr>
          <p:nvPr>
            <p:ph type="pic" sz="quarter" idx="23"/>
          </p:nvPr>
        </p:nvSpPr>
        <p:spPr>
          <a:xfrm>
            <a:off x="18659011" y="1265237"/>
            <a:ext cx="3541275" cy="2680322"/>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4" name="Placeholder_for_GS-02.png"/>
          <p:cNvSpPr>
            <a:spLocks noGrp="1"/>
          </p:cNvSpPr>
          <p:nvPr>
            <p:ph type="pic" sz="quarter" idx="24"/>
          </p:nvPr>
        </p:nvSpPr>
        <p:spPr>
          <a:xfrm>
            <a:off x="14846017" y="4178071"/>
            <a:ext cx="3541276" cy="2679929"/>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5" name="Placeholder_for_GS-02.png"/>
          <p:cNvSpPr>
            <a:spLocks noGrp="1"/>
          </p:cNvSpPr>
          <p:nvPr>
            <p:ph type="pic" sz="quarter" idx="25"/>
          </p:nvPr>
        </p:nvSpPr>
        <p:spPr>
          <a:xfrm>
            <a:off x="18659011" y="4201165"/>
            <a:ext cx="3541275" cy="265683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6" name="Placeholder_for_GS-02.png"/>
          <p:cNvSpPr>
            <a:spLocks noGrp="1"/>
          </p:cNvSpPr>
          <p:nvPr>
            <p:ph type="pic" sz="quarter" idx="26"/>
          </p:nvPr>
        </p:nvSpPr>
        <p:spPr>
          <a:xfrm>
            <a:off x="18659011" y="7137092"/>
            <a:ext cx="3541275" cy="5373398"/>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7" name="Placeholder_for_GS-02.png"/>
          <p:cNvSpPr>
            <a:spLocks noGrp="1"/>
          </p:cNvSpPr>
          <p:nvPr>
            <p:ph type="pic" sz="quarter" idx="27"/>
          </p:nvPr>
        </p:nvSpPr>
        <p:spPr>
          <a:xfrm>
            <a:off x="12192000" y="7160185"/>
            <a:ext cx="6195293" cy="535030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8" name="Placeholder_for_GS-02.png"/>
          <p:cNvSpPr>
            <a:spLocks noGrp="1"/>
          </p:cNvSpPr>
          <p:nvPr>
            <p:ph type="pic" sz="quarter" idx="28"/>
          </p:nvPr>
        </p:nvSpPr>
        <p:spPr>
          <a:xfrm>
            <a:off x="8378892" y="7181543"/>
            <a:ext cx="3541275" cy="3680571"/>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86" name="Placeholder_for_GS-02.png"/>
          <p:cNvSpPr>
            <a:spLocks noGrp="1"/>
          </p:cNvSpPr>
          <p:nvPr>
            <p:ph type="pic" sz="quarter" idx="21"/>
          </p:nvPr>
        </p:nvSpPr>
        <p:spPr>
          <a:xfrm>
            <a:off x="7597044" y="3690949"/>
            <a:ext cx="4594962" cy="2974943"/>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87" name="Placeholder_for_GS-02.png"/>
          <p:cNvSpPr>
            <a:spLocks noGrp="1"/>
          </p:cNvSpPr>
          <p:nvPr>
            <p:ph type="pic" sz="quarter" idx="22"/>
          </p:nvPr>
        </p:nvSpPr>
        <p:spPr>
          <a:xfrm>
            <a:off x="12826999" y="3690949"/>
            <a:ext cx="5718955" cy="6371916"/>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88" name="Placeholder_for_GS-02.png"/>
          <p:cNvSpPr>
            <a:spLocks noGrp="1"/>
          </p:cNvSpPr>
          <p:nvPr>
            <p:ph type="pic" sz="quarter" idx="23"/>
          </p:nvPr>
        </p:nvSpPr>
        <p:spPr>
          <a:xfrm>
            <a:off x="19180904" y="3690949"/>
            <a:ext cx="3924389" cy="5019100"/>
          </a:xfrm>
          <a:prstGeom prst="rect">
            <a:avLst/>
          </a:prstGeom>
          <a:pattFill prst="pct5">
            <a:fgClr>
              <a:srgbClr val="FFFFFF"/>
            </a:fgClr>
            <a:bgClr>
              <a:schemeClr val="bg1"/>
            </a:bgClr>
          </a:pattFill>
        </p:spPr>
        <p:txBody>
          <a:bodyPr lIns="91439" tIns="45719" rIns="91439" bIns="45719">
            <a:noAutofit/>
          </a:bodyPr>
          <a:lstStyle>
            <a:lvl1pPr>
              <a:defRPr sz="1200" b="0">
                <a:latin typeface="Arial" panose="020B0604020202020204" pitchFamily="34" charset="0"/>
                <a:cs typeface="Arial" panose="020B0604020202020204" pitchFamily="34" charset="0"/>
              </a:defRPr>
            </a:lvl1pPr>
          </a:lstStyle>
          <a:p>
            <a:endParaRPr/>
          </a:p>
        </p:txBody>
      </p:sp>
      <p:sp>
        <p:nvSpPr>
          <p:cNvPr id="8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10477500" cy="1435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104775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22736992" y="1288330"/>
            <a:ext cx="368301" cy="368301"/>
          </a:xfrm>
          <a:prstGeom prst="rect">
            <a:avLst/>
          </a:prstGeom>
          <a:ln w="12700">
            <a:miter lim="400000"/>
          </a:ln>
        </p:spPr>
        <p:txBody>
          <a:bodyPr wrap="none" lIns="50800" tIns="50800" rIns="50800" bIns="50800" anchor="b">
            <a:spAutoFit/>
          </a:bodyPr>
          <a:lstStyle>
            <a:lvl1pPr algn="ctr" defTabSz="584200">
              <a:defRPr sz="2000">
                <a:solidFill>
                  <a:srgbClr val="9F9A91"/>
                </a:solidFill>
                <a:latin typeface="Inconsolata Regular"/>
                <a:ea typeface="Inconsolata Regular"/>
                <a:cs typeface="Inconsolata Regular"/>
                <a:sym typeface="Inconsolata Regular"/>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Lst>
  <p:transition spd="med"/>
  <p:txStyles>
    <p:titleStyle>
      <a:lvl1pPr marL="0" marR="0" indent="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1pPr>
      <a:lvl2pPr marL="0" marR="0" indent="4572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2pPr>
      <a:lvl3pPr marL="0" marR="0" indent="9144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3pPr>
      <a:lvl4pPr marL="0" marR="0" indent="13716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4pPr>
      <a:lvl5pPr marL="0" marR="0" indent="18288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5pPr>
      <a:lvl6pPr marL="0" marR="0" indent="22860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6pPr>
      <a:lvl7pPr marL="0" marR="0" indent="27432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7pPr>
      <a:lvl8pPr marL="0" marR="0" indent="32004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8pPr>
      <a:lvl9pPr marL="0" marR="0" indent="3657600" algn="l" defTabSz="2438339" rtl="0" latinLnBrk="0">
        <a:lnSpc>
          <a:spcPct val="100000"/>
        </a:lnSpc>
        <a:spcBef>
          <a:spcPts val="0"/>
        </a:spcBef>
        <a:spcAft>
          <a:spcPts val="0"/>
        </a:spcAft>
        <a:buClrTx/>
        <a:buSzTx/>
        <a:buFontTx/>
        <a:buNone/>
        <a:tabLst/>
        <a:defRPr sz="22500" b="0" i="0" u="none" strike="noStrike" cap="none" spc="0" baseline="0">
          <a:solidFill>
            <a:srgbClr val="000000"/>
          </a:solidFill>
          <a:uFillTx/>
          <a:latin typeface="+mn-lt"/>
          <a:ea typeface="+mn-ea"/>
          <a:cs typeface="+mn-cs"/>
          <a:sym typeface="Raleway ExtraBold"/>
        </a:defRPr>
      </a:lvl9pPr>
    </p:titleStyle>
    <p:bodyStyle>
      <a:lvl1pPr marL="12700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1pPr>
      <a:lvl2pPr marL="18796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2pPr>
      <a:lvl3pPr marL="24892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3pPr>
      <a:lvl4pPr marL="30988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4pPr>
      <a:lvl5pPr marL="37084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5pPr>
      <a:lvl6pPr marL="43180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6pPr>
      <a:lvl7pPr marL="49276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7pPr>
      <a:lvl8pPr marL="55372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8pPr>
      <a:lvl9pPr marL="6146800" marR="0" indent="-1270000" algn="l" defTabSz="3251118" rtl="0" latinLnBrk="0">
        <a:lnSpc>
          <a:spcPct val="100000"/>
        </a:lnSpc>
        <a:spcBef>
          <a:spcPts val="0"/>
        </a:spcBef>
        <a:spcAft>
          <a:spcPts val="0"/>
        </a:spcAft>
        <a:buClrTx/>
        <a:buSzPct val="123000"/>
        <a:buFontTx/>
        <a:buChar char="•"/>
        <a:tabLst/>
        <a:defRPr sz="10000" b="1" i="0" u="none" strike="noStrike" cap="none" spc="0" baseline="0">
          <a:solidFill>
            <a:srgbClr val="000000"/>
          </a:solidFill>
          <a:uFillTx/>
          <a:latin typeface="Raleway"/>
          <a:ea typeface="Raleway"/>
          <a:cs typeface="Raleway"/>
          <a:sym typeface="Raleway"/>
        </a:defRPr>
      </a:lvl9pPr>
    </p:bodyStyle>
    <p:otherStyle>
      <a:lvl1pPr marL="0" marR="0" indent="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1pPr>
      <a:lvl2pPr marL="0" marR="0" indent="457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2pPr>
      <a:lvl3pPr marL="0" marR="0" indent="914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3pPr>
      <a:lvl4pPr marL="0" marR="0" indent="1371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4pPr>
      <a:lvl5pPr marL="0" marR="0" indent="18288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5pPr>
      <a:lvl6pPr marL="0" marR="0" indent="22860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6pPr>
      <a:lvl7pPr marL="0" marR="0" indent="27432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7pPr>
      <a:lvl8pPr marL="0" marR="0" indent="32004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8pPr>
      <a:lvl9pPr marL="0" marR="0" indent="3657600" algn="ctr" defTabSz="584200" rtl="0"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Inconsolata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0B84F50-837E-0346-81F3-1F514BF4F9BB}"/>
              </a:ext>
            </a:extLst>
          </p:cNvPr>
          <p:cNvSpPr>
            <a:spLocks noGrp="1"/>
          </p:cNvSpPr>
          <p:nvPr>
            <p:ph type="pic" idx="21"/>
          </p:nvPr>
        </p:nvSpPr>
        <p:spPr/>
      </p:sp>
      <p:sp>
        <p:nvSpPr>
          <p:cNvPr id="235" name="Rectangle"/>
          <p:cNvSpPr/>
          <p:nvPr/>
        </p:nvSpPr>
        <p:spPr>
          <a:xfrm>
            <a:off x="1267841" y="10176653"/>
            <a:ext cx="5080001" cy="57655"/>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236" name="Rectangle"/>
          <p:cNvSpPr/>
          <p:nvPr/>
        </p:nvSpPr>
        <p:spPr>
          <a:xfrm>
            <a:off x="7617841" y="10176653"/>
            <a:ext cx="9148318" cy="635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237" name="Bahuraksa®"/>
          <p:cNvSpPr txBox="1"/>
          <p:nvPr/>
        </p:nvSpPr>
        <p:spPr>
          <a:xfrm>
            <a:off x="1272948" y="1265434"/>
            <a:ext cx="16415386" cy="346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2438339">
              <a:defRPr sz="22500">
                <a:solidFill>
                  <a:schemeClr val="accent4">
                    <a:hueOff val="9189679"/>
                    <a:satOff val="-25861"/>
                    <a:lumOff val="-20386"/>
                  </a:schemeClr>
                </a:solidFill>
                <a:latin typeface="+mn-lt"/>
                <a:ea typeface="+mn-ea"/>
                <a:cs typeface="+mn-cs"/>
                <a:sym typeface="Raleway ExtraBold"/>
              </a:defRPr>
            </a:pPr>
            <a:r>
              <a:t>Bahuraksa</a:t>
            </a:r>
            <a:r>
              <a:rPr baseline="31999"/>
              <a:t>®</a:t>
            </a:r>
          </a:p>
        </p:txBody>
      </p:sp>
      <p:sp>
        <p:nvSpPr>
          <p:cNvPr id="238" name="Deisgned in"/>
          <p:cNvSpPr txBox="1"/>
          <p:nvPr/>
        </p:nvSpPr>
        <p:spPr>
          <a:xfrm>
            <a:off x="1267841" y="9452753"/>
            <a:ext cx="1782471"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lvl1pPr>
          </a:lstStyle>
          <a:p>
            <a:r>
              <a:t>Deisgned in</a:t>
            </a:r>
          </a:p>
        </p:txBody>
      </p:sp>
      <p:sp>
        <p:nvSpPr>
          <p:cNvPr id="239" name="Deisgned for"/>
          <p:cNvSpPr txBox="1"/>
          <p:nvPr/>
        </p:nvSpPr>
        <p:spPr>
          <a:xfrm>
            <a:off x="7617841" y="9452753"/>
            <a:ext cx="1919326"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lvl1pPr>
          </a:lstStyle>
          <a:p>
            <a:r>
              <a:t>Deisgned for</a:t>
            </a:r>
          </a:p>
        </p:txBody>
      </p:sp>
      <p:sp>
        <p:nvSpPr>
          <p:cNvPr id="240" name="1982"/>
          <p:cNvSpPr txBox="1"/>
          <p:nvPr/>
        </p:nvSpPr>
        <p:spPr>
          <a:xfrm>
            <a:off x="1267841" y="10173814"/>
            <a:ext cx="4168141" cy="233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solidFill>
                  <a:schemeClr val="accent5">
                    <a:hueOff val="14856669"/>
                    <a:satOff val="-92217"/>
                    <a:lumOff val="-35083"/>
                  </a:schemeClr>
                </a:solidFill>
              </a:defRPr>
            </a:lvl1pPr>
          </a:lstStyle>
          <a:p>
            <a:r>
              <a:t>1982</a:t>
            </a:r>
          </a:p>
        </p:txBody>
      </p:sp>
      <p:sp>
        <p:nvSpPr>
          <p:cNvPr id="241" name="Photography &amp; Videography Presentation Template"/>
          <p:cNvSpPr txBox="1"/>
          <p:nvPr/>
        </p:nvSpPr>
        <p:spPr>
          <a:xfrm>
            <a:off x="7617841" y="10592914"/>
            <a:ext cx="8119185"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chemeClr val="accent5">
                    <a:hueOff val="14856669"/>
                    <a:satOff val="-92217"/>
                    <a:lumOff val="-35083"/>
                  </a:schemeClr>
                </a:solidFill>
                <a:latin typeface="Raleway Medium"/>
                <a:ea typeface="Raleway Medium"/>
                <a:cs typeface="Raleway Medium"/>
                <a:sym typeface="Raleway Medium"/>
              </a:defRPr>
            </a:lvl1pPr>
          </a:lstStyle>
          <a:p>
            <a:r>
              <a:t>Photography &amp; Videography Presentation Template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71C62EE-BA2D-E34A-8A08-D20CC737471D}"/>
              </a:ext>
            </a:extLst>
          </p:cNvPr>
          <p:cNvSpPr>
            <a:spLocks noGrp="1"/>
          </p:cNvSpPr>
          <p:nvPr>
            <p:ph type="pic" idx="21"/>
          </p:nvPr>
        </p:nvSpPr>
        <p:spPr/>
      </p:sp>
      <p:sp>
        <p:nvSpPr>
          <p:cNvPr id="36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36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36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36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364"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365" name="Our Team Resources"/>
          <p:cNvSpPr txBox="1"/>
          <p:nvPr/>
        </p:nvSpPr>
        <p:spPr>
          <a:xfrm>
            <a:off x="6161201" y="3690949"/>
            <a:ext cx="12939774"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Our Team Resources</a:t>
            </a:r>
          </a:p>
        </p:txBody>
      </p:sp>
      <p:sp>
        <p:nvSpPr>
          <p:cNvPr id="366" name="Lorem ipsum dolor sit amet, consectetur adipiscing elit, sed do eiusmod tempor incididunt ut labore et dolore magna aliqua. Odio pellentesque diam."/>
          <p:cNvSpPr txBox="1"/>
          <p:nvPr/>
        </p:nvSpPr>
        <p:spPr>
          <a:xfrm>
            <a:off x="6161201" y="5901262"/>
            <a:ext cx="7747954" cy="13538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 consectetur adipiscing elit, sed do eiusmod tempor incididunt ut labore et dolore magna aliqua. Odio pellentesque diam.</a:t>
            </a:r>
          </a:p>
        </p:txBody>
      </p:sp>
      <p:sp>
        <p:nvSpPr>
          <p:cNvPr id="367" name="2018"/>
          <p:cNvSpPr txBox="1"/>
          <p:nvPr/>
        </p:nvSpPr>
        <p:spPr>
          <a:xfrm>
            <a:off x="1267841" y="9175206"/>
            <a:ext cx="1818006"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2018</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374"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375"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376"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377"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378" name="Chloe Stead"/>
          <p:cNvSpPr txBox="1"/>
          <p:nvPr/>
        </p:nvSpPr>
        <p:spPr>
          <a:xfrm>
            <a:off x="10731217" y="11494614"/>
            <a:ext cx="307795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Chloe Stead</a:t>
            </a:r>
          </a:p>
        </p:txBody>
      </p:sp>
      <p:sp>
        <p:nvSpPr>
          <p:cNvPr id="379" name="Marketing Designer"/>
          <p:cNvSpPr txBox="1"/>
          <p:nvPr/>
        </p:nvSpPr>
        <p:spPr>
          <a:xfrm>
            <a:off x="10731217" y="12028014"/>
            <a:ext cx="307795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Marketing Designer</a:t>
            </a:r>
          </a:p>
        </p:txBody>
      </p:sp>
      <p:sp>
        <p:nvSpPr>
          <p:cNvPr id="380" name="Robert Rieger"/>
          <p:cNvSpPr txBox="1"/>
          <p:nvPr/>
        </p:nvSpPr>
        <p:spPr>
          <a:xfrm>
            <a:off x="18887189" y="11494614"/>
            <a:ext cx="307795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Robert Rieger</a:t>
            </a:r>
          </a:p>
        </p:txBody>
      </p:sp>
      <p:sp>
        <p:nvSpPr>
          <p:cNvPr id="381" name="Copywriter"/>
          <p:cNvSpPr txBox="1"/>
          <p:nvPr/>
        </p:nvSpPr>
        <p:spPr>
          <a:xfrm>
            <a:off x="18887189" y="12028014"/>
            <a:ext cx="307795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Copywriter</a:t>
            </a:r>
          </a:p>
        </p:txBody>
      </p:sp>
      <p:sp>
        <p:nvSpPr>
          <p:cNvPr id="382" name="Jim Convey"/>
          <p:cNvSpPr txBox="1"/>
          <p:nvPr/>
        </p:nvSpPr>
        <p:spPr>
          <a:xfrm>
            <a:off x="10731217" y="6827451"/>
            <a:ext cx="307795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Jim Convey</a:t>
            </a:r>
          </a:p>
        </p:txBody>
      </p:sp>
      <p:sp>
        <p:nvSpPr>
          <p:cNvPr id="383" name="CEO of Bahuraksa"/>
          <p:cNvSpPr txBox="1"/>
          <p:nvPr/>
        </p:nvSpPr>
        <p:spPr>
          <a:xfrm>
            <a:off x="10731217" y="7360851"/>
            <a:ext cx="307795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CEO of Bahuraksa</a:t>
            </a:r>
          </a:p>
        </p:txBody>
      </p:sp>
      <p:sp>
        <p:nvSpPr>
          <p:cNvPr id="384" name="Connor Hamilton"/>
          <p:cNvSpPr txBox="1"/>
          <p:nvPr/>
        </p:nvSpPr>
        <p:spPr>
          <a:xfrm>
            <a:off x="18887189" y="6827451"/>
            <a:ext cx="307795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Connor Hamilton</a:t>
            </a:r>
          </a:p>
        </p:txBody>
      </p:sp>
      <p:sp>
        <p:nvSpPr>
          <p:cNvPr id="385" name="Photography"/>
          <p:cNvSpPr txBox="1"/>
          <p:nvPr/>
        </p:nvSpPr>
        <p:spPr>
          <a:xfrm>
            <a:off x="18887189" y="7360851"/>
            <a:ext cx="307795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Photography</a:t>
            </a:r>
          </a:p>
        </p:txBody>
      </p:sp>
      <p:sp>
        <p:nvSpPr>
          <p:cNvPr id="386" name="Acknowledgement and Resources"/>
          <p:cNvSpPr txBox="1"/>
          <p:nvPr/>
        </p:nvSpPr>
        <p:spPr>
          <a:xfrm>
            <a:off x="6161201" y="1265434"/>
            <a:ext cx="6534213"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000000"/>
                </a:solidFill>
                <a:latin typeface="Raleway Medium"/>
                <a:ea typeface="Raleway Medium"/>
                <a:cs typeface="Raleway Medium"/>
                <a:sym typeface="Raleway Medium"/>
              </a:defRPr>
            </a:lvl1pPr>
          </a:lstStyle>
          <a:p>
            <a:r>
              <a:t>Acknowledgement and Resources</a:t>
            </a:r>
          </a:p>
        </p:txBody>
      </p:sp>
      <p:sp>
        <p:nvSpPr>
          <p:cNvPr id="10" name="Picture Placeholder 9">
            <a:extLst>
              <a:ext uri="{FF2B5EF4-FFF2-40B4-BE49-F238E27FC236}">
                <a16:creationId xmlns:a16="http://schemas.microsoft.com/office/drawing/2014/main" id="{41274807-ABC5-B34C-9D27-F00386E7C43E}"/>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E51647AD-20D9-B149-B113-0E2E557E9ADA}"/>
              </a:ext>
            </a:extLst>
          </p:cNvPr>
          <p:cNvSpPr>
            <a:spLocks noGrp="1"/>
          </p:cNvSpPr>
          <p:nvPr>
            <p:ph type="pic" sz="quarter" idx="22"/>
          </p:nvPr>
        </p:nvSpPr>
        <p:spPr/>
      </p:sp>
      <p:sp>
        <p:nvSpPr>
          <p:cNvPr id="12" name="Picture Placeholder 11">
            <a:extLst>
              <a:ext uri="{FF2B5EF4-FFF2-40B4-BE49-F238E27FC236}">
                <a16:creationId xmlns:a16="http://schemas.microsoft.com/office/drawing/2014/main" id="{79CEB018-A0DE-6441-AF35-E49CC3FE40A7}"/>
              </a:ext>
            </a:extLst>
          </p:cNvPr>
          <p:cNvSpPr>
            <a:spLocks noGrp="1"/>
          </p:cNvSpPr>
          <p:nvPr>
            <p:ph type="pic" sz="quarter" idx="23"/>
          </p:nvPr>
        </p:nvSpPr>
        <p:spPr/>
      </p:sp>
      <p:sp>
        <p:nvSpPr>
          <p:cNvPr id="13" name="Picture Placeholder 12">
            <a:extLst>
              <a:ext uri="{FF2B5EF4-FFF2-40B4-BE49-F238E27FC236}">
                <a16:creationId xmlns:a16="http://schemas.microsoft.com/office/drawing/2014/main" id="{06B7640E-128A-6244-BF50-C82305793080}"/>
              </a:ext>
            </a:extLst>
          </p:cNvPr>
          <p:cNvSpPr>
            <a:spLocks noGrp="1"/>
          </p:cNvSpPr>
          <p:nvPr>
            <p:ph type="pic" sz="quarter" idx="24"/>
          </p:nvPr>
        </p:nvSpPr>
        <p:spPr/>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005A3BB-47D4-0A43-A0D5-DE2698403A4E}"/>
              </a:ext>
            </a:extLst>
          </p:cNvPr>
          <p:cNvSpPr>
            <a:spLocks noGrp="1"/>
          </p:cNvSpPr>
          <p:nvPr>
            <p:ph type="pic" sz="half" idx="21"/>
          </p:nvPr>
        </p:nvSpPr>
        <p:spPr/>
      </p:sp>
      <p:sp>
        <p:nvSpPr>
          <p:cNvPr id="7" name="Picture Placeholder 6">
            <a:extLst>
              <a:ext uri="{FF2B5EF4-FFF2-40B4-BE49-F238E27FC236}">
                <a16:creationId xmlns:a16="http://schemas.microsoft.com/office/drawing/2014/main" id="{75E51B05-48D6-1F45-A4C1-26AE94F347EA}"/>
              </a:ext>
            </a:extLst>
          </p:cNvPr>
          <p:cNvSpPr>
            <a:spLocks noGrp="1"/>
          </p:cNvSpPr>
          <p:nvPr>
            <p:ph type="pic" sz="quarter" idx="22"/>
          </p:nvPr>
        </p:nvSpPr>
        <p:spPr/>
      </p:sp>
      <p:sp>
        <p:nvSpPr>
          <p:cNvPr id="39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39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39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39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394"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395" name="We are Best Company…"/>
          <p:cNvSpPr txBox="1"/>
          <p:nvPr/>
        </p:nvSpPr>
        <p:spPr>
          <a:xfrm>
            <a:off x="6161201" y="3690949"/>
            <a:ext cx="15200213" cy="4559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10000" b="1">
                <a:solidFill>
                  <a:srgbClr val="000000"/>
                </a:solidFill>
              </a:defRPr>
            </a:pPr>
            <a:r>
              <a:t>We are Best Company </a:t>
            </a:r>
          </a:p>
          <a:p>
            <a:pPr>
              <a:defRPr sz="10000" b="1">
                <a:solidFill>
                  <a:srgbClr val="000000"/>
                </a:solidFill>
              </a:defRPr>
            </a:pPr>
            <a:r>
              <a:t>in the World. It takes triumph, tact, and heart.</a:t>
            </a:r>
          </a:p>
        </p:txBody>
      </p:sp>
      <p:sp>
        <p:nvSpPr>
          <p:cNvPr id="396" name="Lorem ipsum dolor sit amet, consectetur adipiscing elit, sed do eiusmod tempor incididunt ut labore et dolore magna aliqua. Odio pellentesque diam."/>
          <p:cNvSpPr txBox="1"/>
          <p:nvPr/>
        </p:nvSpPr>
        <p:spPr>
          <a:xfrm>
            <a:off x="6560903" y="9120680"/>
            <a:ext cx="4907484" cy="2237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 consectetur adipiscing elit, sed do eiusmod tempor incididunt ut labore et dolore magna aliqua. Odio pellentesque diam.</a:t>
            </a:r>
          </a:p>
        </p:txBody>
      </p:sp>
      <p:sp>
        <p:nvSpPr>
          <p:cNvPr id="397" name="Rectangle"/>
          <p:cNvSpPr/>
          <p:nvPr/>
        </p:nvSpPr>
        <p:spPr>
          <a:xfrm>
            <a:off x="6173851" y="9099164"/>
            <a:ext cx="133053" cy="2280773"/>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83DF65B-AC75-D746-9E17-2A5AA926B5AC}"/>
              </a:ext>
            </a:extLst>
          </p:cNvPr>
          <p:cNvSpPr>
            <a:spLocks noGrp="1"/>
          </p:cNvSpPr>
          <p:nvPr>
            <p:ph type="pic" idx="21"/>
          </p:nvPr>
        </p:nvSpPr>
        <p:spPr/>
      </p:sp>
      <p:sp>
        <p:nvSpPr>
          <p:cNvPr id="40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0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0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40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404"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405" name="General Problem"/>
          <p:cNvSpPr txBox="1"/>
          <p:nvPr/>
        </p:nvSpPr>
        <p:spPr>
          <a:xfrm>
            <a:off x="7482253" y="2478129"/>
            <a:ext cx="8323576" cy="457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5000" b="1">
                <a:solidFill>
                  <a:srgbClr val="000000"/>
                </a:solidFill>
              </a:defRPr>
            </a:lvl1pPr>
          </a:lstStyle>
          <a:p>
            <a:r>
              <a:t>General Problem</a:t>
            </a:r>
          </a:p>
        </p:txBody>
      </p:sp>
      <p:sp>
        <p:nvSpPr>
          <p:cNvPr id="406" name="Business Tasks Stress Out"/>
          <p:cNvSpPr txBox="1"/>
          <p:nvPr/>
        </p:nvSpPr>
        <p:spPr>
          <a:xfrm>
            <a:off x="7514602" y="8282815"/>
            <a:ext cx="3636011"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Business Tasks Stress Out</a:t>
            </a:r>
          </a:p>
        </p:txBody>
      </p:sp>
      <p:sp>
        <p:nvSpPr>
          <p:cNvPr id="407" name="Diam maecenas ultricies mi eget mauris pharetra. Tellus at urna condimentum mattis. Sed tempus urna."/>
          <p:cNvSpPr txBox="1"/>
          <p:nvPr/>
        </p:nvSpPr>
        <p:spPr>
          <a:xfrm>
            <a:off x="7514602" y="9502015"/>
            <a:ext cx="4129439" cy="1795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chemeClr val="accent5">
                    <a:hueOff val="14856669"/>
                    <a:satOff val="-92217"/>
                    <a:lumOff val="-35083"/>
                  </a:schemeClr>
                </a:solidFill>
              </a:defRPr>
            </a:lvl1pPr>
          </a:lstStyle>
          <a:p>
            <a:r>
              <a:t>Diam maecenas ultricies mi eget mauris pharetra. Tellus at urna condimentum mattis. Sed tempus urna.</a:t>
            </a:r>
          </a:p>
        </p:txBody>
      </p:sp>
      <p:sp>
        <p:nvSpPr>
          <p:cNvPr id="408" name="Attracting…"/>
          <p:cNvSpPr txBox="1"/>
          <p:nvPr/>
        </p:nvSpPr>
        <p:spPr>
          <a:xfrm>
            <a:off x="12881598" y="8282815"/>
            <a:ext cx="4129439"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2900">
                <a:solidFill>
                  <a:schemeClr val="accent6">
                    <a:hueOff val="3873820"/>
                    <a:satOff val="-27672"/>
                  </a:schemeClr>
                </a:solidFill>
                <a:latin typeface="Raleway Medium"/>
                <a:ea typeface="Raleway Medium"/>
                <a:cs typeface="Raleway Medium"/>
                <a:sym typeface="Raleway Medium"/>
              </a:defRPr>
            </a:pPr>
            <a:r>
              <a:t>Attracting </a:t>
            </a:r>
          </a:p>
          <a:p>
            <a:pPr>
              <a:defRPr sz="2900">
                <a:solidFill>
                  <a:schemeClr val="accent6">
                    <a:hueOff val="3873820"/>
                    <a:satOff val="-27672"/>
                  </a:schemeClr>
                </a:solidFill>
                <a:latin typeface="Raleway Medium"/>
                <a:ea typeface="Raleway Medium"/>
                <a:cs typeface="Raleway Medium"/>
                <a:sym typeface="Raleway Medium"/>
              </a:defRPr>
            </a:pPr>
            <a:r>
              <a:t>the Wrong Clients</a:t>
            </a:r>
          </a:p>
        </p:txBody>
      </p:sp>
      <p:sp>
        <p:nvSpPr>
          <p:cNvPr id="409" name="Diam maecenas ultricies mi eget mauris pharetra. Tellus at urna condimentum mattis. Sed tempus urna."/>
          <p:cNvSpPr txBox="1"/>
          <p:nvPr/>
        </p:nvSpPr>
        <p:spPr>
          <a:xfrm>
            <a:off x="12881598" y="9502015"/>
            <a:ext cx="4129439" cy="1795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chemeClr val="accent5">
                    <a:hueOff val="14856669"/>
                    <a:satOff val="-92217"/>
                    <a:lumOff val="-35083"/>
                  </a:schemeClr>
                </a:solidFill>
              </a:defRPr>
            </a:lvl1pPr>
          </a:lstStyle>
          <a:p>
            <a:r>
              <a:t>Diam maecenas ultricies mi eget mauris pharetra. Tellus at urna condimentum mattis. Sed tempus urna.</a:t>
            </a:r>
          </a:p>
        </p:txBody>
      </p:sp>
      <p:sp>
        <p:nvSpPr>
          <p:cNvPr id="410" name="Miscommunication with Clients"/>
          <p:cNvSpPr txBox="1"/>
          <p:nvPr/>
        </p:nvSpPr>
        <p:spPr>
          <a:xfrm>
            <a:off x="18248596" y="8282815"/>
            <a:ext cx="3636011"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Miscommunication with Clients</a:t>
            </a:r>
          </a:p>
        </p:txBody>
      </p:sp>
      <p:sp>
        <p:nvSpPr>
          <p:cNvPr id="411" name="Diam maecenas ultricies mi eget mauris pharetra. Tellus at urna condimentum mattis. Sed tempus urna."/>
          <p:cNvSpPr txBox="1"/>
          <p:nvPr/>
        </p:nvSpPr>
        <p:spPr>
          <a:xfrm>
            <a:off x="18248596" y="9502015"/>
            <a:ext cx="4129439" cy="1795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chemeClr val="accent5">
                    <a:hueOff val="14856669"/>
                    <a:satOff val="-92217"/>
                    <a:lumOff val="-35083"/>
                  </a:schemeClr>
                </a:solidFill>
              </a:defRPr>
            </a:lvl1pPr>
          </a:lstStyle>
          <a:p>
            <a:r>
              <a:t>Diam maecenas ultricies mi eget mauris pharetra. Tellus at urna condimentum mattis. Sed tempus urna.</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5">
            <a:hueOff val="14856669"/>
            <a:satOff val="-92217"/>
            <a:lumOff val="-35083"/>
          </a:schemeClr>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856E46D-EB1B-AD4E-AB43-A09D21C90C80}"/>
              </a:ext>
            </a:extLst>
          </p:cNvPr>
          <p:cNvSpPr>
            <a:spLocks noGrp="1"/>
          </p:cNvSpPr>
          <p:nvPr>
            <p:ph type="pic" sz="half" idx="21"/>
          </p:nvPr>
        </p:nvSpPr>
        <p:spPr/>
      </p:sp>
      <p:sp>
        <p:nvSpPr>
          <p:cNvPr id="414"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15"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16"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417"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418" name="Give The Sustainability Marketing Solution"/>
          <p:cNvSpPr txBox="1"/>
          <p:nvPr/>
        </p:nvSpPr>
        <p:spPr>
          <a:xfrm>
            <a:off x="1271676" y="3679519"/>
            <a:ext cx="3494877"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Give The Sustainability Marketing Solution</a:t>
            </a:r>
          </a:p>
        </p:txBody>
      </p:sp>
      <p:sp>
        <p:nvSpPr>
          <p:cNvPr id="419" name="Big Data Consumption"/>
          <p:cNvSpPr txBox="1"/>
          <p:nvPr/>
        </p:nvSpPr>
        <p:spPr>
          <a:xfrm>
            <a:off x="6192442" y="6537018"/>
            <a:ext cx="15871663"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Big Data Consumption</a:t>
            </a:r>
          </a:p>
        </p:txBody>
      </p:sp>
      <p:sp>
        <p:nvSpPr>
          <p:cNvPr id="420" name="Stunning Contents"/>
          <p:cNvSpPr txBox="1"/>
          <p:nvPr/>
        </p:nvSpPr>
        <p:spPr>
          <a:xfrm>
            <a:off x="6161201" y="8798809"/>
            <a:ext cx="12892002"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Stunning Contents</a:t>
            </a:r>
          </a:p>
        </p:txBody>
      </p:sp>
      <p:sp>
        <p:nvSpPr>
          <p:cNvPr id="421" name="Expert Executor"/>
          <p:cNvSpPr txBox="1"/>
          <p:nvPr/>
        </p:nvSpPr>
        <p:spPr>
          <a:xfrm>
            <a:off x="6192442" y="4124019"/>
            <a:ext cx="11085888"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Expert Executor</a:t>
            </a:r>
          </a:p>
        </p:txBody>
      </p:sp>
      <p:sp>
        <p:nvSpPr>
          <p:cNvPr id="422" name="Rectangle"/>
          <p:cNvSpPr/>
          <p:nvPr/>
        </p:nvSpPr>
        <p:spPr>
          <a:xfrm>
            <a:off x="6192442" y="3679519"/>
            <a:ext cx="15495906"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23" name="Rectangle"/>
          <p:cNvSpPr/>
          <p:nvPr/>
        </p:nvSpPr>
        <p:spPr>
          <a:xfrm>
            <a:off x="6161201" y="6092519"/>
            <a:ext cx="15495907"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24" name="Rectangle"/>
          <p:cNvSpPr/>
          <p:nvPr/>
        </p:nvSpPr>
        <p:spPr>
          <a:xfrm>
            <a:off x="6161201" y="8429914"/>
            <a:ext cx="15495907"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25" name="Rectangle"/>
          <p:cNvSpPr/>
          <p:nvPr/>
        </p:nvSpPr>
        <p:spPr>
          <a:xfrm>
            <a:off x="6161201" y="10691704"/>
            <a:ext cx="15495907"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0D4B6A-8F47-7A46-A964-CFF885FA0A34}"/>
              </a:ext>
            </a:extLst>
          </p:cNvPr>
          <p:cNvSpPr>
            <a:spLocks noGrp="1"/>
          </p:cNvSpPr>
          <p:nvPr>
            <p:ph type="pic" idx="21"/>
          </p:nvPr>
        </p:nvSpPr>
        <p:spPr/>
      </p:sp>
      <p:sp>
        <p:nvSpPr>
          <p:cNvPr id="428" name="Rectangle"/>
          <p:cNvSpPr/>
          <p:nvPr/>
        </p:nvSpPr>
        <p:spPr>
          <a:xfrm>
            <a:off x="0" y="5353391"/>
            <a:ext cx="23113603" cy="8362554"/>
          </a:xfrm>
          <a:prstGeom prst="rect">
            <a:avLst/>
          </a:prstGeom>
          <a:solidFill>
            <a:schemeClr val="accent6">
              <a:hueOff val="3873820"/>
              <a:satOff val="-27672"/>
              <a:alpha val="84663"/>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29" name="About Services"/>
          <p:cNvSpPr txBox="1"/>
          <p:nvPr/>
        </p:nvSpPr>
        <p:spPr>
          <a:xfrm>
            <a:off x="6173851" y="7737598"/>
            <a:ext cx="14011276" cy="233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solidFill>
                  <a:srgbClr val="FFFFFF"/>
                </a:solidFill>
                <a:latin typeface="+mn-lt"/>
                <a:ea typeface="+mn-ea"/>
                <a:cs typeface="+mn-cs"/>
                <a:sym typeface="Raleway ExtraBold"/>
              </a:defRPr>
            </a:lvl1pPr>
          </a:lstStyle>
          <a:p>
            <a:r>
              <a:t>About Services</a:t>
            </a:r>
          </a:p>
        </p:txBody>
      </p:sp>
      <p:sp>
        <p:nvSpPr>
          <p:cNvPr id="43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3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32" name="Lorem ipsum dolor sit amet, consectetur adipiscing elit, sed do eiusmod tempor incididunt ut labore et dolore magna aliqua."/>
          <p:cNvSpPr txBox="1"/>
          <p:nvPr/>
        </p:nvSpPr>
        <p:spPr>
          <a:xfrm>
            <a:off x="6173851" y="1265434"/>
            <a:ext cx="9762707"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
        <p:nvSpPr>
          <p:cNvPr id="433" name="Introduction"/>
          <p:cNvSpPr txBox="1"/>
          <p:nvPr/>
        </p:nvSpPr>
        <p:spPr>
          <a:xfrm>
            <a:off x="1267842"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defRPr>
            </a:lvl1pPr>
          </a:lstStyle>
          <a:p>
            <a:r>
              <a:t>Introduction</a:t>
            </a:r>
          </a:p>
        </p:txBody>
      </p:sp>
      <p:sp>
        <p:nvSpPr>
          <p:cNvPr id="434" name="Bahuraksa Company Ltd."/>
          <p:cNvSpPr txBox="1"/>
          <p:nvPr/>
        </p:nvSpPr>
        <p:spPr>
          <a:xfrm>
            <a:off x="1267842" y="12167714"/>
            <a:ext cx="245374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FFFFF"/>
                </a:solidFill>
              </a:defRPr>
            </a:lvl1pPr>
          </a:lstStyle>
          <a:p>
            <a:r>
              <a:t>Bahuraksa Company Ltd.</a:t>
            </a:r>
          </a:p>
        </p:txBody>
      </p:sp>
      <p:sp>
        <p:nvSpPr>
          <p:cNvPr id="435" name="Section Break"/>
          <p:cNvSpPr txBox="1"/>
          <p:nvPr/>
        </p:nvSpPr>
        <p:spPr>
          <a:xfrm>
            <a:off x="1267842" y="8131201"/>
            <a:ext cx="2059534"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FFFFFF"/>
                </a:solidFill>
              </a:defRPr>
            </a:lvl1pPr>
          </a:lstStyle>
          <a:p>
            <a:r>
              <a:t>Section Break</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38"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39"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440"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441"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442" name="Lorem ipsum dolor sit amet, consectetur adipiscing elit, sed do eiusmod tempor incididunt ut labore et dolore magna aliqua."/>
          <p:cNvSpPr txBox="1"/>
          <p:nvPr/>
        </p:nvSpPr>
        <p:spPr>
          <a:xfrm>
            <a:off x="6173851" y="9615014"/>
            <a:ext cx="9762707"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
        <p:nvSpPr>
          <p:cNvPr id="443" name="Diam maecenas ultricies mi eget mauris pharetra. Tellus at urna condimentum mattis. Sed do eiusmod tempor incididunt ut labore et dolore."/>
          <p:cNvSpPr txBox="1"/>
          <p:nvPr/>
        </p:nvSpPr>
        <p:spPr>
          <a:xfrm>
            <a:off x="17814704" y="10773254"/>
            <a:ext cx="5299043" cy="17373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rgbClr val="929292"/>
                </a:solidFill>
                <a:latin typeface="Roboto Light"/>
                <a:ea typeface="Roboto Light"/>
                <a:cs typeface="Roboto Light"/>
                <a:sym typeface="Roboto Light"/>
              </a:defRPr>
            </a:lvl1pPr>
          </a:lstStyle>
          <a:p>
            <a:r>
              <a:t>Diam maecenas ultricies mi eget mauris pharetra. Tellus at urna condimentum mattis. Sed do eiusmod tempor incididunt ut labore et dolore.</a:t>
            </a:r>
          </a:p>
        </p:txBody>
      </p:sp>
      <p:sp>
        <p:nvSpPr>
          <p:cNvPr id="444" name="This is what it looks like"/>
          <p:cNvSpPr txBox="1"/>
          <p:nvPr/>
        </p:nvSpPr>
        <p:spPr>
          <a:xfrm>
            <a:off x="17814704" y="9849440"/>
            <a:ext cx="475512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b="1">
                <a:solidFill>
                  <a:schemeClr val="accent6">
                    <a:hueOff val="3873820"/>
                    <a:satOff val="-27672"/>
                  </a:schemeClr>
                </a:solidFill>
              </a:defRPr>
            </a:lvl1pPr>
          </a:lstStyle>
          <a:p>
            <a:r>
              <a:t>This is what it looks like</a:t>
            </a:r>
          </a:p>
        </p:txBody>
      </p:sp>
      <p:sp>
        <p:nvSpPr>
          <p:cNvPr id="4" name="Picture Placeholder 3">
            <a:extLst>
              <a:ext uri="{FF2B5EF4-FFF2-40B4-BE49-F238E27FC236}">
                <a16:creationId xmlns:a16="http://schemas.microsoft.com/office/drawing/2014/main" id="{2FE116D7-32B5-2C48-BDDB-F1D99A985AB1}"/>
              </a:ext>
            </a:extLst>
          </p:cNvPr>
          <p:cNvSpPr>
            <a:spLocks noGrp="1"/>
          </p:cNvSpPr>
          <p:nvPr>
            <p:ph type="pic" idx="21"/>
          </p:nvPr>
        </p:nvSpPr>
        <p:spPr/>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49"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50"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451"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452"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453" name="Our Services"/>
          <p:cNvSpPr txBox="1"/>
          <p:nvPr/>
        </p:nvSpPr>
        <p:spPr>
          <a:xfrm>
            <a:off x="6161201" y="1265434"/>
            <a:ext cx="6307710" cy="307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Our Services</a:t>
            </a:r>
          </a:p>
        </p:txBody>
      </p:sp>
      <p:sp>
        <p:nvSpPr>
          <p:cNvPr id="454" name="Freeform: Shape 975"/>
          <p:cNvSpPr/>
          <p:nvPr/>
        </p:nvSpPr>
        <p:spPr>
          <a:xfrm>
            <a:off x="6732702" y="6625803"/>
            <a:ext cx="1114198" cy="751991"/>
          </a:xfrm>
          <a:custGeom>
            <a:avLst/>
            <a:gdLst/>
            <a:ahLst/>
            <a:cxnLst>
              <a:cxn ang="0">
                <a:pos x="wd2" y="hd2"/>
              </a:cxn>
              <a:cxn ang="5400000">
                <a:pos x="wd2" y="hd2"/>
              </a:cxn>
              <a:cxn ang="10800000">
                <a:pos x="wd2" y="hd2"/>
              </a:cxn>
              <a:cxn ang="16200000">
                <a:pos x="wd2" y="hd2"/>
              </a:cxn>
            </a:cxnLst>
            <a:rect l="0" t="0" r="r" b="b"/>
            <a:pathLst>
              <a:path w="21509" h="21554" extrusionOk="0">
                <a:moveTo>
                  <a:pt x="267" y="39"/>
                </a:moveTo>
                <a:cubicBezTo>
                  <a:pt x="182" y="90"/>
                  <a:pt x="117" y="195"/>
                  <a:pt x="79" y="330"/>
                </a:cubicBezTo>
                <a:cubicBezTo>
                  <a:pt x="2" y="599"/>
                  <a:pt x="85" y="909"/>
                  <a:pt x="267" y="1023"/>
                </a:cubicBezTo>
                <a:lnTo>
                  <a:pt x="3632" y="3124"/>
                </a:lnTo>
                <a:lnTo>
                  <a:pt x="1554" y="11942"/>
                </a:lnTo>
                <a:lnTo>
                  <a:pt x="470" y="11417"/>
                </a:lnTo>
                <a:cubicBezTo>
                  <a:pt x="284" y="11325"/>
                  <a:pt x="82" y="11475"/>
                  <a:pt x="19" y="11752"/>
                </a:cubicBezTo>
                <a:cubicBezTo>
                  <a:pt x="-44" y="12030"/>
                  <a:pt x="57" y="12330"/>
                  <a:pt x="244" y="12423"/>
                </a:cubicBezTo>
                <a:lnTo>
                  <a:pt x="1660" y="13116"/>
                </a:lnTo>
                <a:cubicBezTo>
                  <a:pt x="1697" y="13135"/>
                  <a:pt x="1735" y="13149"/>
                  <a:pt x="1772" y="13149"/>
                </a:cubicBezTo>
                <a:cubicBezTo>
                  <a:pt x="1920" y="13149"/>
                  <a:pt x="2059" y="13011"/>
                  <a:pt x="2111" y="12792"/>
                </a:cubicBezTo>
                <a:lnTo>
                  <a:pt x="2488" y="11182"/>
                </a:lnTo>
                <a:lnTo>
                  <a:pt x="3135" y="11652"/>
                </a:lnTo>
                <a:lnTo>
                  <a:pt x="3045" y="11786"/>
                </a:lnTo>
                <a:cubicBezTo>
                  <a:pt x="2582" y="12466"/>
                  <a:pt x="2578" y="13579"/>
                  <a:pt x="3037" y="14267"/>
                </a:cubicBezTo>
                <a:lnTo>
                  <a:pt x="3270" y="14613"/>
                </a:lnTo>
                <a:cubicBezTo>
                  <a:pt x="3473" y="14917"/>
                  <a:pt x="3745" y="15075"/>
                  <a:pt x="4031" y="15105"/>
                </a:cubicBezTo>
                <a:cubicBezTo>
                  <a:pt x="3966" y="15323"/>
                  <a:pt x="3926" y="15552"/>
                  <a:pt x="3925" y="15798"/>
                </a:cubicBezTo>
                <a:cubicBezTo>
                  <a:pt x="3924" y="16267"/>
                  <a:pt x="4042" y="16708"/>
                  <a:pt x="4264" y="17039"/>
                </a:cubicBezTo>
                <a:lnTo>
                  <a:pt x="4497" y="17385"/>
                </a:lnTo>
                <a:cubicBezTo>
                  <a:pt x="4720" y="17719"/>
                  <a:pt x="5022" y="17899"/>
                  <a:pt x="5340" y="17899"/>
                </a:cubicBezTo>
                <a:cubicBezTo>
                  <a:pt x="5503" y="17899"/>
                  <a:pt x="5662" y="17858"/>
                  <a:pt x="5807" y="17765"/>
                </a:cubicBezTo>
                <a:cubicBezTo>
                  <a:pt x="5834" y="18164"/>
                  <a:pt x="5931" y="18541"/>
                  <a:pt x="6123" y="18827"/>
                </a:cubicBezTo>
                <a:lnTo>
                  <a:pt x="6357" y="19173"/>
                </a:lnTo>
                <a:cubicBezTo>
                  <a:pt x="6579" y="19507"/>
                  <a:pt x="6874" y="19699"/>
                  <a:pt x="7192" y="19699"/>
                </a:cubicBezTo>
                <a:cubicBezTo>
                  <a:pt x="7358" y="19699"/>
                  <a:pt x="7519" y="19638"/>
                  <a:pt x="7666" y="19542"/>
                </a:cubicBezTo>
                <a:cubicBezTo>
                  <a:pt x="7690" y="19949"/>
                  <a:pt x="7787" y="20334"/>
                  <a:pt x="7982" y="20626"/>
                </a:cubicBezTo>
                <a:lnTo>
                  <a:pt x="8216" y="20973"/>
                </a:lnTo>
                <a:cubicBezTo>
                  <a:pt x="8438" y="21305"/>
                  <a:pt x="8733" y="21487"/>
                  <a:pt x="9051" y="21487"/>
                </a:cubicBezTo>
                <a:cubicBezTo>
                  <a:pt x="9365" y="21487"/>
                  <a:pt x="9665" y="21310"/>
                  <a:pt x="9887" y="20984"/>
                </a:cubicBezTo>
                <a:lnTo>
                  <a:pt x="10278" y="21297"/>
                </a:lnTo>
                <a:cubicBezTo>
                  <a:pt x="10492" y="21471"/>
                  <a:pt x="10735" y="21554"/>
                  <a:pt x="10978" y="21554"/>
                </a:cubicBezTo>
                <a:cubicBezTo>
                  <a:pt x="11116" y="21554"/>
                  <a:pt x="11258" y="21534"/>
                  <a:pt x="11392" y="21476"/>
                </a:cubicBezTo>
                <a:cubicBezTo>
                  <a:pt x="11728" y="21330"/>
                  <a:pt x="12001" y="21004"/>
                  <a:pt x="12160" y="20570"/>
                </a:cubicBezTo>
                <a:cubicBezTo>
                  <a:pt x="12257" y="20307"/>
                  <a:pt x="12306" y="20017"/>
                  <a:pt x="12318" y="19721"/>
                </a:cubicBezTo>
                <a:lnTo>
                  <a:pt x="12664" y="19989"/>
                </a:lnTo>
                <a:cubicBezTo>
                  <a:pt x="13322" y="20521"/>
                  <a:pt x="14168" y="20173"/>
                  <a:pt x="14516" y="19229"/>
                </a:cubicBezTo>
                <a:cubicBezTo>
                  <a:pt x="14639" y="18894"/>
                  <a:pt x="14680" y="18525"/>
                  <a:pt x="14667" y="18179"/>
                </a:cubicBezTo>
                <a:lnTo>
                  <a:pt x="14757" y="18257"/>
                </a:lnTo>
                <a:cubicBezTo>
                  <a:pt x="15058" y="18502"/>
                  <a:pt x="15411" y="18557"/>
                  <a:pt x="15743" y="18413"/>
                </a:cubicBezTo>
                <a:cubicBezTo>
                  <a:pt x="16088" y="18263"/>
                  <a:pt x="16380" y="17898"/>
                  <a:pt x="16556" y="17419"/>
                </a:cubicBezTo>
                <a:cubicBezTo>
                  <a:pt x="16701" y="17024"/>
                  <a:pt x="16761" y="16588"/>
                  <a:pt x="16722" y="16167"/>
                </a:cubicBezTo>
                <a:lnTo>
                  <a:pt x="16970" y="16357"/>
                </a:lnTo>
                <a:cubicBezTo>
                  <a:pt x="17616" y="16881"/>
                  <a:pt x="18411" y="16510"/>
                  <a:pt x="18776" y="15519"/>
                </a:cubicBezTo>
                <a:cubicBezTo>
                  <a:pt x="19077" y="14697"/>
                  <a:pt x="18911" y="13691"/>
                  <a:pt x="18453" y="13082"/>
                </a:cubicBezTo>
                <a:cubicBezTo>
                  <a:pt x="18582" y="12525"/>
                  <a:pt x="18655" y="12022"/>
                  <a:pt x="18671" y="11708"/>
                </a:cubicBezTo>
                <a:lnTo>
                  <a:pt x="18874" y="11573"/>
                </a:lnTo>
                <a:lnTo>
                  <a:pt x="19168" y="12825"/>
                </a:lnTo>
                <a:cubicBezTo>
                  <a:pt x="19199" y="12961"/>
                  <a:pt x="19268" y="13067"/>
                  <a:pt x="19356" y="13127"/>
                </a:cubicBezTo>
                <a:cubicBezTo>
                  <a:pt x="19404" y="13160"/>
                  <a:pt x="19455" y="13183"/>
                  <a:pt x="19507" y="13183"/>
                </a:cubicBezTo>
                <a:cubicBezTo>
                  <a:pt x="19549" y="13183"/>
                  <a:pt x="19594" y="13172"/>
                  <a:pt x="19635" y="13149"/>
                </a:cubicBezTo>
                <a:lnTo>
                  <a:pt x="21275" y="12233"/>
                </a:lnTo>
                <a:cubicBezTo>
                  <a:pt x="21460" y="12130"/>
                  <a:pt x="21556" y="11825"/>
                  <a:pt x="21486" y="11551"/>
                </a:cubicBezTo>
                <a:cubicBezTo>
                  <a:pt x="21417" y="11277"/>
                  <a:pt x="21205" y="11135"/>
                  <a:pt x="21020" y="11238"/>
                </a:cubicBezTo>
                <a:lnTo>
                  <a:pt x="19725" y="11965"/>
                </a:lnTo>
                <a:lnTo>
                  <a:pt x="17647" y="3169"/>
                </a:lnTo>
                <a:lnTo>
                  <a:pt x="21215" y="1045"/>
                </a:lnTo>
                <a:cubicBezTo>
                  <a:pt x="21399" y="936"/>
                  <a:pt x="21492" y="625"/>
                  <a:pt x="21419" y="352"/>
                </a:cubicBezTo>
                <a:cubicBezTo>
                  <a:pt x="21345" y="81"/>
                  <a:pt x="21136" y="-46"/>
                  <a:pt x="20952" y="62"/>
                </a:cubicBezTo>
                <a:lnTo>
                  <a:pt x="17068" y="2375"/>
                </a:lnTo>
                <a:cubicBezTo>
                  <a:pt x="16890" y="2481"/>
                  <a:pt x="16801" y="2777"/>
                  <a:pt x="16865" y="3046"/>
                </a:cubicBezTo>
                <a:lnTo>
                  <a:pt x="16932" y="3325"/>
                </a:lnTo>
                <a:lnTo>
                  <a:pt x="15871" y="3761"/>
                </a:lnTo>
                <a:cubicBezTo>
                  <a:pt x="15800" y="3666"/>
                  <a:pt x="15726" y="3573"/>
                  <a:pt x="15645" y="3482"/>
                </a:cubicBezTo>
                <a:cubicBezTo>
                  <a:pt x="15604" y="3437"/>
                  <a:pt x="15552" y="3398"/>
                  <a:pt x="15502" y="3381"/>
                </a:cubicBezTo>
                <a:cubicBezTo>
                  <a:pt x="13585" y="2759"/>
                  <a:pt x="11203" y="2077"/>
                  <a:pt x="10752" y="2353"/>
                </a:cubicBezTo>
                <a:cubicBezTo>
                  <a:pt x="10043" y="2787"/>
                  <a:pt x="8804" y="4047"/>
                  <a:pt x="7967" y="4901"/>
                </a:cubicBezTo>
                <a:lnTo>
                  <a:pt x="4332" y="3359"/>
                </a:lnTo>
                <a:lnTo>
                  <a:pt x="4414" y="3012"/>
                </a:lnTo>
                <a:cubicBezTo>
                  <a:pt x="4477" y="2748"/>
                  <a:pt x="4393" y="2451"/>
                  <a:pt x="4219" y="2342"/>
                </a:cubicBezTo>
                <a:lnTo>
                  <a:pt x="546" y="39"/>
                </a:lnTo>
                <a:cubicBezTo>
                  <a:pt x="455" y="-16"/>
                  <a:pt x="352" y="-12"/>
                  <a:pt x="267" y="39"/>
                </a:cubicBezTo>
                <a:close/>
                <a:moveTo>
                  <a:pt x="11008" y="3348"/>
                </a:moveTo>
                <a:cubicBezTo>
                  <a:pt x="11341" y="3252"/>
                  <a:pt x="13416" y="3799"/>
                  <a:pt x="15269" y="4398"/>
                </a:cubicBezTo>
                <a:cubicBezTo>
                  <a:pt x="15357" y="4504"/>
                  <a:pt x="15442" y="4610"/>
                  <a:pt x="15517" y="4722"/>
                </a:cubicBezTo>
                <a:cubicBezTo>
                  <a:pt x="15608" y="4860"/>
                  <a:pt x="15739" y="4921"/>
                  <a:pt x="15863" y="4868"/>
                </a:cubicBezTo>
                <a:lnTo>
                  <a:pt x="17166" y="4331"/>
                </a:lnTo>
                <a:lnTo>
                  <a:pt x="18633" y="10568"/>
                </a:lnTo>
                <a:lnTo>
                  <a:pt x="18174" y="10869"/>
                </a:lnTo>
                <a:cubicBezTo>
                  <a:pt x="18040" y="10958"/>
                  <a:pt x="17957" y="11165"/>
                  <a:pt x="17964" y="11383"/>
                </a:cubicBezTo>
                <a:cubicBezTo>
                  <a:pt x="17964" y="11389"/>
                  <a:pt x="17974" y="11853"/>
                  <a:pt x="17851" y="12490"/>
                </a:cubicBezTo>
                <a:lnTo>
                  <a:pt x="15886" y="10892"/>
                </a:lnTo>
                <a:lnTo>
                  <a:pt x="11407" y="6812"/>
                </a:lnTo>
                <a:cubicBezTo>
                  <a:pt x="11329" y="6741"/>
                  <a:pt x="11232" y="6710"/>
                  <a:pt x="11136" y="6745"/>
                </a:cubicBezTo>
                <a:cubicBezTo>
                  <a:pt x="10621" y="6926"/>
                  <a:pt x="9752" y="7194"/>
                  <a:pt x="9533" y="7237"/>
                </a:cubicBezTo>
                <a:cubicBezTo>
                  <a:pt x="9393" y="7265"/>
                  <a:pt x="9279" y="7415"/>
                  <a:pt x="9239" y="7617"/>
                </a:cubicBezTo>
                <a:cubicBezTo>
                  <a:pt x="9126" y="8199"/>
                  <a:pt x="8956" y="8824"/>
                  <a:pt x="8833" y="9137"/>
                </a:cubicBezTo>
                <a:cubicBezTo>
                  <a:pt x="8677" y="9536"/>
                  <a:pt x="8388" y="9818"/>
                  <a:pt x="8073" y="9875"/>
                </a:cubicBezTo>
                <a:cubicBezTo>
                  <a:pt x="7862" y="9912"/>
                  <a:pt x="7551" y="9867"/>
                  <a:pt x="7230" y="9483"/>
                </a:cubicBezTo>
                <a:cubicBezTo>
                  <a:pt x="7328" y="9038"/>
                  <a:pt x="7428" y="8615"/>
                  <a:pt x="7523" y="8221"/>
                </a:cubicBezTo>
                <a:cubicBezTo>
                  <a:pt x="7708" y="7458"/>
                  <a:pt x="7874" y="6789"/>
                  <a:pt x="7952" y="6198"/>
                </a:cubicBezTo>
                <a:lnTo>
                  <a:pt x="8193" y="5952"/>
                </a:lnTo>
                <a:cubicBezTo>
                  <a:pt x="8944" y="5184"/>
                  <a:pt x="10349" y="3755"/>
                  <a:pt x="11008" y="3348"/>
                </a:cubicBezTo>
                <a:close/>
                <a:moveTo>
                  <a:pt x="4098" y="4365"/>
                </a:moveTo>
                <a:lnTo>
                  <a:pt x="7305" y="5728"/>
                </a:lnTo>
                <a:cubicBezTo>
                  <a:pt x="7297" y="5762"/>
                  <a:pt x="7271" y="5781"/>
                  <a:pt x="7267" y="5818"/>
                </a:cubicBezTo>
                <a:cubicBezTo>
                  <a:pt x="7217" y="6358"/>
                  <a:pt x="7049" y="7053"/>
                  <a:pt x="6853" y="7863"/>
                </a:cubicBezTo>
                <a:cubicBezTo>
                  <a:pt x="6731" y="8365"/>
                  <a:pt x="6599" y="8914"/>
                  <a:pt x="6477" y="9495"/>
                </a:cubicBezTo>
                <a:cubicBezTo>
                  <a:pt x="6438" y="9680"/>
                  <a:pt x="6476" y="9880"/>
                  <a:pt x="6567" y="10020"/>
                </a:cubicBezTo>
                <a:cubicBezTo>
                  <a:pt x="6963" y="10629"/>
                  <a:pt x="7442" y="10948"/>
                  <a:pt x="7945" y="10948"/>
                </a:cubicBezTo>
                <a:cubicBezTo>
                  <a:pt x="8015" y="10948"/>
                  <a:pt x="8085" y="10950"/>
                  <a:pt x="8156" y="10936"/>
                </a:cubicBezTo>
                <a:cubicBezTo>
                  <a:pt x="8696" y="10839"/>
                  <a:pt x="9180" y="10364"/>
                  <a:pt x="9450" y="9673"/>
                </a:cubicBezTo>
                <a:cubicBezTo>
                  <a:pt x="9601" y="9288"/>
                  <a:pt x="9752" y="8709"/>
                  <a:pt x="9857" y="8232"/>
                </a:cubicBezTo>
                <a:cubicBezTo>
                  <a:pt x="10206" y="8135"/>
                  <a:pt x="10762" y="7954"/>
                  <a:pt x="11159" y="7818"/>
                </a:cubicBezTo>
                <a:lnTo>
                  <a:pt x="15532" y="11808"/>
                </a:lnTo>
                <a:lnTo>
                  <a:pt x="17873" y="13719"/>
                </a:lnTo>
                <a:cubicBezTo>
                  <a:pt x="17875" y="13721"/>
                  <a:pt x="17878" y="13718"/>
                  <a:pt x="17881" y="13719"/>
                </a:cubicBezTo>
                <a:cubicBezTo>
                  <a:pt x="18189" y="13969"/>
                  <a:pt x="18308" y="14567"/>
                  <a:pt x="18144" y="15016"/>
                </a:cubicBezTo>
                <a:cubicBezTo>
                  <a:pt x="17970" y="15485"/>
                  <a:pt x="17608" y="15666"/>
                  <a:pt x="17301" y="15418"/>
                </a:cubicBezTo>
                <a:lnTo>
                  <a:pt x="14885" y="13630"/>
                </a:lnTo>
                <a:cubicBezTo>
                  <a:pt x="14716" y="13504"/>
                  <a:pt x="14512" y="13600"/>
                  <a:pt x="14418" y="13842"/>
                </a:cubicBezTo>
                <a:cubicBezTo>
                  <a:pt x="14325" y="14087"/>
                  <a:pt x="14372" y="14404"/>
                  <a:pt x="14531" y="14558"/>
                </a:cubicBezTo>
                <a:lnTo>
                  <a:pt x="15720" y="15698"/>
                </a:lnTo>
                <a:cubicBezTo>
                  <a:pt x="16016" y="15937"/>
                  <a:pt x="16102" y="16451"/>
                  <a:pt x="15931" y="16916"/>
                </a:cubicBezTo>
                <a:cubicBezTo>
                  <a:pt x="15845" y="17149"/>
                  <a:pt x="15703" y="17326"/>
                  <a:pt x="15540" y="17396"/>
                </a:cubicBezTo>
                <a:cubicBezTo>
                  <a:pt x="15435" y="17443"/>
                  <a:pt x="15275" y="17470"/>
                  <a:pt x="15103" y="17329"/>
                </a:cubicBezTo>
                <a:lnTo>
                  <a:pt x="13244" y="15821"/>
                </a:lnTo>
                <a:cubicBezTo>
                  <a:pt x="13076" y="15684"/>
                  <a:pt x="12869" y="15770"/>
                  <a:pt x="12770" y="16011"/>
                </a:cubicBezTo>
                <a:cubicBezTo>
                  <a:pt x="12670" y="16250"/>
                  <a:pt x="12712" y="16564"/>
                  <a:pt x="12868" y="16726"/>
                </a:cubicBezTo>
                <a:lnTo>
                  <a:pt x="13846" y="17732"/>
                </a:lnTo>
                <a:cubicBezTo>
                  <a:pt x="13948" y="17949"/>
                  <a:pt x="14009" y="18373"/>
                  <a:pt x="13884" y="18715"/>
                </a:cubicBezTo>
                <a:cubicBezTo>
                  <a:pt x="13722" y="19155"/>
                  <a:pt x="13318" y="19312"/>
                  <a:pt x="12996" y="19050"/>
                </a:cubicBezTo>
                <a:lnTo>
                  <a:pt x="11942" y="18235"/>
                </a:lnTo>
                <a:cubicBezTo>
                  <a:pt x="11802" y="18125"/>
                  <a:pt x="11616" y="18186"/>
                  <a:pt x="11505" y="18358"/>
                </a:cubicBezTo>
                <a:cubicBezTo>
                  <a:pt x="11379" y="18554"/>
                  <a:pt x="11371" y="18865"/>
                  <a:pt x="11490" y="19073"/>
                </a:cubicBezTo>
                <a:cubicBezTo>
                  <a:pt x="11611" y="19284"/>
                  <a:pt x="11659" y="19711"/>
                  <a:pt x="11528" y="20068"/>
                </a:cubicBezTo>
                <a:cubicBezTo>
                  <a:pt x="11441" y="20304"/>
                  <a:pt x="11297" y="20413"/>
                  <a:pt x="11189" y="20459"/>
                </a:cubicBezTo>
                <a:cubicBezTo>
                  <a:pt x="11003" y="20540"/>
                  <a:pt x="10793" y="20506"/>
                  <a:pt x="10624" y="20369"/>
                </a:cubicBezTo>
                <a:lnTo>
                  <a:pt x="10406" y="20190"/>
                </a:lnTo>
                <a:cubicBezTo>
                  <a:pt x="10803" y="19506"/>
                  <a:pt x="10798" y="18467"/>
                  <a:pt x="10361" y="17810"/>
                </a:cubicBezTo>
                <a:lnTo>
                  <a:pt x="10128" y="17475"/>
                </a:lnTo>
                <a:cubicBezTo>
                  <a:pt x="9850" y="17057"/>
                  <a:pt x="9445" y="16924"/>
                  <a:pt x="9066" y="17028"/>
                </a:cubicBezTo>
                <a:cubicBezTo>
                  <a:pt x="9089" y="16541"/>
                  <a:pt x="8983" y="16047"/>
                  <a:pt x="8735" y="15675"/>
                </a:cubicBezTo>
                <a:lnTo>
                  <a:pt x="8509" y="15329"/>
                </a:lnTo>
                <a:cubicBezTo>
                  <a:pt x="8231" y="14911"/>
                  <a:pt x="7819" y="14788"/>
                  <a:pt x="7440" y="14893"/>
                </a:cubicBezTo>
                <a:cubicBezTo>
                  <a:pt x="7442" y="14854"/>
                  <a:pt x="7455" y="14820"/>
                  <a:pt x="7455" y="14781"/>
                </a:cubicBezTo>
                <a:cubicBezTo>
                  <a:pt x="7457" y="14312"/>
                  <a:pt x="7338" y="13871"/>
                  <a:pt x="7117" y="13541"/>
                </a:cubicBezTo>
                <a:lnTo>
                  <a:pt x="6883" y="13194"/>
                </a:lnTo>
                <a:cubicBezTo>
                  <a:pt x="6589" y="12755"/>
                  <a:pt x="6149" y="12630"/>
                  <a:pt x="5754" y="12769"/>
                </a:cubicBezTo>
                <a:cubicBezTo>
                  <a:pt x="5755" y="12746"/>
                  <a:pt x="5762" y="12726"/>
                  <a:pt x="5762" y="12702"/>
                </a:cubicBezTo>
                <a:cubicBezTo>
                  <a:pt x="5763" y="12233"/>
                  <a:pt x="5637" y="11794"/>
                  <a:pt x="5416" y="11462"/>
                </a:cubicBezTo>
                <a:lnTo>
                  <a:pt x="5190" y="11104"/>
                </a:lnTo>
                <a:cubicBezTo>
                  <a:pt x="4804" y="10525"/>
                  <a:pt x="4169" y="10478"/>
                  <a:pt x="3714" y="10903"/>
                </a:cubicBezTo>
                <a:lnTo>
                  <a:pt x="2728" y="10165"/>
                </a:lnTo>
                <a:lnTo>
                  <a:pt x="4098" y="4365"/>
                </a:lnTo>
                <a:close/>
                <a:moveTo>
                  <a:pt x="4347" y="11652"/>
                </a:moveTo>
                <a:cubicBezTo>
                  <a:pt x="4473" y="11652"/>
                  <a:pt x="4590" y="11722"/>
                  <a:pt x="4678" y="11853"/>
                </a:cubicBezTo>
                <a:lnTo>
                  <a:pt x="4911" y="12199"/>
                </a:lnTo>
                <a:cubicBezTo>
                  <a:pt x="4998" y="12330"/>
                  <a:pt x="5047" y="12505"/>
                  <a:pt x="5047" y="12691"/>
                </a:cubicBezTo>
                <a:cubicBezTo>
                  <a:pt x="5046" y="12876"/>
                  <a:pt x="4998" y="13055"/>
                  <a:pt x="4911" y="13183"/>
                </a:cubicBezTo>
                <a:lnTo>
                  <a:pt x="4437" y="13865"/>
                </a:lnTo>
                <a:cubicBezTo>
                  <a:pt x="4262" y="14123"/>
                  <a:pt x="3957" y="14127"/>
                  <a:pt x="3782" y="13865"/>
                </a:cubicBezTo>
                <a:lnTo>
                  <a:pt x="3549" y="13518"/>
                </a:lnTo>
                <a:cubicBezTo>
                  <a:pt x="3368" y="13245"/>
                  <a:pt x="3367" y="12802"/>
                  <a:pt x="3549" y="12535"/>
                </a:cubicBezTo>
                <a:lnTo>
                  <a:pt x="4016" y="11853"/>
                </a:lnTo>
                <a:cubicBezTo>
                  <a:pt x="4103" y="11724"/>
                  <a:pt x="4222" y="11652"/>
                  <a:pt x="4347" y="11652"/>
                </a:cubicBezTo>
                <a:close/>
                <a:moveTo>
                  <a:pt x="6040" y="13731"/>
                </a:moveTo>
                <a:cubicBezTo>
                  <a:pt x="6167" y="13731"/>
                  <a:pt x="6284" y="13812"/>
                  <a:pt x="6372" y="13943"/>
                </a:cubicBezTo>
                <a:lnTo>
                  <a:pt x="6605" y="14289"/>
                </a:lnTo>
                <a:cubicBezTo>
                  <a:pt x="6692" y="14419"/>
                  <a:pt x="6741" y="14586"/>
                  <a:pt x="6740" y="14770"/>
                </a:cubicBezTo>
                <a:cubicBezTo>
                  <a:pt x="6740" y="14957"/>
                  <a:pt x="6693" y="15133"/>
                  <a:pt x="6605" y="15262"/>
                </a:cubicBezTo>
                <a:lnTo>
                  <a:pt x="5664" y="16648"/>
                </a:lnTo>
                <a:cubicBezTo>
                  <a:pt x="5488" y="16905"/>
                  <a:pt x="5184" y="16899"/>
                  <a:pt x="5009" y="16636"/>
                </a:cubicBezTo>
                <a:lnTo>
                  <a:pt x="4776" y="16290"/>
                </a:lnTo>
                <a:cubicBezTo>
                  <a:pt x="4689" y="16160"/>
                  <a:pt x="4640" y="15983"/>
                  <a:pt x="4640" y="15798"/>
                </a:cubicBezTo>
                <a:cubicBezTo>
                  <a:pt x="4641" y="15613"/>
                  <a:pt x="4687" y="15448"/>
                  <a:pt x="4776" y="15318"/>
                </a:cubicBezTo>
                <a:lnTo>
                  <a:pt x="5717" y="13932"/>
                </a:lnTo>
                <a:cubicBezTo>
                  <a:pt x="5804" y="13803"/>
                  <a:pt x="5916" y="13731"/>
                  <a:pt x="6040" y="13731"/>
                </a:cubicBezTo>
                <a:close/>
                <a:moveTo>
                  <a:pt x="7666" y="15876"/>
                </a:moveTo>
                <a:cubicBezTo>
                  <a:pt x="7792" y="15876"/>
                  <a:pt x="7910" y="15947"/>
                  <a:pt x="7997" y="16078"/>
                </a:cubicBezTo>
                <a:lnTo>
                  <a:pt x="8231" y="16424"/>
                </a:lnTo>
                <a:cubicBezTo>
                  <a:pt x="8411" y="16694"/>
                  <a:pt x="8412" y="17139"/>
                  <a:pt x="8231" y="17408"/>
                </a:cubicBezTo>
                <a:lnTo>
                  <a:pt x="7523" y="18436"/>
                </a:lnTo>
                <a:cubicBezTo>
                  <a:pt x="7347" y="18694"/>
                  <a:pt x="7043" y="18698"/>
                  <a:pt x="6868" y="18436"/>
                </a:cubicBezTo>
                <a:lnTo>
                  <a:pt x="6635" y="18078"/>
                </a:lnTo>
                <a:cubicBezTo>
                  <a:pt x="6548" y="17950"/>
                  <a:pt x="6499" y="17783"/>
                  <a:pt x="6500" y="17598"/>
                </a:cubicBezTo>
                <a:cubicBezTo>
                  <a:pt x="6500" y="17412"/>
                  <a:pt x="6547" y="17234"/>
                  <a:pt x="6635" y="17106"/>
                </a:cubicBezTo>
                <a:lnTo>
                  <a:pt x="7335" y="16078"/>
                </a:lnTo>
                <a:cubicBezTo>
                  <a:pt x="7422" y="15949"/>
                  <a:pt x="7542" y="15876"/>
                  <a:pt x="7666" y="15876"/>
                </a:cubicBezTo>
                <a:close/>
                <a:moveTo>
                  <a:pt x="9292" y="18011"/>
                </a:moveTo>
                <a:cubicBezTo>
                  <a:pt x="9419" y="18011"/>
                  <a:pt x="9535" y="18091"/>
                  <a:pt x="9623" y="18223"/>
                </a:cubicBezTo>
                <a:lnTo>
                  <a:pt x="9857" y="18559"/>
                </a:lnTo>
                <a:cubicBezTo>
                  <a:pt x="10038" y="18830"/>
                  <a:pt x="10031" y="19276"/>
                  <a:pt x="9849" y="19542"/>
                </a:cubicBezTo>
                <a:lnTo>
                  <a:pt x="9382" y="20224"/>
                </a:lnTo>
                <a:cubicBezTo>
                  <a:pt x="9206" y="20483"/>
                  <a:pt x="8894" y="20483"/>
                  <a:pt x="8720" y="20224"/>
                </a:cubicBezTo>
                <a:lnTo>
                  <a:pt x="8487" y="19878"/>
                </a:lnTo>
                <a:cubicBezTo>
                  <a:pt x="8400" y="19747"/>
                  <a:pt x="8351" y="19572"/>
                  <a:pt x="8351" y="19386"/>
                </a:cubicBezTo>
                <a:cubicBezTo>
                  <a:pt x="8352" y="19200"/>
                  <a:pt x="8408" y="19021"/>
                  <a:pt x="8494" y="18894"/>
                </a:cubicBezTo>
                <a:lnTo>
                  <a:pt x="8961" y="18212"/>
                </a:lnTo>
                <a:cubicBezTo>
                  <a:pt x="9048" y="18084"/>
                  <a:pt x="9168" y="18011"/>
                  <a:pt x="9292" y="18011"/>
                </a:cubicBezTo>
                <a:close/>
              </a:path>
            </a:pathLst>
          </a:custGeom>
          <a:solidFill>
            <a:srgbClr val="000000"/>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55" name="Rectangle"/>
          <p:cNvSpPr/>
          <p:nvPr/>
        </p:nvSpPr>
        <p:spPr>
          <a:xfrm>
            <a:off x="6161201" y="6625803"/>
            <a:ext cx="130378" cy="5884812"/>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56" name="Services 01"/>
          <p:cNvSpPr txBox="1"/>
          <p:nvPr/>
        </p:nvSpPr>
        <p:spPr>
          <a:xfrm>
            <a:off x="6732702" y="7908134"/>
            <a:ext cx="2055227"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b="1"/>
            </a:lvl1pPr>
          </a:lstStyle>
          <a:p>
            <a:r>
              <a:t>Services 01</a:t>
            </a:r>
          </a:p>
        </p:txBody>
      </p:sp>
      <p:sp>
        <p:nvSpPr>
          <p:cNvPr id="457" name="Leo vel orci porta non pulvinar neque laoreet. Sem fringilla ut morbi tincidunt augue. Proin sed libero enim sed faucibus. Lacinia at quis risus sed vulputate odio."/>
          <p:cNvSpPr txBox="1"/>
          <p:nvPr/>
        </p:nvSpPr>
        <p:spPr>
          <a:xfrm>
            <a:off x="6732702" y="8505034"/>
            <a:ext cx="2865339" cy="40055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Leo vel orci porta non pulvinar neque laoreet. Sem fringilla ut morbi tincidunt augue. Proin sed libero enim sed faucibus. Lacinia at quis risus sed vulputate odio.</a:t>
            </a:r>
          </a:p>
        </p:txBody>
      </p:sp>
      <p:sp>
        <p:nvSpPr>
          <p:cNvPr id="458" name="Freeform: Shape 800"/>
          <p:cNvSpPr/>
          <p:nvPr/>
        </p:nvSpPr>
        <p:spPr>
          <a:xfrm>
            <a:off x="11465145" y="6625803"/>
            <a:ext cx="1139669" cy="759913"/>
          </a:xfrm>
          <a:custGeom>
            <a:avLst/>
            <a:gdLst/>
            <a:ahLst/>
            <a:cxnLst>
              <a:cxn ang="0">
                <a:pos x="wd2" y="hd2"/>
              </a:cxn>
              <a:cxn ang="5400000">
                <a:pos x="wd2" y="hd2"/>
              </a:cxn>
              <a:cxn ang="10800000">
                <a:pos x="wd2" y="hd2"/>
              </a:cxn>
              <a:cxn ang="16200000">
                <a:pos x="wd2" y="hd2"/>
              </a:cxn>
            </a:cxnLst>
            <a:rect l="0" t="0" r="r" b="b"/>
            <a:pathLst>
              <a:path w="21600" h="21600" extrusionOk="0">
                <a:moveTo>
                  <a:pt x="1077" y="0"/>
                </a:moveTo>
                <a:cubicBezTo>
                  <a:pt x="482" y="0"/>
                  <a:pt x="0" y="720"/>
                  <a:pt x="0" y="1615"/>
                </a:cubicBezTo>
                <a:lnTo>
                  <a:pt x="0" y="19973"/>
                </a:lnTo>
                <a:cubicBezTo>
                  <a:pt x="0" y="20866"/>
                  <a:pt x="482" y="21600"/>
                  <a:pt x="1077" y="21600"/>
                </a:cubicBezTo>
                <a:lnTo>
                  <a:pt x="20523" y="21600"/>
                </a:lnTo>
                <a:cubicBezTo>
                  <a:pt x="21118" y="21600"/>
                  <a:pt x="21600" y="20866"/>
                  <a:pt x="21600" y="19973"/>
                </a:cubicBezTo>
                <a:lnTo>
                  <a:pt x="21600" y="1615"/>
                </a:lnTo>
                <a:cubicBezTo>
                  <a:pt x="21600" y="720"/>
                  <a:pt x="21118" y="0"/>
                  <a:pt x="20523" y="0"/>
                </a:cubicBezTo>
                <a:lnTo>
                  <a:pt x="12597" y="0"/>
                </a:lnTo>
                <a:cubicBezTo>
                  <a:pt x="12397" y="0"/>
                  <a:pt x="12241" y="235"/>
                  <a:pt x="12241" y="535"/>
                </a:cubicBezTo>
                <a:cubicBezTo>
                  <a:pt x="12241" y="834"/>
                  <a:pt x="12397" y="1081"/>
                  <a:pt x="12597" y="1081"/>
                </a:cubicBezTo>
                <a:lnTo>
                  <a:pt x="20523" y="1081"/>
                </a:lnTo>
                <a:cubicBezTo>
                  <a:pt x="20722" y="1081"/>
                  <a:pt x="20879" y="1317"/>
                  <a:pt x="20879" y="1615"/>
                </a:cubicBezTo>
                <a:lnTo>
                  <a:pt x="20879" y="19973"/>
                </a:lnTo>
                <a:cubicBezTo>
                  <a:pt x="20879" y="20270"/>
                  <a:pt x="20722" y="20519"/>
                  <a:pt x="20523" y="20519"/>
                </a:cubicBezTo>
                <a:lnTo>
                  <a:pt x="1077" y="20519"/>
                </a:lnTo>
                <a:cubicBezTo>
                  <a:pt x="878" y="20519"/>
                  <a:pt x="713" y="20270"/>
                  <a:pt x="713" y="19973"/>
                </a:cubicBezTo>
                <a:lnTo>
                  <a:pt x="713" y="1615"/>
                </a:lnTo>
                <a:cubicBezTo>
                  <a:pt x="713" y="1317"/>
                  <a:pt x="878" y="1081"/>
                  <a:pt x="1077" y="1081"/>
                </a:cubicBezTo>
                <a:lnTo>
                  <a:pt x="10800" y="1081"/>
                </a:lnTo>
                <a:cubicBezTo>
                  <a:pt x="10999" y="1081"/>
                  <a:pt x="11156" y="834"/>
                  <a:pt x="11156" y="535"/>
                </a:cubicBezTo>
                <a:cubicBezTo>
                  <a:pt x="11156" y="235"/>
                  <a:pt x="10999" y="0"/>
                  <a:pt x="10800" y="0"/>
                </a:cubicBezTo>
                <a:lnTo>
                  <a:pt x="1077" y="0"/>
                </a:lnTo>
                <a:close/>
                <a:moveTo>
                  <a:pt x="16564" y="7553"/>
                </a:moveTo>
                <a:cubicBezTo>
                  <a:pt x="15968" y="7553"/>
                  <a:pt x="15479" y="8286"/>
                  <a:pt x="15479" y="9179"/>
                </a:cubicBezTo>
                <a:lnTo>
                  <a:pt x="15479" y="11340"/>
                </a:lnTo>
                <a:cubicBezTo>
                  <a:pt x="15479" y="12233"/>
                  <a:pt x="15968" y="12955"/>
                  <a:pt x="16564" y="12955"/>
                </a:cubicBezTo>
                <a:lnTo>
                  <a:pt x="17997" y="12955"/>
                </a:lnTo>
                <a:cubicBezTo>
                  <a:pt x="18593" y="12955"/>
                  <a:pt x="19082" y="12233"/>
                  <a:pt x="19082" y="11340"/>
                </a:cubicBezTo>
                <a:lnTo>
                  <a:pt x="19082" y="9179"/>
                </a:lnTo>
                <a:cubicBezTo>
                  <a:pt x="19082" y="8286"/>
                  <a:pt x="18593" y="7553"/>
                  <a:pt x="17997" y="7553"/>
                </a:cubicBezTo>
                <a:lnTo>
                  <a:pt x="16564" y="7553"/>
                </a:lnTo>
                <a:close/>
                <a:moveTo>
                  <a:pt x="2874" y="8633"/>
                </a:moveTo>
                <a:cubicBezTo>
                  <a:pt x="2675" y="8633"/>
                  <a:pt x="2518" y="8880"/>
                  <a:pt x="2518" y="9179"/>
                </a:cubicBezTo>
                <a:lnTo>
                  <a:pt x="2518" y="11340"/>
                </a:lnTo>
                <a:cubicBezTo>
                  <a:pt x="2518" y="11639"/>
                  <a:pt x="2675" y="11875"/>
                  <a:pt x="2874" y="11875"/>
                </a:cubicBezTo>
                <a:lnTo>
                  <a:pt x="9359" y="11875"/>
                </a:lnTo>
                <a:cubicBezTo>
                  <a:pt x="9558" y="11875"/>
                  <a:pt x="9715" y="11639"/>
                  <a:pt x="9715" y="11340"/>
                </a:cubicBezTo>
                <a:lnTo>
                  <a:pt x="9715" y="9179"/>
                </a:lnTo>
                <a:cubicBezTo>
                  <a:pt x="9715" y="8880"/>
                  <a:pt x="9558" y="8633"/>
                  <a:pt x="9359" y="8633"/>
                </a:cubicBezTo>
                <a:lnTo>
                  <a:pt x="2874" y="8633"/>
                </a:lnTo>
                <a:close/>
                <a:moveTo>
                  <a:pt x="16564" y="8633"/>
                </a:moveTo>
                <a:lnTo>
                  <a:pt x="17997" y="8633"/>
                </a:lnTo>
                <a:cubicBezTo>
                  <a:pt x="18196" y="8633"/>
                  <a:pt x="18362" y="8881"/>
                  <a:pt x="18362" y="9179"/>
                </a:cubicBezTo>
                <a:lnTo>
                  <a:pt x="18362" y="11340"/>
                </a:lnTo>
                <a:cubicBezTo>
                  <a:pt x="18361" y="11638"/>
                  <a:pt x="18196" y="11875"/>
                  <a:pt x="17997" y="11875"/>
                </a:cubicBezTo>
                <a:lnTo>
                  <a:pt x="16564" y="11875"/>
                </a:lnTo>
                <a:cubicBezTo>
                  <a:pt x="16365" y="11875"/>
                  <a:pt x="16200" y="11638"/>
                  <a:pt x="16200" y="11340"/>
                </a:cubicBezTo>
                <a:lnTo>
                  <a:pt x="16200" y="9179"/>
                </a:lnTo>
                <a:cubicBezTo>
                  <a:pt x="16200" y="8881"/>
                  <a:pt x="16365" y="8633"/>
                  <a:pt x="16564" y="8633"/>
                </a:cubicBezTo>
                <a:close/>
                <a:moveTo>
                  <a:pt x="3238" y="9714"/>
                </a:moveTo>
                <a:lnTo>
                  <a:pt x="8995" y="9714"/>
                </a:lnTo>
                <a:lnTo>
                  <a:pt x="8995" y="10794"/>
                </a:lnTo>
                <a:lnTo>
                  <a:pt x="3238" y="10794"/>
                </a:lnTo>
                <a:lnTo>
                  <a:pt x="3238" y="9714"/>
                </a:lnTo>
                <a:close/>
                <a:moveTo>
                  <a:pt x="2874" y="15117"/>
                </a:moveTo>
                <a:cubicBezTo>
                  <a:pt x="2675" y="15117"/>
                  <a:pt x="2518" y="15352"/>
                  <a:pt x="2518" y="15651"/>
                </a:cubicBezTo>
                <a:cubicBezTo>
                  <a:pt x="2518" y="15950"/>
                  <a:pt x="2675" y="16197"/>
                  <a:pt x="2874" y="16197"/>
                </a:cubicBezTo>
                <a:lnTo>
                  <a:pt x="5756" y="16197"/>
                </a:lnTo>
                <a:cubicBezTo>
                  <a:pt x="5956" y="16197"/>
                  <a:pt x="6121" y="15950"/>
                  <a:pt x="6121" y="15651"/>
                </a:cubicBezTo>
                <a:cubicBezTo>
                  <a:pt x="6120" y="15352"/>
                  <a:pt x="5956" y="15117"/>
                  <a:pt x="5756" y="15117"/>
                </a:cubicBezTo>
                <a:lnTo>
                  <a:pt x="2874" y="15117"/>
                </a:lnTo>
                <a:close/>
                <a:moveTo>
                  <a:pt x="7197" y="15117"/>
                </a:moveTo>
                <a:cubicBezTo>
                  <a:pt x="6998" y="15117"/>
                  <a:pt x="6841" y="15352"/>
                  <a:pt x="6841" y="15651"/>
                </a:cubicBezTo>
                <a:cubicBezTo>
                  <a:pt x="6841" y="15950"/>
                  <a:pt x="6998" y="16197"/>
                  <a:pt x="7197" y="16197"/>
                </a:cubicBezTo>
                <a:lnTo>
                  <a:pt x="10079" y="16197"/>
                </a:lnTo>
                <a:cubicBezTo>
                  <a:pt x="10279" y="16197"/>
                  <a:pt x="10436" y="15950"/>
                  <a:pt x="10436" y="15651"/>
                </a:cubicBezTo>
                <a:cubicBezTo>
                  <a:pt x="10436" y="15352"/>
                  <a:pt x="10279" y="15117"/>
                  <a:pt x="10079" y="15117"/>
                </a:cubicBezTo>
                <a:lnTo>
                  <a:pt x="7197" y="15117"/>
                </a:lnTo>
                <a:close/>
                <a:moveTo>
                  <a:pt x="11521" y="15117"/>
                </a:moveTo>
                <a:cubicBezTo>
                  <a:pt x="11321" y="15117"/>
                  <a:pt x="11156" y="15352"/>
                  <a:pt x="11156" y="15651"/>
                </a:cubicBezTo>
                <a:cubicBezTo>
                  <a:pt x="11156" y="15950"/>
                  <a:pt x="11321" y="16197"/>
                  <a:pt x="11521" y="16197"/>
                </a:cubicBezTo>
                <a:lnTo>
                  <a:pt x="14403" y="16197"/>
                </a:lnTo>
                <a:cubicBezTo>
                  <a:pt x="14602" y="16197"/>
                  <a:pt x="14759" y="15950"/>
                  <a:pt x="14759" y="15651"/>
                </a:cubicBezTo>
                <a:cubicBezTo>
                  <a:pt x="14759" y="15352"/>
                  <a:pt x="14602" y="15117"/>
                  <a:pt x="14403" y="15117"/>
                </a:cubicBezTo>
                <a:lnTo>
                  <a:pt x="11521" y="15117"/>
                </a:lnTo>
                <a:close/>
                <a:moveTo>
                  <a:pt x="15844" y="15117"/>
                </a:moveTo>
                <a:cubicBezTo>
                  <a:pt x="15644" y="15117"/>
                  <a:pt x="15479" y="15352"/>
                  <a:pt x="15479" y="15651"/>
                </a:cubicBezTo>
                <a:cubicBezTo>
                  <a:pt x="15480" y="15950"/>
                  <a:pt x="15644" y="16197"/>
                  <a:pt x="15844" y="16197"/>
                </a:cubicBezTo>
                <a:lnTo>
                  <a:pt x="18718" y="16197"/>
                </a:lnTo>
                <a:cubicBezTo>
                  <a:pt x="18917" y="16197"/>
                  <a:pt x="19082" y="15950"/>
                  <a:pt x="19082" y="15651"/>
                </a:cubicBezTo>
                <a:cubicBezTo>
                  <a:pt x="19082" y="15352"/>
                  <a:pt x="18917" y="15117"/>
                  <a:pt x="18718" y="15117"/>
                </a:cubicBezTo>
                <a:lnTo>
                  <a:pt x="15844" y="15117"/>
                </a:lnTo>
                <a:close/>
                <a:moveTo>
                  <a:pt x="7197" y="17278"/>
                </a:moveTo>
                <a:cubicBezTo>
                  <a:pt x="6998" y="17278"/>
                  <a:pt x="6841" y="17513"/>
                  <a:pt x="6841" y="17812"/>
                </a:cubicBezTo>
                <a:cubicBezTo>
                  <a:pt x="6841" y="18111"/>
                  <a:pt x="6998" y="18358"/>
                  <a:pt x="7197" y="18358"/>
                </a:cubicBezTo>
                <a:lnTo>
                  <a:pt x="12241" y="18358"/>
                </a:lnTo>
                <a:cubicBezTo>
                  <a:pt x="12440" y="18358"/>
                  <a:pt x="12597" y="18111"/>
                  <a:pt x="12597" y="17812"/>
                </a:cubicBezTo>
                <a:cubicBezTo>
                  <a:pt x="12597" y="17513"/>
                  <a:pt x="12440" y="17278"/>
                  <a:pt x="12241" y="17278"/>
                </a:cubicBezTo>
                <a:lnTo>
                  <a:pt x="7197" y="17278"/>
                </a:lnTo>
                <a:close/>
                <a:moveTo>
                  <a:pt x="13682" y="17278"/>
                </a:moveTo>
                <a:cubicBezTo>
                  <a:pt x="13483" y="17278"/>
                  <a:pt x="13318" y="17513"/>
                  <a:pt x="13318" y="17812"/>
                </a:cubicBezTo>
                <a:cubicBezTo>
                  <a:pt x="13318" y="18111"/>
                  <a:pt x="13483" y="18358"/>
                  <a:pt x="13682" y="18358"/>
                </a:cubicBezTo>
                <a:lnTo>
                  <a:pt x="18718" y="18358"/>
                </a:lnTo>
                <a:cubicBezTo>
                  <a:pt x="18917" y="18358"/>
                  <a:pt x="19082" y="18111"/>
                  <a:pt x="19082" y="17812"/>
                </a:cubicBezTo>
                <a:cubicBezTo>
                  <a:pt x="19082" y="17513"/>
                  <a:pt x="18917" y="17278"/>
                  <a:pt x="18718" y="17278"/>
                </a:cubicBezTo>
                <a:lnTo>
                  <a:pt x="13682" y="17278"/>
                </a:lnTo>
                <a:close/>
              </a:path>
            </a:pathLst>
          </a:custGeom>
          <a:solidFill>
            <a:schemeClr val="accent1">
              <a:hueOff val="3916655"/>
              <a:satOff val="-35306"/>
              <a:lumOff val="-46699"/>
            </a:schemeClr>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59" name="Rectangle"/>
          <p:cNvSpPr/>
          <p:nvPr/>
        </p:nvSpPr>
        <p:spPr>
          <a:xfrm>
            <a:off x="10826769" y="6625803"/>
            <a:ext cx="130377" cy="5884812"/>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60" name="Services 02"/>
          <p:cNvSpPr txBox="1"/>
          <p:nvPr/>
        </p:nvSpPr>
        <p:spPr>
          <a:xfrm>
            <a:off x="11465145" y="7908134"/>
            <a:ext cx="1956061"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b="1"/>
            </a:lvl1pPr>
          </a:lstStyle>
          <a:p>
            <a:r>
              <a:t>Services 02</a:t>
            </a:r>
          </a:p>
        </p:txBody>
      </p:sp>
      <p:sp>
        <p:nvSpPr>
          <p:cNvPr id="461" name="Molestie a iaculis at erat. Nunc pulvinar sapien et ligula ullamcorper malesuada proin libero centro."/>
          <p:cNvSpPr txBox="1"/>
          <p:nvPr/>
        </p:nvSpPr>
        <p:spPr>
          <a:xfrm>
            <a:off x="11346177" y="8505034"/>
            <a:ext cx="2865339" cy="26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Molestie a iaculis at erat. Nunc pulvinar sapien et ligula ullamcorper malesuada proin libero centro.</a:t>
            </a:r>
          </a:p>
        </p:txBody>
      </p:sp>
      <p:sp>
        <p:nvSpPr>
          <p:cNvPr id="462" name="Augue eget arcu dictum varius. Sed arcu non odio euismod lacinia at. Eu non diam phasellus vestibulum lorem."/>
          <p:cNvSpPr txBox="1"/>
          <p:nvPr/>
        </p:nvSpPr>
        <p:spPr>
          <a:xfrm>
            <a:off x="16056945" y="8505034"/>
            <a:ext cx="2865339" cy="31216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Augue eget arcu dictum varius. Sed arcu non odio euismod lacinia at. Eu non diam phasellus vestibulum lorem.</a:t>
            </a:r>
          </a:p>
        </p:txBody>
      </p:sp>
      <p:sp>
        <p:nvSpPr>
          <p:cNvPr id="463" name="Freeform: Shape 1339"/>
          <p:cNvSpPr/>
          <p:nvPr/>
        </p:nvSpPr>
        <p:spPr>
          <a:xfrm>
            <a:off x="16056945" y="6625803"/>
            <a:ext cx="1073168" cy="888632"/>
          </a:xfrm>
          <a:custGeom>
            <a:avLst/>
            <a:gdLst/>
            <a:ahLst/>
            <a:cxnLst>
              <a:cxn ang="0">
                <a:pos x="wd2" y="hd2"/>
              </a:cxn>
              <a:cxn ang="5400000">
                <a:pos x="wd2" y="hd2"/>
              </a:cxn>
              <a:cxn ang="10800000">
                <a:pos x="wd2" y="hd2"/>
              </a:cxn>
              <a:cxn ang="16200000">
                <a:pos x="wd2" y="hd2"/>
              </a:cxn>
            </a:cxnLst>
            <a:rect l="0" t="0" r="r" b="b"/>
            <a:pathLst>
              <a:path w="21600" h="21600" extrusionOk="0">
                <a:moveTo>
                  <a:pt x="1084" y="0"/>
                </a:moveTo>
                <a:cubicBezTo>
                  <a:pt x="489" y="0"/>
                  <a:pt x="0" y="611"/>
                  <a:pt x="0" y="1355"/>
                </a:cubicBezTo>
                <a:lnTo>
                  <a:pt x="0" y="13051"/>
                </a:lnTo>
                <a:cubicBezTo>
                  <a:pt x="0" y="13795"/>
                  <a:pt x="489" y="14406"/>
                  <a:pt x="1084" y="14406"/>
                </a:cubicBezTo>
                <a:lnTo>
                  <a:pt x="3093" y="14406"/>
                </a:lnTo>
                <a:lnTo>
                  <a:pt x="5868" y="17866"/>
                </a:lnTo>
                <a:cubicBezTo>
                  <a:pt x="5938" y="17951"/>
                  <a:pt x="6025" y="17998"/>
                  <a:pt x="6118" y="17998"/>
                </a:cubicBezTo>
                <a:cubicBezTo>
                  <a:pt x="6165" y="17998"/>
                  <a:pt x="6218" y="17993"/>
                  <a:pt x="6262" y="17970"/>
                </a:cubicBezTo>
                <a:cubicBezTo>
                  <a:pt x="6397" y="17901"/>
                  <a:pt x="6482" y="17735"/>
                  <a:pt x="6482" y="17553"/>
                </a:cubicBezTo>
                <a:lnTo>
                  <a:pt x="6482" y="14406"/>
                </a:lnTo>
                <a:lnTo>
                  <a:pt x="13321" y="14406"/>
                </a:lnTo>
                <a:cubicBezTo>
                  <a:pt x="13916" y="14406"/>
                  <a:pt x="14397" y="13795"/>
                  <a:pt x="14397" y="13051"/>
                </a:cubicBezTo>
                <a:lnTo>
                  <a:pt x="14397" y="5848"/>
                </a:lnTo>
                <a:cubicBezTo>
                  <a:pt x="14397" y="5599"/>
                  <a:pt x="14240" y="5402"/>
                  <a:pt x="14041" y="5402"/>
                </a:cubicBezTo>
                <a:cubicBezTo>
                  <a:pt x="13842" y="5402"/>
                  <a:pt x="13677" y="5599"/>
                  <a:pt x="13677" y="5848"/>
                </a:cubicBezTo>
                <a:lnTo>
                  <a:pt x="13677" y="13051"/>
                </a:lnTo>
                <a:cubicBezTo>
                  <a:pt x="13677" y="13298"/>
                  <a:pt x="13520" y="13506"/>
                  <a:pt x="13321" y="13506"/>
                </a:cubicBezTo>
                <a:lnTo>
                  <a:pt x="6118" y="13506"/>
                </a:lnTo>
                <a:cubicBezTo>
                  <a:pt x="5920" y="13506"/>
                  <a:pt x="5762" y="13702"/>
                  <a:pt x="5762" y="13951"/>
                </a:cubicBezTo>
                <a:lnTo>
                  <a:pt x="5762" y="16463"/>
                </a:lnTo>
                <a:lnTo>
                  <a:pt x="3495" y="13629"/>
                </a:lnTo>
                <a:cubicBezTo>
                  <a:pt x="3428" y="13545"/>
                  <a:pt x="3341" y="13506"/>
                  <a:pt x="3245" y="13506"/>
                </a:cubicBezTo>
                <a:lnTo>
                  <a:pt x="1084" y="13506"/>
                </a:lnTo>
                <a:cubicBezTo>
                  <a:pt x="886" y="13506"/>
                  <a:pt x="720" y="13298"/>
                  <a:pt x="720" y="13051"/>
                </a:cubicBezTo>
                <a:lnTo>
                  <a:pt x="720" y="1355"/>
                </a:lnTo>
                <a:cubicBezTo>
                  <a:pt x="720" y="1108"/>
                  <a:pt x="886" y="900"/>
                  <a:pt x="1084" y="900"/>
                </a:cubicBezTo>
                <a:lnTo>
                  <a:pt x="13321" y="900"/>
                </a:lnTo>
                <a:cubicBezTo>
                  <a:pt x="13520" y="900"/>
                  <a:pt x="13677" y="1108"/>
                  <a:pt x="13677" y="1355"/>
                </a:cubicBezTo>
                <a:lnTo>
                  <a:pt x="13677" y="2256"/>
                </a:lnTo>
                <a:cubicBezTo>
                  <a:pt x="13677" y="2505"/>
                  <a:pt x="13842" y="2701"/>
                  <a:pt x="14041" y="2701"/>
                </a:cubicBezTo>
                <a:cubicBezTo>
                  <a:pt x="14240" y="2701"/>
                  <a:pt x="14397" y="2505"/>
                  <a:pt x="14397" y="2256"/>
                </a:cubicBezTo>
                <a:lnTo>
                  <a:pt x="14397" y="1355"/>
                </a:lnTo>
                <a:cubicBezTo>
                  <a:pt x="14397" y="611"/>
                  <a:pt x="13916" y="0"/>
                  <a:pt x="13321" y="0"/>
                </a:cubicBezTo>
                <a:lnTo>
                  <a:pt x="1084" y="0"/>
                </a:lnTo>
                <a:close/>
                <a:moveTo>
                  <a:pt x="2441" y="3602"/>
                </a:moveTo>
                <a:cubicBezTo>
                  <a:pt x="2242" y="3602"/>
                  <a:pt x="2077" y="3807"/>
                  <a:pt x="2077" y="4057"/>
                </a:cubicBezTo>
                <a:cubicBezTo>
                  <a:pt x="2077" y="4304"/>
                  <a:pt x="2242" y="4502"/>
                  <a:pt x="2441" y="4502"/>
                </a:cubicBezTo>
                <a:lnTo>
                  <a:pt x="6020" y="4502"/>
                </a:lnTo>
                <a:cubicBezTo>
                  <a:pt x="6219" y="4502"/>
                  <a:pt x="6384" y="4304"/>
                  <a:pt x="6384" y="4057"/>
                </a:cubicBezTo>
                <a:cubicBezTo>
                  <a:pt x="6384" y="3807"/>
                  <a:pt x="6219" y="3602"/>
                  <a:pt x="6020" y="3602"/>
                </a:cubicBezTo>
                <a:lnTo>
                  <a:pt x="2441" y="3602"/>
                </a:lnTo>
                <a:close/>
                <a:moveTo>
                  <a:pt x="8999" y="3602"/>
                </a:moveTo>
                <a:cubicBezTo>
                  <a:pt x="8404" y="3602"/>
                  <a:pt x="7923" y="4213"/>
                  <a:pt x="7923" y="4957"/>
                </a:cubicBezTo>
                <a:lnTo>
                  <a:pt x="7923" y="12151"/>
                </a:lnTo>
                <a:cubicBezTo>
                  <a:pt x="7923" y="12399"/>
                  <a:pt x="8080" y="12606"/>
                  <a:pt x="8279" y="12606"/>
                </a:cubicBezTo>
                <a:cubicBezTo>
                  <a:pt x="8479" y="12605"/>
                  <a:pt x="8643" y="12399"/>
                  <a:pt x="8643" y="12151"/>
                </a:cubicBezTo>
                <a:lnTo>
                  <a:pt x="8643" y="4957"/>
                </a:lnTo>
                <a:cubicBezTo>
                  <a:pt x="8643" y="4709"/>
                  <a:pt x="8801" y="4502"/>
                  <a:pt x="8999" y="4502"/>
                </a:cubicBezTo>
                <a:lnTo>
                  <a:pt x="20516" y="4502"/>
                </a:lnTo>
                <a:cubicBezTo>
                  <a:pt x="20714" y="4502"/>
                  <a:pt x="20880" y="4709"/>
                  <a:pt x="20880" y="4957"/>
                </a:cubicBezTo>
                <a:lnTo>
                  <a:pt x="20880" y="16653"/>
                </a:lnTo>
                <a:cubicBezTo>
                  <a:pt x="20880" y="16900"/>
                  <a:pt x="20714" y="17098"/>
                  <a:pt x="20516" y="17098"/>
                </a:cubicBezTo>
                <a:lnTo>
                  <a:pt x="19083" y="17098"/>
                </a:lnTo>
                <a:cubicBezTo>
                  <a:pt x="18987" y="17098"/>
                  <a:pt x="18893" y="17147"/>
                  <a:pt x="18825" y="17231"/>
                </a:cubicBezTo>
                <a:lnTo>
                  <a:pt x="16558" y="20065"/>
                </a:lnTo>
                <a:lnTo>
                  <a:pt x="16558" y="17553"/>
                </a:lnTo>
                <a:cubicBezTo>
                  <a:pt x="16558" y="17304"/>
                  <a:pt x="16401" y="17098"/>
                  <a:pt x="16202" y="17098"/>
                </a:cubicBezTo>
                <a:lnTo>
                  <a:pt x="8999" y="17098"/>
                </a:lnTo>
                <a:cubicBezTo>
                  <a:pt x="8801" y="17098"/>
                  <a:pt x="8643" y="16900"/>
                  <a:pt x="8643" y="16653"/>
                </a:cubicBezTo>
                <a:lnTo>
                  <a:pt x="8643" y="15752"/>
                </a:lnTo>
                <a:cubicBezTo>
                  <a:pt x="8643" y="15503"/>
                  <a:pt x="8479" y="15307"/>
                  <a:pt x="8279" y="15307"/>
                </a:cubicBezTo>
                <a:cubicBezTo>
                  <a:pt x="8080" y="15307"/>
                  <a:pt x="7923" y="15503"/>
                  <a:pt x="7923" y="15752"/>
                </a:cubicBezTo>
                <a:lnTo>
                  <a:pt x="7923" y="16653"/>
                </a:lnTo>
                <a:cubicBezTo>
                  <a:pt x="7923" y="17397"/>
                  <a:pt x="8404" y="17998"/>
                  <a:pt x="8999" y="17998"/>
                </a:cubicBezTo>
                <a:lnTo>
                  <a:pt x="15838" y="17998"/>
                </a:lnTo>
                <a:lnTo>
                  <a:pt x="15838" y="21155"/>
                </a:lnTo>
                <a:cubicBezTo>
                  <a:pt x="15838" y="21336"/>
                  <a:pt x="15931" y="21502"/>
                  <a:pt x="16065" y="21572"/>
                </a:cubicBezTo>
                <a:cubicBezTo>
                  <a:pt x="16110" y="21595"/>
                  <a:pt x="16156" y="21600"/>
                  <a:pt x="16202" y="21600"/>
                </a:cubicBezTo>
                <a:cubicBezTo>
                  <a:pt x="16296" y="21600"/>
                  <a:pt x="16384" y="21553"/>
                  <a:pt x="16452" y="21467"/>
                </a:cubicBezTo>
                <a:lnTo>
                  <a:pt x="19227" y="17998"/>
                </a:lnTo>
                <a:lnTo>
                  <a:pt x="20516" y="17998"/>
                </a:lnTo>
                <a:cubicBezTo>
                  <a:pt x="21111" y="17998"/>
                  <a:pt x="21600" y="17397"/>
                  <a:pt x="21600" y="16653"/>
                </a:cubicBezTo>
                <a:lnTo>
                  <a:pt x="21600" y="4957"/>
                </a:lnTo>
                <a:cubicBezTo>
                  <a:pt x="21600" y="4213"/>
                  <a:pt x="21111" y="3602"/>
                  <a:pt x="20516" y="3602"/>
                </a:cubicBezTo>
                <a:lnTo>
                  <a:pt x="8999" y="3602"/>
                </a:lnTo>
                <a:close/>
                <a:moveTo>
                  <a:pt x="2441" y="6236"/>
                </a:moveTo>
                <a:cubicBezTo>
                  <a:pt x="2242" y="6236"/>
                  <a:pt x="2077" y="6441"/>
                  <a:pt x="2077" y="6691"/>
                </a:cubicBezTo>
                <a:cubicBezTo>
                  <a:pt x="2077" y="6939"/>
                  <a:pt x="2242" y="7137"/>
                  <a:pt x="2441" y="7137"/>
                </a:cubicBezTo>
                <a:lnTo>
                  <a:pt x="6020" y="7137"/>
                </a:lnTo>
                <a:cubicBezTo>
                  <a:pt x="6219" y="7137"/>
                  <a:pt x="6384" y="6939"/>
                  <a:pt x="6384" y="6691"/>
                </a:cubicBezTo>
                <a:cubicBezTo>
                  <a:pt x="6384" y="6442"/>
                  <a:pt x="6219" y="6236"/>
                  <a:pt x="6020" y="6236"/>
                </a:cubicBezTo>
                <a:lnTo>
                  <a:pt x="2441" y="6236"/>
                </a:lnTo>
                <a:close/>
                <a:moveTo>
                  <a:pt x="15580" y="8227"/>
                </a:moveTo>
                <a:cubicBezTo>
                  <a:pt x="15381" y="8227"/>
                  <a:pt x="15216" y="8432"/>
                  <a:pt x="15216" y="8682"/>
                </a:cubicBezTo>
                <a:cubicBezTo>
                  <a:pt x="15216" y="8930"/>
                  <a:pt x="15381" y="9127"/>
                  <a:pt x="15580" y="9127"/>
                </a:cubicBezTo>
                <a:lnTo>
                  <a:pt x="19166" y="9127"/>
                </a:lnTo>
                <a:cubicBezTo>
                  <a:pt x="19365" y="9127"/>
                  <a:pt x="19523" y="8930"/>
                  <a:pt x="19523" y="8682"/>
                </a:cubicBezTo>
                <a:cubicBezTo>
                  <a:pt x="19523" y="8432"/>
                  <a:pt x="19365" y="8227"/>
                  <a:pt x="19166" y="8227"/>
                </a:cubicBezTo>
                <a:lnTo>
                  <a:pt x="15580" y="8227"/>
                </a:lnTo>
                <a:close/>
                <a:moveTo>
                  <a:pt x="2441" y="8881"/>
                </a:moveTo>
                <a:cubicBezTo>
                  <a:pt x="2242" y="8881"/>
                  <a:pt x="2077" y="9077"/>
                  <a:pt x="2077" y="9326"/>
                </a:cubicBezTo>
                <a:cubicBezTo>
                  <a:pt x="2077" y="9574"/>
                  <a:pt x="2242" y="9781"/>
                  <a:pt x="2441" y="9781"/>
                </a:cubicBezTo>
                <a:lnTo>
                  <a:pt x="6020" y="9781"/>
                </a:lnTo>
                <a:cubicBezTo>
                  <a:pt x="6219" y="9781"/>
                  <a:pt x="6384" y="9574"/>
                  <a:pt x="6384" y="9326"/>
                </a:cubicBezTo>
                <a:cubicBezTo>
                  <a:pt x="6384" y="9077"/>
                  <a:pt x="6219" y="8881"/>
                  <a:pt x="6020" y="8881"/>
                </a:cubicBezTo>
                <a:lnTo>
                  <a:pt x="2441" y="8881"/>
                </a:lnTo>
                <a:close/>
                <a:moveTo>
                  <a:pt x="15580" y="10862"/>
                </a:moveTo>
                <a:cubicBezTo>
                  <a:pt x="15381" y="10862"/>
                  <a:pt x="15216" y="11067"/>
                  <a:pt x="15216" y="11317"/>
                </a:cubicBezTo>
                <a:cubicBezTo>
                  <a:pt x="15216" y="11564"/>
                  <a:pt x="15381" y="11762"/>
                  <a:pt x="15580" y="11762"/>
                </a:cubicBezTo>
                <a:lnTo>
                  <a:pt x="19166" y="11762"/>
                </a:lnTo>
                <a:cubicBezTo>
                  <a:pt x="19365" y="11762"/>
                  <a:pt x="19523" y="11564"/>
                  <a:pt x="19523" y="11317"/>
                </a:cubicBezTo>
                <a:cubicBezTo>
                  <a:pt x="19523" y="11067"/>
                  <a:pt x="19365" y="10862"/>
                  <a:pt x="19166" y="10862"/>
                </a:cubicBezTo>
                <a:lnTo>
                  <a:pt x="15580" y="10862"/>
                </a:lnTo>
                <a:close/>
                <a:moveTo>
                  <a:pt x="15580" y="13506"/>
                </a:moveTo>
                <a:cubicBezTo>
                  <a:pt x="15381" y="13506"/>
                  <a:pt x="15216" y="13702"/>
                  <a:pt x="15216" y="13951"/>
                </a:cubicBezTo>
                <a:cubicBezTo>
                  <a:pt x="15216" y="14199"/>
                  <a:pt x="15381" y="14406"/>
                  <a:pt x="15580" y="14406"/>
                </a:cubicBezTo>
                <a:lnTo>
                  <a:pt x="19166" y="14406"/>
                </a:lnTo>
                <a:cubicBezTo>
                  <a:pt x="19365" y="14406"/>
                  <a:pt x="19523" y="14199"/>
                  <a:pt x="19523" y="13951"/>
                </a:cubicBezTo>
                <a:cubicBezTo>
                  <a:pt x="19523" y="13702"/>
                  <a:pt x="19365" y="13506"/>
                  <a:pt x="19166" y="13506"/>
                </a:cubicBezTo>
                <a:lnTo>
                  <a:pt x="15580" y="13506"/>
                </a:lnTo>
                <a:close/>
              </a:path>
            </a:pathLst>
          </a:custGeom>
          <a:solidFill>
            <a:schemeClr val="accent1">
              <a:hueOff val="3916655"/>
              <a:satOff val="-35306"/>
              <a:lumOff val="-46699"/>
            </a:schemeClr>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64" name="Rectangle"/>
          <p:cNvSpPr/>
          <p:nvPr/>
        </p:nvSpPr>
        <p:spPr>
          <a:xfrm>
            <a:off x="15440245" y="6625803"/>
            <a:ext cx="125950" cy="5884812"/>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65" name="Services 03"/>
          <p:cNvSpPr txBox="1"/>
          <p:nvPr/>
        </p:nvSpPr>
        <p:spPr>
          <a:xfrm>
            <a:off x="16056945" y="7908134"/>
            <a:ext cx="1889643"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lnSpc>
                <a:spcPct val="120000"/>
              </a:lnSpc>
              <a:defRPr sz="2400" b="1"/>
            </a:lvl1pPr>
          </a:lstStyle>
          <a:p>
            <a:r>
              <a:t>Services 03</a:t>
            </a:r>
          </a:p>
        </p:txBody>
      </p:sp>
      <p:sp>
        <p:nvSpPr>
          <p:cNvPr id="4" name="Picture Placeholder 3">
            <a:extLst>
              <a:ext uri="{FF2B5EF4-FFF2-40B4-BE49-F238E27FC236}">
                <a16:creationId xmlns:a16="http://schemas.microsoft.com/office/drawing/2014/main" id="{3DCD366A-5CC8-9741-AD77-6A6E617C708D}"/>
              </a:ext>
            </a:extLst>
          </p:cNvPr>
          <p:cNvSpPr>
            <a:spLocks noGrp="1"/>
          </p:cNvSpPr>
          <p:nvPr>
            <p:ph type="pic" idx="21"/>
          </p:nvPr>
        </p:nvSpPr>
        <p:spPr/>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 name="Rectangle"/>
          <p:cNvSpPr/>
          <p:nvPr/>
        </p:nvSpPr>
        <p:spPr>
          <a:xfrm>
            <a:off x="16383539" y="5115245"/>
            <a:ext cx="6730207" cy="7395370"/>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71"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72"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73"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474"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475"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476" name="Lorem ipsum dolor sit amet, consectetur adipiscing elit,"/>
          <p:cNvSpPr txBox="1"/>
          <p:nvPr/>
        </p:nvSpPr>
        <p:spPr>
          <a:xfrm>
            <a:off x="17117316" y="6361472"/>
            <a:ext cx="5262652"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FFFFFF"/>
                </a:solidFill>
                <a:latin typeface="Raleway Medium"/>
                <a:ea typeface="Raleway Medium"/>
                <a:cs typeface="Raleway Medium"/>
                <a:sym typeface="Raleway Medium"/>
              </a:defRPr>
            </a:lvl1pPr>
          </a:lstStyle>
          <a:p>
            <a:r>
              <a:t>Lorem ipsum dolor sit amet, consectetur adipiscing elit,</a:t>
            </a:r>
          </a:p>
        </p:txBody>
      </p:sp>
      <p:sp>
        <p:nvSpPr>
          <p:cNvPr id="477" name="Molestie a iaculis at erat. Nunc pulvinar sapien et ligula ullamcorper malesuada proin libero."/>
          <p:cNvSpPr txBox="1"/>
          <p:nvPr/>
        </p:nvSpPr>
        <p:spPr>
          <a:xfrm>
            <a:off x="17117316" y="9910567"/>
            <a:ext cx="5262652" cy="13538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rgbClr val="EBEBEB"/>
                </a:solidFill>
              </a:defRPr>
            </a:lvl1pPr>
          </a:lstStyle>
          <a:p>
            <a:r>
              <a:t>Molestie a iaculis at erat. Nunc pulvinar sapien et ligula ullamcorper malesuada proin libero.</a:t>
            </a:r>
          </a:p>
        </p:txBody>
      </p:sp>
      <p:sp>
        <p:nvSpPr>
          <p:cNvPr id="478" name="Our Services"/>
          <p:cNvSpPr txBox="1"/>
          <p:nvPr/>
        </p:nvSpPr>
        <p:spPr>
          <a:xfrm>
            <a:off x="6161201" y="1265434"/>
            <a:ext cx="8702646"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Our Services</a:t>
            </a:r>
          </a:p>
        </p:txBody>
      </p:sp>
      <p:sp>
        <p:nvSpPr>
          <p:cNvPr id="11" name="Picture Placeholder 10">
            <a:extLst>
              <a:ext uri="{FF2B5EF4-FFF2-40B4-BE49-F238E27FC236}">
                <a16:creationId xmlns:a16="http://schemas.microsoft.com/office/drawing/2014/main" id="{50A6C13D-FEFD-A247-A2C2-5610361F5133}"/>
              </a:ext>
            </a:extLst>
          </p:cNvPr>
          <p:cNvSpPr>
            <a:spLocks noGrp="1"/>
          </p:cNvSpPr>
          <p:nvPr>
            <p:ph type="pic" sz="quarter" idx="21"/>
          </p:nvPr>
        </p:nvSpPr>
        <p:spPr/>
      </p:sp>
      <p:sp>
        <p:nvSpPr>
          <p:cNvPr id="12" name="Picture Placeholder 11">
            <a:extLst>
              <a:ext uri="{FF2B5EF4-FFF2-40B4-BE49-F238E27FC236}">
                <a16:creationId xmlns:a16="http://schemas.microsoft.com/office/drawing/2014/main" id="{B33458FC-2086-404A-9AC0-B1A0DF847B9A}"/>
              </a:ext>
            </a:extLst>
          </p:cNvPr>
          <p:cNvSpPr>
            <a:spLocks noGrp="1"/>
          </p:cNvSpPr>
          <p:nvPr>
            <p:ph type="pic" sz="quarter" idx="22"/>
          </p:nvPr>
        </p:nvSpPr>
        <p:spPr/>
      </p:sp>
      <p:sp>
        <p:nvSpPr>
          <p:cNvPr id="13" name="Picture Placeholder 12">
            <a:extLst>
              <a:ext uri="{FF2B5EF4-FFF2-40B4-BE49-F238E27FC236}">
                <a16:creationId xmlns:a16="http://schemas.microsoft.com/office/drawing/2014/main" id="{E7F7FD3A-DFB9-FE49-B46D-8DD8DDFA7891}"/>
              </a:ext>
            </a:extLst>
          </p:cNvPr>
          <p:cNvSpPr>
            <a:spLocks noGrp="1"/>
          </p:cNvSpPr>
          <p:nvPr>
            <p:ph type="pic" sz="quarter" idx="23"/>
          </p:nvPr>
        </p:nvSpPr>
        <p:spPr/>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48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48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48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484"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485" name="Our Services"/>
          <p:cNvSpPr txBox="1"/>
          <p:nvPr/>
        </p:nvSpPr>
        <p:spPr>
          <a:xfrm>
            <a:off x="6161201" y="1265434"/>
            <a:ext cx="8702646"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Our Services</a:t>
            </a:r>
          </a:p>
        </p:txBody>
      </p:sp>
      <p:sp>
        <p:nvSpPr>
          <p:cNvPr id="486" name="Freeform: Shape 1038"/>
          <p:cNvSpPr/>
          <p:nvPr/>
        </p:nvSpPr>
        <p:spPr>
          <a:xfrm>
            <a:off x="6394534" y="7613225"/>
            <a:ext cx="912594" cy="1369130"/>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678" y="0"/>
                  <a:pt x="6630" y="411"/>
                  <a:pt x="4868" y="1183"/>
                </a:cubicBezTo>
                <a:cubicBezTo>
                  <a:pt x="4618" y="1292"/>
                  <a:pt x="4546" y="1517"/>
                  <a:pt x="4709" y="1683"/>
                </a:cubicBezTo>
                <a:cubicBezTo>
                  <a:pt x="4873" y="1850"/>
                  <a:pt x="5212" y="1892"/>
                  <a:pt x="5460" y="1782"/>
                </a:cubicBezTo>
                <a:cubicBezTo>
                  <a:pt x="7046" y="1086"/>
                  <a:pt x="8890" y="720"/>
                  <a:pt x="10794" y="720"/>
                </a:cubicBezTo>
                <a:cubicBezTo>
                  <a:pt x="16154" y="720"/>
                  <a:pt x="20519" y="3630"/>
                  <a:pt x="20519" y="7203"/>
                </a:cubicBezTo>
                <a:cubicBezTo>
                  <a:pt x="20519" y="9369"/>
                  <a:pt x="18898" y="11379"/>
                  <a:pt x="16186" y="12585"/>
                </a:cubicBezTo>
                <a:cubicBezTo>
                  <a:pt x="15117" y="13061"/>
                  <a:pt x="14036" y="14044"/>
                  <a:pt x="14036" y="14996"/>
                </a:cubicBezTo>
                <a:lnTo>
                  <a:pt x="14036" y="15846"/>
                </a:lnTo>
                <a:lnTo>
                  <a:pt x="9179" y="15846"/>
                </a:lnTo>
                <a:cubicBezTo>
                  <a:pt x="8881" y="15846"/>
                  <a:pt x="8633" y="16003"/>
                  <a:pt x="8633" y="16202"/>
                </a:cubicBezTo>
                <a:cubicBezTo>
                  <a:pt x="8633" y="16401"/>
                  <a:pt x="8881" y="16558"/>
                  <a:pt x="9179" y="16558"/>
                </a:cubicBezTo>
                <a:lnTo>
                  <a:pt x="14582" y="16558"/>
                </a:lnTo>
                <a:cubicBezTo>
                  <a:pt x="14880" y="16558"/>
                  <a:pt x="15117" y="16724"/>
                  <a:pt x="15117" y="16922"/>
                </a:cubicBezTo>
                <a:cubicBezTo>
                  <a:pt x="15117" y="17120"/>
                  <a:pt x="14880" y="17279"/>
                  <a:pt x="14582" y="17278"/>
                </a:cubicBezTo>
                <a:lnTo>
                  <a:pt x="7018" y="17278"/>
                </a:lnTo>
                <a:cubicBezTo>
                  <a:pt x="6720" y="17278"/>
                  <a:pt x="6472" y="17120"/>
                  <a:pt x="6472" y="16922"/>
                </a:cubicBezTo>
                <a:cubicBezTo>
                  <a:pt x="6472" y="16724"/>
                  <a:pt x="6720" y="16558"/>
                  <a:pt x="7018" y="16558"/>
                </a:cubicBezTo>
                <a:cubicBezTo>
                  <a:pt x="7317" y="16558"/>
                  <a:pt x="7553" y="16401"/>
                  <a:pt x="7553" y="16202"/>
                </a:cubicBezTo>
                <a:cubicBezTo>
                  <a:pt x="7553" y="16003"/>
                  <a:pt x="7317" y="15846"/>
                  <a:pt x="7018" y="15846"/>
                </a:cubicBezTo>
                <a:cubicBezTo>
                  <a:pt x="6124" y="15846"/>
                  <a:pt x="5391" y="16327"/>
                  <a:pt x="5391" y="16922"/>
                </a:cubicBezTo>
                <a:cubicBezTo>
                  <a:pt x="5391" y="17200"/>
                  <a:pt x="5564" y="17451"/>
                  <a:pt x="5824" y="17642"/>
                </a:cubicBezTo>
                <a:cubicBezTo>
                  <a:pt x="5564" y="17834"/>
                  <a:pt x="5391" y="18085"/>
                  <a:pt x="5391" y="18363"/>
                </a:cubicBezTo>
                <a:cubicBezTo>
                  <a:pt x="5391" y="18831"/>
                  <a:pt x="5846" y="19221"/>
                  <a:pt x="6472" y="19371"/>
                </a:cubicBezTo>
                <a:lnTo>
                  <a:pt x="6472" y="19477"/>
                </a:lnTo>
                <a:cubicBezTo>
                  <a:pt x="6472" y="20648"/>
                  <a:pt x="7899" y="21600"/>
                  <a:pt x="9657" y="21600"/>
                </a:cubicBezTo>
                <a:lnTo>
                  <a:pt x="11932" y="21600"/>
                </a:lnTo>
                <a:cubicBezTo>
                  <a:pt x="13689" y="21600"/>
                  <a:pt x="15117" y="20648"/>
                  <a:pt x="15117" y="19477"/>
                </a:cubicBezTo>
                <a:lnTo>
                  <a:pt x="15117" y="19371"/>
                </a:lnTo>
                <a:cubicBezTo>
                  <a:pt x="15743" y="19222"/>
                  <a:pt x="16197" y="18831"/>
                  <a:pt x="16197" y="18363"/>
                </a:cubicBezTo>
                <a:cubicBezTo>
                  <a:pt x="16197" y="18085"/>
                  <a:pt x="16025" y="17834"/>
                  <a:pt x="15765" y="17642"/>
                </a:cubicBezTo>
                <a:cubicBezTo>
                  <a:pt x="16025" y="17451"/>
                  <a:pt x="16197" y="17201"/>
                  <a:pt x="16197" y="16922"/>
                </a:cubicBezTo>
                <a:cubicBezTo>
                  <a:pt x="16197" y="16448"/>
                  <a:pt x="15732" y="16059"/>
                  <a:pt x="15094" y="15914"/>
                </a:cubicBezTo>
                <a:cubicBezTo>
                  <a:pt x="15096" y="15900"/>
                  <a:pt x="15117" y="15890"/>
                  <a:pt x="15117" y="15876"/>
                </a:cubicBezTo>
                <a:lnTo>
                  <a:pt x="15117" y="14996"/>
                </a:lnTo>
                <a:cubicBezTo>
                  <a:pt x="15117" y="14304"/>
                  <a:pt x="15980" y="13551"/>
                  <a:pt x="16789" y="13192"/>
                </a:cubicBezTo>
                <a:cubicBezTo>
                  <a:pt x="19801" y="11851"/>
                  <a:pt x="21600" y="9611"/>
                  <a:pt x="21600" y="7203"/>
                </a:cubicBezTo>
                <a:cubicBezTo>
                  <a:pt x="21600" y="3233"/>
                  <a:pt x="16750" y="0"/>
                  <a:pt x="10794" y="0"/>
                </a:cubicBezTo>
                <a:close/>
                <a:moveTo>
                  <a:pt x="2980" y="2381"/>
                </a:moveTo>
                <a:cubicBezTo>
                  <a:pt x="2843" y="2387"/>
                  <a:pt x="2702" y="2434"/>
                  <a:pt x="2605" y="2510"/>
                </a:cubicBezTo>
                <a:cubicBezTo>
                  <a:pt x="920" y="3815"/>
                  <a:pt x="0" y="5481"/>
                  <a:pt x="0" y="7203"/>
                </a:cubicBezTo>
                <a:cubicBezTo>
                  <a:pt x="0" y="9611"/>
                  <a:pt x="1799" y="11844"/>
                  <a:pt x="4811" y="13184"/>
                </a:cubicBezTo>
                <a:cubicBezTo>
                  <a:pt x="5661" y="13563"/>
                  <a:pt x="6353" y="14261"/>
                  <a:pt x="6461" y="14837"/>
                </a:cubicBezTo>
                <a:cubicBezTo>
                  <a:pt x="6494" y="15019"/>
                  <a:pt x="6726" y="15148"/>
                  <a:pt x="6995" y="15148"/>
                </a:cubicBezTo>
                <a:cubicBezTo>
                  <a:pt x="7016" y="15148"/>
                  <a:pt x="7040" y="15150"/>
                  <a:pt x="7064" y="15148"/>
                </a:cubicBezTo>
                <a:cubicBezTo>
                  <a:pt x="7359" y="15124"/>
                  <a:pt x="7567" y="14944"/>
                  <a:pt x="7530" y="14746"/>
                </a:cubicBezTo>
                <a:cubicBezTo>
                  <a:pt x="7359" y="13834"/>
                  <a:pt x="6337" y="13001"/>
                  <a:pt x="5403" y="12585"/>
                </a:cubicBezTo>
                <a:cubicBezTo>
                  <a:pt x="2691" y="11379"/>
                  <a:pt x="1081" y="9369"/>
                  <a:pt x="1081" y="7203"/>
                </a:cubicBezTo>
                <a:cubicBezTo>
                  <a:pt x="1081" y="5653"/>
                  <a:pt x="1908" y="4154"/>
                  <a:pt x="3424" y="2980"/>
                </a:cubicBezTo>
                <a:cubicBezTo>
                  <a:pt x="3618" y="2828"/>
                  <a:pt x="3593" y="2601"/>
                  <a:pt x="3367" y="2472"/>
                </a:cubicBezTo>
                <a:cubicBezTo>
                  <a:pt x="3253" y="2407"/>
                  <a:pt x="3118" y="2374"/>
                  <a:pt x="2980" y="2381"/>
                </a:cubicBezTo>
                <a:close/>
                <a:moveTo>
                  <a:pt x="10806" y="5815"/>
                </a:moveTo>
                <a:cubicBezTo>
                  <a:pt x="10508" y="5815"/>
                  <a:pt x="10260" y="5980"/>
                  <a:pt x="10260" y="6179"/>
                </a:cubicBezTo>
                <a:lnTo>
                  <a:pt x="10248" y="10387"/>
                </a:lnTo>
                <a:cubicBezTo>
                  <a:pt x="10247" y="10542"/>
                  <a:pt x="10394" y="10678"/>
                  <a:pt x="10601" y="10728"/>
                </a:cubicBezTo>
                <a:cubicBezTo>
                  <a:pt x="10658" y="10742"/>
                  <a:pt x="10730" y="10751"/>
                  <a:pt x="10794" y="10751"/>
                </a:cubicBezTo>
                <a:cubicBezTo>
                  <a:pt x="11091" y="10751"/>
                  <a:pt x="11329" y="10586"/>
                  <a:pt x="11329" y="10387"/>
                </a:cubicBezTo>
                <a:lnTo>
                  <a:pt x="11340" y="6179"/>
                </a:lnTo>
                <a:cubicBezTo>
                  <a:pt x="11342" y="5980"/>
                  <a:pt x="11104" y="5816"/>
                  <a:pt x="10806" y="5815"/>
                </a:cubicBezTo>
                <a:close/>
                <a:moveTo>
                  <a:pt x="7371" y="8666"/>
                </a:moveTo>
                <a:cubicBezTo>
                  <a:pt x="7091" y="8733"/>
                  <a:pt x="6950" y="8941"/>
                  <a:pt x="7052" y="9128"/>
                </a:cubicBezTo>
                <a:lnTo>
                  <a:pt x="9213" y="13086"/>
                </a:lnTo>
                <a:cubicBezTo>
                  <a:pt x="9292" y="13232"/>
                  <a:pt x="9493" y="13321"/>
                  <a:pt x="9714" y="13321"/>
                </a:cubicBezTo>
                <a:cubicBezTo>
                  <a:pt x="9774" y="13321"/>
                  <a:pt x="9835" y="13313"/>
                  <a:pt x="9896" y="13298"/>
                </a:cubicBezTo>
                <a:cubicBezTo>
                  <a:pt x="10175" y="13231"/>
                  <a:pt x="10328" y="13023"/>
                  <a:pt x="10226" y="12836"/>
                </a:cubicBezTo>
                <a:lnTo>
                  <a:pt x="8064" y="8878"/>
                </a:lnTo>
                <a:cubicBezTo>
                  <a:pt x="7963" y="8691"/>
                  <a:pt x="7652" y="8598"/>
                  <a:pt x="7371" y="8666"/>
                </a:cubicBezTo>
                <a:close/>
                <a:moveTo>
                  <a:pt x="13831" y="8673"/>
                </a:moveTo>
                <a:cubicBezTo>
                  <a:pt x="13703" y="8708"/>
                  <a:pt x="13592" y="8771"/>
                  <a:pt x="13536" y="8863"/>
                </a:cubicBezTo>
                <a:lnTo>
                  <a:pt x="10840" y="13184"/>
                </a:lnTo>
                <a:cubicBezTo>
                  <a:pt x="10813" y="13228"/>
                  <a:pt x="10794" y="13273"/>
                  <a:pt x="10794" y="13321"/>
                </a:cubicBezTo>
                <a:lnTo>
                  <a:pt x="10794" y="14761"/>
                </a:lnTo>
                <a:cubicBezTo>
                  <a:pt x="10794" y="14960"/>
                  <a:pt x="11042" y="15125"/>
                  <a:pt x="11340" y="15125"/>
                </a:cubicBezTo>
                <a:cubicBezTo>
                  <a:pt x="11639" y="15125"/>
                  <a:pt x="11875" y="14960"/>
                  <a:pt x="11875" y="14761"/>
                </a:cubicBezTo>
                <a:lnTo>
                  <a:pt x="11875" y="13397"/>
                </a:lnTo>
                <a:lnTo>
                  <a:pt x="14536" y="9143"/>
                </a:lnTo>
                <a:cubicBezTo>
                  <a:pt x="14652" y="8960"/>
                  <a:pt x="14516" y="8750"/>
                  <a:pt x="14241" y="8673"/>
                </a:cubicBezTo>
                <a:cubicBezTo>
                  <a:pt x="14104" y="8637"/>
                  <a:pt x="13959" y="8639"/>
                  <a:pt x="13831" y="8673"/>
                </a:cubicBezTo>
                <a:close/>
                <a:moveTo>
                  <a:pt x="7018" y="17999"/>
                </a:moveTo>
                <a:lnTo>
                  <a:pt x="14582" y="17999"/>
                </a:lnTo>
                <a:cubicBezTo>
                  <a:pt x="14880" y="17999"/>
                  <a:pt x="15117" y="18165"/>
                  <a:pt x="15117" y="18363"/>
                </a:cubicBezTo>
                <a:cubicBezTo>
                  <a:pt x="15117" y="18561"/>
                  <a:pt x="14880" y="18719"/>
                  <a:pt x="14582" y="18719"/>
                </a:cubicBezTo>
                <a:lnTo>
                  <a:pt x="7018" y="18719"/>
                </a:lnTo>
                <a:cubicBezTo>
                  <a:pt x="6720" y="18719"/>
                  <a:pt x="6472" y="18561"/>
                  <a:pt x="6472" y="18363"/>
                </a:cubicBezTo>
                <a:cubicBezTo>
                  <a:pt x="6472" y="18165"/>
                  <a:pt x="6720" y="17999"/>
                  <a:pt x="7018" y="17999"/>
                </a:cubicBezTo>
                <a:close/>
                <a:moveTo>
                  <a:pt x="7553" y="19439"/>
                </a:moveTo>
                <a:lnTo>
                  <a:pt x="14036" y="19439"/>
                </a:lnTo>
                <a:lnTo>
                  <a:pt x="14036" y="19477"/>
                </a:lnTo>
                <a:cubicBezTo>
                  <a:pt x="14036" y="20251"/>
                  <a:pt x="13093" y="20880"/>
                  <a:pt x="11932" y="20880"/>
                </a:cubicBezTo>
                <a:lnTo>
                  <a:pt x="9657" y="20880"/>
                </a:lnTo>
                <a:cubicBezTo>
                  <a:pt x="8495" y="20880"/>
                  <a:pt x="7553" y="20251"/>
                  <a:pt x="7553" y="19477"/>
                </a:cubicBezTo>
                <a:lnTo>
                  <a:pt x="7553" y="19439"/>
                </a:lnTo>
                <a:close/>
              </a:path>
            </a:pathLst>
          </a:custGeom>
          <a:solidFill>
            <a:schemeClr val="accent1">
              <a:hueOff val="3916655"/>
              <a:satOff val="-35306"/>
              <a:lumOff val="-46699"/>
            </a:schemeClr>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87" name="Freeform: Shape 1357"/>
          <p:cNvSpPr/>
          <p:nvPr/>
        </p:nvSpPr>
        <p:spPr>
          <a:xfrm>
            <a:off x="6161201" y="10681814"/>
            <a:ext cx="1379260" cy="1195294"/>
          </a:xfrm>
          <a:custGeom>
            <a:avLst/>
            <a:gdLst/>
            <a:ahLst/>
            <a:cxnLst>
              <a:cxn ang="0">
                <a:pos x="wd2" y="hd2"/>
              </a:cxn>
              <a:cxn ang="5400000">
                <a:pos x="wd2" y="hd2"/>
              </a:cxn>
              <a:cxn ang="10800000">
                <a:pos x="wd2" y="hd2"/>
              </a:cxn>
              <a:cxn ang="16200000">
                <a:pos x="wd2" y="hd2"/>
              </a:cxn>
            </a:cxnLst>
            <a:rect l="0" t="0" r="r" b="b"/>
            <a:pathLst>
              <a:path w="21600" h="21600" extrusionOk="0">
                <a:moveTo>
                  <a:pt x="1084" y="0"/>
                </a:moveTo>
                <a:cubicBezTo>
                  <a:pt x="489" y="0"/>
                  <a:pt x="0" y="564"/>
                  <a:pt x="0" y="1251"/>
                </a:cubicBezTo>
                <a:lnTo>
                  <a:pt x="0" y="14540"/>
                </a:lnTo>
                <a:cubicBezTo>
                  <a:pt x="0" y="14769"/>
                  <a:pt x="165" y="14960"/>
                  <a:pt x="364" y="14960"/>
                </a:cubicBezTo>
                <a:cubicBezTo>
                  <a:pt x="382" y="14960"/>
                  <a:pt x="392" y="14937"/>
                  <a:pt x="409" y="14934"/>
                </a:cubicBezTo>
                <a:cubicBezTo>
                  <a:pt x="427" y="14937"/>
                  <a:pt x="437" y="14960"/>
                  <a:pt x="455" y="14960"/>
                </a:cubicBezTo>
                <a:lnTo>
                  <a:pt x="19674" y="14960"/>
                </a:lnTo>
                <a:cubicBezTo>
                  <a:pt x="19874" y="14960"/>
                  <a:pt x="20038" y="14770"/>
                  <a:pt x="20038" y="14540"/>
                </a:cubicBezTo>
                <a:cubicBezTo>
                  <a:pt x="20038" y="14311"/>
                  <a:pt x="19874" y="14129"/>
                  <a:pt x="19674" y="14129"/>
                </a:cubicBezTo>
                <a:lnTo>
                  <a:pt x="720" y="14129"/>
                </a:lnTo>
                <a:lnTo>
                  <a:pt x="720" y="1251"/>
                </a:lnTo>
                <a:cubicBezTo>
                  <a:pt x="720" y="1022"/>
                  <a:pt x="886" y="831"/>
                  <a:pt x="1084" y="831"/>
                </a:cubicBezTo>
                <a:lnTo>
                  <a:pt x="20516" y="831"/>
                </a:lnTo>
                <a:cubicBezTo>
                  <a:pt x="20714" y="831"/>
                  <a:pt x="20880" y="1022"/>
                  <a:pt x="20880" y="1251"/>
                </a:cubicBezTo>
                <a:lnTo>
                  <a:pt x="20880" y="16202"/>
                </a:lnTo>
                <a:cubicBezTo>
                  <a:pt x="20880" y="16431"/>
                  <a:pt x="20714" y="16613"/>
                  <a:pt x="20516" y="16613"/>
                </a:cubicBezTo>
                <a:lnTo>
                  <a:pt x="1084" y="16613"/>
                </a:lnTo>
                <a:cubicBezTo>
                  <a:pt x="886" y="16613"/>
                  <a:pt x="720" y="16431"/>
                  <a:pt x="720" y="16202"/>
                </a:cubicBezTo>
                <a:cubicBezTo>
                  <a:pt x="720" y="15973"/>
                  <a:pt x="563" y="15791"/>
                  <a:pt x="364" y="15791"/>
                </a:cubicBezTo>
                <a:cubicBezTo>
                  <a:pt x="165" y="15791"/>
                  <a:pt x="0" y="15973"/>
                  <a:pt x="0" y="16202"/>
                </a:cubicBezTo>
                <a:cubicBezTo>
                  <a:pt x="0" y="16890"/>
                  <a:pt x="489" y="17444"/>
                  <a:pt x="1084" y="17444"/>
                </a:cubicBezTo>
                <a:lnTo>
                  <a:pt x="12237" y="17444"/>
                </a:lnTo>
                <a:lnTo>
                  <a:pt x="12237" y="20769"/>
                </a:lnTo>
                <a:lnTo>
                  <a:pt x="9363" y="20769"/>
                </a:lnTo>
                <a:lnTo>
                  <a:pt x="9363" y="18696"/>
                </a:lnTo>
                <a:cubicBezTo>
                  <a:pt x="9363" y="18466"/>
                  <a:pt x="9199" y="18276"/>
                  <a:pt x="8999" y="18276"/>
                </a:cubicBezTo>
                <a:cubicBezTo>
                  <a:pt x="8801" y="18276"/>
                  <a:pt x="8643" y="18466"/>
                  <a:pt x="8643" y="18696"/>
                </a:cubicBezTo>
                <a:lnTo>
                  <a:pt x="8643" y="20769"/>
                </a:lnTo>
                <a:lnTo>
                  <a:pt x="6839" y="20769"/>
                </a:lnTo>
                <a:cubicBezTo>
                  <a:pt x="6640" y="20769"/>
                  <a:pt x="6482" y="20959"/>
                  <a:pt x="6482" y="21189"/>
                </a:cubicBezTo>
                <a:cubicBezTo>
                  <a:pt x="6482" y="21418"/>
                  <a:pt x="6640" y="21600"/>
                  <a:pt x="6839" y="21600"/>
                </a:cubicBezTo>
                <a:lnTo>
                  <a:pt x="14761" y="21600"/>
                </a:lnTo>
                <a:cubicBezTo>
                  <a:pt x="14960" y="21600"/>
                  <a:pt x="15118" y="21418"/>
                  <a:pt x="15118" y="21189"/>
                </a:cubicBezTo>
                <a:cubicBezTo>
                  <a:pt x="15118" y="20959"/>
                  <a:pt x="14960" y="20769"/>
                  <a:pt x="14761" y="20769"/>
                </a:cubicBezTo>
                <a:lnTo>
                  <a:pt x="12957" y="20769"/>
                </a:lnTo>
                <a:lnTo>
                  <a:pt x="12957" y="17444"/>
                </a:lnTo>
                <a:lnTo>
                  <a:pt x="20516" y="17444"/>
                </a:lnTo>
                <a:cubicBezTo>
                  <a:pt x="21111" y="17445"/>
                  <a:pt x="21600" y="16890"/>
                  <a:pt x="21600" y="16202"/>
                </a:cubicBezTo>
                <a:lnTo>
                  <a:pt x="21600" y="1251"/>
                </a:lnTo>
                <a:cubicBezTo>
                  <a:pt x="21600" y="564"/>
                  <a:pt x="21111" y="0"/>
                  <a:pt x="20516" y="0"/>
                </a:cubicBezTo>
                <a:lnTo>
                  <a:pt x="1084" y="0"/>
                </a:lnTo>
                <a:close/>
                <a:moveTo>
                  <a:pt x="19697" y="15336"/>
                </a:moveTo>
                <a:cubicBezTo>
                  <a:pt x="19611" y="15336"/>
                  <a:pt x="19528" y="15374"/>
                  <a:pt x="19462" y="15450"/>
                </a:cubicBezTo>
                <a:cubicBezTo>
                  <a:pt x="19330" y="15602"/>
                  <a:pt x="19330" y="15849"/>
                  <a:pt x="19462" y="16001"/>
                </a:cubicBezTo>
                <a:cubicBezTo>
                  <a:pt x="19594" y="16153"/>
                  <a:pt x="19808" y="16153"/>
                  <a:pt x="19940" y="16001"/>
                </a:cubicBezTo>
                <a:cubicBezTo>
                  <a:pt x="20071" y="15849"/>
                  <a:pt x="20071" y="15602"/>
                  <a:pt x="19940" y="15450"/>
                </a:cubicBezTo>
                <a:cubicBezTo>
                  <a:pt x="19874" y="15374"/>
                  <a:pt x="19783" y="15336"/>
                  <a:pt x="19697" y="15336"/>
                </a:cubicBezTo>
                <a:close/>
              </a:path>
            </a:pathLst>
          </a:custGeom>
          <a:solidFill>
            <a:schemeClr val="accent1">
              <a:hueOff val="3916655"/>
              <a:satOff val="-35306"/>
              <a:lumOff val="-46699"/>
            </a:schemeClr>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88" name="Freeform: Shape 879"/>
          <p:cNvSpPr/>
          <p:nvPr/>
        </p:nvSpPr>
        <p:spPr>
          <a:xfrm>
            <a:off x="14246333" y="7595409"/>
            <a:ext cx="1235026" cy="1254229"/>
          </a:xfrm>
          <a:custGeom>
            <a:avLst/>
            <a:gdLst/>
            <a:ahLst/>
            <a:cxnLst>
              <a:cxn ang="0">
                <a:pos x="wd2" y="hd2"/>
              </a:cxn>
              <a:cxn ang="5400000">
                <a:pos x="wd2" y="hd2"/>
              </a:cxn>
              <a:cxn ang="10800000">
                <a:pos x="wd2" y="hd2"/>
              </a:cxn>
              <a:cxn ang="16200000">
                <a:pos x="wd2" y="hd2"/>
              </a:cxn>
            </a:cxnLst>
            <a:rect l="0" t="0" r="r" b="b"/>
            <a:pathLst>
              <a:path w="21521" h="21600" extrusionOk="0">
                <a:moveTo>
                  <a:pt x="10761" y="21600"/>
                </a:moveTo>
                <a:lnTo>
                  <a:pt x="9631" y="21600"/>
                </a:lnTo>
                <a:cubicBezTo>
                  <a:pt x="9443" y="21600"/>
                  <a:pt x="9284" y="21463"/>
                  <a:pt x="9257" y="21280"/>
                </a:cubicBezTo>
                <a:lnTo>
                  <a:pt x="9009" y="19560"/>
                </a:lnTo>
                <a:cubicBezTo>
                  <a:pt x="8302" y="19422"/>
                  <a:pt x="7617" y="19203"/>
                  <a:pt x="6967" y="18906"/>
                </a:cubicBezTo>
                <a:lnTo>
                  <a:pt x="5744" y="20151"/>
                </a:lnTo>
                <a:cubicBezTo>
                  <a:pt x="5612" y="20285"/>
                  <a:pt x="5402" y="20302"/>
                  <a:pt x="5252" y="20193"/>
                </a:cubicBezTo>
                <a:lnTo>
                  <a:pt x="3423" y="18880"/>
                </a:lnTo>
                <a:cubicBezTo>
                  <a:pt x="3271" y="18770"/>
                  <a:pt x="3224" y="18568"/>
                  <a:pt x="3311" y="18404"/>
                </a:cubicBezTo>
                <a:lnTo>
                  <a:pt x="4130" y="16874"/>
                </a:lnTo>
                <a:cubicBezTo>
                  <a:pt x="3644" y="16356"/>
                  <a:pt x="3221" y="15779"/>
                  <a:pt x="2868" y="15154"/>
                </a:cubicBezTo>
                <a:lnTo>
                  <a:pt x="1140" y="15451"/>
                </a:lnTo>
                <a:cubicBezTo>
                  <a:pt x="956" y="15484"/>
                  <a:pt x="775" y="15376"/>
                  <a:pt x="717" y="15199"/>
                </a:cubicBezTo>
                <a:lnTo>
                  <a:pt x="19" y="13074"/>
                </a:lnTo>
                <a:cubicBezTo>
                  <a:pt x="-39" y="12898"/>
                  <a:pt x="43" y="12706"/>
                  <a:pt x="211" y="12624"/>
                </a:cubicBezTo>
                <a:lnTo>
                  <a:pt x="1790" y="11859"/>
                </a:lnTo>
                <a:cubicBezTo>
                  <a:pt x="1741" y="11477"/>
                  <a:pt x="1718" y="11134"/>
                  <a:pt x="1718" y="10800"/>
                </a:cubicBezTo>
                <a:cubicBezTo>
                  <a:pt x="1718" y="10467"/>
                  <a:pt x="1741" y="10124"/>
                  <a:pt x="1790" y="9740"/>
                </a:cubicBezTo>
                <a:lnTo>
                  <a:pt x="211" y="8974"/>
                </a:lnTo>
                <a:cubicBezTo>
                  <a:pt x="43" y="8893"/>
                  <a:pt x="-39" y="8701"/>
                  <a:pt x="19" y="8525"/>
                </a:cubicBezTo>
                <a:lnTo>
                  <a:pt x="718" y="6400"/>
                </a:lnTo>
                <a:cubicBezTo>
                  <a:pt x="776" y="6224"/>
                  <a:pt x="959" y="6117"/>
                  <a:pt x="1141" y="6148"/>
                </a:cubicBezTo>
                <a:lnTo>
                  <a:pt x="2869" y="6445"/>
                </a:lnTo>
                <a:cubicBezTo>
                  <a:pt x="3221" y="5820"/>
                  <a:pt x="3645" y="5244"/>
                  <a:pt x="4130" y="4725"/>
                </a:cubicBezTo>
                <a:lnTo>
                  <a:pt x="3312" y="3195"/>
                </a:lnTo>
                <a:cubicBezTo>
                  <a:pt x="3224" y="3030"/>
                  <a:pt x="3272" y="2828"/>
                  <a:pt x="3423" y="2719"/>
                </a:cubicBezTo>
                <a:lnTo>
                  <a:pt x="5253" y="1406"/>
                </a:lnTo>
                <a:cubicBezTo>
                  <a:pt x="5405" y="1297"/>
                  <a:pt x="5615" y="1315"/>
                  <a:pt x="5745" y="1448"/>
                </a:cubicBezTo>
                <a:lnTo>
                  <a:pt x="6968" y="2694"/>
                </a:lnTo>
                <a:cubicBezTo>
                  <a:pt x="7617" y="2397"/>
                  <a:pt x="8302" y="2178"/>
                  <a:pt x="9009" y="2040"/>
                </a:cubicBezTo>
                <a:lnTo>
                  <a:pt x="9257" y="320"/>
                </a:lnTo>
                <a:cubicBezTo>
                  <a:pt x="9284" y="137"/>
                  <a:pt x="9443" y="0"/>
                  <a:pt x="9631" y="0"/>
                </a:cubicBezTo>
                <a:lnTo>
                  <a:pt x="11891" y="0"/>
                </a:lnTo>
                <a:cubicBezTo>
                  <a:pt x="12079" y="0"/>
                  <a:pt x="12238" y="137"/>
                  <a:pt x="12265" y="320"/>
                </a:cubicBezTo>
                <a:lnTo>
                  <a:pt x="12513" y="2040"/>
                </a:lnTo>
                <a:cubicBezTo>
                  <a:pt x="13220" y="2178"/>
                  <a:pt x="13904" y="2397"/>
                  <a:pt x="14554" y="2694"/>
                </a:cubicBezTo>
                <a:lnTo>
                  <a:pt x="15777" y="1448"/>
                </a:lnTo>
                <a:cubicBezTo>
                  <a:pt x="15907" y="1315"/>
                  <a:pt x="16117" y="1297"/>
                  <a:pt x="16269" y="1406"/>
                </a:cubicBezTo>
                <a:lnTo>
                  <a:pt x="18099" y="2719"/>
                </a:lnTo>
                <a:cubicBezTo>
                  <a:pt x="18250" y="2828"/>
                  <a:pt x="18298" y="3030"/>
                  <a:pt x="18210" y="3195"/>
                </a:cubicBezTo>
                <a:lnTo>
                  <a:pt x="17392" y="4725"/>
                </a:lnTo>
                <a:cubicBezTo>
                  <a:pt x="17877" y="5244"/>
                  <a:pt x="18301" y="5820"/>
                  <a:pt x="18653" y="6445"/>
                </a:cubicBezTo>
                <a:lnTo>
                  <a:pt x="20381" y="6148"/>
                </a:lnTo>
                <a:cubicBezTo>
                  <a:pt x="20563" y="6117"/>
                  <a:pt x="20746" y="6224"/>
                  <a:pt x="20804" y="6400"/>
                </a:cubicBezTo>
                <a:lnTo>
                  <a:pt x="21503" y="8525"/>
                </a:lnTo>
                <a:cubicBezTo>
                  <a:pt x="21561" y="8701"/>
                  <a:pt x="21479" y="8893"/>
                  <a:pt x="21311" y="8974"/>
                </a:cubicBezTo>
                <a:lnTo>
                  <a:pt x="19732" y="9740"/>
                </a:lnTo>
                <a:cubicBezTo>
                  <a:pt x="19781" y="10124"/>
                  <a:pt x="19804" y="10467"/>
                  <a:pt x="19804" y="10800"/>
                </a:cubicBezTo>
                <a:cubicBezTo>
                  <a:pt x="19804" y="11134"/>
                  <a:pt x="19781" y="11477"/>
                  <a:pt x="19732" y="11859"/>
                </a:cubicBezTo>
                <a:lnTo>
                  <a:pt x="21311" y="12624"/>
                </a:lnTo>
                <a:cubicBezTo>
                  <a:pt x="21479" y="12706"/>
                  <a:pt x="21561" y="12898"/>
                  <a:pt x="21503" y="13074"/>
                </a:cubicBezTo>
                <a:lnTo>
                  <a:pt x="20805" y="15199"/>
                </a:lnTo>
                <a:cubicBezTo>
                  <a:pt x="20747" y="15376"/>
                  <a:pt x="20565" y="15484"/>
                  <a:pt x="20382" y="15451"/>
                </a:cubicBezTo>
                <a:lnTo>
                  <a:pt x="18654" y="15154"/>
                </a:lnTo>
                <a:cubicBezTo>
                  <a:pt x="18301" y="15779"/>
                  <a:pt x="17878" y="16356"/>
                  <a:pt x="17392" y="16874"/>
                </a:cubicBezTo>
                <a:lnTo>
                  <a:pt x="18211" y="18404"/>
                </a:lnTo>
                <a:cubicBezTo>
                  <a:pt x="18298" y="18568"/>
                  <a:pt x="18251" y="18770"/>
                  <a:pt x="18099" y="18880"/>
                </a:cubicBezTo>
                <a:lnTo>
                  <a:pt x="16270" y="20193"/>
                </a:lnTo>
                <a:cubicBezTo>
                  <a:pt x="16119" y="20302"/>
                  <a:pt x="15910" y="20285"/>
                  <a:pt x="15778" y="20151"/>
                </a:cubicBezTo>
                <a:lnTo>
                  <a:pt x="14555" y="18906"/>
                </a:lnTo>
                <a:cubicBezTo>
                  <a:pt x="13905" y="19203"/>
                  <a:pt x="13220" y="19422"/>
                  <a:pt x="12513" y="19560"/>
                </a:cubicBezTo>
                <a:lnTo>
                  <a:pt x="12265" y="21280"/>
                </a:lnTo>
                <a:cubicBezTo>
                  <a:pt x="12238" y="21463"/>
                  <a:pt x="12079" y="21600"/>
                  <a:pt x="11891" y="21600"/>
                </a:cubicBezTo>
                <a:lnTo>
                  <a:pt x="10761" y="21600"/>
                </a:lnTo>
                <a:close/>
                <a:moveTo>
                  <a:pt x="10761" y="14896"/>
                </a:moveTo>
                <a:cubicBezTo>
                  <a:pt x="8475" y="14896"/>
                  <a:pt x="6616" y="13059"/>
                  <a:pt x="6616" y="10800"/>
                </a:cubicBezTo>
                <a:cubicBezTo>
                  <a:pt x="6616" y="8541"/>
                  <a:pt x="8475" y="6704"/>
                  <a:pt x="10761" y="6704"/>
                </a:cubicBezTo>
                <a:cubicBezTo>
                  <a:pt x="13046" y="6704"/>
                  <a:pt x="14906" y="8541"/>
                  <a:pt x="14906" y="10800"/>
                </a:cubicBezTo>
                <a:cubicBezTo>
                  <a:pt x="14906" y="13059"/>
                  <a:pt x="13046" y="14896"/>
                  <a:pt x="10761" y="14896"/>
                </a:cubicBezTo>
                <a:close/>
                <a:moveTo>
                  <a:pt x="10761" y="6704"/>
                </a:moveTo>
                <a:lnTo>
                  <a:pt x="10761" y="7448"/>
                </a:lnTo>
                <a:cubicBezTo>
                  <a:pt x="8891" y="7448"/>
                  <a:pt x="7370" y="8952"/>
                  <a:pt x="7370" y="10800"/>
                </a:cubicBezTo>
                <a:cubicBezTo>
                  <a:pt x="7370" y="12648"/>
                  <a:pt x="8891" y="14152"/>
                  <a:pt x="10761" y="14152"/>
                </a:cubicBezTo>
                <a:cubicBezTo>
                  <a:pt x="12631" y="14152"/>
                  <a:pt x="14152" y="12648"/>
                  <a:pt x="14152" y="10800"/>
                </a:cubicBezTo>
                <a:cubicBezTo>
                  <a:pt x="14152" y="8952"/>
                  <a:pt x="12631" y="7448"/>
                  <a:pt x="10761" y="7448"/>
                </a:cubicBezTo>
                <a:lnTo>
                  <a:pt x="10761" y="6704"/>
                </a:lnTo>
                <a:close/>
                <a:moveTo>
                  <a:pt x="10761" y="745"/>
                </a:moveTo>
                <a:lnTo>
                  <a:pt x="9957" y="745"/>
                </a:lnTo>
                <a:lnTo>
                  <a:pt x="9717" y="2412"/>
                </a:lnTo>
                <a:cubicBezTo>
                  <a:pt x="9694" y="2572"/>
                  <a:pt x="9567" y="2700"/>
                  <a:pt x="9405" y="2726"/>
                </a:cubicBezTo>
                <a:cubicBezTo>
                  <a:pt x="8583" y="2860"/>
                  <a:pt x="7793" y="3113"/>
                  <a:pt x="7055" y="3478"/>
                </a:cubicBezTo>
                <a:cubicBezTo>
                  <a:pt x="6907" y="3552"/>
                  <a:pt x="6731" y="3522"/>
                  <a:pt x="6616" y="3406"/>
                </a:cubicBezTo>
                <a:lnTo>
                  <a:pt x="5431" y="2198"/>
                </a:lnTo>
                <a:lnTo>
                  <a:pt x="4130" y="3132"/>
                </a:lnTo>
                <a:lnTo>
                  <a:pt x="4924" y="4614"/>
                </a:lnTo>
                <a:cubicBezTo>
                  <a:pt x="5001" y="4757"/>
                  <a:pt x="4975" y="4934"/>
                  <a:pt x="4859" y="5049"/>
                </a:cubicBezTo>
                <a:cubicBezTo>
                  <a:pt x="4281" y="5629"/>
                  <a:pt x="3792" y="6295"/>
                  <a:pt x="3406" y="7029"/>
                </a:cubicBezTo>
                <a:cubicBezTo>
                  <a:pt x="3330" y="7173"/>
                  <a:pt x="3170" y="7252"/>
                  <a:pt x="3006" y="7225"/>
                </a:cubicBezTo>
                <a:lnTo>
                  <a:pt x="1333" y="6937"/>
                </a:lnTo>
                <a:lnTo>
                  <a:pt x="836" y="8448"/>
                </a:lnTo>
                <a:lnTo>
                  <a:pt x="2367" y="9190"/>
                </a:lnTo>
                <a:cubicBezTo>
                  <a:pt x="2514" y="9261"/>
                  <a:pt x="2598" y="9418"/>
                  <a:pt x="2574" y="9579"/>
                </a:cubicBezTo>
                <a:cubicBezTo>
                  <a:pt x="2504" y="10041"/>
                  <a:pt x="2471" y="10428"/>
                  <a:pt x="2471" y="10800"/>
                </a:cubicBezTo>
                <a:cubicBezTo>
                  <a:pt x="2471" y="11172"/>
                  <a:pt x="2504" y="11561"/>
                  <a:pt x="2573" y="12020"/>
                </a:cubicBezTo>
                <a:cubicBezTo>
                  <a:pt x="2598" y="12181"/>
                  <a:pt x="2514" y="12338"/>
                  <a:pt x="2367" y="12409"/>
                </a:cubicBezTo>
                <a:lnTo>
                  <a:pt x="836" y="13151"/>
                </a:lnTo>
                <a:lnTo>
                  <a:pt x="1333" y="14662"/>
                </a:lnTo>
                <a:lnTo>
                  <a:pt x="3006" y="14374"/>
                </a:lnTo>
                <a:cubicBezTo>
                  <a:pt x="3167" y="14346"/>
                  <a:pt x="3330" y="14426"/>
                  <a:pt x="3405" y="14570"/>
                </a:cubicBezTo>
                <a:cubicBezTo>
                  <a:pt x="3791" y="15304"/>
                  <a:pt x="4280" y="15970"/>
                  <a:pt x="4858" y="16549"/>
                </a:cubicBezTo>
                <a:cubicBezTo>
                  <a:pt x="4974" y="16666"/>
                  <a:pt x="5000" y="16841"/>
                  <a:pt x="4923" y="16986"/>
                </a:cubicBezTo>
                <a:lnTo>
                  <a:pt x="4130" y="18467"/>
                </a:lnTo>
                <a:lnTo>
                  <a:pt x="5431" y="19401"/>
                </a:lnTo>
                <a:lnTo>
                  <a:pt x="6615" y="18194"/>
                </a:lnTo>
                <a:cubicBezTo>
                  <a:pt x="6730" y="18078"/>
                  <a:pt x="6907" y="18048"/>
                  <a:pt x="7054" y="18122"/>
                </a:cubicBezTo>
                <a:cubicBezTo>
                  <a:pt x="7792" y="18487"/>
                  <a:pt x="8583" y="18740"/>
                  <a:pt x="9405" y="18874"/>
                </a:cubicBezTo>
                <a:cubicBezTo>
                  <a:pt x="9567" y="18900"/>
                  <a:pt x="9694" y="19028"/>
                  <a:pt x="9717" y="19188"/>
                </a:cubicBezTo>
                <a:lnTo>
                  <a:pt x="9957" y="20855"/>
                </a:lnTo>
                <a:lnTo>
                  <a:pt x="11565" y="20855"/>
                </a:lnTo>
                <a:lnTo>
                  <a:pt x="11805" y="19188"/>
                </a:lnTo>
                <a:cubicBezTo>
                  <a:pt x="11828" y="19028"/>
                  <a:pt x="11955" y="18900"/>
                  <a:pt x="12117" y="18874"/>
                </a:cubicBezTo>
                <a:cubicBezTo>
                  <a:pt x="12939" y="18740"/>
                  <a:pt x="13730" y="18487"/>
                  <a:pt x="14468" y="18122"/>
                </a:cubicBezTo>
                <a:cubicBezTo>
                  <a:pt x="14615" y="18048"/>
                  <a:pt x="14792" y="18078"/>
                  <a:pt x="14907" y="18194"/>
                </a:cubicBezTo>
                <a:lnTo>
                  <a:pt x="16091" y="19401"/>
                </a:lnTo>
                <a:lnTo>
                  <a:pt x="17392" y="18467"/>
                </a:lnTo>
                <a:lnTo>
                  <a:pt x="16599" y="16986"/>
                </a:lnTo>
                <a:cubicBezTo>
                  <a:pt x="16522" y="16841"/>
                  <a:pt x="16548" y="16666"/>
                  <a:pt x="16664" y="16549"/>
                </a:cubicBezTo>
                <a:cubicBezTo>
                  <a:pt x="17242" y="15970"/>
                  <a:pt x="17731" y="15304"/>
                  <a:pt x="18117" y="14570"/>
                </a:cubicBezTo>
                <a:cubicBezTo>
                  <a:pt x="18192" y="14426"/>
                  <a:pt x="18355" y="14346"/>
                  <a:pt x="18516" y="14374"/>
                </a:cubicBezTo>
                <a:lnTo>
                  <a:pt x="20189" y="14662"/>
                </a:lnTo>
                <a:lnTo>
                  <a:pt x="20685" y="13151"/>
                </a:lnTo>
                <a:lnTo>
                  <a:pt x="19155" y="12409"/>
                </a:lnTo>
                <a:cubicBezTo>
                  <a:pt x="19008" y="12338"/>
                  <a:pt x="18924" y="12181"/>
                  <a:pt x="18949" y="12020"/>
                </a:cubicBezTo>
                <a:cubicBezTo>
                  <a:pt x="19018" y="11561"/>
                  <a:pt x="19051" y="11172"/>
                  <a:pt x="19051" y="10800"/>
                </a:cubicBezTo>
                <a:cubicBezTo>
                  <a:pt x="19051" y="10428"/>
                  <a:pt x="19018" y="10041"/>
                  <a:pt x="18948" y="9579"/>
                </a:cubicBezTo>
                <a:cubicBezTo>
                  <a:pt x="18924" y="9418"/>
                  <a:pt x="19008" y="9261"/>
                  <a:pt x="19155" y="9190"/>
                </a:cubicBezTo>
                <a:lnTo>
                  <a:pt x="20685" y="8448"/>
                </a:lnTo>
                <a:lnTo>
                  <a:pt x="20189" y="6937"/>
                </a:lnTo>
                <a:lnTo>
                  <a:pt x="18516" y="7225"/>
                </a:lnTo>
                <a:cubicBezTo>
                  <a:pt x="18352" y="7252"/>
                  <a:pt x="18192" y="7173"/>
                  <a:pt x="18116" y="7029"/>
                </a:cubicBezTo>
                <a:cubicBezTo>
                  <a:pt x="17730" y="6295"/>
                  <a:pt x="17241" y="5629"/>
                  <a:pt x="16663" y="5049"/>
                </a:cubicBezTo>
                <a:cubicBezTo>
                  <a:pt x="16547" y="4934"/>
                  <a:pt x="16521" y="4757"/>
                  <a:pt x="16598" y="4614"/>
                </a:cubicBezTo>
                <a:lnTo>
                  <a:pt x="17392" y="3132"/>
                </a:lnTo>
                <a:lnTo>
                  <a:pt x="16091" y="2198"/>
                </a:lnTo>
                <a:lnTo>
                  <a:pt x="14906" y="3406"/>
                </a:lnTo>
                <a:cubicBezTo>
                  <a:pt x="14791" y="3522"/>
                  <a:pt x="14615" y="3552"/>
                  <a:pt x="14467" y="3478"/>
                </a:cubicBezTo>
                <a:cubicBezTo>
                  <a:pt x="13729" y="3113"/>
                  <a:pt x="12939" y="2860"/>
                  <a:pt x="12117" y="2726"/>
                </a:cubicBezTo>
                <a:cubicBezTo>
                  <a:pt x="11955" y="2700"/>
                  <a:pt x="11828" y="2572"/>
                  <a:pt x="11805" y="2412"/>
                </a:cubicBezTo>
                <a:lnTo>
                  <a:pt x="11565" y="745"/>
                </a:lnTo>
                <a:lnTo>
                  <a:pt x="10761" y="745"/>
                </a:lnTo>
                <a:close/>
                <a:moveTo>
                  <a:pt x="10761" y="16386"/>
                </a:moveTo>
                <a:cubicBezTo>
                  <a:pt x="13878" y="16386"/>
                  <a:pt x="16413" y="13880"/>
                  <a:pt x="16413" y="10800"/>
                </a:cubicBezTo>
                <a:cubicBezTo>
                  <a:pt x="16413" y="7720"/>
                  <a:pt x="13878" y="5214"/>
                  <a:pt x="10761" y="5214"/>
                </a:cubicBezTo>
                <a:cubicBezTo>
                  <a:pt x="7644" y="5214"/>
                  <a:pt x="5109" y="7720"/>
                  <a:pt x="5109" y="10800"/>
                </a:cubicBezTo>
                <a:cubicBezTo>
                  <a:pt x="5109" y="13880"/>
                  <a:pt x="7644" y="16386"/>
                  <a:pt x="10761" y="16386"/>
                </a:cubicBezTo>
                <a:close/>
                <a:moveTo>
                  <a:pt x="10761" y="4469"/>
                </a:moveTo>
                <a:cubicBezTo>
                  <a:pt x="14293" y="4469"/>
                  <a:pt x="17167" y="7308"/>
                  <a:pt x="17167" y="10800"/>
                </a:cubicBezTo>
                <a:cubicBezTo>
                  <a:pt x="17167" y="14291"/>
                  <a:pt x="14293" y="17131"/>
                  <a:pt x="10761" y="17131"/>
                </a:cubicBezTo>
                <a:cubicBezTo>
                  <a:pt x="7229" y="17131"/>
                  <a:pt x="4355" y="14291"/>
                  <a:pt x="4355" y="10800"/>
                </a:cubicBezTo>
                <a:cubicBezTo>
                  <a:pt x="4355" y="7308"/>
                  <a:pt x="7229" y="4469"/>
                  <a:pt x="10761" y="4469"/>
                </a:cubicBezTo>
                <a:close/>
              </a:path>
            </a:pathLst>
          </a:custGeom>
          <a:solidFill>
            <a:schemeClr val="accent1">
              <a:hueOff val="3916655"/>
              <a:satOff val="-35306"/>
              <a:lumOff val="-46699"/>
            </a:schemeClr>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89" name="Freeform: Shape 1047"/>
          <p:cNvSpPr/>
          <p:nvPr/>
        </p:nvSpPr>
        <p:spPr>
          <a:xfrm>
            <a:off x="14174216" y="10681814"/>
            <a:ext cx="1379260" cy="1103698"/>
          </a:xfrm>
          <a:custGeom>
            <a:avLst/>
            <a:gdLst/>
            <a:ahLst/>
            <a:cxnLst>
              <a:cxn ang="0">
                <a:pos x="wd2" y="hd2"/>
              </a:cxn>
              <a:cxn ang="5400000">
                <a:pos x="wd2" y="hd2"/>
              </a:cxn>
              <a:cxn ang="10800000">
                <a:pos x="wd2" y="hd2"/>
              </a:cxn>
              <a:cxn ang="16200000">
                <a:pos x="wd2" y="hd2"/>
              </a:cxn>
            </a:cxnLst>
            <a:rect l="0" t="0" r="r" b="b"/>
            <a:pathLst>
              <a:path w="21600" h="21600" extrusionOk="0">
                <a:moveTo>
                  <a:pt x="11156" y="0"/>
                </a:moveTo>
                <a:cubicBezTo>
                  <a:pt x="10602" y="0"/>
                  <a:pt x="10048" y="521"/>
                  <a:pt x="9890" y="1185"/>
                </a:cubicBezTo>
                <a:lnTo>
                  <a:pt x="9018" y="4824"/>
                </a:lnTo>
                <a:cubicBezTo>
                  <a:pt x="8960" y="5062"/>
                  <a:pt x="9062" y="5312"/>
                  <a:pt x="9253" y="5383"/>
                </a:cubicBezTo>
                <a:cubicBezTo>
                  <a:pt x="9443" y="5457"/>
                  <a:pt x="9644" y="5318"/>
                  <a:pt x="9700" y="5080"/>
                </a:cubicBezTo>
                <a:lnTo>
                  <a:pt x="10580" y="1441"/>
                </a:lnTo>
                <a:cubicBezTo>
                  <a:pt x="10649" y="1152"/>
                  <a:pt x="10915" y="900"/>
                  <a:pt x="11156" y="900"/>
                </a:cubicBezTo>
                <a:lnTo>
                  <a:pt x="16200" y="900"/>
                </a:lnTo>
                <a:cubicBezTo>
                  <a:pt x="16441" y="900"/>
                  <a:pt x="16714" y="1152"/>
                  <a:pt x="16784" y="1441"/>
                </a:cubicBezTo>
                <a:lnTo>
                  <a:pt x="17656" y="5080"/>
                </a:lnTo>
                <a:cubicBezTo>
                  <a:pt x="17703" y="5275"/>
                  <a:pt x="17843" y="5402"/>
                  <a:pt x="17997" y="5402"/>
                </a:cubicBezTo>
                <a:cubicBezTo>
                  <a:pt x="18032" y="5402"/>
                  <a:pt x="18069" y="5397"/>
                  <a:pt x="18104" y="5383"/>
                </a:cubicBezTo>
                <a:cubicBezTo>
                  <a:pt x="18294" y="5312"/>
                  <a:pt x="18404" y="5062"/>
                  <a:pt x="18346" y="4824"/>
                </a:cubicBezTo>
                <a:lnTo>
                  <a:pt x="17474" y="1185"/>
                </a:lnTo>
                <a:cubicBezTo>
                  <a:pt x="17315" y="521"/>
                  <a:pt x="16755" y="0"/>
                  <a:pt x="16200" y="0"/>
                </a:cubicBezTo>
                <a:lnTo>
                  <a:pt x="11156" y="0"/>
                </a:lnTo>
                <a:close/>
                <a:moveTo>
                  <a:pt x="2829" y="1801"/>
                </a:moveTo>
                <a:cubicBezTo>
                  <a:pt x="2630" y="1801"/>
                  <a:pt x="2473" y="2007"/>
                  <a:pt x="2472" y="2256"/>
                </a:cubicBezTo>
                <a:lnTo>
                  <a:pt x="2472" y="3602"/>
                </a:lnTo>
                <a:lnTo>
                  <a:pt x="1797" y="3602"/>
                </a:lnTo>
                <a:cubicBezTo>
                  <a:pt x="805" y="3602"/>
                  <a:pt x="0" y="4617"/>
                  <a:pt x="0" y="5857"/>
                </a:cubicBezTo>
                <a:lnTo>
                  <a:pt x="0" y="19354"/>
                </a:lnTo>
                <a:cubicBezTo>
                  <a:pt x="0" y="20594"/>
                  <a:pt x="804" y="21600"/>
                  <a:pt x="1797" y="21600"/>
                </a:cubicBezTo>
                <a:lnTo>
                  <a:pt x="9450" y="21600"/>
                </a:lnTo>
                <a:cubicBezTo>
                  <a:pt x="9649" y="21600"/>
                  <a:pt x="9806" y="21404"/>
                  <a:pt x="9806" y="21155"/>
                </a:cubicBezTo>
                <a:cubicBezTo>
                  <a:pt x="9806" y="20905"/>
                  <a:pt x="9649" y="20700"/>
                  <a:pt x="9450" y="20700"/>
                </a:cubicBezTo>
                <a:lnTo>
                  <a:pt x="1797" y="20700"/>
                </a:lnTo>
                <a:cubicBezTo>
                  <a:pt x="1202" y="20700"/>
                  <a:pt x="721" y="20098"/>
                  <a:pt x="721" y="19354"/>
                </a:cubicBezTo>
                <a:lnTo>
                  <a:pt x="721" y="5857"/>
                </a:lnTo>
                <a:cubicBezTo>
                  <a:pt x="721" y="5113"/>
                  <a:pt x="1202" y="4502"/>
                  <a:pt x="1797" y="4502"/>
                </a:cubicBezTo>
                <a:lnTo>
                  <a:pt x="2829" y="4502"/>
                </a:lnTo>
                <a:lnTo>
                  <a:pt x="6378" y="4502"/>
                </a:lnTo>
                <a:lnTo>
                  <a:pt x="7918" y="4502"/>
                </a:lnTo>
                <a:cubicBezTo>
                  <a:pt x="8117" y="4502"/>
                  <a:pt x="8282" y="4306"/>
                  <a:pt x="8282" y="4057"/>
                </a:cubicBezTo>
                <a:cubicBezTo>
                  <a:pt x="8282" y="3807"/>
                  <a:pt x="8117" y="3602"/>
                  <a:pt x="7918" y="3602"/>
                </a:cubicBezTo>
                <a:lnTo>
                  <a:pt x="6735" y="3602"/>
                </a:lnTo>
                <a:lnTo>
                  <a:pt x="6735" y="2256"/>
                </a:lnTo>
                <a:cubicBezTo>
                  <a:pt x="6735" y="2007"/>
                  <a:pt x="6577" y="1801"/>
                  <a:pt x="6378" y="1801"/>
                </a:cubicBezTo>
                <a:lnTo>
                  <a:pt x="2829" y="1801"/>
                </a:lnTo>
                <a:close/>
                <a:moveTo>
                  <a:pt x="3193" y="2701"/>
                </a:moveTo>
                <a:lnTo>
                  <a:pt x="6014" y="2701"/>
                </a:lnTo>
                <a:lnTo>
                  <a:pt x="6014" y="3602"/>
                </a:lnTo>
                <a:lnTo>
                  <a:pt x="3193" y="3602"/>
                </a:lnTo>
                <a:lnTo>
                  <a:pt x="3193" y="2701"/>
                </a:lnTo>
                <a:close/>
                <a:moveTo>
                  <a:pt x="11521" y="3602"/>
                </a:moveTo>
                <a:cubicBezTo>
                  <a:pt x="11321" y="3602"/>
                  <a:pt x="11156" y="3808"/>
                  <a:pt x="11156" y="4057"/>
                </a:cubicBezTo>
                <a:cubicBezTo>
                  <a:pt x="11156" y="4305"/>
                  <a:pt x="11321" y="4502"/>
                  <a:pt x="11521" y="4502"/>
                </a:cubicBezTo>
                <a:lnTo>
                  <a:pt x="15844" y="4502"/>
                </a:lnTo>
                <a:cubicBezTo>
                  <a:pt x="16043" y="4502"/>
                  <a:pt x="16200" y="4305"/>
                  <a:pt x="16200" y="4057"/>
                </a:cubicBezTo>
                <a:cubicBezTo>
                  <a:pt x="16200" y="3808"/>
                  <a:pt x="16043" y="3602"/>
                  <a:pt x="15844" y="3602"/>
                </a:cubicBezTo>
                <a:lnTo>
                  <a:pt x="11521" y="3602"/>
                </a:lnTo>
                <a:close/>
                <a:moveTo>
                  <a:pt x="19438" y="3602"/>
                </a:moveTo>
                <a:cubicBezTo>
                  <a:pt x="19239" y="3602"/>
                  <a:pt x="19082" y="3807"/>
                  <a:pt x="19082" y="4057"/>
                </a:cubicBezTo>
                <a:cubicBezTo>
                  <a:pt x="19082" y="4306"/>
                  <a:pt x="19239" y="4502"/>
                  <a:pt x="19438" y="4502"/>
                </a:cubicBezTo>
                <a:lnTo>
                  <a:pt x="19803" y="4502"/>
                </a:lnTo>
                <a:cubicBezTo>
                  <a:pt x="20398" y="4502"/>
                  <a:pt x="20879" y="5113"/>
                  <a:pt x="20879" y="5857"/>
                </a:cubicBezTo>
                <a:lnTo>
                  <a:pt x="20879" y="19354"/>
                </a:lnTo>
                <a:cubicBezTo>
                  <a:pt x="20879" y="20098"/>
                  <a:pt x="20398" y="20700"/>
                  <a:pt x="19803" y="20700"/>
                </a:cubicBezTo>
                <a:lnTo>
                  <a:pt x="18088" y="20700"/>
                </a:lnTo>
                <a:cubicBezTo>
                  <a:pt x="17889" y="20700"/>
                  <a:pt x="17732" y="20905"/>
                  <a:pt x="17732" y="21155"/>
                </a:cubicBezTo>
                <a:cubicBezTo>
                  <a:pt x="17732" y="21404"/>
                  <a:pt x="17889" y="21600"/>
                  <a:pt x="18088" y="21600"/>
                </a:cubicBezTo>
                <a:lnTo>
                  <a:pt x="19803" y="21600"/>
                </a:lnTo>
                <a:cubicBezTo>
                  <a:pt x="20796" y="21600"/>
                  <a:pt x="21600" y="20595"/>
                  <a:pt x="21600" y="19354"/>
                </a:cubicBezTo>
                <a:lnTo>
                  <a:pt x="21600" y="5857"/>
                </a:lnTo>
                <a:cubicBezTo>
                  <a:pt x="21600" y="4617"/>
                  <a:pt x="20796" y="3602"/>
                  <a:pt x="19803" y="3602"/>
                </a:cubicBezTo>
                <a:lnTo>
                  <a:pt x="19438" y="3602"/>
                </a:lnTo>
                <a:close/>
                <a:moveTo>
                  <a:pt x="13682" y="5402"/>
                </a:moveTo>
                <a:cubicBezTo>
                  <a:pt x="10108" y="5402"/>
                  <a:pt x="7197" y="9040"/>
                  <a:pt x="7197" y="13506"/>
                </a:cubicBezTo>
                <a:cubicBezTo>
                  <a:pt x="7197" y="17972"/>
                  <a:pt x="10108" y="21600"/>
                  <a:pt x="13682" y="21600"/>
                </a:cubicBezTo>
                <a:cubicBezTo>
                  <a:pt x="17256" y="21600"/>
                  <a:pt x="20159" y="17972"/>
                  <a:pt x="20159" y="13506"/>
                </a:cubicBezTo>
                <a:cubicBezTo>
                  <a:pt x="20159" y="9040"/>
                  <a:pt x="17256" y="5402"/>
                  <a:pt x="13682" y="5402"/>
                </a:cubicBezTo>
                <a:close/>
                <a:moveTo>
                  <a:pt x="13682" y="6303"/>
                </a:moveTo>
                <a:cubicBezTo>
                  <a:pt x="16859" y="6303"/>
                  <a:pt x="19438" y="9536"/>
                  <a:pt x="19438" y="13506"/>
                </a:cubicBezTo>
                <a:cubicBezTo>
                  <a:pt x="19438" y="17476"/>
                  <a:pt x="16859" y="20700"/>
                  <a:pt x="13682" y="20700"/>
                </a:cubicBezTo>
                <a:cubicBezTo>
                  <a:pt x="10505" y="20700"/>
                  <a:pt x="7918" y="17476"/>
                  <a:pt x="7918" y="13506"/>
                </a:cubicBezTo>
                <a:cubicBezTo>
                  <a:pt x="7918" y="9536"/>
                  <a:pt x="10505" y="6303"/>
                  <a:pt x="13682" y="6303"/>
                </a:cubicBezTo>
                <a:close/>
                <a:moveTo>
                  <a:pt x="17997" y="13051"/>
                </a:moveTo>
                <a:cubicBezTo>
                  <a:pt x="17798" y="13051"/>
                  <a:pt x="17641" y="13257"/>
                  <a:pt x="17641" y="13506"/>
                </a:cubicBezTo>
                <a:cubicBezTo>
                  <a:pt x="17641" y="13755"/>
                  <a:pt x="17798" y="13951"/>
                  <a:pt x="17997" y="13951"/>
                </a:cubicBezTo>
                <a:cubicBezTo>
                  <a:pt x="18197" y="13951"/>
                  <a:pt x="18362" y="13755"/>
                  <a:pt x="18362" y="13506"/>
                </a:cubicBezTo>
                <a:cubicBezTo>
                  <a:pt x="18361" y="13257"/>
                  <a:pt x="18197" y="13051"/>
                  <a:pt x="17997" y="13051"/>
                </a:cubicBezTo>
                <a:close/>
                <a:moveTo>
                  <a:pt x="17474" y="15373"/>
                </a:moveTo>
                <a:cubicBezTo>
                  <a:pt x="17387" y="15412"/>
                  <a:pt x="17312" y="15488"/>
                  <a:pt x="17269" y="15601"/>
                </a:cubicBezTo>
                <a:cubicBezTo>
                  <a:pt x="16620" y="17331"/>
                  <a:pt x="15211" y="18453"/>
                  <a:pt x="13682" y="18453"/>
                </a:cubicBezTo>
                <a:cubicBezTo>
                  <a:pt x="13483" y="18453"/>
                  <a:pt x="13318" y="18650"/>
                  <a:pt x="13318" y="18899"/>
                </a:cubicBezTo>
                <a:cubicBezTo>
                  <a:pt x="13318" y="19148"/>
                  <a:pt x="13483" y="19354"/>
                  <a:pt x="13682" y="19354"/>
                </a:cubicBezTo>
                <a:cubicBezTo>
                  <a:pt x="15489" y="19354"/>
                  <a:pt x="17153" y="18034"/>
                  <a:pt x="17922" y="15989"/>
                </a:cubicBezTo>
                <a:cubicBezTo>
                  <a:pt x="18006" y="15764"/>
                  <a:pt x="17927" y="15488"/>
                  <a:pt x="17747" y="15383"/>
                </a:cubicBezTo>
                <a:cubicBezTo>
                  <a:pt x="17658" y="15330"/>
                  <a:pt x="17561" y="15334"/>
                  <a:pt x="17474" y="15373"/>
                </a:cubicBezTo>
                <a:close/>
              </a:path>
            </a:pathLst>
          </a:custGeom>
          <a:solidFill>
            <a:schemeClr val="accent1">
              <a:hueOff val="3916655"/>
              <a:satOff val="-35306"/>
              <a:lumOff val="-46699"/>
            </a:schemeClr>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490" name="Molestie a iaculis at erat. Nunc pulvinar sapien et ligula ullamco malesuada centro."/>
          <p:cNvSpPr txBox="1"/>
          <p:nvPr/>
        </p:nvSpPr>
        <p:spPr>
          <a:xfrm>
            <a:off x="8175459" y="7613225"/>
            <a:ext cx="4279717" cy="182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rgbClr val="929292"/>
                </a:solidFill>
                <a:latin typeface="Raleway Medium"/>
                <a:ea typeface="Raleway Medium"/>
                <a:cs typeface="Raleway Medium"/>
                <a:sym typeface="Raleway Medium"/>
              </a:defRPr>
            </a:lvl1pPr>
          </a:lstStyle>
          <a:p>
            <a:r>
              <a:t>Molestie a iaculis at erat. Nunc pulvinar sapien et ligula ullamco malesuada centro.</a:t>
            </a:r>
          </a:p>
        </p:txBody>
      </p:sp>
      <p:sp>
        <p:nvSpPr>
          <p:cNvPr id="491" name="Suspendisse interdum consectetur libero id faucibus nisl tincidunt eget nullam."/>
          <p:cNvSpPr txBox="1"/>
          <p:nvPr/>
        </p:nvSpPr>
        <p:spPr>
          <a:xfrm>
            <a:off x="8175459" y="10663998"/>
            <a:ext cx="4279717" cy="182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rgbClr val="929292"/>
                </a:solidFill>
                <a:latin typeface="Raleway Medium"/>
                <a:ea typeface="Raleway Medium"/>
                <a:cs typeface="Raleway Medium"/>
                <a:sym typeface="Raleway Medium"/>
              </a:defRPr>
            </a:lvl1pPr>
          </a:lstStyle>
          <a:p>
            <a:r>
              <a:t>Suspendisse interdum consectetur libero id faucibus nisl tincidunt eget nullam.</a:t>
            </a:r>
          </a:p>
        </p:txBody>
      </p:sp>
      <p:sp>
        <p:nvSpPr>
          <p:cNvPr id="492" name="Lorem ipsum dolor sit amet, consectetur adipiscing elit, sed do eiusmod tempor"/>
          <p:cNvSpPr txBox="1"/>
          <p:nvPr/>
        </p:nvSpPr>
        <p:spPr>
          <a:xfrm>
            <a:off x="16188475" y="7613225"/>
            <a:ext cx="4279716" cy="182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rgbClr val="929292"/>
                </a:solidFill>
                <a:latin typeface="Raleway Medium"/>
                <a:ea typeface="Raleway Medium"/>
                <a:cs typeface="Raleway Medium"/>
                <a:sym typeface="Raleway Medium"/>
              </a:defRPr>
            </a:lvl1pPr>
          </a:lstStyle>
          <a:p>
            <a:r>
              <a:t>Lorem ipsum dolor sit amet, consectetur adipiscing elit, sed do eiusmod tempor</a:t>
            </a:r>
          </a:p>
        </p:txBody>
      </p:sp>
      <p:sp>
        <p:nvSpPr>
          <p:cNvPr id="493" name="Tristique risus nec feugiat in fermentum posuere urna nec. Sagittis nisl rhoncus."/>
          <p:cNvSpPr txBox="1"/>
          <p:nvPr/>
        </p:nvSpPr>
        <p:spPr>
          <a:xfrm>
            <a:off x="16188475" y="10681814"/>
            <a:ext cx="4279716" cy="1828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rgbClr val="929292"/>
                </a:solidFill>
                <a:latin typeface="Raleway Medium"/>
                <a:ea typeface="Raleway Medium"/>
                <a:cs typeface="Raleway Medium"/>
                <a:sym typeface="Raleway Medium"/>
              </a:defRPr>
            </a:lvl1pPr>
          </a:lstStyle>
          <a:p>
            <a:r>
              <a:t>Tristique risus nec feugiat in fermentum posuere urna nec. Sagittis nisl rhoncus.</a:t>
            </a:r>
          </a:p>
        </p:txBody>
      </p:sp>
      <p:sp>
        <p:nvSpPr>
          <p:cNvPr id="494" name="Rectangle"/>
          <p:cNvSpPr/>
          <p:nvPr/>
        </p:nvSpPr>
        <p:spPr>
          <a:xfrm>
            <a:off x="6161201" y="3690949"/>
            <a:ext cx="8850343" cy="265172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95" name="Diam maecenas ultricies mi eget mauris pharetra. Tellus at urna condimentum mattis. Sed do eiusmod tempor incididunt ut labore et dolore."/>
          <p:cNvSpPr txBox="1"/>
          <p:nvPr/>
        </p:nvSpPr>
        <p:spPr>
          <a:xfrm>
            <a:off x="6623906" y="4691688"/>
            <a:ext cx="7777236" cy="1310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rgbClr val="000000"/>
                </a:solidFill>
                <a:latin typeface="Roboto Light"/>
                <a:ea typeface="Roboto Light"/>
                <a:cs typeface="Roboto Light"/>
                <a:sym typeface="Roboto Light"/>
              </a:defRPr>
            </a:lvl1pPr>
          </a:lstStyle>
          <a:p>
            <a:r>
              <a:t>Diam maecenas ultricies mi eget mauris pharetra. Tellus at urna condimentum mattis. Sed do eiusmod tempor incididunt ut labore et dolore.</a:t>
            </a:r>
          </a:p>
        </p:txBody>
      </p:sp>
      <p:sp>
        <p:nvSpPr>
          <p:cNvPr id="496" name="What we can do?"/>
          <p:cNvSpPr txBox="1"/>
          <p:nvPr/>
        </p:nvSpPr>
        <p:spPr>
          <a:xfrm>
            <a:off x="6623906" y="4031288"/>
            <a:ext cx="475512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b="1">
                <a:solidFill>
                  <a:srgbClr val="000000"/>
                </a:solidFill>
              </a:defRPr>
            </a:lvl1pPr>
          </a:lstStyle>
          <a:p>
            <a:r>
              <a:t>What we can do?</a:t>
            </a:r>
          </a:p>
        </p:txBody>
      </p:sp>
      <p:sp>
        <p:nvSpPr>
          <p:cNvPr id="497" name="Rectangle"/>
          <p:cNvSpPr/>
          <p:nvPr/>
        </p:nvSpPr>
        <p:spPr>
          <a:xfrm>
            <a:off x="6161201" y="7279075"/>
            <a:ext cx="6293975" cy="62335"/>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98" name="Rectangle"/>
          <p:cNvSpPr/>
          <p:nvPr/>
        </p:nvSpPr>
        <p:spPr>
          <a:xfrm>
            <a:off x="14174216" y="7279075"/>
            <a:ext cx="6293975" cy="62335"/>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499" name="Rectangle"/>
          <p:cNvSpPr/>
          <p:nvPr/>
        </p:nvSpPr>
        <p:spPr>
          <a:xfrm>
            <a:off x="14174216" y="10347664"/>
            <a:ext cx="6293975" cy="62336"/>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500" name="Rectangle"/>
          <p:cNvSpPr/>
          <p:nvPr/>
        </p:nvSpPr>
        <p:spPr>
          <a:xfrm>
            <a:off x="6161201" y="10347664"/>
            <a:ext cx="6293975" cy="62336"/>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hueOff val="9189679"/>
            <a:satOff val="-25861"/>
            <a:lumOff val="-20386"/>
          </a:schemeClr>
        </a:solidFill>
        <a:effectLst/>
      </p:bgPr>
    </p:bg>
    <p:spTree>
      <p:nvGrpSpPr>
        <p:cNvPr id="1" name=""/>
        <p:cNvGrpSpPr/>
        <p:nvPr/>
      </p:nvGrpSpPr>
      <p:grpSpPr>
        <a:xfrm>
          <a:off x="0" y="0"/>
          <a:ext cx="0" cy="0"/>
          <a:chOff x="0" y="0"/>
          <a:chExt cx="0" cy="0"/>
        </a:xfrm>
      </p:grpSpPr>
      <p:sp>
        <p:nvSpPr>
          <p:cNvPr id="243" name="Table of Content"/>
          <p:cNvSpPr txBox="1"/>
          <p:nvPr/>
        </p:nvSpPr>
        <p:spPr>
          <a:xfrm>
            <a:off x="6161201" y="1265434"/>
            <a:ext cx="9279235" cy="457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5000">
                <a:solidFill>
                  <a:srgbClr val="FFFFFF"/>
                </a:solidFill>
                <a:latin typeface="+mn-lt"/>
                <a:ea typeface="+mn-ea"/>
                <a:cs typeface="+mn-cs"/>
                <a:sym typeface="Raleway ExtraBold"/>
              </a:defRPr>
            </a:lvl1pPr>
          </a:lstStyle>
          <a:p>
            <a:r>
              <a:t>Table of Content</a:t>
            </a:r>
          </a:p>
        </p:txBody>
      </p:sp>
      <p:sp>
        <p:nvSpPr>
          <p:cNvPr id="244"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rgbClr val="FFFFFF"/>
                </a:solidFill>
              </a:defRPr>
            </a:lvl1pPr>
          </a:lstStyle>
          <a:p>
            <a:r>
              <a:t>Bahuraksa®</a:t>
            </a:r>
          </a:p>
        </p:txBody>
      </p:sp>
      <p:sp>
        <p:nvSpPr>
          <p:cNvPr id="245"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246"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247"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248" name="Part 1 : Introduction"/>
          <p:cNvSpPr txBox="1"/>
          <p:nvPr/>
        </p:nvSpPr>
        <p:spPr>
          <a:xfrm>
            <a:off x="6161201" y="7939960"/>
            <a:ext cx="5485208"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rPr>
                <a:solidFill>
                  <a:schemeClr val="accent6">
                    <a:hueOff val="3873820"/>
                    <a:satOff val="-27672"/>
                  </a:schemeClr>
                </a:solidFill>
              </a:rPr>
              <a:t>Part 1 :</a:t>
            </a:r>
            <a:r>
              <a:t> </a:t>
            </a:r>
            <a:r>
              <a:rPr>
                <a:solidFill>
                  <a:srgbClr val="FFFFFF"/>
                </a:solidFill>
              </a:rPr>
              <a:t>Introduction</a:t>
            </a:r>
          </a:p>
        </p:txBody>
      </p:sp>
      <p:sp>
        <p:nvSpPr>
          <p:cNvPr id="249" name="Part 3 : Portfolio"/>
          <p:cNvSpPr txBox="1"/>
          <p:nvPr/>
        </p:nvSpPr>
        <p:spPr>
          <a:xfrm>
            <a:off x="6161201" y="9274247"/>
            <a:ext cx="4506292"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rPr>
                <a:solidFill>
                  <a:schemeClr val="accent6">
                    <a:hueOff val="3873820"/>
                    <a:satOff val="-27672"/>
                  </a:schemeClr>
                </a:solidFill>
              </a:rPr>
              <a:t>Part 3 :</a:t>
            </a:r>
            <a:r>
              <a:t> </a:t>
            </a:r>
            <a:r>
              <a:rPr>
                <a:solidFill>
                  <a:srgbClr val="FFFFFF"/>
                </a:solidFill>
              </a:rPr>
              <a:t>Portfolio</a:t>
            </a:r>
          </a:p>
        </p:txBody>
      </p:sp>
      <p:sp>
        <p:nvSpPr>
          <p:cNvPr id="250" name="Part 2 : About Services"/>
          <p:cNvSpPr txBox="1"/>
          <p:nvPr/>
        </p:nvSpPr>
        <p:spPr>
          <a:xfrm>
            <a:off x="12192000" y="7939960"/>
            <a:ext cx="6497807"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4700">
                <a:solidFill>
                  <a:srgbClr val="000000"/>
                </a:solidFill>
                <a:latin typeface="Raleway Medium"/>
                <a:ea typeface="Raleway Medium"/>
                <a:cs typeface="Raleway Medium"/>
                <a:sym typeface="Raleway Medium"/>
              </a:defRPr>
            </a:pPr>
            <a:r>
              <a:rPr>
                <a:solidFill>
                  <a:schemeClr val="accent6">
                    <a:hueOff val="3873820"/>
                    <a:satOff val="-27672"/>
                  </a:schemeClr>
                </a:solidFill>
              </a:rPr>
              <a:t>Part 2 :</a:t>
            </a:r>
            <a:r>
              <a:t> </a:t>
            </a:r>
            <a:r>
              <a:rPr>
                <a:solidFill>
                  <a:srgbClr val="FFFFFF"/>
                </a:solidFill>
              </a:rPr>
              <a:t>About Services</a:t>
            </a:r>
          </a:p>
        </p:txBody>
      </p:sp>
      <p:sp>
        <p:nvSpPr>
          <p:cNvPr id="251" name="Part 4 : Client"/>
          <p:cNvSpPr txBox="1"/>
          <p:nvPr/>
        </p:nvSpPr>
        <p:spPr>
          <a:xfrm>
            <a:off x="11218429" y="9274247"/>
            <a:ext cx="3773298"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rPr>
                <a:solidFill>
                  <a:schemeClr val="accent6">
                    <a:hueOff val="3873820"/>
                    <a:satOff val="-27672"/>
                  </a:schemeClr>
                </a:solidFill>
              </a:rPr>
              <a:t>Part 4 :</a:t>
            </a:r>
            <a:r>
              <a:t> </a:t>
            </a:r>
            <a:r>
              <a:rPr>
                <a:solidFill>
                  <a:srgbClr val="FFFFFF"/>
                </a:solidFill>
              </a:rPr>
              <a:t>Client</a:t>
            </a:r>
          </a:p>
        </p:txBody>
      </p:sp>
      <p:sp>
        <p:nvSpPr>
          <p:cNvPr id="252" name="Title"/>
          <p:cNvSpPr txBox="1"/>
          <p:nvPr/>
        </p:nvSpPr>
        <p:spPr>
          <a:xfrm>
            <a:off x="1271676" y="7939960"/>
            <a:ext cx="730607"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EBEBEB"/>
                </a:solidFill>
              </a:defRPr>
            </a:lvl1pPr>
          </a:lstStyle>
          <a:p>
            <a:r>
              <a:t>Title</a:t>
            </a:r>
          </a:p>
        </p:txBody>
      </p:sp>
      <p:sp>
        <p:nvSpPr>
          <p:cNvPr id="253" name="Square"/>
          <p:cNvSpPr/>
          <p:nvPr/>
        </p:nvSpPr>
        <p:spPr>
          <a:xfrm>
            <a:off x="22478745" y="11875614"/>
            <a:ext cx="635001" cy="6350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254" name="&gt;"/>
          <p:cNvSpPr txBox="1"/>
          <p:nvPr/>
        </p:nvSpPr>
        <p:spPr>
          <a:xfrm>
            <a:off x="22586886" y="11742264"/>
            <a:ext cx="418720"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a:solidFill>
                  <a:srgbClr val="000000"/>
                </a:solidFill>
                <a:latin typeface="Raleway Medium"/>
                <a:ea typeface="Raleway Medium"/>
                <a:cs typeface="Raleway Medium"/>
                <a:sym typeface="Raleway Medium"/>
              </a:defRPr>
            </a:lvl1pPr>
          </a:lstStyle>
          <a:p>
            <a:r>
              <a:t>&gt;</a:t>
            </a:r>
          </a:p>
        </p:txBody>
      </p:sp>
      <p:sp>
        <p:nvSpPr>
          <p:cNvPr id="255" name="Part 5 : Data &amp; Facts"/>
          <p:cNvSpPr txBox="1"/>
          <p:nvPr/>
        </p:nvSpPr>
        <p:spPr>
          <a:xfrm>
            <a:off x="15537318" y="9274247"/>
            <a:ext cx="5622494"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rPr>
                <a:solidFill>
                  <a:schemeClr val="accent6">
                    <a:hueOff val="3873820"/>
                    <a:satOff val="-27672"/>
                  </a:schemeClr>
                </a:solidFill>
              </a:rPr>
              <a:t>Part 5 :</a:t>
            </a:r>
            <a:r>
              <a:t> </a:t>
            </a:r>
            <a:r>
              <a:rPr>
                <a:solidFill>
                  <a:srgbClr val="FFFFFF"/>
                </a:solidFill>
              </a:rPr>
              <a:t>Data &amp; Facts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hueOff val="3916655"/>
            <a:satOff val="-35306"/>
            <a:lumOff val="-46699"/>
          </a:schemeClr>
        </a:solidFill>
        <a:effectLst/>
      </p:bgPr>
    </p:bg>
    <p:spTree>
      <p:nvGrpSpPr>
        <p:cNvPr id="1" name=""/>
        <p:cNvGrpSpPr/>
        <p:nvPr/>
      </p:nvGrpSpPr>
      <p:grpSpPr>
        <a:xfrm>
          <a:off x="0" y="0"/>
          <a:ext cx="0" cy="0"/>
          <a:chOff x="0" y="0"/>
          <a:chExt cx="0" cy="0"/>
        </a:xfrm>
      </p:grpSpPr>
      <p:sp>
        <p:nvSpPr>
          <p:cNvPr id="502"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03"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04"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505"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506"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507" name="More Ways to Pay."/>
          <p:cNvSpPr txBox="1"/>
          <p:nvPr/>
        </p:nvSpPr>
        <p:spPr>
          <a:xfrm>
            <a:off x="6161201" y="1265434"/>
            <a:ext cx="11445784"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More Ways to Pay.</a:t>
            </a:r>
          </a:p>
        </p:txBody>
      </p:sp>
      <p:sp>
        <p:nvSpPr>
          <p:cNvPr id="508" name="Freeform: Shape 823"/>
          <p:cNvSpPr/>
          <p:nvPr/>
        </p:nvSpPr>
        <p:spPr>
          <a:xfrm>
            <a:off x="11746680" y="6167927"/>
            <a:ext cx="1591239" cy="159179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4" y="0"/>
                  <a:pt x="0" y="4842"/>
                  <a:pt x="0" y="10796"/>
                </a:cubicBezTo>
                <a:cubicBezTo>
                  <a:pt x="0" y="16752"/>
                  <a:pt x="4844" y="21600"/>
                  <a:pt x="10800" y="21600"/>
                </a:cubicBezTo>
                <a:cubicBezTo>
                  <a:pt x="16757" y="21600"/>
                  <a:pt x="21600" y="16752"/>
                  <a:pt x="21600" y="10796"/>
                </a:cubicBezTo>
                <a:cubicBezTo>
                  <a:pt x="21600" y="4842"/>
                  <a:pt x="16756" y="0"/>
                  <a:pt x="10800" y="0"/>
                </a:cubicBezTo>
                <a:close/>
                <a:moveTo>
                  <a:pt x="10800" y="720"/>
                </a:moveTo>
                <a:cubicBezTo>
                  <a:pt x="16359" y="720"/>
                  <a:pt x="20879" y="5239"/>
                  <a:pt x="20879" y="10796"/>
                </a:cubicBezTo>
                <a:cubicBezTo>
                  <a:pt x="20880" y="16354"/>
                  <a:pt x="16359" y="20880"/>
                  <a:pt x="10800" y="20880"/>
                </a:cubicBezTo>
                <a:cubicBezTo>
                  <a:pt x="5241" y="20880"/>
                  <a:pt x="721" y="16354"/>
                  <a:pt x="721" y="10796"/>
                </a:cubicBezTo>
                <a:cubicBezTo>
                  <a:pt x="721" y="5239"/>
                  <a:pt x="5241" y="720"/>
                  <a:pt x="10800" y="720"/>
                </a:cubicBezTo>
                <a:close/>
                <a:moveTo>
                  <a:pt x="10800" y="4352"/>
                </a:moveTo>
                <a:cubicBezTo>
                  <a:pt x="9814" y="4352"/>
                  <a:pt x="9041" y="4624"/>
                  <a:pt x="8494" y="5171"/>
                </a:cubicBezTo>
                <a:cubicBezTo>
                  <a:pt x="7639" y="6028"/>
                  <a:pt x="7537" y="6952"/>
                  <a:pt x="7539" y="7862"/>
                </a:cubicBezTo>
                <a:cubicBezTo>
                  <a:pt x="7545" y="11449"/>
                  <a:pt x="8644" y="12881"/>
                  <a:pt x="10800" y="12881"/>
                </a:cubicBezTo>
                <a:cubicBezTo>
                  <a:pt x="12956" y="12881"/>
                  <a:pt x="14055" y="11449"/>
                  <a:pt x="14061" y="7862"/>
                </a:cubicBezTo>
                <a:cubicBezTo>
                  <a:pt x="14063" y="6952"/>
                  <a:pt x="13962" y="6028"/>
                  <a:pt x="13106" y="5171"/>
                </a:cubicBezTo>
                <a:cubicBezTo>
                  <a:pt x="12559" y="4624"/>
                  <a:pt x="11786" y="4352"/>
                  <a:pt x="10800" y="4352"/>
                </a:cubicBezTo>
                <a:close/>
                <a:moveTo>
                  <a:pt x="10800" y="5125"/>
                </a:moveTo>
                <a:cubicBezTo>
                  <a:pt x="11583" y="5125"/>
                  <a:pt x="12159" y="5324"/>
                  <a:pt x="12560" y="5724"/>
                </a:cubicBezTo>
                <a:cubicBezTo>
                  <a:pt x="13050" y="6215"/>
                  <a:pt x="13290" y="6652"/>
                  <a:pt x="13288" y="7862"/>
                </a:cubicBezTo>
                <a:cubicBezTo>
                  <a:pt x="13282" y="10978"/>
                  <a:pt x="12465" y="12108"/>
                  <a:pt x="10800" y="12108"/>
                </a:cubicBezTo>
                <a:cubicBezTo>
                  <a:pt x="9135" y="12108"/>
                  <a:pt x="8326" y="10978"/>
                  <a:pt x="8320" y="7862"/>
                </a:cubicBezTo>
                <a:cubicBezTo>
                  <a:pt x="8318" y="6652"/>
                  <a:pt x="8550" y="6215"/>
                  <a:pt x="9040" y="5724"/>
                </a:cubicBezTo>
                <a:cubicBezTo>
                  <a:pt x="9441" y="5324"/>
                  <a:pt x="10017" y="5125"/>
                  <a:pt x="10800" y="5125"/>
                </a:cubicBezTo>
                <a:close/>
                <a:moveTo>
                  <a:pt x="9139" y="12805"/>
                </a:moveTo>
                <a:cubicBezTo>
                  <a:pt x="8945" y="12783"/>
                  <a:pt x="8762" y="12919"/>
                  <a:pt x="8737" y="13116"/>
                </a:cubicBezTo>
                <a:lnTo>
                  <a:pt x="8730" y="13321"/>
                </a:lnTo>
                <a:lnTo>
                  <a:pt x="5301" y="14504"/>
                </a:lnTo>
                <a:cubicBezTo>
                  <a:pt x="4364" y="14831"/>
                  <a:pt x="3603" y="15899"/>
                  <a:pt x="3603" y="16892"/>
                </a:cubicBezTo>
                <a:cubicBezTo>
                  <a:pt x="3603" y="17091"/>
                  <a:pt x="3760" y="17248"/>
                  <a:pt x="3959" y="17248"/>
                </a:cubicBezTo>
                <a:cubicBezTo>
                  <a:pt x="4158" y="17248"/>
                  <a:pt x="4315" y="17091"/>
                  <a:pt x="4315" y="16892"/>
                </a:cubicBezTo>
                <a:cubicBezTo>
                  <a:pt x="4315" y="16205"/>
                  <a:pt x="4889" y="15405"/>
                  <a:pt x="5537" y="15178"/>
                </a:cubicBezTo>
                <a:lnTo>
                  <a:pt x="9177" y="13927"/>
                </a:lnTo>
                <a:cubicBezTo>
                  <a:pt x="9306" y="13883"/>
                  <a:pt x="9395" y="13768"/>
                  <a:pt x="9412" y="13632"/>
                </a:cubicBezTo>
                <a:lnTo>
                  <a:pt x="9450" y="13207"/>
                </a:lnTo>
                <a:cubicBezTo>
                  <a:pt x="9475" y="13010"/>
                  <a:pt x="9336" y="12830"/>
                  <a:pt x="9139" y="12805"/>
                </a:cubicBezTo>
                <a:close/>
                <a:moveTo>
                  <a:pt x="12461" y="12805"/>
                </a:moveTo>
                <a:cubicBezTo>
                  <a:pt x="12264" y="12830"/>
                  <a:pt x="12125" y="13010"/>
                  <a:pt x="12150" y="13207"/>
                </a:cubicBezTo>
                <a:lnTo>
                  <a:pt x="12188" y="13632"/>
                </a:lnTo>
                <a:cubicBezTo>
                  <a:pt x="12205" y="13768"/>
                  <a:pt x="12301" y="13883"/>
                  <a:pt x="12431" y="13927"/>
                </a:cubicBezTo>
                <a:lnTo>
                  <a:pt x="16063" y="15178"/>
                </a:lnTo>
                <a:cubicBezTo>
                  <a:pt x="16711" y="15405"/>
                  <a:pt x="17285" y="16205"/>
                  <a:pt x="17285" y="16892"/>
                </a:cubicBezTo>
                <a:cubicBezTo>
                  <a:pt x="17285" y="17091"/>
                  <a:pt x="17442" y="17248"/>
                  <a:pt x="17641" y="17248"/>
                </a:cubicBezTo>
                <a:cubicBezTo>
                  <a:pt x="17840" y="17248"/>
                  <a:pt x="18005" y="17091"/>
                  <a:pt x="18005" y="16892"/>
                </a:cubicBezTo>
                <a:cubicBezTo>
                  <a:pt x="18005" y="15899"/>
                  <a:pt x="17243" y="14831"/>
                  <a:pt x="16306" y="14504"/>
                </a:cubicBezTo>
                <a:lnTo>
                  <a:pt x="12871" y="13321"/>
                </a:lnTo>
                <a:lnTo>
                  <a:pt x="12863" y="13116"/>
                </a:lnTo>
                <a:cubicBezTo>
                  <a:pt x="12838" y="12919"/>
                  <a:pt x="12655" y="12783"/>
                  <a:pt x="12461" y="12805"/>
                </a:cubicBezTo>
                <a:close/>
              </a:path>
            </a:pathLst>
          </a:custGeom>
          <a:solidFill>
            <a:srgbClr val="FFFFFF"/>
          </a:solidFill>
          <a:ln w="12700">
            <a:miter lim="400000"/>
          </a:ln>
        </p:spPr>
        <p:txBody>
          <a:bodyPr lIns="30136" tIns="30136" rIns="30136" bIns="30136" anchor="ctr"/>
          <a:lstStyle/>
          <a:p>
            <a:pPr defTabSz="914400">
              <a:defRPr sz="1400" b="1">
                <a:solidFill>
                  <a:srgbClr val="FFFFFF"/>
                </a:solidFill>
                <a:latin typeface="Arial"/>
                <a:ea typeface="Arial"/>
                <a:cs typeface="Arial"/>
                <a:sym typeface="Arial"/>
              </a:defRPr>
            </a:pPr>
            <a:endParaRPr/>
          </a:p>
        </p:txBody>
      </p:sp>
      <p:sp>
        <p:nvSpPr>
          <p:cNvPr id="509" name="Freeform: Shape 900"/>
          <p:cNvSpPr/>
          <p:nvPr/>
        </p:nvSpPr>
        <p:spPr>
          <a:xfrm>
            <a:off x="17332159" y="6167927"/>
            <a:ext cx="1273409" cy="1591797"/>
          </a:xfrm>
          <a:custGeom>
            <a:avLst/>
            <a:gdLst/>
            <a:ahLst/>
            <a:cxnLst>
              <a:cxn ang="0">
                <a:pos x="wd2" y="hd2"/>
              </a:cxn>
              <a:cxn ang="5400000">
                <a:pos x="wd2" y="hd2"/>
              </a:cxn>
              <a:cxn ang="10800000">
                <a:pos x="wd2" y="hd2"/>
              </a:cxn>
              <a:cxn ang="16200000">
                <a:pos x="wd2" y="hd2"/>
              </a:cxn>
            </a:cxnLst>
            <a:rect l="0" t="0" r="r" b="b"/>
            <a:pathLst>
              <a:path w="21590" h="21590" extrusionOk="0">
                <a:moveTo>
                  <a:pt x="10610" y="29"/>
                </a:moveTo>
                <a:lnTo>
                  <a:pt x="265" y="3629"/>
                </a:lnTo>
                <a:cubicBezTo>
                  <a:pt x="96" y="3688"/>
                  <a:pt x="-5" y="3823"/>
                  <a:pt x="0" y="3970"/>
                </a:cubicBezTo>
                <a:lnTo>
                  <a:pt x="322" y="12950"/>
                </a:lnTo>
                <a:cubicBezTo>
                  <a:pt x="322" y="16063"/>
                  <a:pt x="2788" y="17685"/>
                  <a:pt x="4936" y="18748"/>
                </a:cubicBezTo>
                <a:lnTo>
                  <a:pt x="10553" y="21537"/>
                </a:lnTo>
                <a:cubicBezTo>
                  <a:pt x="10626" y="21573"/>
                  <a:pt x="10707" y="21590"/>
                  <a:pt x="10790" y="21590"/>
                </a:cubicBezTo>
                <a:cubicBezTo>
                  <a:pt x="10873" y="21590"/>
                  <a:pt x="10954" y="21573"/>
                  <a:pt x="11027" y="21537"/>
                </a:cubicBezTo>
                <a:lnTo>
                  <a:pt x="16654" y="18748"/>
                </a:lnTo>
                <a:cubicBezTo>
                  <a:pt x="18802" y="17684"/>
                  <a:pt x="21268" y="16067"/>
                  <a:pt x="21268" y="12966"/>
                </a:cubicBezTo>
                <a:lnTo>
                  <a:pt x="21590" y="3970"/>
                </a:lnTo>
                <a:cubicBezTo>
                  <a:pt x="21595" y="3823"/>
                  <a:pt x="21484" y="3688"/>
                  <a:pt x="21315" y="3629"/>
                </a:cubicBezTo>
                <a:lnTo>
                  <a:pt x="10970" y="29"/>
                </a:lnTo>
                <a:cubicBezTo>
                  <a:pt x="10856" y="-10"/>
                  <a:pt x="10724" y="-10"/>
                  <a:pt x="10610" y="29"/>
                </a:cubicBezTo>
                <a:close/>
                <a:moveTo>
                  <a:pt x="10790" y="749"/>
                </a:moveTo>
                <a:lnTo>
                  <a:pt x="20681" y="4190"/>
                </a:lnTo>
                <a:lnTo>
                  <a:pt x="20368" y="12950"/>
                </a:lnTo>
                <a:cubicBezTo>
                  <a:pt x="20368" y="15691"/>
                  <a:pt x="18252" y="17116"/>
                  <a:pt x="16181" y="18142"/>
                </a:cubicBezTo>
                <a:lnTo>
                  <a:pt x="10790" y="20809"/>
                </a:lnTo>
                <a:lnTo>
                  <a:pt x="5409" y="18142"/>
                </a:lnTo>
                <a:cubicBezTo>
                  <a:pt x="3337" y="17116"/>
                  <a:pt x="1222" y="15695"/>
                  <a:pt x="1222" y="12943"/>
                </a:cubicBezTo>
                <a:lnTo>
                  <a:pt x="909" y="4190"/>
                </a:lnTo>
                <a:lnTo>
                  <a:pt x="10790" y="749"/>
                </a:lnTo>
                <a:close/>
                <a:moveTo>
                  <a:pt x="10790" y="4318"/>
                </a:moveTo>
                <a:cubicBezTo>
                  <a:pt x="6822" y="4318"/>
                  <a:pt x="3600" y="6904"/>
                  <a:pt x="3600" y="10078"/>
                </a:cubicBezTo>
                <a:cubicBezTo>
                  <a:pt x="3600" y="10941"/>
                  <a:pt x="3840" y="11777"/>
                  <a:pt x="4320" y="12572"/>
                </a:cubicBezTo>
                <a:cubicBezTo>
                  <a:pt x="4397" y="12699"/>
                  <a:pt x="4551" y="12776"/>
                  <a:pt x="4718" y="12776"/>
                </a:cubicBezTo>
                <a:cubicBezTo>
                  <a:pt x="4784" y="12776"/>
                  <a:pt x="4855" y="12762"/>
                  <a:pt x="4917" y="12738"/>
                </a:cubicBezTo>
                <a:cubicBezTo>
                  <a:pt x="5141" y="12652"/>
                  <a:pt x="5232" y="12432"/>
                  <a:pt x="5125" y="12253"/>
                </a:cubicBezTo>
                <a:cubicBezTo>
                  <a:pt x="4706" y="11557"/>
                  <a:pt x="4490" y="10831"/>
                  <a:pt x="4490" y="10078"/>
                </a:cubicBezTo>
                <a:cubicBezTo>
                  <a:pt x="4490" y="7301"/>
                  <a:pt x="7319" y="5038"/>
                  <a:pt x="10790" y="5038"/>
                </a:cubicBezTo>
                <a:cubicBezTo>
                  <a:pt x="14262" y="5038"/>
                  <a:pt x="17090" y="7301"/>
                  <a:pt x="17090" y="10078"/>
                </a:cubicBezTo>
                <a:cubicBezTo>
                  <a:pt x="17090" y="10844"/>
                  <a:pt x="16876" y="11570"/>
                  <a:pt x="16465" y="12253"/>
                </a:cubicBezTo>
                <a:cubicBezTo>
                  <a:pt x="16357" y="12432"/>
                  <a:pt x="16458" y="12652"/>
                  <a:pt x="16683" y="12738"/>
                </a:cubicBezTo>
                <a:cubicBezTo>
                  <a:pt x="16907" y="12824"/>
                  <a:pt x="17171" y="12751"/>
                  <a:pt x="17280" y="12572"/>
                </a:cubicBezTo>
                <a:cubicBezTo>
                  <a:pt x="17749" y="11790"/>
                  <a:pt x="17990" y="10952"/>
                  <a:pt x="17990" y="10078"/>
                </a:cubicBezTo>
                <a:cubicBezTo>
                  <a:pt x="17990" y="6904"/>
                  <a:pt x="14758" y="4318"/>
                  <a:pt x="10790" y="4318"/>
                </a:cubicBezTo>
                <a:close/>
                <a:moveTo>
                  <a:pt x="10790" y="6835"/>
                </a:moveTo>
                <a:cubicBezTo>
                  <a:pt x="9841" y="6835"/>
                  <a:pt x="9163" y="7019"/>
                  <a:pt x="8706" y="7395"/>
                </a:cubicBezTo>
                <a:cubicBezTo>
                  <a:pt x="8036" y="7948"/>
                  <a:pt x="8066" y="8752"/>
                  <a:pt x="8090" y="9396"/>
                </a:cubicBezTo>
                <a:cubicBezTo>
                  <a:pt x="8095" y="9506"/>
                  <a:pt x="8090" y="9613"/>
                  <a:pt x="8090" y="9714"/>
                </a:cubicBezTo>
                <a:lnTo>
                  <a:pt x="8090" y="10078"/>
                </a:lnTo>
                <a:cubicBezTo>
                  <a:pt x="8090" y="10695"/>
                  <a:pt x="8416" y="11266"/>
                  <a:pt x="8990" y="11677"/>
                </a:cubicBezTo>
                <a:lnTo>
                  <a:pt x="8990" y="11836"/>
                </a:lnTo>
                <a:lnTo>
                  <a:pt x="7020" y="12405"/>
                </a:lnTo>
                <a:cubicBezTo>
                  <a:pt x="6333" y="12575"/>
                  <a:pt x="5678" y="13309"/>
                  <a:pt x="5485" y="13617"/>
                </a:cubicBezTo>
                <a:cubicBezTo>
                  <a:pt x="5400" y="13753"/>
                  <a:pt x="5431" y="13917"/>
                  <a:pt x="5561" y="14027"/>
                </a:cubicBezTo>
                <a:cubicBezTo>
                  <a:pt x="6938" y="15193"/>
                  <a:pt x="8796" y="15830"/>
                  <a:pt x="10790" y="15830"/>
                </a:cubicBezTo>
                <a:cubicBezTo>
                  <a:pt x="12785" y="15830"/>
                  <a:pt x="14642" y="15193"/>
                  <a:pt x="16020" y="14027"/>
                </a:cubicBezTo>
                <a:cubicBezTo>
                  <a:pt x="16148" y="13917"/>
                  <a:pt x="16181" y="13752"/>
                  <a:pt x="16095" y="13617"/>
                </a:cubicBezTo>
                <a:cubicBezTo>
                  <a:pt x="15932" y="13357"/>
                  <a:pt x="15262" y="12578"/>
                  <a:pt x="14580" y="12405"/>
                </a:cubicBezTo>
                <a:lnTo>
                  <a:pt x="12590" y="11836"/>
                </a:lnTo>
                <a:lnTo>
                  <a:pt x="12590" y="11677"/>
                </a:lnTo>
                <a:cubicBezTo>
                  <a:pt x="13165" y="11266"/>
                  <a:pt x="13490" y="10695"/>
                  <a:pt x="13490" y="10078"/>
                </a:cubicBezTo>
                <a:lnTo>
                  <a:pt x="13490" y="9714"/>
                </a:lnTo>
                <a:cubicBezTo>
                  <a:pt x="13490" y="9613"/>
                  <a:pt x="13495" y="9506"/>
                  <a:pt x="13500" y="9396"/>
                </a:cubicBezTo>
                <a:cubicBezTo>
                  <a:pt x="13524" y="8752"/>
                  <a:pt x="13554" y="7948"/>
                  <a:pt x="12884" y="7395"/>
                </a:cubicBezTo>
                <a:cubicBezTo>
                  <a:pt x="12427" y="7019"/>
                  <a:pt x="11740" y="6835"/>
                  <a:pt x="10790" y="6835"/>
                </a:cubicBezTo>
                <a:close/>
                <a:moveTo>
                  <a:pt x="10790" y="7555"/>
                </a:moveTo>
                <a:cubicBezTo>
                  <a:pt x="11474" y="7555"/>
                  <a:pt x="11965" y="7669"/>
                  <a:pt x="12240" y="7896"/>
                </a:cubicBezTo>
                <a:cubicBezTo>
                  <a:pt x="12646" y="8229"/>
                  <a:pt x="12619" y="8838"/>
                  <a:pt x="12600" y="9373"/>
                </a:cubicBezTo>
                <a:cubicBezTo>
                  <a:pt x="12594" y="9492"/>
                  <a:pt x="12590" y="9606"/>
                  <a:pt x="12590" y="9714"/>
                </a:cubicBezTo>
                <a:lnTo>
                  <a:pt x="12590" y="10078"/>
                </a:lnTo>
                <a:cubicBezTo>
                  <a:pt x="12590" y="10529"/>
                  <a:pt x="12328" y="10946"/>
                  <a:pt x="11870" y="11223"/>
                </a:cubicBezTo>
                <a:cubicBezTo>
                  <a:pt x="11757" y="11290"/>
                  <a:pt x="11690" y="11390"/>
                  <a:pt x="11690" y="11503"/>
                </a:cubicBezTo>
                <a:lnTo>
                  <a:pt x="11690" y="12086"/>
                </a:lnTo>
                <a:cubicBezTo>
                  <a:pt x="11690" y="12238"/>
                  <a:pt x="11815" y="12376"/>
                  <a:pt x="11993" y="12428"/>
                </a:cubicBezTo>
                <a:lnTo>
                  <a:pt x="14295" y="13087"/>
                </a:lnTo>
                <a:cubicBezTo>
                  <a:pt x="14532" y="13147"/>
                  <a:pt x="14895" y="13457"/>
                  <a:pt x="15129" y="13723"/>
                </a:cubicBezTo>
                <a:cubicBezTo>
                  <a:pt x="13953" y="14622"/>
                  <a:pt x="12422" y="15110"/>
                  <a:pt x="10790" y="15110"/>
                </a:cubicBezTo>
                <a:cubicBezTo>
                  <a:pt x="9159" y="15110"/>
                  <a:pt x="7637" y="14622"/>
                  <a:pt x="6461" y="13723"/>
                </a:cubicBezTo>
                <a:cubicBezTo>
                  <a:pt x="6692" y="13458"/>
                  <a:pt x="7046" y="13151"/>
                  <a:pt x="7304" y="13087"/>
                </a:cubicBezTo>
                <a:lnTo>
                  <a:pt x="9597" y="12428"/>
                </a:lnTo>
                <a:cubicBezTo>
                  <a:pt x="9775" y="12376"/>
                  <a:pt x="9890" y="12238"/>
                  <a:pt x="9890" y="12086"/>
                </a:cubicBezTo>
                <a:lnTo>
                  <a:pt x="9890" y="11503"/>
                </a:lnTo>
                <a:cubicBezTo>
                  <a:pt x="9890" y="11390"/>
                  <a:pt x="9824" y="11290"/>
                  <a:pt x="9710" y="11223"/>
                </a:cubicBezTo>
                <a:cubicBezTo>
                  <a:pt x="9252" y="10946"/>
                  <a:pt x="8990" y="10529"/>
                  <a:pt x="8990" y="10078"/>
                </a:cubicBezTo>
                <a:lnTo>
                  <a:pt x="8990" y="9714"/>
                </a:lnTo>
                <a:cubicBezTo>
                  <a:pt x="8990" y="9606"/>
                  <a:pt x="8986" y="9492"/>
                  <a:pt x="8981" y="9373"/>
                </a:cubicBezTo>
                <a:cubicBezTo>
                  <a:pt x="8962" y="8838"/>
                  <a:pt x="8945" y="8229"/>
                  <a:pt x="9350" y="7896"/>
                </a:cubicBezTo>
                <a:cubicBezTo>
                  <a:pt x="9624" y="7669"/>
                  <a:pt x="10107" y="7555"/>
                  <a:pt x="10790" y="7555"/>
                </a:cubicBezTo>
                <a:close/>
              </a:path>
            </a:pathLst>
          </a:custGeom>
          <a:solidFill>
            <a:srgbClr val="FFFFFF"/>
          </a:solidFill>
          <a:ln w="12700">
            <a:miter lim="400000"/>
          </a:ln>
        </p:spPr>
        <p:txBody>
          <a:bodyPr lIns="30136" tIns="30136" rIns="30136" bIns="30136" anchor="ctr"/>
          <a:lstStyle/>
          <a:p>
            <a:pPr defTabSz="914400">
              <a:defRPr sz="1400" b="1">
                <a:solidFill>
                  <a:srgbClr val="FFFFFF"/>
                </a:solidFill>
                <a:latin typeface="Arial"/>
                <a:ea typeface="Arial"/>
                <a:cs typeface="Arial"/>
                <a:sym typeface="Arial"/>
              </a:defRPr>
            </a:pPr>
            <a:endParaRPr/>
          </a:p>
        </p:txBody>
      </p:sp>
      <p:sp>
        <p:nvSpPr>
          <p:cNvPr id="510" name="Freeform: Shape 1033"/>
          <p:cNvSpPr/>
          <p:nvPr/>
        </p:nvSpPr>
        <p:spPr>
          <a:xfrm>
            <a:off x="6161201" y="6257252"/>
            <a:ext cx="1591239" cy="1413146"/>
          </a:xfrm>
          <a:custGeom>
            <a:avLst/>
            <a:gdLst/>
            <a:ahLst/>
            <a:cxnLst>
              <a:cxn ang="0">
                <a:pos x="wd2" y="hd2"/>
              </a:cxn>
              <a:cxn ang="5400000">
                <a:pos x="wd2" y="hd2"/>
              </a:cxn>
              <a:cxn ang="10800000">
                <a:pos x="wd2" y="hd2"/>
              </a:cxn>
              <a:cxn ang="16200000">
                <a:pos x="wd2" y="hd2"/>
              </a:cxn>
            </a:cxnLst>
            <a:rect l="0" t="0" r="r" b="b"/>
            <a:pathLst>
              <a:path w="21600" h="21562" extrusionOk="0">
                <a:moveTo>
                  <a:pt x="15667" y="31"/>
                </a:moveTo>
                <a:cubicBezTo>
                  <a:pt x="15365" y="-38"/>
                  <a:pt x="15078" y="10"/>
                  <a:pt x="14814" y="148"/>
                </a:cubicBezTo>
                <a:cubicBezTo>
                  <a:pt x="14572" y="274"/>
                  <a:pt x="14356" y="470"/>
                  <a:pt x="14160" y="724"/>
                </a:cubicBezTo>
                <a:cubicBezTo>
                  <a:pt x="13554" y="1506"/>
                  <a:pt x="13123" y="2885"/>
                  <a:pt x="12899" y="4122"/>
                </a:cubicBezTo>
                <a:cubicBezTo>
                  <a:pt x="12484" y="6409"/>
                  <a:pt x="12023" y="6708"/>
                  <a:pt x="11146" y="6999"/>
                </a:cubicBezTo>
                <a:cubicBezTo>
                  <a:pt x="10436" y="7233"/>
                  <a:pt x="9741" y="7468"/>
                  <a:pt x="9203" y="8373"/>
                </a:cubicBezTo>
                <a:cubicBezTo>
                  <a:pt x="9066" y="8604"/>
                  <a:pt x="9120" y="8921"/>
                  <a:pt x="9326" y="9076"/>
                </a:cubicBezTo>
                <a:cubicBezTo>
                  <a:pt x="9532" y="9231"/>
                  <a:pt x="9804" y="9169"/>
                  <a:pt x="9942" y="8937"/>
                </a:cubicBezTo>
                <a:cubicBezTo>
                  <a:pt x="10300" y="8336"/>
                  <a:pt x="10840" y="8151"/>
                  <a:pt x="11392" y="7968"/>
                </a:cubicBezTo>
                <a:cubicBezTo>
                  <a:pt x="12524" y="7593"/>
                  <a:pt x="13248" y="7207"/>
                  <a:pt x="13771" y="4324"/>
                </a:cubicBezTo>
                <a:cubicBezTo>
                  <a:pt x="13970" y="3231"/>
                  <a:pt x="14346" y="2037"/>
                  <a:pt x="14842" y="1395"/>
                </a:cubicBezTo>
                <a:cubicBezTo>
                  <a:pt x="14960" y="1243"/>
                  <a:pt x="15075" y="1126"/>
                  <a:pt x="15193" y="1064"/>
                </a:cubicBezTo>
                <a:cubicBezTo>
                  <a:pt x="15288" y="1015"/>
                  <a:pt x="15386" y="999"/>
                  <a:pt x="15487" y="1022"/>
                </a:cubicBezTo>
                <a:cubicBezTo>
                  <a:pt x="15609" y="1050"/>
                  <a:pt x="15756" y="1134"/>
                  <a:pt x="15913" y="1288"/>
                </a:cubicBezTo>
                <a:cubicBezTo>
                  <a:pt x="16415" y="1779"/>
                  <a:pt x="16587" y="3013"/>
                  <a:pt x="16529" y="4335"/>
                </a:cubicBezTo>
                <a:cubicBezTo>
                  <a:pt x="16463" y="5849"/>
                  <a:pt x="16091" y="7427"/>
                  <a:pt x="15553" y="8181"/>
                </a:cubicBezTo>
                <a:cubicBezTo>
                  <a:pt x="15474" y="8272"/>
                  <a:pt x="15420" y="8395"/>
                  <a:pt x="15420" y="8533"/>
                </a:cubicBezTo>
                <a:cubicBezTo>
                  <a:pt x="15420" y="8812"/>
                  <a:pt x="15627" y="9044"/>
                  <a:pt x="15875" y="9044"/>
                </a:cubicBezTo>
                <a:lnTo>
                  <a:pt x="18065" y="9044"/>
                </a:lnTo>
                <a:cubicBezTo>
                  <a:pt x="18153" y="9044"/>
                  <a:pt x="18223" y="8986"/>
                  <a:pt x="18292" y="8937"/>
                </a:cubicBezTo>
                <a:lnTo>
                  <a:pt x="18292" y="9044"/>
                </a:lnTo>
                <a:lnTo>
                  <a:pt x="19799" y="9044"/>
                </a:lnTo>
                <a:cubicBezTo>
                  <a:pt x="20295" y="9044"/>
                  <a:pt x="20700" y="9498"/>
                  <a:pt x="20700" y="10056"/>
                </a:cubicBezTo>
                <a:cubicBezTo>
                  <a:pt x="20700" y="10614"/>
                  <a:pt x="20295" y="11068"/>
                  <a:pt x="19799" y="11068"/>
                </a:cubicBezTo>
                <a:lnTo>
                  <a:pt x="18908" y="11068"/>
                </a:lnTo>
                <a:cubicBezTo>
                  <a:pt x="18660" y="11068"/>
                  <a:pt x="18453" y="11289"/>
                  <a:pt x="18453" y="11569"/>
                </a:cubicBezTo>
                <a:cubicBezTo>
                  <a:pt x="18453" y="11849"/>
                  <a:pt x="18660" y="12080"/>
                  <a:pt x="18908" y="12080"/>
                </a:cubicBezTo>
                <a:cubicBezTo>
                  <a:pt x="19404" y="12080"/>
                  <a:pt x="19799" y="12534"/>
                  <a:pt x="19799" y="13092"/>
                </a:cubicBezTo>
                <a:cubicBezTo>
                  <a:pt x="19799" y="13650"/>
                  <a:pt x="19404" y="14104"/>
                  <a:pt x="18908" y="14104"/>
                </a:cubicBezTo>
                <a:lnTo>
                  <a:pt x="18453" y="14104"/>
                </a:lnTo>
                <a:cubicBezTo>
                  <a:pt x="18205" y="14104"/>
                  <a:pt x="18008" y="14325"/>
                  <a:pt x="18008" y="14605"/>
                </a:cubicBezTo>
                <a:cubicBezTo>
                  <a:pt x="18008" y="14885"/>
                  <a:pt x="18205" y="15117"/>
                  <a:pt x="18453" y="15117"/>
                </a:cubicBezTo>
                <a:cubicBezTo>
                  <a:pt x="18950" y="15117"/>
                  <a:pt x="19354" y="15560"/>
                  <a:pt x="19354" y="16118"/>
                </a:cubicBezTo>
                <a:cubicBezTo>
                  <a:pt x="19354" y="16676"/>
                  <a:pt x="18950" y="17130"/>
                  <a:pt x="18453" y="17130"/>
                </a:cubicBezTo>
                <a:lnTo>
                  <a:pt x="17553" y="17130"/>
                </a:lnTo>
                <a:cubicBezTo>
                  <a:pt x="17304" y="17130"/>
                  <a:pt x="17107" y="17361"/>
                  <a:pt x="17107" y="17641"/>
                </a:cubicBezTo>
                <a:cubicBezTo>
                  <a:pt x="17108" y="17921"/>
                  <a:pt x="17304" y="18142"/>
                  <a:pt x="17553" y="18142"/>
                </a:cubicBezTo>
                <a:cubicBezTo>
                  <a:pt x="18050" y="18142"/>
                  <a:pt x="18453" y="18596"/>
                  <a:pt x="18453" y="19154"/>
                </a:cubicBezTo>
                <a:cubicBezTo>
                  <a:pt x="18453" y="19713"/>
                  <a:pt x="18050" y="20166"/>
                  <a:pt x="17553" y="20166"/>
                </a:cubicBezTo>
                <a:lnTo>
                  <a:pt x="9904" y="20166"/>
                </a:lnTo>
                <a:cubicBezTo>
                  <a:pt x="9535" y="20166"/>
                  <a:pt x="8273" y="19425"/>
                  <a:pt x="8104" y="19016"/>
                </a:cubicBezTo>
                <a:lnTo>
                  <a:pt x="8104" y="8767"/>
                </a:lnTo>
                <a:cubicBezTo>
                  <a:pt x="8104" y="8488"/>
                  <a:pt x="7907" y="8288"/>
                  <a:pt x="7658" y="8288"/>
                </a:cubicBezTo>
                <a:lnTo>
                  <a:pt x="5402" y="8288"/>
                </a:lnTo>
                <a:lnTo>
                  <a:pt x="5402" y="6753"/>
                </a:lnTo>
                <a:cubicBezTo>
                  <a:pt x="5402" y="6475"/>
                  <a:pt x="5205" y="6263"/>
                  <a:pt x="4957" y="6263"/>
                </a:cubicBezTo>
                <a:lnTo>
                  <a:pt x="455" y="6263"/>
                </a:lnTo>
                <a:cubicBezTo>
                  <a:pt x="206" y="6263"/>
                  <a:pt x="0" y="6485"/>
                  <a:pt x="0" y="6764"/>
                </a:cubicBezTo>
                <a:cubicBezTo>
                  <a:pt x="0" y="7044"/>
                  <a:pt x="206" y="7276"/>
                  <a:pt x="455" y="7276"/>
                </a:cubicBezTo>
                <a:lnTo>
                  <a:pt x="4502" y="7276"/>
                </a:lnTo>
                <a:lnTo>
                  <a:pt x="4502" y="8288"/>
                </a:lnTo>
                <a:lnTo>
                  <a:pt x="4502" y="9300"/>
                </a:lnTo>
                <a:lnTo>
                  <a:pt x="4502" y="18526"/>
                </a:lnTo>
                <a:lnTo>
                  <a:pt x="4502" y="19538"/>
                </a:lnTo>
                <a:lnTo>
                  <a:pt x="4502" y="20550"/>
                </a:lnTo>
                <a:lnTo>
                  <a:pt x="455" y="20550"/>
                </a:lnTo>
                <a:cubicBezTo>
                  <a:pt x="206" y="20550"/>
                  <a:pt x="0" y="20772"/>
                  <a:pt x="0" y="21051"/>
                </a:cubicBezTo>
                <a:cubicBezTo>
                  <a:pt x="0" y="21330"/>
                  <a:pt x="206" y="21562"/>
                  <a:pt x="455" y="21562"/>
                </a:cubicBezTo>
                <a:lnTo>
                  <a:pt x="4957" y="21562"/>
                </a:lnTo>
                <a:cubicBezTo>
                  <a:pt x="5205" y="21562"/>
                  <a:pt x="5402" y="21320"/>
                  <a:pt x="5402" y="21040"/>
                </a:cubicBezTo>
                <a:lnTo>
                  <a:pt x="5402" y="19538"/>
                </a:lnTo>
                <a:lnTo>
                  <a:pt x="7374" y="19538"/>
                </a:lnTo>
                <a:cubicBezTo>
                  <a:pt x="7811" y="20304"/>
                  <a:pt x="9212" y="21178"/>
                  <a:pt x="9904" y="21178"/>
                </a:cubicBezTo>
                <a:lnTo>
                  <a:pt x="17553" y="21178"/>
                </a:lnTo>
                <a:cubicBezTo>
                  <a:pt x="18545" y="21178"/>
                  <a:pt x="19354" y="20270"/>
                  <a:pt x="19354" y="19154"/>
                </a:cubicBezTo>
                <a:cubicBezTo>
                  <a:pt x="19354" y="18738"/>
                  <a:pt x="19243" y="18358"/>
                  <a:pt x="19050" y="18036"/>
                </a:cubicBezTo>
                <a:cubicBezTo>
                  <a:pt x="19752" y="17759"/>
                  <a:pt x="20254" y="17000"/>
                  <a:pt x="20254" y="16118"/>
                </a:cubicBezTo>
                <a:cubicBezTo>
                  <a:pt x="20254" y="15623"/>
                  <a:pt x="20092" y="15170"/>
                  <a:pt x="19828" y="14818"/>
                </a:cubicBezTo>
                <a:cubicBezTo>
                  <a:pt x="20351" y="14463"/>
                  <a:pt x="20700" y="13827"/>
                  <a:pt x="20700" y="13092"/>
                </a:cubicBezTo>
                <a:cubicBezTo>
                  <a:pt x="20700" y="12623"/>
                  <a:pt x="20599" y="12184"/>
                  <a:pt x="20254" y="12080"/>
                </a:cubicBezTo>
                <a:cubicBezTo>
                  <a:pt x="20740" y="12080"/>
                  <a:pt x="21600" y="11172"/>
                  <a:pt x="21600" y="10056"/>
                </a:cubicBezTo>
                <a:cubicBezTo>
                  <a:pt x="21600" y="8941"/>
                  <a:pt x="20791" y="8032"/>
                  <a:pt x="19799" y="8032"/>
                </a:cubicBezTo>
                <a:lnTo>
                  <a:pt x="18292" y="8032"/>
                </a:lnTo>
                <a:lnTo>
                  <a:pt x="18292" y="8138"/>
                </a:lnTo>
                <a:cubicBezTo>
                  <a:pt x="18223" y="8090"/>
                  <a:pt x="18153" y="8032"/>
                  <a:pt x="18065" y="8032"/>
                </a:cubicBezTo>
                <a:lnTo>
                  <a:pt x="16672" y="8032"/>
                </a:lnTo>
                <a:cubicBezTo>
                  <a:pt x="17090" y="7050"/>
                  <a:pt x="17363" y="5678"/>
                  <a:pt x="17420" y="4378"/>
                </a:cubicBezTo>
                <a:cubicBezTo>
                  <a:pt x="17490" y="2779"/>
                  <a:pt x="17231" y="1246"/>
                  <a:pt x="16501" y="532"/>
                </a:cubicBezTo>
                <a:cubicBezTo>
                  <a:pt x="16223" y="259"/>
                  <a:pt x="15942" y="94"/>
                  <a:pt x="15667" y="31"/>
                </a:cubicBezTo>
                <a:close/>
                <a:moveTo>
                  <a:pt x="5402" y="9300"/>
                </a:moveTo>
                <a:lnTo>
                  <a:pt x="7203" y="9300"/>
                </a:lnTo>
                <a:lnTo>
                  <a:pt x="7203" y="18526"/>
                </a:lnTo>
                <a:lnTo>
                  <a:pt x="5402" y="18526"/>
                </a:lnTo>
                <a:lnTo>
                  <a:pt x="5402" y="9300"/>
                </a:lnTo>
                <a:close/>
              </a:path>
            </a:pathLst>
          </a:custGeom>
          <a:solidFill>
            <a:srgbClr val="FFFFFF"/>
          </a:solidFill>
          <a:ln w="12700">
            <a:miter lim="400000"/>
          </a:ln>
        </p:spPr>
        <p:txBody>
          <a:bodyPr lIns="30136" tIns="30136" rIns="30136" bIns="30136" anchor="ctr"/>
          <a:lstStyle/>
          <a:p>
            <a:pPr defTabSz="914400">
              <a:defRPr sz="1400" b="1">
                <a:solidFill>
                  <a:srgbClr val="FFFFFF"/>
                </a:solidFill>
                <a:latin typeface="Arial"/>
                <a:ea typeface="Arial"/>
                <a:cs typeface="Arial"/>
                <a:sym typeface="Arial"/>
              </a:defRPr>
            </a:pPr>
            <a:endParaRPr/>
          </a:p>
        </p:txBody>
      </p:sp>
      <p:sp>
        <p:nvSpPr>
          <p:cNvPr id="511" name="Freeform: Shape 1071"/>
          <p:cNvSpPr/>
          <p:nvPr/>
        </p:nvSpPr>
        <p:spPr>
          <a:xfrm>
            <a:off x="6485603" y="8846551"/>
            <a:ext cx="942436" cy="1413146"/>
          </a:xfrm>
          <a:custGeom>
            <a:avLst/>
            <a:gdLst/>
            <a:ahLst/>
            <a:cxnLst>
              <a:cxn ang="0">
                <a:pos x="wd2" y="hd2"/>
              </a:cxn>
              <a:cxn ang="5400000">
                <a:pos x="wd2" y="hd2"/>
              </a:cxn>
              <a:cxn ang="10800000">
                <a:pos x="wd2" y="hd2"/>
              </a:cxn>
              <a:cxn ang="16200000">
                <a:pos x="wd2" y="hd2"/>
              </a:cxn>
            </a:cxnLst>
            <a:rect l="0" t="0" r="r" b="b"/>
            <a:pathLst>
              <a:path w="19804" h="21600" extrusionOk="0">
                <a:moveTo>
                  <a:pt x="6071" y="0"/>
                </a:moveTo>
                <a:cubicBezTo>
                  <a:pt x="5760" y="0"/>
                  <a:pt x="5457" y="52"/>
                  <a:pt x="5172" y="151"/>
                </a:cubicBezTo>
                <a:lnTo>
                  <a:pt x="3638" y="686"/>
                </a:lnTo>
                <a:cubicBezTo>
                  <a:pt x="2078" y="1228"/>
                  <a:pt x="924" y="2250"/>
                  <a:pt x="557" y="3413"/>
                </a:cubicBezTo>
                <a:cubicBezTo>
                  <a:pt x="-1712" y="10631"/>
                  <a:pt x="3093" y="17949"/>
                  <a:pt x="12231" y="21209"/>
                </a:cubicBezTo>
                <a:cubicBezTo>
                  <a:pt x="12957" y="21468"/>
                  <a:pt x="13746" y="21600"/>
                  <a:pt x="14577" y="21600"/>
                </a:cubicBezTo>
                <a:cubicBezTo>
                  <a:pt x="15426" y="21600"/>
                  <a:pt x="16283" y="21456"/>
                  <a:pt x="17066" y="21185"/>
                </a:cubicBezTo>
                <a:lnTo>
                  <a:pt x="18611" y="20651"/>
                </a:lnTo>
                <a:cubicBezTo>
                  <a:pt x="19221" y="20441"/>
                  <a:pt x="19658" y="20027"/>
                  <a:pt x="19773" y="19543"/>
                </a:cubicBezTo>
                <a:cubicBezTo>
                  <a:pt x="19888" y="19059"/>
                  <a:pt x="19670" y="18558"/>
                  <a:pt x="19192" y="18211"/>
                </a:cubicBezTo>
                <a:lnTo>
                  <a:pt x="14742" y="14974"/>
                </a:lnTo>
                <a:cubicBezTo>
                  <a:pt x="14220" y="14592"/>
                  <a:pt x="13350" y="14531"/>
                  <a:pt x="12747" y="14839"/>
                </a:cubicBezTo>
                <a:lnTo>
                  <a:pt x="11289" y="15580"/>
                </a:lnTo>
                <a:cubicBezTo>
                  <a:pt x="10849" y="15804"/>
                  <a:pt x="10342" y="15923"/>
                  <a:pt x="9809" y="15923"/>
                </a:cubicBezTo>
                <a:cubicBezTo>
                  <a:pt x="8793" y="15923"/>
                  <a:pt x="7888" y="15511"/>
                  <a:pt x="7452" y="14847"/>
                </a:cubicBezTo>
                <a:lnTo>
                  <a:pt x="4350" y="10118"/>
                </a:lnTo>
                <a:cubicBezTo>
                  <a:pt x="4020" y="9615"/>
                  <a:pt x="4013" y="9032"/>
                  <a:pt x="4328" y="8524"/>
                </a:cubicBezTo>
                <a:cubicBezTo>
                  <a:pt x="4642" y="8016"/>
                  <a:pt x="5247" y="7633"/>
                  <a:pt x="5983" y="7479"/>
                </a:cubicBezTo>
                <a:lnTo>
                  <a:pt x="7682" y="7128"/>
                </a:lnTo>
                <a:cubicBezTo>
                  <a:pt x="8412" y="6975"/>
                  <a:pt x="8890" y="6465"/>
                  <a:pt x="8811" y="5916"/>
                </a:cubicBezTo>
                <a:lnTo>
                  <a:pt x="8143" y="1355"/>
                </a:lnTo>
                <a:cubicBezTo>
                  <a:pt x="8030" y="584"/>
                  <a:pt x="7139" y="0"/>
                  <a:pt x="6071" y="0"/>
                </a:cubicBezTo>
                <a:close/>
                <a:moveTo>
                  <a:pt x="6071" y="757"/>
                </a:moveTo>
                <a:cubicBezTo>
                  <a:pt x="6605" y="757"/>
                  <a:pt x="7055" y="1048"/>
                  <a:pt x="7112" y="1435"/>
                </a:cubicBezTo>
                <a:lnTo>
                  <a:pt x="7770" y="5996"/>
                </a:lnTo>
                <a:cubicBezTo>
                  <a:pt x="7796" y="6179"/>
                  <a:pt x="7640" y="6344"/>
                  <a:pt x="7397" y="6395"/>
                </a:cubicBezTo>
                <a:lnTo>
                  <a:pt x="6444" y="6594"/>
                </a:lnTo>
                <a:lnTo>
                  <a:pt x="5961" y="3293"/>
                </a:lnTo>
                <a:cubicBezTo>
                  <a:pt x="5931" y="3084"/>
                  <a:pt x="5673" y="2926"/>
                  <a:pt x="5391" y="2950"/>
                </a:cubicBezTo>
                <a:cubicBezTo>
                  <a:pt x="5106" y="2972"/>
                  <a:pt x="4890" y="3165"/>
                  <a:pt x="4920" y="3373"/>
                </a:cubicBezTo>
                <a:lnTo>
                  <a:pt x="5424" y="6809"/>
                </a:lnTo>
                <a:cubicBezTo>
                  <a:pt x="5427" y="6826"/>
                  <a:pt x="5452" y="6833"/>
                  <a:pt x="5457" y="6849"/>
                </a:cubicBezTo>
                <a:cubicBezTo>
                  <a:pt x="4548" y="7096"/>
                  <a:pt x="3788" y="7563"/>
                  <a:pt x="3386" y="8213"/>
                </a:cubicBezTo>
                <a:cubicBezTo>
                  <a:pt x="2944" y="8924"/>
                  <a:pt x="2958" y="9732"/>
                  <a:pt x="3418" y="10437"/>
                </a:cubicBezTo>
                <a:lnTo>
                  <a:pt x="6510" y="15165"/>
                </a:lnTo>
                <a:cubicBezTo>
                  <a:pt x="7119" y="16097"/>
                  <a:pt x="8388" y="16680"/>
                  <a:pt x="9809" y="16680"/>
                </a:cubicBezTo>
                <a:cubicBezTo>
                  <a:pt x="10462" y="16680"/>
                  <a:pt x="11080" y="16530"/>
                  <a:pt x="11640" y="16290"/>
                </a:cubicBezTo>
                <a:cubicBezTo>
                  <a:pt x="11650" y="16299"/>
                  <a:pt x="11649" y="16313"/>
                  <a:pt x="11661" y="16322"/>
                </a:cubicBezTo>
                <a:lnTo>
                  <a:pt x="12582" y="16991"/>
                </a:lnTo>
                <a:cubicBezTo>
                  <a:pt x="12684" y="17065"/>
                  <a:pt x="12811" y="17103"/>
                  <a:pt x="12944" y="17103"/>
                </a:cubicBezTo>
                <a:cubicBezTo>
                  <a:pt x="13077" y="17103"/>
                  <a:pt x="13215" y="17065"/>
                  <a:pt x="13317" y="16991"/>
                </a:cubicBezTo>
                <a:cubicBezTo>
                  <a:pt x="13520" y="16844"/>
                  <a:pt x="13520" y="16606"/>
                  <a:pt x="13317" y="16457"/>
                </a:cubicBezTo>
                <a:lnTo>
                  <a:pt x="12516" y="15875"/>
                </a:lnTo>
                <a:lnTo>
                  <a:pt x="13339" y="15460"/>
                </a:lnTo>
                <a:cubicBezTo>
                  <a:pt x="13541" y="15358"/>
                  <a:pt x="13833" y="15380"/>
                  <a:pt x="14007" y="15508"/>
                </a:cubicBezTo>
                <a:lnTo>
                  <a:pt x="18458" y="18746"/>
                </a:lnTo>
                <a:cubicBezTo>
                  <a:pt x="18700" y="18921"/>
                  <a:pt x="18802" y="19169"/>
                  <a:pt x="18743" y="19415"/>
                </a:cubicBezTo>
                <a:cubicBezTo>
                  <a:pt x="18685" y="19660"/>
                  <a:pt x="18473" y="19858"/>
                  <a:pt x="18162" y="19965"/>
                </a:cubicBezTo>
                <a:lnTo>
                  <a:pt x="18140" y="19973"/>
                </a:lnTo>
                <a:lnTo>
                  <a:pt x="14369" y="17223"/>
                </a:lnTo>
                <a:cubicBezTo>
                  <a:pt x="14166" y="17075"/>
                  <a:pt x="13838" y="17075"/>
                  <a:pt x="13635" y="17223"/>
                </a:cubicBezTo>
                <a:cubicBezTo>
                  <a:pt x="13431" y="17370"/>
                  <a:pt x="13431" y="17608"/>
                  <a:pt x="13635" y="17757"/>
                </a:cubicBezTo>
                <a:lnTo>
                  <a:pt x="17142" y="20316"/>
                </a:lnTo>
                <a:lnTo>
                  <a:pt x="16627" y="20500"/>
                </a:lnTo>
                <a:cubicBezTo>
                  <a:pt x="15361" y="20937"/>
                  <a:pt x="13868" y="20947"/>
                  <a:pt x="12681" y="20524"/>
                </a:cubicBezTo>
                <a:cubicBezTo>
                  <a:pt x="3980" y="17419"/>
                  <a:pt x="-586" y="10453"/>
                  <a:pt x="1577" y="3580"/>
                </a:cubicBezTo>
                <a:cubicBezTo>
                  <a:pt x="1874" y="2640"/>
                  <a:pt x="2812" y="1815"/>
                  <a:pt x="4087" y="1371"/>
                </a:cubicBezTo>
                <a:lnTo>
                  <a:pt x="4613" y="1188"/>
                </a:lnTo>
                <a:lnTo>
                  <a:pt x="4745" y="2105"/>
                </a:lnTo>
                <a:cubicBezTo>
                  <a:pt x="4773" y="2299"/>
                  <a:pt x="4998" y="2440"/>
                  <a:pt x="5260" y="2440"/>
                </a:cubicBezTo>
                <a:cubicBezTo>
                  <a:pt x="5278" y="2440"/>
                  <a:pt x="5297" y="2441"/>
                  <a:pt x="5315" y="2440"/>
                </a:cubicBezTo>
                <a:cubicBezTo>
                  <a:pt x="5600" y="2418"/>
                  <a:pt x="5806" y="2233"/>
                  <a:pt x="5775" y="2025"/>
                </a:cubicBezTo>
                <a:lnTo>
                  <a:pt x="5600" y="845"/>
                </a:lnTo>
                <a:lnTo>
                  <a:pt x="5622" y="837"/>
                </a:lnTo>
                <a:cubicBezTo>
                  <a:pt x="5765" y="787"/>
                  <a:pt x="5917" y="757"/>
                  <a:pt x="6071" y="757"/>
                </a:cubicBezTo>
                <a:close/>
              </a:path>
            </a:pathLst>
          </a:custGeom>
          <a:solidFill>
            <a:srgbClr val="FFFFFF"/>
          </a:solidFill>
          <a:ln w="12700">
            <a:miter lim="400000"/>
          </a:ln>
        </p:spPr>
        <p:txBody>
          <a:bodyPr lIns="30136" tIns="30136" rIns="30136" bIns="30136" anchor="ctr"/>
          <a:lstStyle/>
          <a:p>
            <a:pPr defTabSz="914400">
              <a:defRPr sz="1400" b="1">
                <a:solidFill>
                  <a:srgbClr val="FFFFFF"/>
                </a:solidFill>
                <a:latin typeface="Arial"/>
                <a:ea typeface="Arial"/>
                <a:cs typeface="Arial"/>
                <a:sym typeface="Arial"/>
              </a:defRPr>
            </a:pPr>
            <a:endParaRPr/>
          </a:p>
        </p:txBody>
      </p:sp>
      <p:sp>
        <p:nvSpPr>
          <p:cNvPr id="512" name="Freeform: Shape 1161"/>
          <p:cNvSpPr/>
          <p:nvPr/>
        </p:nvSpPr>
        <p:spPr>
          <a:xfrm>
            <a:off x="17332159" y="8846551"/>
            <a:ext cx="1351771" cy="1413146"/>
          </a:xfrm>
          <a:custGeom>
            <a:avLst/>
            <a:gdLst/>
            <a:ahLst/>
            <a:cxnLst>
              <a:cxn ang="0">
                <a:pos x="wd2" y="hd2"/>
              </a:cxn>
              <a:cxn ang="5400000">
                <a:pos x="wd2" y="hd2"/>
              </a:cxn>
              <a:cxn ang="10800000">
                <a:pos x="wd2" y="hd2"/>
              </a:cxn>
              <a:cxn ang="16200000">
                <a:pos x="wd2" y="hd2"/>
              </a:cxn>
            </a:cxnLst>
            <a:rect l="0" t="0" r="r" b="b"/>
            <a:pathLst>
              <a:path w="21172" h="21566" extrusionOk="0">
                <a:moveTo>
                  <a:pt x="4302" y="5"/>
                </a:moveTo>
                <a:cubicBezTo>
                  <a:pt x="3668" y="-34"/>
                  <a:pt x="3023" y="150"/>
                  <a:pt x="2500" y="563"/>
                </a:cubicBezTo>
                <a:lnTo>
                  <a:pt x="1058" y="1700"/>
                </a:lnTo>
                <a:cubicBezTo>
                  <a:pt x="-4" y="2539"/>
                  <a:pt x="-214" y="4041"/>
                  <a:pt x="572" y="5128"/>
                </a:cubicBezTo>
                <a:cubicBezTo>
                  <a:pt x="645" y="5229"/>
                  <a:pt x="760" y="5289"/>
                  <a:pt x="878" y="5289"/>
                </a:cubicBezTo>
                <a:cubicBezTo>
                  <a:pt x="952" y="5289"/>
                  <a:pt x="1024" y="5264"/>
                  <a:pt x="1089" y="5220"/>
                </a:cubicBezTo>
                <a:cubicBezTo>
                  <a:pt x="1257" y="5104"/>
                  <a:pt x="1293" y="4880"/>
                  <a:pt x="1175" y="4716"/>
                </a:cubicBezTo>
                <a:cubicBezTo>
                  <a:pt x="613" y="3940"/>
                  <a:pt x="770" y="2864"/>
                  <a:pt x="1528" y="2265"/>
                </a:cubicBezTo>
                <a:lnTo>
                  <a:pt x="2970" y="1128"/>
                </a:lnTo>
                <a:cubicBezTo>
                  <a:pt x="3717" y="537"/>
                  <a:pt x="4815" y="604"/>
                  <a:pt x="5477" y="1280"/>
                </a:cubicBezTo>
                <a:cubicBezTo>
                  <a:pt x="5620" y="1425"/>
                  <a:pt x="5862" y="1434"/>
                  <a:pt x="6010" y="1296"/>
                </a:cubicBezTo>
                <a:cubicBezTo>
                  <a:pt x="6159" y="1158"/>
                  <a:pt x="6159" y="929"/>
                  <a:pt x="6018" y="784"/>
                </a:cubicBezTo>
                <a:cubicBezTo>
                  <a:pt x="5554" y="310"/>
                  <a:pt x="4935" y="45"/>
                  <a:pt x="4302" y="5"/>
                </a:cubicBezTo>
                <a:close/>
                <a:moveTo>
                  <a:pt x="16870" y="5"/>
                </a:moveTo>
                <a:cubicBezTo>
                  <a:pt x="16237" y="45"/>
                  <a:pt x="15619" y="310"/>
                  <a:pt x="15154" y="784"/>
                </a:cubicBezTo>
                <a:cubicBezTo>
                  <a:pt x="15014" y="929"/>
                  <a:pt x="15021" y="1158"/>
                  <a:pt x="15170" y="1296"/>
                </a:cubicBezTo>
                <a:cubicBezTo>
                  <a:pt x="15318" y="1434"/>
                  <a:pt x="15552" y="1425"/>
                  <a:pt x="15695" y="1280"/>
                </a:cubicBezTo>
                <a:cubicBezTo>
                  <a:pt x="16357" y="604"/>
                  <a:pt x="17463" y="537"/>
                  <a:pt x="18210" y="1128"/>
                </a:cubicBezTo>
                <a:lnTo>
                  <a:pt x="19644" y="2265"/>
                </a:lnTo>
                <a:cubicBezTo>
                  <a:pt x="20403" y="2864"/>
                  <a:pt x="20559" y="3940"/>
                  <a:pt x="19997" y="4716"/>
                </a:cubicBezTo>
                <a:cubicBezTo>
                  <a:pt x="19879" y="4880"/>
                  <a:pt x="19915" y="5104"/>
                  <a:pt x="20083" y="5220"/>
                </a:cubicBezTo>
                <a:cubicBezTo>
                  <a:pt x="20149" y="5264"/>
                  <a:pt x="20220" y="5289"/>
                  <a:pt x="20295" y="5289"/>
                </a:cubicBezTo>
                <a:cubicBezTo>
                  <a:pt x="20412" y="5289"/>
                  <a:pt x="20527" y="5229"/>
                  <a:pt x="20600" y="5128"/>
                </a:cubicBezTo>
                <a:cubicBezTo>
                  <a:pt x="21386" y="4041"/>
                  <a:pt x="21177" y="2539"/>
                  <a:pt x="20114" y="1700"/>
                </a:cubicBezTo>
                <a:lnTo>
                  <a:pt x="18673" y="563"/>
                </a:lnTo>
                <a:cubicBezTo>
                  <a:pt x="18149" y="150"/>
                  <a:pt x="17504" y="-34"/>
                  <a:pt x="16870" y="5"/>
                </a:cubicBezTo>
                <a:close/>
                <a:moveTo>
                  <a:pt x="10586" y="929"/>
                </a:moveTo>
                <a:cubicBezTo>
                  <a:pt x="7663" y="929"/>
                  <a:pt x="5020" y="2086"/>
                  <a:pt x="3103" y="3953"/>
                </a:cubicBezTo>
                <a:cubicBezTo>
                  <a:pt x="1188" y="5820"/>
                  <a:pt x="0" y="8403"/>
                  <a:pt x="0" y="11251"/>
                </a:cubicBezTo>
                <a:cubicBezTo>
                  <a:pt x="0" y="14100"/>
                  <a:pt x="1188" y="16675"/>
                  <a:pt x="3103" y="18543"/>
                </a:cubicBezTo>
                <a:cubicBezTo>
                  <a:pt x="3287" y="18722"/>
                  <a:pt x="3510" y="18858"/>
                  <a:pt x="3706" y="19024"/>
                </a:cubicBezTo>
                <a:lnTo>
                  <a:pt x="2468" y="20833"/>
                </a:lnTo>
                <a:cubicBezTo>
                  <a:pt x="2354" y="21000"/>
                  <a:pt x="2399" y="21226"/>
                  <a:pt x="2570" y="21337"/>
                </a:cubicBezTo>
                <a:cubicBezTo>
                  <a:pt x="2634" y="21378"/>
                  <a:pt x="2703" y="21398"/>
                  <a:pt x="2774" y="21398"/>
                </a:cubicBezTo>
                <a:cubicBezTo>
                  <a:pt x="2894" y="21398"/>
                  <a:pt x="3016" y="21343"/>
                  <a:pt x="3087" y="21238"/>
                </a:cubicBezTo>
                <a:lnTo>
                  <a:pt x="4278" y="19489"/>
                </a:lnTo>
                <a:cubicBezTo>
                  <a:pt x="6045" y="20776"/>
                  <a:pt x="8211" y="21566"/>
                  <a:pt x="10586" y="21566"/>
                </a:cubicBezTo>
                <a:cubicBezTo>
                  <a:pt x="12959" y="21566"/>
                  <a:pt x="15128" y="20774"/>
                  <a:pt x="16894" y="19489"/>
                </a:cubicBezTo>
                <a:lnTo>
                  <a:pt x="18093" y="21238"/>
                </a:lnTo>
                <a:cubicBezTo>
                  <a:pt x="18164" y="21343"/>
                  <a:pt x="18278" y="21398"/>
                  <a:pt x="18398" y="21398"/>
                </a:cubicBezTo>
                <a:cubicBezTo>
                  <a:pt x="18469" y="21398"/>
                  <a:pt x="18538" y="21378"/>
                  <a:pt x="18602" y="21337"/>
                </a:cubicBezTo>
                <a:cubicBezTo>
                  <a:pt x="18774" y="21226"/>
                  <a:pt x="18826" y="21000"/>
                  <a:pt x="18712" y="20833"/>
                </a:cubicBezTo>
                <a:lnTo>
                  <a:pt x="17474" y="19024"/>
                </a:lnTo>
                <a:cubicBezTo>
                  <a:pt x="17671" y="18858"/>
                  <a:pt x="17893" y="18722"/>
                  <a:pt x="18077" y="18543"/>
                </a:cubicBezTo>
                <a:cubicBezTo>
                  <a:pt x="19993" y="16675"/>
                  <a:pt x="21172" y="14100"/>
                  <a:pt x="21172" y="11251"/>
                </a:cubicBezTo>
                <a:cubicBezTo>
                  <a:pt x="21172" y="8403"/>
                  <a:pt x="19993" y="5820"/>
                  <a:pt x="18077" y="3953"/>
                </a:cubicBezTo>
                <a:cubicBezTo>
                  <a:pt x="16161" y="2086"/>
                  <a:pt x="13509" y="929"/>
                  <a:pt x="10586" y="929"/>
                </a:cubicBezTo>
                <a:close/>
                <a:moveTo>
                  <a:pt x="10586" y="1654"/>
                </a:moveTo>
                <a:cubicBezTo>
                  <a:pt x="13305" y="1655"/>
                  <a:pt x="15763" y="2729"/>
                  <a:pt x="17544" y="4464"/>
                </a:cubicBezTo>
                <a:cubicBezTo>
                  <a:pt x="19325" y="6200"/>
                  <a:pt x="20428" y="8603"/>
                  <a:pt x="20428" y="11251"/>
                </a:cubicBezTo>
                <a:cubicBezTo>
                  <a:pt x="20428" y="13900"/>
                  <a:pt x="19325" y="16296"/>
                  <a:pt x="17544" y="18031"/>
                </a:cubicBezTo>
                <a:cubicBezTo>
                  <a:pt x="15763" y="19767"/>
                  <a:pt x="13305" y="20841"/>
                  <a:pt x="10586" y="20841"/>
                </a:cubicBezTo>
                <a:cubicBezTo>
                  <a:pt x="7868" y="20841"/>
                  <a:pt x="5408" y="19767"/>
                  <a:pt x="3628" y="18031"/>
                </a:cubicBezTo>
                <a:cubicBezTo>
                  <a:pt x="1847" y="16296"/>
                  <a:pt x="745" y="13900"/>
                  <a:pt x="745" y="11251"/>
                </a:cubicBezTo>
                <a:cubicBezTo>
                  <a:pt x="745" y="8603"/>
                  <a:pt x="1847" y="6200"/>
                  <a:pt x="3628" y="4464"/>
                </a:cubicBezTo>
                <a:cubicBezTo>
                  <a:pt x="5408" y="2728"/>
                  <a:pt x="7868" y="1654"/>
                  <a:pt x="10586" y="1654"/>
                </a:cubicBezTo>
                <a:close/>
                <a:moveTo>
                  <a:pt x="10586" y="2914"/>
                </a:moveTo>
                <a:cubicBezTo>
                  <a:pt x="5867" y="2914"/>
                  <a:pt x="2030" y="6654"/>
                  <a:pt x="2030" y="11251"/>
                </a:cubicBezTo>
                <a:cubicBezTo>
                  <a:pt x="2030" y="15849"/>
                  <a:pt x="5868" y="19589"/>
                  <a:pt x="10586" y="19589"/>
                </a:cubicBezTo>
                <a:cubicBezTo>
                  <a:pt x="15305" y="19589"/>
                  <a:pt x="19143" y="15849"/>
                  <a:pt x="19143" y="11251"/>
                </a:cubicBezTo>
                <a:cubicBezTo>
                  <a:pt x="19143" y="6654"/>
                  <a:pt x="15305" y="2914"/>
                  <a:pt x="10586" y="2914"/>
                </a:cubicBezTo>
                <a:close/>
                <a:moveTo>
                  <a:pt x="10586" y="3632"/>
                </a:moveTo>
                <a:cubicBezTo>
                  <a:pt x="14894" y="3632"/>
                  <a:pt x="18398" y="7054"/>
                  <a:pt x="18398" y="11251"/>
                </a:cubicBezTo>
                <a:cubicBezTo>
                  <a:pt x="18398" y="15449"/>
                  <a:pt x="14894" y="18863"/>
                  <a:pt x="10586" y="18863"/>
                </a:cubicBezTo>
                <a:cubicBezTo>
                  <a:pt x="6279" y="18863"/>
                  <a:pt x="2774" y="15449"/>
                  <a:pt x="2774" y="11251"/>
                </a:cubicBezTo>
                <a:cubicBezTo>
                  <a:pt x="2774" y="7054"/>
                  <a:pt x="6279" y="3632"/>
                  <a:pt x="10586" y="3632"/>
                </a:cubicBezTo>
                <a:close/>
                <a:moveTo>
                  <a:pt x="10586" y="4724"/>
                </a:moveTo>
                <a:cubicBezTo>
                  <a:pt x="10490" y="4724"/>
                  <a:pt x="10394" y="4757"/>
                  <a:pt x="10320" y="4831"/>
                </a:cubicBezTo>
                <a:cubicBezTo>
                  <a:pt x="10253" y="4896"/>
                  <a:pt x="10218" y="4987"/>
                  <a:pt x="10218" y="5082"/>
                </a:cubicBezTo>
                <a:cubicBezTo>
                  <a:pt x="10218" y="5177"/>
                  <a:pt x="10253" y="5277"/>
                  <a:pt x="10328" y="5342"/>
                </a:cubicBezTo>
                <a:cubicBezTo>
                  <a:pt x="10394" y="5414"/>
                  <a:pt x="10489" y="5449"/>
                  <a:pt x="10586" y="5449"/>
                </a:cubicBezTo>
                <a:cubicBezTo>
                  <a:pt x="10683" y="5449"/>
                  <a:pt x="10778" y="5414"/>
                  <a:pt x="10845" y="5342"/>
                </a:cubicBezTo>
                <a:cubicBezTo>
                  <a:pt x="10919" y="5277"/>
                  <a:pt x="10962" y="5177"/>
                  <a:pt x="10962" y="5082"/>
                </a:cubicBezTo>
                <a:cubicBezTo>
                  <a:pt x="10962" y="4987"/>
                  <a:pt x="10919" y="4896"/>
                  <a:pt x="10845" y="4823"/>
                </a:cubicBezTo>
                <a:cubicBezTo>
                  <a:pt x="10774" y="4758"/>
                  <a:pt x="10682" y="4724"/>
                  <a:pt x="10586" y="4724"/>
                </a:cubicBezTo>
                <a:close/>
                <a:moveTo>
                  <a:pt x="7515" y="5556"/>
                </a:moveTo>
                <a:cubicBezTo>
                  <a:pt x="7325" y="5512"/>
                  <a:pt x="7115" y="5625"/>
                  <a:pt x="7060" y="5823"/>
                </a:cubicBezTo>
                <a:cubicBezTo>
                  <a:pt x="7036" y="5912"/>
                  <a:pt x="7051" y="6008"/>
                  <a:pt x="7099" y="6090"/>
                </a:cubicBezTo>
                <a:cubicBezTo>
                  <a:pt x="7147" y="6172"/>
                  <a:pt x="7228" y="6238"/>
                  <a:pt x="7327" y="6258"/>
                </a:cubicBezTo>
                <a:cubicBezTo>
                  <a:pt x="7421" y="6288"/>
                  <a:pt x="7524" y="6274"/>
                  <a:pt x="7609" y="6228"/>
                </a:cubicBezTo>
                <a:cubicBezTo>
                  <a:pt x="7691" y="6180"/>
                  <a:pt x="7761" y="6101"/>
                  <a:pt x="7781" y="6006"/>
                </a:cubicBezTo>
                <a:cubicBezTo>
                  <a:pt x="7812" y="5913"/>
                  <a:pt x="7798" y="5814"/>
                  <a:pt x="7750" y="5731"/>
                </a:cubicBezTo>
                <a:cubicBezTo>
                  <a:pt x="7701" y="5649"/>
                  <a:pt x="7616" y="5582"/>
                  <a:pt x="7515" y="5556"/>
                </a:cubicBezTo>
                <a:close/>
                <a:moveTo>
                  <a:pt x="13650" y="5563"/>
                </a:moveTo>
                <a:cubicBezTo>
                  <a:pt x="13553" y="5584"/>
                  <a:pt x="13471" y="5651"/>
                  <a:pt x="13423" y="5731"/>
                </a:cubicBezTo>
                <a:cubicBezTo>
                  <a:pt x="13374" y="5813"/>
                  <a:pt x="13361" y="5913"/>
                  <a:pt x="13391" y="6006"/>
                </a:cubicBezTo>
                <a:cubicBezTo>
                  <a:pt x="13436" y="6190"/>
                  <a:pt x="13653" y="6308"/>
                  <a:pt x="13846" y="6258"/>
                </a:cubicBezTo>
                <a:cubicBezTo>
                  <a:pt x="13945" y="6238"/>
                  <a:pt x="14024" y="6180"/>
                  <a:pt x="14073" y="6098"/>
                </a:cubicBezTo>
                <a:cubicBezTo>
                  <a:pt x="14120" y="6016"/>
                  <a:pt x="14136" y="5916"/>
                  <a:pt x="14104" y="5823"/>
                </a:cubicBezTo>
                <a:cubicBezTo>
                  <a:pt x="14084" y="5727"/>
                  <a:pt x="14015" y="5650"/>
                  <a:pt x="13932" y="5602"/>
                </a:cubicBezTo>
                <a:cubicBezTo>
                  <a:pt x="13848" y="5555"/>
                  <a:pt x="13746" y="5534"/>
                  <a:pt x="13650" y="5563"/>
                </a:cubicBezTo>
                <a:close/>
                <a:moveTo>
                  <a:pt x="5007" y="7816"/>
                </a:moveTo>
                <a:cubicBezTo>
                  <a:pt x="4821" y="7870"/>
                  <a:pt x="4694" y="8068"/>
                  <a:pt x="4749" y="8266"/>
                </a:cubicBezTo>
                <a:cubicBezTo>
                  <a:pt x="4773" y="8355"/>
                  <a:pt x="4837" y="8433"/>
                  <a:pt x="4921" y="8480"/>
                </a:cubicBezTo>
                <a:cubicBezTo>
                  <a:pt x="5005" y="8527"/>
                  <a:pt x="5107" y="8541"/>
                  <a:pt x="5203" y="8511"/>
                </a:cubicBezTo>
                <a:cubicBezTo>
                  <a:pt x="5301" y="8491"/>
                  <a:pt x="5382" y="8432"/>
                  <a:pt x="5430" y="8350"/>
                </a:cubicBezTo>
                <a:cubicBezTo>
                  <a:pt x="5479" y="8270"/>
                  <a:pt x="5493" y="8167"/>
                  <a:pt x="5462" y="8075"/>
                </a:cubicBezTo>
                <a:cubicBezTo>
                  <a:pt x="5441" y="7980"/>
                  <a:pt x="5380" y="7901"/>
                  <a:pt x="5297" y="7854"/>
                </a:cubicBezTo>
                <a:cubicBezTo>
                  <a:pt x="5213" y="7806"/>
                  <a:pt x="5109" y="7789"/>
                  <a:pt x="5007" y="7816"/>
                </a:cubicBezTo>
                <a:close/>
                <a:moveTo>
                  <a:pt x="16157" y="7823"/>
                </a:moveTo>
                <a:cubicBezTo>
                  <a:pt x="16062" y="7794"/>
                  <a:pt x="15959" y="7807"/>
                  <a:pt x="15875" y="7854"/>
                </a:cubicBezTo>
                <a:cubicBezTo>
                  <a:pt x="15791" y="7902"/>
                  <a:pt x="15732" y="7979"/>
                  <a:pt x="15711" y="8075"/>
                </a:cubicBezTo>
                <a:cubicBezTo>
                  <a:pt x="15655" y="8257"/>
                  <a:pt x="15776" y="8467"/>
                  <a:pt x="15969" y="8518"/>
                </a:cubicBezTo>
                <a:cubicBezTo>
                  <a:pt x="16065" y="8548"/>
                  <a:pt x="16167" y="8527"/>
                  <a:pt x="16251" y="8480"/>
                </a:cubicBezTo>
                <a:cubicBezTo>
                  <a:pt x="16335" y="8432"/>
                  <a:pt x="16396" y="8354"/>
                  <a:pt x="16416" y="8259"/>
                </a:cubicBezTo>
                <a:cubicBezTo>
                  <a:pt x="16447" y="8166"/>
                  <a:pt x="16432" y="8066"/>
                  <a:pt x="16385" y="7984"/>
                </a:cubicBezTo>
                <a:cubicBezTo>
                  <a:pt x="16336" y="7902"/>
                  <a:pt x="16254" y="7845"/>
                  <a:pt x="16157" y="7823"/>
                </a:cubicBezTo>
                <a:close/>
                <a:moveTo>
                  <a:pt x="14457" y="8930"/>
                </a:moveTo>
                <a:cubicBezTo>
                  <a:pt x="14392" y="8926"/>
                  <a:pt x="14323" y="8945"/>
                  <a:pt x="14261" y="8976"/>
                </a:cubicBezTo>
                <a:lnTo>
                  <a:pt x="11331" y="10457"/>
                </a:lnTo>
                <a:cubicBezTo>
                  <a:pt x="11148" y="10295"/>
                  <a:pt x="10922" y="10175"/>
                  <a:pt x="10657" y="10160"/>
                </a:cubicBezTo>
                <a:cubicBezTo>
                  <a:pt x="10042" y="10124"/>
                  <a:pt x="9510" y="10584"/>
                  <a:pt x="9473" y="11183"/>
                </a:cubicBezTo>
                <a:cubicBezTo>
                  <a:pt x="9440" y="11730"/>
                  <a:pt x="9838" y="12192"/>
                  <a:pt x="10375" y="12297"/>
                </a:cubicBezTo>
                <a:lnTo>
                  <a:pt x="11025" y="16435"/>
                </a:lnTo>
                <a:cubicBezTo>
                  <a:pt x="11056" y="16633"/>
                  <a:pt x="11243" y="16767"/>
                  <a:pt x="11448" y="16733"/>
                </a:cubicBezTo>
                <a:cubicBezTo>
                  <a:pt x="11651" y="16704"/>
                  <a:pt x="11785" y="16519"/>
                  <a:pt x="11754" y="16321"/>
                </a:cubicBezTo>
                <a:lnTo>
                  <a:pt x="11111" y="12190"/>
                </a:lnTo>
                <a:cubicBezTo>
                  <a:pt x="11439" y="12017"/>
                  <a:pt x="11675" y="11701"/>
                  <a:pt x="11699" y="11312"/>
                </a:cubicBezTo>
                <a:cubicBezTo>
                  <a:pt x="11703" y="11240"/>
                  <a:pt x="11677" y="11175"/>
                  <a:pt x="11667" y="11106"/>
                </a:cubicBezTo>
                <a:lnTo>
                  <a:pt x="14606" y="9618"/>
                </a:lnTo>
                <a:cubicBezTo>
                  <a:pt x="14788" y="9525"/>
                  <a:pt x="14857" y="9307"/>
                  <a:pt x="14763" y="9129"/>
                </a:cubicBezTo>
                <a:cubicBezTo>
                  <a:pt x="14700" y="9012"/>
                  <a:pt x="14583" y="8938"/>
                  <a:pt x="14457" y="8930"/>
                </a:cubicBezTo>
                <a:close/>
                <a:moveTo>
                  <a:pt x="4263" y="10885"/>
                </a:moveTo>
                <a:cubicBezTo>
                  <a:pt x="4165" y="10885"/>
                  <a:pt x="4071" y="10919"/>
                  <a:pt x="3996" y="10992"/>
                </a:cubicBezTo>
                <a:cubicBezTo>
                  <a:pt x="3863" y="11130"/>
                  <a:pt x="3856" y="11367"/>
                  <a:pt x="4004" y="11511"/>
                </a:cubicBezTo>
                <a:cubicBezTo>
                  <a:pt x="4071" y="11576"/>
                  <a:pt x="4166" y="11610"/>
                  <a:pt x="4263" y="11610"/>
                </a:cubicBezTo>
                <a:cubicBezTo>
                  <a:pt x="4360" y="11611"/>
                  <a:pt x="4454" y="11576"/>
                  <a:pt x="4521" y="11503"/>
                </a:cubicBezTo>
                <a:cubicBezTo>
                  <a:pt x="4596" y="11438"/>
                  <a:pt x="4632" y="11346"/>
                  <a:pt x="4631" y="11251"/>
                </a:cubicBezTo>
                <a:cubicBezTo>
                  <a:pt x="4632" y="11157"/>
                  <a:pt x="4597" y="11057"/>
                  <a:pt x="4521" y="10992"/>
                </a:cubicBezTo>
                <a:cubicBezTo>
                  <a:pt x="4455" y="10920"/>
                  <a:pt x="4359" y="10885"/>
                  <a:pt x="4263" y="10885"/>
                </a:cubicBezTo>
                <a:close/>
                <a:moveTo>
                  <a:pt x="10610" y="10885"/>
                </a:moveTo>
                <a:cubicBezTo>
                  <a:pt x="10814" y="10897"/>
                  <a:pt x="10967" y="11067"/>
                  <a:pt x="10954" y="11267"/>
                </a:cubicBezTo>
                <a:cubicBezTo>
                  <a:pt x="10942" y="11466"/>
                  <a:pt x="10767" y="11622"/>
                  <a:pt x="10563" y="11610"/>
                </a:cubicBezTo>
                <a:cubicBezTo>
                  <a:pt x="10358" y="11598"/>
                  <a:pt x="10206" y="11428"/>
                  <a:pt x="10218" y="11228"/>
                </a:cubicBezTo>
                <a:cubicBezTo>
                  <a:pt x="10230" y="11029"/>
                  <a:pt x="10405" y="10873"/>
                  <a:pt x="10610" y="10885"/>
                </a:cubicBezTo>
                <a:close/>
                <a:moveTo>
                  <a:pt x="16910" y="10885"/>
                </a:moveTo>
                <a:cubicBezTo>
                  <a:pt x="16812" y="10886"/>
                  <a:pt x="16718" y="10926"/>
                  <a:pt x="16651" y="10999"/>
                </a:cubicBezTo>
                <a:cubicBezTo>
                  <a:pt x="16510" y="11129"/>
                  <a:pt x="16510" y="11365"/>
                  <a:pt x="16651" y="11503"/>
                </a:cubicBezTo>
                <a:cubicBezTo>
                  <a:pt x="16718" y="11576"/>
                  <a:pt x="16812" y="11611"/>
                  <a:pt x="16910" y="11610"/>
                </a:cubicBezTo>
                <a:cubicBezTo>
                  <a:pt x="17006" y="11610"/>
                  <a:pt x="17101" y="11576"/>
                  <a:pt x="17168" y="11503"/>
                </a:cubicBezTo>
                <a:cubicBezTo>
                  <a:pt x="17243" y="11438"/>
                  <a:pt x="17285" y="11346"/>
                  <a:pt x="17286" y="11251"/>
                </a:cubicBezTo>
                <a:cubicBezTo>
                  <a:pt x="17285" y="11157"/>
                  <a:pt x="17242" y="11058"/>
                  <a:pt x="17168" y="10992"/>
                </a:cubicBezTo>
                <a:cubicBezTo>
                  <a:pt x="17101" y="10920"/>
                  <a:pt x="17006" y="10885"/>
                  <a:pt x="16910" y="10885"/>
                </a:cubicBezTo>
                <a:close/>
                <a:moveTo>
                  <a:pt x="5203" y="13985"/>
                </a:moveTo>
                <a:cubicBezTo>
                  <a:pt x="5108" y="13954"/>
                  <a:pt x="5004" y="13969"/>
                  <a:pt x="4921" y="14015"/>
                </a:cubicBezTo>
                <a:cubicBezTo>
                  <a:pt x="4837" y="14063"/>
                  <a:pt x="4776" y="14145"/>
                  <a:pt x="4749" y="14244"/>
                </a:cubicBezTo>
                <a:cubicBezTo>
                  <a:pt x="4704" y="14428"/>
                  <a:pt x="4812" y="14634"/>
                  <a:pt x="5015" y="14687"/>
                </a:cubicBezTo>
                <a:cubicBezTo>
                  <a:pt x="5107" y="14710"/>
                  <a:pt x="5214" y="14689"/>
                  <a:pt x="5297" y="14641"/>
                </a:cubicBezTo>
                <a:cubicBezTo>
                  <a:pt x="5382" y="14595"/>
                  <a:pt x="5441" y="14515"/>
                  <a:pt x="5462" y="14420"/>
                </a:cubicBezTo>
                <a:cubicBezTo>
                  <a:pt x="5494" y="14327"/>
                  <a:pt x="5480" y="14234"/>
                  <a:pt x="5430" y="14153"/>
                </a:cubicBezTo>
                <a:cubicBezTo>
                  <a:pt x="5382" y="14071"/>
                  <a:pt x="5301" y="14004"/>
                  <a:pt x="5203" y="13985"/>
                </a:cubicBezTo>
                <a:close/>
                <a:moveTo>
                  <a:pt x="15969" y="13985"/>
                </a:moveTo>
                <a:cubicBezTo>
                  <a:pt x="15781" y="14028"/>
                  <a:pt x="15659" y="14231"/>
                  <a:pt x="15711" y="14420"/>
                </a:cubicBezTo>
                <a:cubicBezTo>
                  <a:pt x="15732" y="14515"/>
                  <a:pt x="15791" y="14594"/>
                  <a:pt x="15875" y="14641"/>
                </a:cubicBezTo>
                <a:cubicBezTo>
                  <a:pt x="15959" y="14688"/>
                  <a:pt x="16061" y="14710"/>
                  <a:pt x="16157" y="14679"/>
                </a:cubicBezTo>
                <a:cubicBezTo>
                  <a:pt x="16254" y="14660"/>
                  <a:pt x="16336" y="14594"/>
                  <a:pt x="16385" y="14511"/>
                </a:cubicBezTo>
                <a:cubicBezTo>
                  <a:pt x="16432" y="14431"/>
                  <a:pt x="16447" y="14329"/>
                  <a:pt x="16416" y="14237"/>
                </a:cubicBezTo>
                <a:cubicBezTo>
                  <a:pt x="16395" y="14141"/>
                  <a:pt x="16335" y="14063"/>
                  <a:pt x="16251" y="14015"/>
                </a:cubicBezTo>
                <a:cubicBezTo>
                  <a:pt x="16167" y="13968"/>
                  <a:pt x="16065" y="13953"/>
                  <a:pt x="15969" y="13985"/>
                </a:cubicBezTo>
                <a:close/>
                <a:moveTo>
                  <a:pt x="13846" y="16237"/>
                </a:moveTo>
                <a:cubicBezTo>
                  <a:pt x="13660" y="16183"/>
                  <a:pt x="13443" y="16300"/>
                  <a:pt x="13391" y="16489"/>
                </a:cubicBezTo>
                <a:cubicBezTo>
                  <a:pt x="13360" y="16582"/>
                  <a:pt x="13374" y="16682"/>
                  <a:pt x="13423" y="16764"/>
                </a:cubicBezTo>
                <a:cubicBezTo>
                  <a:pt x="13471" y="16845"/>
                  <a:pt x="13552" y="16911"/>
                  <a:pt x="13650" y="16932"/>
                </a:cubicBezTo>
                <a:cubicBezTo>
                  <a:pt x="13745" y="16961"/>
                  <a:pt x="13848" y="16948"/>
                  <a:pt x="13932" y="16901"/>
                </a:cubicBezTo>
                <a:cubicBezTo>
                  <a:pt x="14015" y="16854"/>
                  <a:pt x="14084" y="16775"/>
                  <a:pt x="14104" y="16680"/>
                </a:cubicBezTo>
                <a:cubicBezTo>
                  <a:pt x="14136" y="16587"/>
                  <a:pt x="14122" y="16486"/>
                  <a:pt x="14073" y="16405"/>
                </a:cubicBezTo>
                <a:cubicBezTo>
                  <a:pt x="14024" y="16323"/>
                  <a:pt x="13944" y="16257"/>
                  <a:pt x="13846" y="16237"/>
                </a:cubicBezTo>
                <a:close/>
                <a:moveTo>
                  <a:pt x="7327" y="16245"/>
                </a:moveTo>
                <a:cubicBezTo>
                  <a:pt x="7229" y="16264"/>
                  <a:pt x="7147" y="16323"/>
                  <a:pt x="7099" y="16405"/>
                </a:cubicBezTo>
                <a:cubicBezTo>
                  <a:pt x="7051" y="16487"/>
                  <a:pt x="7040" y="16588"/>
                  <a:pt x="7068" y="16687"/>
                </a:cubicBezTo>
                <a:cubicBezTo>
                  <a:pt x="7124" y="16869"/>
                  <a:pt x="7319" y="16992"/>
                  <a:pt x="7522" y="16939"/>
                </a:cubicBezTo>
                <a:cubicBezTo>
                  <a:pt x="7614" y="16914"/>
                  <a:pt x="7694" y="16854"/>
                  <a:pt x="7742" y="16771"/>
                </a:cubicBezTo>
                <a:cubicBezTo>
                  <a:pt x="7791" y="16691"/>
                  <a:pt x="7813" y="16589"/>
                  <a:pt x="7781" y="16496"/>
                </a:cubicBezTo>
                <a:cubicBezTo>
                  <a:pt x="7761" y="16401"/>
                  <a:pt x="7693" y="16322"/>
                  <a:pt x="7609" y="16275"/>
                </a:cubicBezTo>
                <a:cubicBezTo>
                  <a:pt x="7526" y="16227"/>
                  <a:pt x="7422" y="16213"/>
                  <a:pt x="7327" y="16245"/>
                </a:cubicBezTo>
                <a:close/>
                <a:moveTo>
                  <a:pt x="10586" y="17054"/>
                </a:moveTo>
                <a:cubicBezTo>
                  <a:pt x="10490" y="17054"/>
                  <a:pt x="10398" y="17092"/>
                  <a:pt x="10328" y="17161"/>
                </a:cubicBezTo>
                <a:cubicBezTo>
                  <a:pt x="10253" y="17226"/>
                  <a:pt x="10218" y="17318"/>
                  <a:pt x="10218" y="17413"/>
                </a:cubicBezTo>
                <a:cubicBezTo>
                  <a:pt x="10218" y="17507"/>
                  <a:pt x="10253" y="17600"/>
                  <a:pt x="10328" y="17665"/>
                </a:cubicBezTo>
                <a:cubicBezTo>
                  <a:pt x="10394" y="17737"/>
                  <a:pt x="10489" y="17771"/>
                  <a:pt x="10586" y="17771"/>
                </a:cubicBezTo>
                <a:cubicBezTo>
                  <a:pt x="10683" y="17772"/>
                  <a:pt x="10778" y="17737"/>
                  <a:pt x="10845" y="17665"/>
                </a:cubicBezTo>
                <a:cubicBezTo>
                  <a:pt x="10919" y="17600"/>
                  <a:pt x="10962" y="17507"/>
                  <a:pt x="10962" y="17413"/>
                </a:cubicBezTo>
                <a:cubicBezTo>
                  <a:pt x="10962" y="17318"/>
                  <a:pt x="10919" y="17226"/>
                  <a:pt x="10845" y="17161"/>
                </a:cubicBezTo>
                <a:cubicBezTo>
                  <a:pt x="10778" y="17092"/>
                  <a:pt x="10682" y="17054"/>
                  <a:pt x="10586" y="17054"/>
                </a:cubicBezTo>
                <a:close/>
              </a:path>
            </a:pathLst>
          </a:custGeom>
          <a:solidFill>
            <a:srgbClr val="FFFFFF"/>
          </a:solidFill>
          <a:ln w="12700">
            <a:miter lim="400000"/>
          </a:ln>
        </p:spPr>
        <p:txBody>
          <a:bodyPr lIns="30136" tIns="30136" rIns="30136" bIns="30136" anchor="ctr"/>
          <a:lstStyle/>
          <a:p>
            <a:pPr defTabSz="914400">
              <a:defRPr sz="1400" b="1">
                <a:solidFill>
                  <a:srgbClr val="FFFFFF"/>
                </a:solidFill>
                <a:latin typeface="Arial"/>
                <a:ea typeface="Arial"/>
                <a:cs typeface="Arial"/>
                <a:sym typeface="Arial"/>
              </a:defRPr>
            </a:pPr>
            <a:endParaRPr/>
          </a:p>
        </p:txBody>
      </p:sp>
      <p:sp>
        <p:nvSpPr>
          <p:cNvPr id="513" name="Freeform: Shape 1264"/>
          <p:cNvSpPr/>
          <p:nvPr/>
        </p:nvSpPr>
        <p:spPr>
          <a:xfrm>
            <a:off x="11746680" y="8846551"/>
            <a:ext cx="1413146" cy="1413146"/>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774" y="0"/>
                  <a:pt x="5041" y="1267"/>
                  <a:pt x="3078" y="3283"/>
                </a:cubicBezTo>
                <a:cubicBezTo>
                  <a:pt x="2985" y="3324"/>
                  <a:pt x="2904" y="3397"/>
                  <a:pt x="2873" y="3503"/>
                </a:cubicBezTo>
                <a:cubicBezTo>
                  <a:pt x="2871" y="3511"/>
                  <a:pt x="2875" y="3518"/>
                  <a:pt x="2873" y="3525"/>
                </a:cubicBezTo>
                <a:cubicBezTo>
                  <a:pt x="1107" y="5449"/>
                  <a:pt x="0" y="7985"/>
                  <a:pt x="0" y="10796"/>
                </a:cubicBezTo>
                <a:cubicBezTo>
                  <a:pt x="0" y="13642"/>
                  <a:pt x="1129" y="16219"/>
                  <a:pt x="2934" y="18150"/>
                </a:cubicBezTo>
                <a:cubicBezTo>
                  <a:pt x="2965" y="18208"/>
                  <a:pt x="3002" y="18254"/>
                  <a:pt x="3055" y="18287"/>
                </a:cubicBezTo>
                <a:cubicBezTo>
                  <a:pt x="5020" y="20319"/>
                  <a:pt x="7761" y="21600"/>
                  <a:pt x="10804" y="21600"/>
                </a:cubicBezTo>
                <a:cubicBezTo>
                  <a:pt x="13847" y="21600"/>
                  <a:pt x="16580" y="20319"/>
                  <a:pt x="18545" y="18287"/>
                </a:cubicBezTo>
                <a:cubicBezTo>
                  <a:pt x="18616" y="18243"/>
                  <a:pt x="18676" y="18182"/>
                  <a:pt x="18704" y="18097"/>
                </a:cubicBezTo>
                <a:cubicBezTo>
                  <a:pt x="18705" y="18094"/>
                  <a:pt x="18710" y="18093"/>
                  <a:pt x="18711" y="18090"/>
                </a:cubicBezTo>
                <a:cubicBezTo>
                  <a:pt x="20486" y="16165"/>
                  <a:pt x="21600" y="13615"/>
                  <a:pt x="21600" y="10796"/>
                </a:cubicBezTo>
                <a:cubicBezTo>
                  <a:pt x="21600" y="7985"/>
                  <a:pt x="20493" y="5449"/>
                  <a:pt x="18727" y="3525"/>
                </a:cubicBezTo>
                <a:cubicBezTo>
                  <a:pt x="18725" y="3518"/>
                  <a:pt x="18729" y="3511"/>
                  <a:pt x="18727" y="3503"/>
                </a:cubicBezTo>
                <a:cubicBezTo>
                  <a:pt x="18695" y="3395"/>
                  <a:pt x="18619" y="3323"/>
                  <a:pt x="18522" y="3283"/>
                </a:cubicBezTo>
                <a:cubicBezTo>
                  <a:pt x="16559" y="1267"/>
                  <a:pt x="13834" y="0"/>
                  <a:pt x="10804" y="0"/>
                </a:cubicBezTo>
                <a:close/>
                <a:moveTo>
                  <a:pt x="9447" y="857"/>
                </a:moveTo>
                <a:cubicBezTo>
                  <a:pt x="8258" y="1709"/>
                  <a:pt x="7256" y="2763"/>
                  <a:pt x="6452" y="3950"/>
                </a:cubicBezTo>
                <a:cubicBezTo>
                  <a:pt x="5619" y="3814"/>
                  <a:pt x="4794" y="3641"/>
                  <a:pt x="3980" y="3427"/>
                </a:cubicBezTo>
                <a:cubicBezTo>
                  <a:pt x="5462" y="2055"/>
                  <a:pt x="7350" y="1142"/>
                  <a:pt x="9447" y="857"/>
                </a:cubicBezTo>
                <a:close/>
                <a:moveTo>
                  <a:pt x="12161" y="857"/>
                </a:moveTo>
                <a:cubicBezTo>
                  <a:pt x="14256" y="1143"/>
                  <a:pt x="16139" y="2056"/>
                  <a:pt x="17620" y="3427"/>
                </a:cubicBezTo>
                <a:cubicBezTo>
                  <a:pt x="16806" y="3641"/>
                  <a:pt x="15981" y="3814"/>
                  <a:pt x="15148" y="3950"/>
                </a:cubicBezTo>
                <a:cubicBezTo>
                  <a:pt x="14345" y="2763"/>
                  <a:pt x="13349" y="1709"/>
                  <a:pt x="12161" y="857"/>
                </a:cubicBezTo>
                <a:close/>
                <a:moveTo>
                  <a:pt x="10440" y="1061"/>
                </a:moveTo>
                <a:lnTo>
                  <a:pt x="10440" y="4299"/>
                </a:lnTo>
                <a:cubicBezTo>
                  <a:pt x="9367" y="4284"/>
                  <a:pt x="8296" y="4213"/>
                  <a:pt x="7233" y="4071"/>
                </a:cubicBezTo>
                <a:cubicBezTo>
                  <a:pt x="8087" y="2886"/>
                  <a:pt x="9171" y="1861"/>
                  <a:pt x="10440" y="1061"/>
                </a:cubicBezTo>
                <a:close/>
                <a:moveTo>
                  <a:pt x="11160" y="1061"/>
                </a:moveTo>
                <a:cubicBezTo>
                  <a:pt x="12431" y="1861"/>
                  <a:pt x="13512" y="2885"/>
                  <a:pt x="14367" y="4071"/>
                </a:cubicBezTo>
                <a:cubicBezTo>
                  <a:pt x="13305" y="4212"/>
                  <a:pt x="12233" y="4284"/>
                  <a:pt x="11160" y="4299"/>
                </a:cubicBezTo>
                <a:lnTo>
                  <a:pt x="11160" y="1061"/>
                </a:lnTo>
                <a:close/>
                <a:moveTo>
                  <a:pt x="3397" y="4018"/>
                </a:moveTo>
                <a:cubicBezTo>
                  <a:pt x="4254" y="4259"/>
                  <a:pt x="5127" y="4447"/>
                  <a:pt x="6005" y="4602"/>
                </a:cubicBezTo>
                <a:cubicBezTo>
                  <a:pt x="4980" y="6348"/>
                  <a:pt x="4407" y="8355"/>
                  <a:pt x="4344" y="10440"/>
                </a:cubicBezTo>
                <a:lnTo>
                  <a:pt x="758" y="10440"/>
                </a:lnTo>
                <a:cubicBezTo>
                  <a:pt x="847" y="7963"/>
                  <a:pt x="1829" y="5729"/>
                  <a:pt x="3397" y="4018"/>
                </a:cubicBezTo>
                <a:close/>
                <a:moveTo>
                  <a:pt x="18203" y="4018"/>
                </a:moveTo>
                <a:cubicBezTo>
                  <a:pt x="19772" y="5729"/>
                  <a:pt x="20753" y="7963"/>
                  <a:pt x="20842" y="10440"/>
                </a:cubicBezTo>
                <a:lnTo>
                  <a:pt x="17256" y="10440"/>
                </a:lnTo>
                <a:cubicBezTo>
                  <a:pt x="17193" y="8355"/>
                  <a:pt x="16620" y="6348"/>
                  <a:pt x="15595" y="4602"/>
                </a:cubicBezTo>
                <a:cubicBezTo>
                  <a:pt x="16475" y="4447"/>
                  <a:pt x="17344" y="4259"/>
                  <a:pt x="18203" y="4018"/>
                </a:cubicBezTo>
                <a:close/>
                <a:moveTo>
                  <a:pt x="6786" y="4746"/>
                </a:moveTo>
                <a:cubicBezTo>
                  <a:pt x="7992" y="4924"/>
                  <a:pt x="9212" y="5011"/>
                  <a:pt x="10440" y="5027"/>
                </a:cubicBezTo>
                <a:lnTo>
                  <a:pt x="10440" y="10440"/>
                </a:lnTo>
                <a:lnTo>
                  <a:pt x="5065" y="10440"/>
                </a:lnTo>
                <a:cubicBezTo>
                  <a:pt x="5130" y="8391"/>
                  <a:pt x="5738" y="6438"/>
                  <a:pt x="6786" y="4746"/>
                </a:cubicBezTo>
                <a:close/>
                <a:moveTo>
                  <a:pt x="14822" y="4746"/>
                </a:moveTo>
                <a:cubicBezTo>
                  <a:pt x="15870" y="6437"/>
                  <a:pt x="16470" y="8391"/>
                  <a:pt x="16535" y="10440"/>
                </a:cubicBezTo>
                <a:lnTo>
                  <a:pt x="11160" y="10440"/>
                </a:lnTo>
                <a:lnTo>
                  <a:pt x="11160" y="5027"/>
                </a:lnTo>
                <a:cubicBezTo>
                  <a:pt x="12390" y="5011"/>
                  <a:pt x="13614" y="4924"/>
                  <a:pt x="14822" y="4746"/>
                </a:cubicBezTo>
                <a:close/>
                <a:moveTo>
                  <a:pt x="758" y="11160"/>
                </a:moveTo>
                <a:lnTo>
                  <a:pt x="4344" y="11160"/>
                </a:lnTo>
                <a:cubicBezTo>
                  <a:pt x="4406" y="13247"/>
                  <a:pt x="4979" y="15251"/>
                  <a:pt x="6005" y="16998"/>
                </a:cubicBezTo>
                <a:cubicBezTo>
                  <a:pt x="5127" y="17152"/>
                  <a:pt x="4253" y="17342"/>
                  <a:pt x="3397" y="17582"/>
                </a:cubicBezTo>
                <a:cubicBezTo>
                  <a:pt x="1830" y="15873"/>
                  <a:pt x="848" y="13634"/>
                  <a:pt x="758" y="11160"/>
                </a:cubicBezTo>
                <a:close/>
                <a:moveTo>
                  <a:pt x="5065" y="11160"/>
                </a:moveTo>
                <a:lnTo>
                  <a:pt x="10440" y="11160"/>
                </a:lnTo>
                <a:lnTo>
                  <a:pt x="10440" y="16581"/>
                </a:lnTo>
                <a:cubicBezTo>
                  <a:pt x="9217" y="16597"/>
                  <a:pt x="7994" y="16677"/>
                  <a:pt x="6786" y="16854"/>
                </a:cubicBezTo>
                <a:cubicBezTo>
                  <a:pt x="5737" y="15161"/>
                  <a:pt x="5129" y="13211"/>
                  <a:pt x="5065" y="11160"/>
                </a:cubicBezTo>
                <a:close/>
                <a:moveTo>
                  <a:pt x="11160" y="11160"/>
                </a:moveTo>
                <a:lnTo>
                  <a:pt x="16535" y="11160"/>
                </a:lnTo>
                <a:cubicBezTo>
                  <a:pt x="16471" y="13211"/>
                  <a:pt x="15871" y="15161"/>
                  <a:pt x="14822" y="16854"/>
                </a:cubicBezTo>
                <a:cubicBezTo>
                  <a:pt x="13609" y="16676"/>
                  <a:pt x="12388" y="16597"/>
                  <a:pt x="11160" y="16581"/>
                </a:cubicBezTo>
                <a:lnTo>
                  <a:pt x="11160" y="11160"/>
                </a:lnTo>
                <a:close/>
                <a:moveTo>
                  <a:pt x="17256" y="11160"/>
                </a:moveTo>
                <a:lnTo>
                  <a:pt x="20842" y="11160"/>
                </a:lnTo>
                <a:cubicBezTo>
                  <a:pt x="20752" y="13634"/>
                  <a:pt x="19770" y="15873"/>
                  <a:pt x="18203" y="17582"/>
                </a:cubicBezTo>
                <a:cubicBezTo>
                  <a:pt x="17347" y="17342"/>
                  <a:pt x="16473" y="17152"/>
                  <a:pt x="15595" y="16998"/>
                </a:cubicBezTo>
                <a:cubicBezTo>
                  <a:pt x="16621" y="15251"/>
                  <a:pt x="17194" y="13247"/>
                  <a:pt x="17256" y="11160"/>
                </a:cubicBezTo>
                <a:close/>
                <a:moveTo>
                  <a:pt x="10440" y="17301"/>
                </a:moveTo>
                <a:lnTo>
                  <a:pt x="10440" y="20531"/>
                </a:lnTo>
                <a:cubicBezTo>
                  <a:pt x="9171" y="19731"/>
                  <a:pt x="8087" y="18713"/>
                  <a:pt x="7233" y="17529"/>
                </a:cubicBezTo>
                <a:cubicBezTo>
                  <a:pt x="8294" y="17388"/>
                  <a:pt x="9368" y="17316"/>
                  <a:pt x="10440" y="17301"/>
                </a:cubicBezTo>
                <a:close/>
                <a:moveTo>
                  <a:pt x="11160" y="17301"/>
                </a:moveTo>
                <a:cubicBezTo>
                  <a:pt x="12234" y="17315"/>
                  <a:pt x="13304" y="17387"/>
                  <a:pt x="14367" y="17529"/>
                </a:cubicBezTo>
                <a:cubicBezTo>
                  <a:pt x="13512" y="18714"/>
                  <a:pt x="12430" y="19731"/>
                  <a:pt x="11160" y="20531"/>
                </a:cubicBezTo>
                <a:lnTo>
                  <a:pt x="11160" y="17301"/>
                </a:lnTo>
                <a:close/>
                <a:moveTo>
                  <a:pt x="6452" y="17650"/>
                </a:moveTo>
                <a:cubicBezTo>
                  <a:pt x="7256" y="18837"/>
                  <a:pt x="8258" y="19891"/>
                  <a:pt x="9447" y="20743"/>
                </a:cubicBezTo>
                <a:cubicBezTo>
                  <a:pt x="7354" y="20458"/>
                  <a:pt x="5469" y="19549"/>
                  <a:pt x="3988" y="18181"/>
                </a:cubicBezTo>
                <a:cubicBezTo>
                  <a:pt x="4801" y="17966"/>
                  <a:pt x="5620" y="17786"/>
                  <a:pt x="6452" y="17650"/>
                </a:cubicBezTo>
                <a:close/>
                <a:moveTo>
                  <a:pt x="15148" y="17650"/>
                </a:moveTo>
                <a:cubicBezTo>
                  <a:pt x="15980" y="17786"/>
                  <a:pt x="16806" y="17959"/>
                  <a:pt x="17620" y="18173"/>
                </a:cubicBezTo>
                <a:cubicBezTo>
                  <a:pt x="16139" y="19544"/>
                  <a:pt x="14256" y="20457"/>
                  <a:pt x="12161" y="20743"/>
                </a:cubicBezTo>
                <a:cubicBezTo>
                  <a:pt x="13350" y="19891"/>
                  <a:pt x="14344" y="18837"/>
                  <a:pt x="15148" y="17650"/>
                </a:cubicBezTo>
                <a:close/>
              </a:path>
            </a:pathLst>
          </a:custGeom>
          <a:solidFill>
            <a:srgbClr val="FFFFFF"/>
          </a:solidFill>
          <a:ln w="12700">
            <a:miter lim="400000"/>
          </a:ln>
        </p:spPr>
        <p:txBody>
          <a:bodyPr lIns="30136" tIns="30136" rIns="30136" bIns="30136" anchor="ctr"/>
          <a:lstStyle/>
          <a:p>
            <a:pPr defTabSz="914400">
              <a:defRPr sz="1400" b="1">
                <a:solidFill>
                  <a:srgbClr val="FFFFFF"/>
                </a:solidFill>
                <a:latin typeface="Arial"/>
                <a:ea typeface="Arial"/>
                <a:cs typeface="Arial"/>
                <a:sym typeface="Arial"/>
              </a:defRPr>
            </a:pPr>
            <a:endParaRPr/>
          </a:p>
        </p:txBody>
      </p:sp>
      <p:sp>
        <p:nvSpPr>
          <p:cNvPr id="514" name="18 Years"/>
          <p:cNvSpPr txBox="1"/>
          <p:nvPr/>
        </p:nvSpPr>
        <p:spPr>
          <a:xfrm>
            <a:off x="8133439" y="6257252"/>
            <a:ext cx="2724173"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18 Years</a:t>
            </a:r>
          </a:p>
        </p:txBody>
      </p:sp>
      <p:sp>
        <p:nvSpPr>
          <p:cNvPr id="515" name="Diam maecenas ultricies mi eget mauris pharetra."/>
          <p:cNvSpPr txBox="1"/>
          <p:nvPr/>
        </p:nvSpPr>
        <p:spPr>
          <a:xfrm>
            <a:off x="8133439" y="7086197"/>
            <a:ext cx="2453742"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Diam maecenas ultricies mi eget mauris pharetra.</a:t>
            </a:r>
          </a:p>
        </p:txBody>
      </p:sp>
      <p:sp>
        <p:nvSpPr>
          <p:cNvPr id="516" name="Dozens"/>
          <p:cNvSpPr txBox="1"/>
          <p:nvPr/>
        </p:nvSpPr>
        <p:spPr>
          <a:xfrm>
            <a:off x="13845917" y="6257252"/>
            <a:ext cx="2724174"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Dozens</a:t>
            </a:r>
          </a:p>
        </p:txBody>
      </p:sp>
      <p:sp>
        <p:nvSpPr>
          <p:cNvPr id="517" name="Diam maecenas ultricies mi eget mauris pharetra."/>
          <p:cNvSpPr txBox="1"/>
          <p:nvPr/>
        </p:nvSpPr>
        <p:spPr>
          <a:xfrm>
            <a:off x="13845917" y="7086197"/>
            <a:ext cx="2453743"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Diam maecenas ultricies mi eget mauris pharetra.</a:t>
            </a:r>
          </a:p>
        </p:txBody>
      </p:sp>
      <p:sp>
        <p:nvSpPr>
          <p:cNvPr id="518" name="Secure"/>
          <p:cNvSpPr txBox="1"/>
          <p:nvPr/>
        </p:nvSpPr>
        <p:spPr>
          <a:xfrm>
            <a:off x="19113566" y="6257252"/>
            <a:ext cx="2724174"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Secure</a:t>
            </a:r>
          </a:p>
        </p:txBody>
      </p:sp>
      <p:sp>
        <p:nvSpPr>
          <p:cNvPr id="519" name="Diam maecenas ultricies mi eget mauris pharetra."/>
          <p:cNvSpPr txBox="1"/>
          <p:nvPr/>
        </p:nvSpPr>
        <p:spPr>
          <a:xfrm>
            <a:off x="19113566" y="7086197"/>
            <a:ext cx="2453743"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Diam maecenas ultricies mi eget mauris pharetra.</a:t>
            </a:r>
          </a:p>
        </p:txBody>
      </p:sp>
      <p:sp>
        <p:nvSpPr>
          <p:cNvPr id="520" name="24/7"/>
          <p:cNvSpPr txBox="1"/>
          <p:nvPr/>
        </p:nvSpPr>
        <p:spPr>
          <a:xfrm>
            <a:off x="8133439" y="8846551"/>
            <a:ext cx="2724173"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24/7</a:t>
            </a:r>
          </a:p>
        </p:txBody>
      </p:sp>
      <p:sp>
        <p:nvSpPr>
          <p:cNvPr id="521" name="Diam maecenas ultricies mi eget mauris pharetra."/>
          <p:cNvSpPr txBox="1"/>
          <p:nvPr/>
        </p:nvSpPr>
        <p:spPr>
          <a:xfrm>
            <a:off x="8133439" y="9675496"/>
            <a:ext cx="2453742"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Diam maecenas ultricies mi eget mauris pharetra.</a:t>
            </a:r>
          </a:p>
        </p:txBody>
      </p:sp>
      <p:sp>
        <p:nvSpPr>
          <p:cNvPr id="522" name="24/7"/>
          <p:cNvSpPr txBox="1"/>
          <p:nvPr/>
        </p:nvSpPr>
        <p:spPr>
          <a:xfrm>
            <a:off x="13845917" y="8846551"/>
            <a:ext cx="2724174"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24/7</a:t>
            </a:r>
          </a:p>
        </p:txBody>
      </p:sp>
      <p:sp>
        <p:nvSpPr>
          <p:cNvPr id="523" name="Diam maecenas ultricies mi eget mauris pharetra."/>
          <p:cNvSpPr txBox="1"/>
          <p:nvPr/>
        </p:nvSpPr>
        <p:spPr>
          <a:xfrm>
            <a:off x="13845917" y="9675496"/>
            <a:ext cx="2453743"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Diam maecenas ultricies mi eget mauris pharetra.</a:t>
            </a:r>
          </a:p>
        </p:txBody>
      </p:sp>
      <p:sp>
        <p:nvSpPr>
          <p:cNvPr id="524" name="Lifetime"/>
          <p:cNvSpPr txBox="1"/>
          <p:nvPr/>
        </p:nvSpPr>
        <p:spPr>
          <a:xfrm>
            <a:off x="19113566" y="8846551"/>
            <a:ext cx="2724174"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Lifetime</a:t>
            </a:r>
          </a:p>
        </p:txBody>
      </p:sp>
      <p:sp>
        <p:nvSpPr>
          <p:cNvPr id="525" name="Diam maecenas ultricies mi eget mauris pharetra."/>
          <p:cNvSpPr txBox="1"/>
          <p:nvPr/>
        </p:nvSpPr>
        <p:spPr>
          <a:xfrm>
            <a:off x="19113566" y="9675496"/>
            <a:ext cx="2453743"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Diam maecenas ultricies mi eget mauris pharetra.</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4EDD6D0-8D12-FF42-8FB3-35019D7EECE8}"/>
              </a:ext>
            </a:extLst>
          </p:cNvPr>
          <p:cNvSpPr>
            <a:spLocks noGrp="1"/>
          </p:cNvSpPr>
          <p:nvPr>
            <p:ph type="pic" idx="21"/>
          </p:nvPr>
        </p:nvSpPr>
        <p:spPr/>
      </p:sp>
      <p:sp>
        <p:nvSpPr>
          <p:cNvPr id="528" name="Rectangle"/>
          <p:cNvSpPr/>
          <p:nvPr/>
        </p:nvSpPr>
        <p:spPr>
          <a:xfrm>
            <a:off x="0" y="5353391"/>
            <a:ext cx="23113602" cy="8362554"/>
          </a:xfrm>
          <a:prstGeom prst="rect">
            <a:avLst/>
          </a:prstGeom>
          <a:solidFill>
            <a:schemeClr val="accent6">
              <a:hueOff val="3873820"/>
              <a:satOff val="-27672"/>
              <a:alpha val="84663"/>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52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3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31" name="Portfolio"/>
          <p:cNvSpPr txBox="1"/>
          <p:nvPr/>
        </p:nvSpPr>
        <p:spPr>
          <a:xfrm>
            <a:off x="6173851" y="7737598"/>
            <a:ext cx="8134351" cy="233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solidFill>
                  <a:srgbClr val="FFFFFF"/>
                </a:solidFill>
                <a:latin typeface="+mn-lt"/>
                <a:ea typeface="+mn-ea"/>
                <a:cs typeface="+mn-cs"/>
                <a:sym typeface="Raleway ExtraBold"/>
              </a:defRPr>
            </a:lvl1pPr>
          </a:lstStyle>
          <a:p>
            <a:r>
              <a:t>Portfolio</a:t>
            </a:r>
          </a:p>
        </p:txBody>
      </p:sp>
      <p:sp>
        <p:nvSpPr>
          <p:cNvPr id="532" name="Lorem ipsum dolor sit amet, consectetur adipiscing elit, sed do eiusmod tempor incididunt ut labore et dolore magna aliqua."/>
          <p:cNvSpPr txBox="1"/>
          <p:nvPr/>
        </p:nvSpPr>
        <p:spPr>
          <a:xfrm>
            <a:off x="6173851" y="1265434"/>
            <a:ext cx="9762707"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
        <p:nvSpPr>
          <p:cNvPr id="533"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defRPr>
            </a:lvl1pPr>
          </a:lstStyle>
          <a:p>
            <a:r>
              <a:t>Introduction</a:t>
            </a:r>
          </a:p>
        </p:txBody>
      </p:sp>
      <p:sp>
        <p:nvSpPr>
          <p:cNvPr id="534"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FFFFF"/>
                </a:solidFill>
              </a:defRPr>
            </a:lvl1pPr>
          </a:lstStyle>
          <a:p>
            <a:r>
              <a:t>Bahuraksa Company Ltd.</a:t>
            </a:r>
          </a:p>
        </p:txBody>
      </p:sp>
      <p:sp>
        <p:nvSpPr>
          <p:cNvPr id="535" name="Section Break"/>
          <p:cNvSpPr txBox="1"/>
          <p:nvPr/>
        </p:nvSpPr>
        <p:spPr>
          <a:xfrm>
            <a:off x="1267841" y="8131201"/>
            <a:ext cx="2059535"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FFFFFF"/>
                </a:solidFill>
              </a:defRPr>
            </a:lvl1pPr>
          </a:lstStyle>
          <a:p>
            <a:r>
              <a:t>Section Break</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4786529-8A1A-8E46-B11D-F3572C15AABA}"/>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291E82CF-5E27-1340-8967-F78060237829}"/>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9BCD76A5-1AC4-A846-A526-42F240148C78}"/>
              </a:ext>
            </a:extLst>
          </p:cNvPr>
          <p:cNvSpPr>
            <a:spLocks noGrp="1"/>
          </p:cNvSpPr>
          <p:nvPr>
            <p:ph type="pic" sz="quarter" idx="23"/>
          </p:nvPr>
        </p:nvSpPr>
        <p:spPr/>
      </p:sp>
      <p:sp>
        <p:nvSpPr>
          <p:cNvPr id="54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4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4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54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544"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545" name="Maker : Japanese Craft"/>
          <p:cNvSpPr txBox="1"/>
          <p:nvPr/>
        </p:nvSpPr>
        <p:spPr>
          <a:xfrm>
            <a:off x="6161201" y="3690949"/>
            <a:ext cx="4755121"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2900" b="1">
                <a:solidFill>
                  <a:srgbClr val="000000"/>
                </a:solidFill>
              </a:defRPr>
            </a:pPr>
            <a:r>
              <a:t>Maker :</a:t>
            </a:r>
            <a:br/>
            <a:r>
              <a:t>Japanese Craft</a:t>
            </a:r>
          </a:p>
        </p:txBody>
      </p:sp>
      <p:sp>
        <p:nvSpPr>
          <p:cNvPr id="546" name="01"/>
          <p:cNvSpPr txBox="1"/>
          <p:nvPr/>
        </p:nvSpPr>
        <p:spPr>
          <a:xfrm>
            <a:off x="7597044" y="6919924"/>
            <a:ext cx="94171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01</a:t>
            </a:r>
          </a:p>
        </p:txBody>
      </p:sp>
      <p:sp>
        <p:nvSpPr>
          <p:cNvPr id="547" name="Portfolio Geek"/>
          <p:cNvSpPr txBox="1"/>
          <p:nvPr/>
        </p:nvSpPr>
        <p:spPr>
          <a:xfrm>
            <a:off x="9941255" y="6919924"/>
            <a:ext cx="2250746"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Portfolio Geek</a:t>
            </a:r>
          </a:p>
        </p:txBody>
      </p:sp>
      <p:sp>
        <p:nvSpPr>
          <p:cNvPr id="548" name="02"/>
          <p:cNvSpPr txBox="1"/>
          <p:nvPr/>
        </p:nvSpPr>
        <p:spPr>
          <a:xfrm>
            <a:off x="12827000" y="10361151"/>
            <a:ext cx="94171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02</a:t>
            </a:r>
          </a:p>
        </p:txBody>
      </p:sp>
      <p:sp>
        <p:nvSpPr>
          <p:cNvPr id="549" name="A Things of Life"/>
          <p:cNvSpPr txBox="1"/>
          <p:nvPr/>
        </p:nvSpPr>
        <p:spPr>
          <a:xfrm>
            <a:off x="16186691" y="10361151"/>
            <a:ext cx="235927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A Things of Life</a:t>
            </a:r>
          </a:p>
        </p:txBody>
      </p:sp>
      <p:sp>
        <p:nvSpPr>
          <p:cNvPr id="550" name="01"/>
          <p:cNvSpPr txBox="1"/>
          <p:nvPr/>
        </p:nvSpPr>
        <p:spPr>
          <a:xfrm>
            <a:off x="19180906" y="8963984"/>
            <a:ext cx="941719"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01</a:t>
            </a:r>
          </a:p>
        </p:txBody>
      </p:sp>
      <p:sp>
        <p:nvSpPr>
          <p:cNvPr id="551" name="Portfolio Geek"/>
          <p:cNvSpPr txBox="1"/>
          <p:nvPr/>
        </p:nvSpPr>
        <p:spPr>
          <a:xfrm>
            <a:off x="20863000" y="8963984"/>
            <a:ext cx="2250746"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Portfolio Geek</a:t>
            </a:r>
          </a:p>
        </p:txBody>
      </p:sp>
      <p:sp>
        <p:nvSpPr>
          <p:cNvPr id="552" name="Leo vel orci porta non pulvinar neque laoreet. Sem fringilla ut morbi tincidunt augue. Proin sed libero enim sed faucibus. Lacinia at quis risus sed vulputate odio."/>
          <p:cNvSpPr txBox="1"/>
          <p:nvPr/>
        </p:nvSpPr>
        <p:spPr>
          <a:xfrm>
            <a:off x="7389346" y="8511330"/>
            <a:ext cx="4333927" cy="2679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Leo vel orci porta non pulvinar neque laoreet. Sem fringilla ut morbi tincidunt augue. Proin sed libero enim sed faucibus. Lacinia at quis risus sed vulputate odio.</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63"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64"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565"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566"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18" name="Picture Placeholder 17">
            <a:extLst>
              <a:ext uri="{FF2B5EF4-FFF2-40B4-BE49-F238E27FC236}">
                <a16:creationId xmlns:a16="http://schemas.microsoft.com/office/drawing/2014/main" id="{32256092-AD6B-9448-8861-A6D3CB4D91C1}"/>
              </a:ext>
            </a:extLst>
          </p:cNvPr>
          <p:cNvSpPr>
            <a:spLocks noGrp="1"/>
          </p:cNvSpPr>
          <p:nvPr>
            <p:ph type="pic" sz="half" idx="21"/>
          </p:nvPr>
        </p:nvSpPr>
        <p:spPr/>
      </p:sp>
      <p:sp>
        <p:nvSpPr>
          <p:cNvPr id="19" name="Picture Placeholder 18">
            <a:extLst>
              <a:ext uri="{FF2B5EF4-FFF2-40B4-BE49-F238E27FC236}">
                <a16:creationId xmlns:a16="http://schemas.microsoft.com/office/drawing/2014/main" id="{3C02FB52-5DFF-4C43-85A3-9C63C44B66C1}"/>
              </a:ext>
            </a:extLst>
          </p:cNvPr>
          <p:cNvSpPr>
            <a:spLocks noGrp="1"/>
          </p:cNvSpPr>
          <p:nvPr>
            <p:ph type="pic" sz="quarter" idx="22"/>
          </p:nvPr>
        </p:nvSpPr>
        <p:spPr/>
      </p:sp>
      <p:sp>
        <p:nvSpPr>
          <p:cNvPr id="20" name="Picture Placeholder 19">
            <a:extLst>
              <a:ext uri="{FF2B5EF4-FFF2-40B4-BE49-F238E27FC236}">
                <a16:creationId xmlns:a16="http://schemas.microsoft.com/office/drawing/2014/main" id="{A85178FD-561A-D542-9F74-3660B7AFE113}"/>
              </a:ext>
            </a:extLst>
          </p:cNvPr>
          <p:cNvSpPr>
            <a:spLocks noGrp="1"/>
          </p:cNvSpPr>
          <p:nvPr>
            <p:ph type="pic" sz="quarter" idx="23"/>
          </p:nvPr>
        </p:nvSpPr>
        <p:spPr/>
      </p:sp>
      <p:sp>
        <p:nvSpPr>
          <p:cNvPr id="21" name="Picture Placeholder 20">
            <a:extLst>
              <a:ext uri="{FF2B5EF4-FFF2-40B4-BE49-F238E27FC236}">
                <a16:creationId xmlns:a16="http://schemas.microsoft.com/office/drawing/2014/main" id="{0B4AA414-D019-A942-82AC-13FB927AA8C6}"/>
              </a:ext>
            </a:extLst>
          </p:cNvPr>
          <p:cNvSpPr>
            <a:spLocks noGrp="1"/>
          </p:cNvSpPr>
          <p:nvPr>
            <p:ph type="pic" sz="quarter" idx="24"/>
          </p:nvPr>
        </p:nvSpPr>
        <p:spPr/>
      </p:sp>
      <p:sp>
        <p:nvSpPr>
          <p:cNvPr id="22" name="Picture Placeholder 21">
            <a:extLst>
              <a:ext uri="{FF2B5EF4-FFF2-40B4-BE49-F238E27FC236}">
                <a16:creationId xmlns:a16="http://schemas.microsoft.com/office/drawing/2014/main" id="{941C64C7-BCDB-2C49-A8FE-33C7D122CF21}"/>
              </a:ext>
            </a:extLst>
          </p:cNvPr>
          <p:cNvSpPr>
            <a:spLocks noGrp="1"/>
          </p:cNvSpPr>
          <p:nvPr>
            <p:ph type="pic" sz="quarter" idx="25"/>
          </p:nvPr>
        </p:nvSpPr>
        <p:spPr/>
      </p:sp>
      <p:sp>
        <p:nvSpPr>
          <p:cNvPr id="23" name="Picture Placeholder 22">
            <a:extLst>
              <a:ext uri="{FF2B5EF4-FFF2-40B4-BE49-F238E27FC236}">
                <a16:creationId xmlns:a16="http://schemas.microsoft.com/office/drawing/2014/main" id="{C1F201ED-EB67-3042-A658-A11F001B45EB}"/>
              </a:ext>
            </a:extLst>
          </p:cNvPr>
          <p:cNvSpPr>
            <a:spLocks noGrp="1"/>
          </p:cNvSpPr>
          <p:nvPr>
            <p:ph type="pic" sz="quarter" idx="26"/>
          </p:nvPr>
        </p:nvSpPr>
        <p:spPr/>
      </p:sp>
      <p:sp>
        <p:nvSpPr>
          <p:cNvPr id="24" name="Picture Placeholder 23">
            <a:extLst>
              <a:ext uri="{FF2B5EF4-FFF2-40B4-BE49-F238E27FC236}">
                <a16:creationId xmlns:a16="http://schemas.microsoft.com/office/drawing/2014/main" id="{72E238FC-457D-8C48-B2D8-4C02E7E346B2}"/>
              </a:ext>
            </a:extLst>
          </p:cNvPr>
          <p:cNvSpPr>
            <a:spLocks noGrp="1"/>
          </p:cNvSpPr>
          <p:nvPr>
            <p:ph type="pic" sz="quarter" idx="27"/>
          </p:nvPr>
        </p:nvSpPr>
        <p:spPr/>
      </p:sp>
      <p:sp>
        <p:nvSpPr>
          <p:cNvPr id="25" name="Picture Placeholder 24">
            <a:extLst>
              <a:ext uri="{FF2B5EF4-FFF2-40B4-BE49-F238E27FC236}">
                <a16:creationId xmlns:a16="http://schemas.microsoft.com/office/drawing/2014/main" id="{5D8B3495-AA82-C143-BFC1-A0E09C3180DA}"/>
              </a:ext>
            </a:extLst>
          </p:cNvPr>
          <p:cNvSpPr>
            <a:spLocks noGrp="1"/>
          </p:cNvSpPr>
          <p:nvPr>
            <p:ph type="pic" sz="quarter" idx="28"/>
          </p:nvPr>
        </p:nvSpPr>
        <p:spPr/>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7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71"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572"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573"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574" name="Seen in: Everyday"/>
          <p:cNvSpPr txBox="1"/>
          <p:nvPr/>
        </p:nvSpPr>
        <p:spPr>
          <a:xfrm>
            <a:off x="6173851" y="3371116"/>
            <a:ext cx="2972559"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chemeClr val="accent6">
                    <a:hueOff val="3873820"/>
                    <a:satOff val="-27672"/>
                  </a:schemeClr>
                </a:solidFill>
                <a:latin typeface="Raleway Medium"/>
                <a:ea typeface="Raleway Medium"/>
                <a:cs typeface="Raleway Medium"/>
                <a:sym typeface="Raleway Medium"/>
              </a:defRPr>
            </a:lvl1pPr>
          </a:lstStyle>
          <a:p>
            <a:r>
              <a:t>Seen in: Everyday</a:t>
            </a:r>
          </a:p>
        </p:txBody>
      </p:sp>
      <p:sp>
        <p:nvSpPr>
          <p:cNvPr id="575" name="Imperdiet nulla malesuada pellentesque elit eget gravida cum sociis natoque. Placerat in egestas erat imperdiet. Nec tincidunt praesent semper feugiat nibh sed pulvinar proin."/>
          <p:cNvSpPr txBox="1"/>
          <p:nvPr/>
        </p:nvSpPr>
        <p:spPr>
          <a:xfrm>
            <a:off x="6173851" y="6214308"/>
            <a:ext cx="5945117" cy="2237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Imperdiet nulla malesuada pellentesque elit eget gravida cum sociis natoque. Placerat in egestas erat imperdiet. Nec tincidunt praesent semper feugiat nibh sed pulvinar proin.</a:t>
            </a:r>
          </a:p>
        </p:txBody>
      </p:sp>
      <p:sp>
        <p:nvSpPr>
          <p:cNvPr id="4" name="Picture Placeholder 3">
            <a:extLst>
              <a:ext uri="{FF2B5EF4-FFF2-40B4-BE49-F238E27FC236}">
                <a16:creationId xmlns:a16="http://schemas.microsoft.com/office/drawing/2014/main" id="{5F830BCF-DFB5-4142-8268-A685A8933B9E}"/>
              </a:ext>
            </a:extLst>
          </p:cNvPr>
          <p:cNvSpPr>
            <a:spLocks noGrp="1"/>
          </p:cNvSpPr>
          <p:nvPr>
            <p:ph type="pic" sz="half" idx="21"/>
          </p:nvPr>
        </p:nvSpPr>
        <p:spPr/>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886BB79-D6CD-E24B-97C3-2CE1C56B39A4}"/>
              </a:ext>
            </a:extLst>
          </p:cNvPr>
          <p:cNvSpPr>
            <a:spLocks noGrp="1"/>
          </p:cNvSpPr>
          <p:nvPr>
            <p:ph type="pic" idx="21"/>
          </p:nvPr>
        </p:nvSpPr>
        <p:spPr/>
      </p:sp>
      <p:sp>
        <p:nvSpPr>
          <p:cNvPr id="578" name="Rectangle"/>
          <p:cNvSpPr/>
          <p:nvPr/>
        </p:nvSpPr>
        <p:spPr>
          <a:xfrm>
            <a:off x="0" y="5353391"/>
            <a:ext cx="23113602" cy="8362554"/>
          </a:xfrm>
          <a:prstGeom prst="rect">
            <a:avLst/>
          </a:prstGeom>
          <a:solidFill>
            <a:schemeClr val="accent6">
              <a:hueOff val="3873820"/>
              <a:satOff val="-27672"/>
              <a:alpha val="84663"/>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57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8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81" name="Clients"/>
          <p:cNvSpPr txBox="1"/>
          <p:nvPr/>
        </p:nvSpPr>
        <p:spPr>
          <a:xfrm>
            <a:off x="6173851" y="7737598"/>
            <a:ext cx="6600826" cy="233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solidFill>
                  <a:srgbClr val="FFFFFF"/>
                </a:solidFill>
                <a:latin typeface="+mn-lt"/>
                <a:ea typeface="+mn-ea"/>
                <a:cs typeface="+mn-cs"/>
                <a:sym typeface="Raleway ExtraBold"/>
              </a:defRPr>
            </a:lvl1pPr>
          </a:lstStyle>
          <a:p>
            <a:r>
              <a:t>Clients</a:t>
            </a:r>
          </a:p>
        </p:txBody>
      </p:sp>
      <p:sp>
        <p:nvSpPr>
          <p:cNvPr id="582" name="Lorem ipsum dolor sit amet, consectetur adipiscing elit, sed do eiusmod tempor incididunt ut labore et dolore magna aliqua."/>
          <p:cNvSpPr txBox="1"/>
          <p:nvPr/>
        </p:nvSpPr>
        <p:spPr>
          <a:xfrm>
            <a:off x="6173851" y="1265434"/>
            <a:ext cx="9762707"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
        <p:nvSpPr>
          <p:cNvPr id="583"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defRPr>
            </a:lvl1pPr>
          </a:lstStyle>
          <a:p>
            <a:r>
              <a:t>Introduction</a:t>
            </a:r>
          </a:p>
        </p:txBody>
      </p:sp>
      <p:sp>
        <p:nvSpPr>
          <p:cNvPr id="584"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FFFFF"/>
                </a:solidFill>
              </a:defRPr>
            </a:lvl1pPr>
          </a:lstStyle>
          <a:p>
            <a:r>
              <a:t>Bahuraksa Company Ltd.</a:t>
            </a:r>
          </a:p>
        </p:txBody>
      </p:sp>
      <p:sp>
        <p:nvSpPr>
          <p:cNvPr id="585" name="Section Break"/>
          <p:cNvSpPr txBox="1"/>
          <p:nvPr/>
        </p:nvSpPr>
        <p:spPr>
          <a:xfrm>
            <a:off x="1267841" y="8131201"/>
            <a:ext cx="2059535"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FFFFFF"/>
                </a:solidFill>
              </a:defRPr>
            </a:lvl1pPr>
          </a:lstStyle>
          <a:p>
            <a:r>
              <a:t>Section Break</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88"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589"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590"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591"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592" name="Hirosaki Hatada"/>
          <p:cNvSpPr txBox="1"/>
          <p:nvPr/>
        </p:nvSpPr>
        <p:spPr>
          <a:xfrm>
            <a:off x="6161202" y="3690949"/>
            <a:ext cx="10954402"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chemeClr val="accent6">
                    <a:hueOff val="3873820"/>
                    <a:satOff val="-27672"/>
                  </a:schemeClr>
                </a:solidFill>
              </a:defRPr>
            </a:lvl1pPr>
          </a:lstStyle>
          <a:p>
            <a:r>
              <a:t>Hirosaki Hatada</a:t>
            </a:r>
          </a:p>
        </p:txBody>
      </p:sp>
      <p:sp>
        <p:nvSpPr>
          <p:cNvPr id="593" name="- Loyal Customer"/>
          <p:cNvSpPr txBox="1"/>
          <p:nvPr/>
        </p:nvSpPr>
        <p:spPr>
          <a:xfrm>
            <a:off x="6161202" y="5278449"/>
            <a:ext cx="4273648"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rgbClr val="929292"/>
                </a:solidFill>
                <a:latin typeface="Roboto Light"/>
                <a:ea typeface="Roboto Light"/>
                <a:cs typeface="Roboto Light"/>
                <a:sym typeface="Roboto Light"/>
              </a:defRPr>
            </a:lvl1pPr>
          </a:lstStyle>
          <a:p>
            <a:r>
              <a:t>- Loyal Customer</a:t>
            </a:r>
          </a:p>
        </p:txBody>
      </p:sp>
      <p:sp>
        <p:nvSpPr>
          <p:cNvPr id="594" name="“Imperdiet nulla malesuada pellentesque elit eget gravida cum sociis natoque. Placerat in egestas erat imperdiet. Nec tincidunt praesent semper.”"/>
          <p:cNvSpPr txBox="1"/>
          <p:nvPr/>
        </p:nvSpPr>
        <p:spPr>
          <a:xfrm>
            <a:off x="18277701" y="3690949"/>
            <a:ext cx="4836046" cy="2237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“Imperdiet nulla malesuada pellentesque elit eget gravida cum sociis natoque. Placerat in egestas erat imperdiet. Nec tincidunt praesent semper.”</a:t>
            </a:r>
          </a:p>
        </p:txBody>
      </p:sp>
      <p:sp>
        <p:nvSpPr>
          <p:cNvPr id="2" name="Picture Placeholder 1">
            <a:extLst>
              <a:ext uri="{FF2B5EF4-FFF2-40B4-BE49-F238E27FC236}">
                <a16:creationId xmlns:a16="http://schemas.microsoft.com/office/drawing/2014/main" id="{E53552C4-1F35-5B4F-A640-6A9E20E9BDB7}"/>
              </a:ext>
            </a:extLst>
          </p:cNvPr>
          <p:cNvSpPr>
            <a:spLocks noGrp="1"/>
          </p:cNvSpPr>
          <p:nvPr>
            <p:ph type="pic" sz="half" idx="21"/>
          </p:nvPr>
        </p:nvSpPr>
        <p:spPr/>
      </p:sp>
      <p:sp>
        <p:nvSpPr>
          <p:cNvPr id="3" name="Picture Placeholder 2">
            <a:extLst>
              <a:ext uri="{FF2B5EF4-FFF2-40B4-BE49-F238E27FC236}">
                <a16:creationId xmlns:a16="http://schemas.microsoft.com/office/drawing/2014/main" id="{7F1DE281-C30F-F74A-B6E4-7C7D90259690}"/>
              </a:ext>
            </a:extLst>
          </p:cNvPr>
          <p:cNvSpPr>
            <a:spLocks noGrp="1"/>
          </p:cNvSpPr>
          <p:nvPr>
            <p:ph type="pic" sz="half" idx="22"/>
          </p:nvPr>
        </p:nvSpPr>
        <p:spPr/>
      </p:sp>
      <p:sp>
        <p:nvSpPr>
          <p:cNvPr id="4" name="Picture Placeholder 3">
            <a:extLst>
              <a:ext uri="{FF2B5EF4-FFF2-40B4-BE49-F238E27FC236}">
                <a16:creationId xmlns:a16="http://schemas.microsoft.com/office/drawing/2014/main" id="{F6B72E3B-B3E9-4448-814B-F996D3EAE3E9}"/>
              </a:ext>
            </a:extLst>
          </p:cNvPr>
          <p:cNvSpPr>
            <a:spLocks noGrp="1"/>
          </p:cNvSpPr>
          <p:nvPr>
            <p:ph type="pic" sz="half" idx="23"/>
          </p:nvPr>
        </p:nvSpPr>
        <p:spPr/>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599"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600"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601"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602"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603" name="Sonic Ericsoon"/>
          <p:cNvSpPr txBox="1"/>
          <p:nvPr/>
        </p:nvSpPr>
        <p:spPr>
          <a:xfrm>
            <a:off x="16498625" y="3687624"/>
            <a:ext cx="4583583"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b="1">
                <a:solidFill>
                  <a:schemeClr val="accent6">
                    <a:hueOff val="3873820"/>
                    <a:satOff val="-27672"/>
                  </a:schemeClr>
                </a:solidFill>
              </a:defRPr>
            </a:lvl1pPr>
          </a:lstStyle>
          <a:p>
            <a:r>
              <a:t>Sonic Ericsoon</a:t>
            </a:r>
          </a:p>
        </p:txBody>
      </p:sp>
      <p:sp>
        <p:nvSpPr>
          <p:cNvPr id="604" name="Mauris commodo quis imperdiet massa tincidunt. Sapien nec sagittis aliquam malesuada bibendum arcu vitae elementum. Nulla pharetra diam sit amet. Augue mauris augue neque gravida in fermentum et sollicitudin ac."/>
          <p:cNvSpPr txBox="1"/>
          <p:nvPr/>
        </p:nvSpPr>
        <p:spPr>
          <a:xfrm>
            <a:off x="16498625" y="5779224"/>
            <a:ext cx="5200373" cy="3121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Mauris commodo quis imperdiet massa tincidunt. Sapien nec sagittis aliquam malesuada bibendum arcu vitae elementum. Nulla pharetra diam sit amet. Augue mauris augue neque gravida in fermentum et sollicitudin ac.</a:t>
            </a:r>
          </a:p>
        </p:txBody>
      </p:sp>
      <p:sp>
        <p:nvSpPr>
          <p:cNvPr id="605" name="Loyal Customer"/>
          <p:cNvSpPr txBox="1"/>
          <p:nvPr/>
        </p:nvSpPr>
        <p:spPr>
          <a:xfrm>
            <a:off x="16498625" y="4487724"/>
            <a:ext cx="2394510"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lvl1pPr>
          </a:lstStyle>
          <a:p>
            <a:r>
              <a:t>Loyal Customer </a:t>
            </a:r>
          </a:p>
        </p:txBody>
      </p:sp>
      <p:sp>
        <p:nvSpPr>
          <p:cNvPr id="10" name="Picture Placeholder 9">
            <a:extLst>
              <a:ext uri="{FF2B5EF4-FFF2-40B4-BE49-F238E27FC236}">
                <a16:creationId xmlns:a16="http://schemas.microsoft.com/office/drawing/2014/main" id="{14002A3D-10A9-6645-9F1C-25DF595C5A61}"/>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D2195E64-1395-6649-B799-F96118923BFC}"/>
              </a:ext>
            </a:extLst>
          </p:cNvPr>
          <p:cNvSpPr>
            <a:spLocks noGrp="1"/>
          </p:cNvSpPr>
          <p:nvPr>
            <p:ph type="pic" sz="quarter" idx="22"/>
          </p:nvPr>
        </p:nvSpPr>
        <p:spPr/>
      </p:sp>
      <p:sp>
        <p:nvSpPr>
          <p:cNvPr id="12" name="Picture Placeholder 11">
            <a:extLst>
              <a:ext uri="{FF2B5EF4-FFF2-40B4-BE49-F238E27FC236}">
                <a16:creationId xmlns:a16="http://schemas.microsoft.com/office/drawing/2014/main" id="{C9AFE04D-C2FE-3649-A28E-264522D59667}"/>
              </a:ext>
            </a:extLst>
          </p:cNvPr>
          <p:cNvSpPr>
            <a:spLocks noGrp="1"/>
          </p:cNvSpPr>
          <p:nvPr>
            <p:ph type="pic" idx="23"/>
          </p:nvPr>
        </p:nvSpPr>
        <p:spPr/>
      </p:sp>
      <p:sp>
        <p:nvSpPr>
          <p:cNvPr id="13" name="Picture Placeholder 12">
            <a:extLst>
              <a:ext uri="{FF2B5EF4-FFF2-40B4-BE49-F238E27FC236}">
                <a16:creationId xmlns:a16="http://schemas.microsoft.com/office/drawing/2014/main" id="{0D343F31-0BD6-CC43-9693-623063D19664}"/>
              </a:ext>
            </a:extLst>
          </p:cNvPr>
          <p:cNvSpPr>
            <a:spLocks noGrp="1"/>
          </p:cNvSpPr>
          <p:nvPr>
            <p:ph type="pic" idx="24"/>
          </p:nvPr>
        </p:nvSpPr>
        <p:spPr/>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DADC76-7967-2E48-912A-B86AFD69AC52}"/>
              </a:ext>
            </a:extLst>
          </p:cNvPr>
          <p:cNvSpPr>
            <a:spLocks noGrp="1"/>
          </p:cNvSpPr>
          <p:nvPr>
            <p:ph type="pic" idx="21"/>
          </p:nvPr>
        </p:nvSpPr>
        <p:spPr/>
      </p:sp>
      <p:sp>
        <p:nvSpPr>
          <p:cNvPr id="610" name="Rectangle"/>
          <p:cNvSpPr/>
          <p:nvPr/>
        </p:nvSpPr>
        <p:spPr>
          <a:xfrm>
            <a:off x="0" y="5353391"/>
            <a:ext cx="23113602" cy="8362554"/>
          </a:xfrm>
          <a:prstGeom prst="rect">
            <a:avLst/>
          </a:prstGeom>
          <a:solidFill>
            <a:schemeClr val="accent6">
              <a:hueOff val="3873820"/>
              <a:satOff val="-27672"/>
              <a:alpha val="84663"/>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11"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612"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613"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614" name="Data &amp; Facts"/>
          <p:cNvSpPr txBox="1"/>
          <p:nvPr/>
        </p:nvSpPr>
        <p:spPr>
          <a:xfrm>
            <a:off x="6173851" y="7737598"/>
            <a:ext cx="11586211" cy="233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solidFill>
                  <a:srgbClr val="FFFFFF"/>
                </a:solidFill>
                <a:latin typeface="+mn-lt"/>
                <a:ea typeface="+mn-ea"/>
                <a:cs typeface="+mn-cs"/>
                <a:sym typeface="Raleway ExtraBold"/>
              </a:defRPr>
            </a:lvl1pPr>
          </a:lstStyle>
          <a:p>
            <a:r>
              <a:t>Data &amp; Facts</a:t>
            </a:r>
          </a:p>
        </p:txBody>
      </p:sp>
      <p:sp>
        <p:nvSpPr>
          <p:cNvPr id="615" name="Lorem ipsum dolor sit amet, consectetur adipiscing elit, sed do eiusmod tempor incididunt ut labore et dolore magna aliqua."/>
          <p:cNvSpPr txBox="1"/>
          <p:nvPr/>
        </p:nvSpPr>
        <p:spPr>
          <a:xfrm>
            <a:off x="6173851" y="1265434"/>
            <a:ext cx="9762707"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
        <p:nvSpPr>
          <p:cNvPr id="616"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defRPr>
            </a:lvl1pPr>
          </a:lstStyle>
          <a:p>
            <a:r>
              <a:t>Introduction</a:t>
            </a:r>
          </a:p>
        </p:txBody>
      </p:sp>
      <p:sp>
        <p:nvSpPr>
          <p:cNvPr id="617"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FFFFF"/>
                </a:solidFill>
              </a:defRPr>
            </a:lvl1pPr>
          </a:lstStyle>
          <a:p>
            <a:r>
              <a:t>Bahuraksa Company Ltd.</a:t>
            </a:r>
          </a:p>
        </p:txBody>
      </p:sp>
      <p:sp>
        <p:nvSpPr>
          <p:cNvPr id="618" name="Section Break"/>
          <p:cNvSpPr txBox="1"/>
          <p:nvPr/>
        </p:nvSpPr>
        <p:spPr>
          <a:xfrm>
            <a:off x="1267841" y="8131201"/>
            <a:ext cx="2059535"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FFFFFF"/>
                </a:solidFill>
              </a:defRPr>
            </a:lvl1pPr>
          </a:lstStyle>
          <a:p>
            <a:r>
              <a:t>Section Break</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62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62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62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grpSp>
        <p:nvGrpSpPr>
          <p:cNvPr id="630" name="Group"/>
          <p:cNvGrpSpPr/>
          <p:nvPr/>
        </p:nvGrpSpPr>
        <p:grpSpPr>
          <a:xfrm>
            <a:off x="6161202" y="3055135"/>
            <a:ext cx="16952544" cy="8430787"/>
            <a:chOff x="0" y="0"/>
            <a:chExt cx="16952543" cy="8430786"/>
          </a:xfrm>
        </p:grpSpPr>
        <p:sp>
          <p:nvSpPr>
            <p:cNvPr id="624" name="Freeform 2"/>
            <p:cNvSpPr/>
            <p:nvPr/>
          </p:nvSpPr>
          <p:spPr>
            <a:xfrm>
              <a:off x="7125915" y="3564269"/>
              <a:ext cx="3237765" cy="3614031"/>
            </a:xfrm>
            <a:custGeom>
              <a:avLst/>
              <a:gdLst/>
              <a:ahLst/>
              <a:cxnLst>
                <a:cxn ang="0">
                  <a:pos x="wd2" y="hd2"/>
                </a:cxn>
                <a:cxn ang="5400000">
                  <a:pos x="wd2" y="hd2"/>
                </a:cxn>
                <a:cxn ang="10800000">
                  <a:pos x="wd2" y="hd2"/>
                </a:cxn>
                <a:cxn ang="16200000">
                  <a:pos x="wd2" y="hd2"/>
                </a:cxn>
              </a:cxnLst>
              <a:rect l="0" t="0" r="r" b="b"/>
              <a:pathLst>
                <a:path w="21530" h="21600" extrusionOk="0">
                  <a:moveTo>
                    <a:pt x="19182" y="17270"/>
                  </a:moveTo>
                  <a:cubicBezTo>
                    <a:pt x="19182" y="17270"/>
                    <a:pt x="19404" y="16842"/>
                    <a:pt x="19404" y="16823"/>
                  </a:cubicBezTo>
                  <a:cubicBezTo>
                    <a:pt x="19404" y="16713"/>
                    <a:pt x="19237" y="16464"/>
                    <a:pt x="19237" y="16305"/>
                  </a:cubicBezTo>
                  <a:cubicBezTo>
                    <a:pt x="19237" y="15817"/>
                    <a:pt x="19635" y="15845"/>
                    <a:pt x="19957" y="15678"/>
                  </a:cubicBezTo>
                  <a:cubicBezTo>
                    <a:pt x="20211" y="15546"/>
                    <a:pt x="20555" y="15170"/>
                    <a:pt x="20733" y="15010"/>
                  </a:cubicBezTo>
                  <a:cubicBezTo>
                    <a:pt x="20788" y="14961"/>
                    <a:pt x="20701" y="14721"/>
                    <a:pt x="20799" y="14712"/>
                  </a:cubicBezTo>
                  <a:cubicBezTo>
                    <a:pt x="21176" y="14677"/>
                    <a:pt x="21254" y="15380"/>
                    <a:pt x="21254" y="15658"/>
                  </a:cubicBezTo>
                  <a:lnTo>
                    <a:pt x="21254" y="15807"/>
                  </a:lnTo>
                  <a:cubicBezTo>
                    <a:pt x="21254" y="15861"/>
                    <a:pt x="21066" y="15738"/>
                    <a:pt x="21065" y="15757"/>
                  </a:cubicBezTo>
                  <a:cubicBezTo>
                    <a:pt x="21044" y="16483"/>
                    <a:pt x="20814" y="16982"/>
                    <a:pt x="20567" y="17549"/>
                  </a:cubicBezTo>
                  <a:cubicBezTo>
                    <a:pt x="20371" y="17999"/>
                    <a:pt x="20268" y="18664"/>
                    <a:pt x="19592" y="18664"/>
                  </a:cubicBezTo>
                  <a:cubicBezTo>
                    <a:pt x="19315" y="18664"/>
                    <a:pt x="19071" y="18376"/>
                    <a:pt x="19071" y="18117"/>
                  </a:cubicBezTo>
                  <a:cubicBezTo>
                    <a:pt x="19071" y="17987"/>
                    <a:pt x="19142" y="17922"/>
                    <a:pt x="19093" y="17868"/>
                  </a:cubicBezTo>
                  <a:cubicBezTo>
                    <a:pt x="18988" y="17752"/>
                    <a:pt x="18961" y="17619"/>
                    <a:pt x="18961" y="17469"/>
                  </a:cubicBezTo>
                  <a:cubicBezTo>
                    <a:pt x="18961" y="17430"/>
                    <a:pt x="19160" y="17270"/>
                    <a:pt x="19182" y="17270"/>
                  </a:cubicBezTo>
                  <a:close/>
                  <a:moveTo>
                    <a:pt x="12314" y="1493"/>
                  </a:moveTo>
                  <a:lnTo>
                    <a:pt x="12557" y="1493"/>
                  </a:lnTo>
                  <a:cubicBezTo>
                    <a:pt x="12712" y="1493"/>
                    <a:pt x="12677" y="1664"/>
                    <a:pt x="12724" y="1722"/>
                  </a:cubicBezTo>
                  <a:cubicBezTo>
                    <a:pt x="12821" y="1843"/>
                    <a:pt x="13079" y="1762"/>
                    <a:pt x="13256" y="1821"/>
                  </a:cubicBezTo>
                  <a:cubicBezTo>
                    <a:pt x="13610" y="1941"/>
                    <a:pt x="14109" y="2090"/>
                    <a:pt x="14496" y="2090"/>
                  </a:cubicBezTo>
                  <a:cubicBezTo>
                    <a:pt x="14850" y="2090"/>
                    <a:pt x="14961" y="1941"/>
                    <a:pt x="15304" y="1941"/>
                  </a:cubicBezTo>
                  <a:cubicBezTo>
                    <a:pt x="15515" y="1941"/>
                    <a:pt x="15637" y="2071"/>
                    <a:pt x="15881" y="2071"/>
                  </a:cubicBezTo>
                  <a:cubicBezTo>
                    <a:pt x="16047" y="2071"/>
                    <a:pt x="16073" y="1910"/>
                    <a:pt x="16192" y="1990"/>
                  </a:cubicBezTo>
                  <a:cubicBezTo>
                    <a:pt x="16363" y="2106"/>
                    <a:pt x="16413" y="2299"/>
                    <a:pt x="16413" y="2489"/>
                  </a:cubicBezTo>
                  <a:cubicBezTo>
                    <a:pt x="16413" y="2578"/>
                    <a:pt x="16323" y="3023"/>
                    <a:pt x="16192" y="3066"/>
                  </a:cubicBezTo>
                  <a:cubicBezTo>
                    <a:pt x="15970" y="3137"/>
                    <a:pt x="15581" y="2178"/>
                    <a:pt x="15581" y="2418"/>
                  </a:cubicBezTo>
                  <a:lnTo>
                    <a:pt x="15581" y="2588"/>
                  </a:lnTo>
                  <a:lnTo>
                    <a:pt x="16635" y="4261"/>
                  </a:lnTo>
                  <a:cubicBezTo>
                    <a:pt x="16752" y="4447"/>
                    <a:pt x="17078" y="4835"/>
                    <a:pt x="17078" y="5027"/>
                  </a:cubicBezTo>
                  <a:lnTo>
                    <a:pt x="17078" y="5554"/>
                  </a:lnTo>
                  <a:cubicBezTo>
                    <a:pt x="17078" y="5840"/>
                    <a:pt x="17410" y="5823"/>
                    <a:pt x="17576" y="6022"/>
                  </a:cubicBezTo>
                  <a:cubicBezTo>
                    <a:pt x="17775" y="6261"/>
                    <a:pt x="17653" y="6520"/>
                    <a:pt x="17853" y="6700"/>
                  </a:cubicBezTo>
                  <a:cubicBezTo>
                    <a:pt x="18030" y="6858"/>
                    <a:pt x="18153" y="6866"/>
                    <a:pt x="18351" y="6997"/>
                  </a:cubicBezTo>
                  <a:cubicBezTo>
                    <a:pt x="18530" y="7115"/>
                    <a:pt x="18664" y="7380"/>
                    <a:pt x="18988" y="7530"/>
                  </a:cubicBezTo>
                  <a:cubicBezTo>
                    <a:pt x="19156" y="7608"/>
                    <a:pt x="18959" y="7690"/>
                    <a:pt x="18983" y="7843"/>
                  </a:cubicBezTo>
                  <a:cubicBezTo>
                    <a:pt x="19007" y="8005"/>
                    <a:pt x="19270" y="8262"/>
                    <a:pt x="19458" y="8262"/>
                  </a:cubicBezTo>
                  <a:cubicBezTo>
                    <a:pt x="19636" y="8262"/>
                    <a:pt x="19648" y="8134"/>
                    <a:pt x="19791" y="8093"/>
                  </a:cubicBezTo>
                  <a:cubicBezTo>
                    <a:pt x="19958" y="8045"/>
                    <a:pt x="20068" y="8115"/>
                    <a:pt x="20234" y="8093"/>
                  </a:cubicBezTo>
                  <a:cubicBezTo>
                    <a:pt x="20655" y="8035"/>
                    <a:pt x="21043" y="7823"/>
                    <a:pt x="21453" y="7794"/>
                  </a:cubicBezTo>
                  <a:cubicBezTo>
                    <a:pt x="21527" y="7789"/>
                    <a:pt x="21530" y="7884"/>
                    <a:pt x="21530" y="7943"/>
                  </a:cubicBezTo>
                  <a:cubicBezTo>
                    <a:pt x="21530" y="8510"/>
                    <a:pt x="21034" y="9248"/>
                    <a:pt x="20755" y="9585"/>
                  </a:cubicBezTo>
                  <a:cubicBezTo>
                    <a:pt x="20424" y="9985"/>
                    <a:pt x="20278" y="10342"/>
                    <a:pt x="19869" y="10631"/>
                  </a:cubicBezTo>
                  <a:cubicBezTo>
                    <a:pt x="19137" y="11148"/>
                    <a:pt x="18351" y="11308"/>
                    <a:pt x="18074" y="12194"/>
                  </a:cubicBezTo>
                  <a:cubicBezTo>
                    <a:pt x="17997" y="12442"/>
                    <a:pt x="17708" y="12512"/>
                    <a:pt x="17708" y="12792"/>
                  </a:cubicBezTo>
                  <a:cubicBezTo>
                    <a:pt x="17708" y="13099"/>
                    <a:pt x="17797" y="13239"/>
                    <a:pt x="17797" y="13538"/>
                  </a:cubicBezTo>
                  <a:cubicBezTo>
                    <a:pt x="17797" y="13876"/>
                    <a:pt x="18208" y="14045"/>
                    <a:pt x="18208" y="14234"/>
                  </a:cubicBezTo>
                  <a:cubicBezTo>
                    <a:pt x="18208" y="14294"/>
                    <a:pt x="18129" y="14361"/>
                    <a:pt x="18129" y="14383"/>
                  </a:cubicBezTo>
                  <a:lnTo>
                    <a:pt x="18129" y="14632"/>
                  </a:lnTo>
                  <a:cubicBezTo>
                    <a:pt x="18129" y="14792"/>
                    <a:pt x="18042" y="14985"/>
                    <a:pt x="18096" y="15260"/>
                  </a:cubicBezTo>
                  <a:cubicBezTo>
                    <a:pt x="18113" y="15343"/>
                    <a:pt x="18186" y="15379"/>
                    <a:pt x="18186" y="15459"/>
                  </a:cubicBezTo>
                  <a:cubicBezTo>
                    <a:pt x="18186" y="16236"/>
                    <a:pt x="16856" y="16178"/>
                    <a:pt x="16601" y="16802"/>
                  </a:cubicBezTo>
                  <a:cubicBezTo>
                    <a:pt x="16547" y="16934"/>
                    <a:pt x="16268" y="16992"/>
                    <a:pt x="16268" y="17102"/>
                  </a:cubicBezTo>
                  <a:cubicBezTo>
                    <a:pt x="16268" y="17321"/>
                    <a:pt x="16579" y="17469"/>
                    <a:pt x="16579" y="17768"/>
                  </a:cubicBezTo>
                  <a:cubicBezTo>
                    <a:pt x="16579" y="17927"/>
                    <a:pt x="16559" y="18257"/>
                    <a:pt x="16490" y="18345"/>
                  </a:cubicBezTo>
                  <a:cubicBezTo>
                    <a:pt x="16425" y="18426"/>
                    <a:pt x="16233" y="18382"/>
                    <a:pt x="16158" y="18415"/>
                  </a:cubicBezTo>
                  <a:cubicBezTo>
                    <a:pt x="15890" y="18531"/>
                    <a:pt x="15635" y="18608"/>
                    <a:pt x="15604" y="18883"/>
                  </a:cubicBezTo>
                  <a:cubicBezTo>
                    <a:pt x="15593" y="18984"/>
                    <a:pt x="15770" y="19003"/>
                    <a:pt x="15770" y="19092"/>
                  </a:cubicBezTo>
                  <a:cubicBezTo>
                    <a:pt x="15770" y="19371"/>
                    <a:pt x="15461" y="19590"/>
                    <a:pt x="15328" y="19709"/>
                  </a:cubicBezTo>
                  <a:cubicBezTo>
                    <a:pt x="15084" y="19928"/>
                    <a:pt x="15059" y="20156"/>
                    <a:pt x="14884" y="20356"/>
                  </a:cubicBezTo>
                  <a:cubicBezTo>
                    <a:pt x="14606" y="20673"/>
                    <a:pt x="14486" y="20956"/>
                    <a:pt x="14031" y="21153"/>
                  </a:cubicBezTo>
                  <a:cubicBezTo>
                    <a:pt x="13844" y="21234"/>
                    <a:pt x="13663" y="21193"/>
                    <a:pt x="13532" y="21332"/>
                  </a:cubicBezTo>
                  <a:cubicBezTo>
                    <a:pt x="13439" y="21431"/>
                    <a:pt x="13300" y="21401"/>
                    <a:pt x="13200" y="21401"/>
                  </a:cubicBezTo>
                  <a:cubicBezTo>
                    <a:pt x="13079" y="21401"/>
                    <a:pt x="13012" y="21301"/>
                    <a:pt x="12890" y="21301"/>
                  </a:cubicBezTo>
                  <a:cubicBezTo>
                    <a:pt x="12425" y="21301"/>
                    <a:pt x="12148" y="21600"/>
                    <a:pt x="11727" y="21600"/>
                  </a:cubicBezTo>
                  <a:cubicBezTo>
                    <a:pt x="11539" y="21600"/>
                    <a:pt x="11479" y="21481"/>
                    <a:pt x="11373" y="21401"/>
                  </a:cubicBezTo>
                  <a:cubicBezTo>
                    <a:pt x="11320" y="21362"/>
                    <a:pt x="11264" y="21474"/>
                    <a:pt x="11261" y="21451"/>
                  </a:cubicBezTo>
                  <a:cubicBezTo>
                    <a:pt x="11237" y="21253"/>
                    <a:pt x="11062" y="21066"/>
                    <a:pt x="11062" y="20953"/>
                  </a:cubicBezTo>
                  <a:cubicBezTo>
                    <a:pt x="11062" y="20841"/>
                    <a:pt x="11206" y="20794"/>
                    <a:pt x="11206" y="20685"/>
                  </a:cubicBezTo>
                  <a:cubicBezTo>
                    <a:pt x="11206" y="20525"/>
                    <a:pt x="10899" y="20225"/>
                    <a:pt x="10841" y="20137"/>
                  </a:cubicBezTo>
                  <a:cubicBezTo>
                    <a:pt x="10444" y="19528"/>
                    <a:pt x="9932" y="18942"/>
                    <a:pt x="9932" y="18066"/>
                  </a:cubicBezTo>
                  <a:cubicBezTo>
                    <a:pt x="9932" y="17908"/>
                    <a:pt x="9932" y="17877"/>
                    <a:pt x="9932" y="17798"/>
                  </a:cubicBezTo>
                  <a:cubicBezTo>
                    <a:pt x="9932" y="17658"/>
                    <a:pt x="9802" y="17608"/>
                    <a:pt x="9711" y="17469"/>
                  </a:cubicBezTo>
                  <a:cubicBezTo>
                    <a:pt x="9403" y="17000"/>
                    <a:pt x="9068" y="16623"/>
                    <a:pt x="9068" y="15976"/>
                  </a:cubicBezTo>
                  <a:cubicBezTo>
                    <a:pt x="9068" y="15279"/>
                    <a:pt x="9766" y="15110"/>
                    <a:pt x="9766" y="14583"/>
                  </a:cubicBezTo>
                  <a:cubicBezTo>
                    <a:pt x="9766" y="14334"/>
                    <a:pt x="9660" y="14233"/>
                    <a:pt x="9622" y="14015"/>
                  </a:cubicBezTo>
                  <a:cubicBezTo>
                    <a:pt x="9548" y="13587"/>
                    <a:pt x="9456" y="13438"/>
                    <a:pt x="9345" y="13189"/>
                  </a:cubicBezTo>
                  <a:cubicBezTo>
                    <a:pt x="9257" y="12990"/>
                    <a:pt x="9303" y="12760"/>
                    <a:pt x="9157" y="12592"/>
                  </a:cubicBezTo>
                  <a:cubicBezTo>
                    <a:pt x="8871" y="12262"/>
                    <a:pt x="8238" y="11916"/>
                    <a:pt x="8238" y="11447"/>
                  </a:cubicBezTo>
                  <a:cubicBezTo>
                    <a:pt x="8238" y="11337"/>
                    <a:pt x="8472" y="11127"/>
                    <a:pt x="8493" y="11049"/>
                  </a:cubicBezTo>
                  <a:cubicBezTo>
                    <a:pt x="8517" y="10953"/>
                    <a:pt x="8493" y="10939"/>
                    <a:pt x="8493" y="10900"/>
                  </a:cubicBezTo>
                  <a:cubicBezTo>
                    <a:pt x="8493" y="10780"/>
                    <a:pt x="8608" y="10529"/>
                    <a:pt x="8603" y="10402"/>
                  </a:cubicBezTo>
                  <a:cubicBezTo>
                    <a:pt x="8594" y="10157"/>
                    <a:pt x="8282" y="9984"/>
                    <a:pt x="7906" y="9984"/>
                  </a:cubicBezTo>
                  <a:cubicBezTo>
                    <a:pt x="7706" y="9984"/>
                    <a:pt x="7539" y="9984"/>
                    <a:pt x="7440" y="9984"/>
                  </a:cubicBezTo>
                  <a:cubicBezTo>
                    <a:pt x="7108" y="9984"/>
                    <a:pt x="7031" y="9406"/>
                    <a:pt x="6576" y="9406"/>
                  </a:cubicBezTo>
                  <a:cubicBezTo>
                    <a:pt x="6022" y="9406"/>
                    <a:pt x="5612" y="9634"/>
                    <a:pt x="5192" y="9755"/>
                  </a:cubicBezTo>
                  <a:cubicBezTo>
                    <a:pt x="5025" y="9803"/>
                    <a:pt x="4970" y="9934"/>
                    <a:pt x="4804" y="9934"/>
                  </a:cubicBezTo>
                  <a:cubicBezTo>
                    <a:pt x="4638" y="9934"/>
                    <a:pt x="4361" y="9784"/>
                    <a:pt x="4139" y="9784"/>
                  </a:cubicBezTo>
                  <a:cubicBezTo>
                    <a:pt x="3707" y="9784"/>
                    <a:pt x="3519" y="9984"/>
                    <a:pt x="3087" y="9984"/>
                  </a:cubicBezTo>
                  <a:cubicBezTo>
                    <a:pt x="2954" y="9984"/>
                    <a:pt x="2799" y="9934"/>
                    <a:pt x="2755" y="9904"/>
                  </a:cubicBezTo>
                  <a:cubicBezTo>
                    <a:pt x="2445" y="9694"/>
                    <a:pt x="1802" y="9357"/>
                    <a:pt x="1569" y="9038"/>
                  </a:cubicBezTo>
                  <a:cubicBezTo>
                    <a:pt x="1359" y="8750"/>
                    <a:pt x="1295" y="8507"/>
                    <a:pt x="1015" y="8312"/>
                  </a:cubicBezTo>
                  <a:cubicBezTo>
                    <a:pt x="940" y="8259"/>
                    <a:pt x="370" y="7790"/>
                    <a:pt x="351" y="7754"/>
                  </a:cubicBezTo>
                  <a:cubicBezTo>
                    <a:pt x="312" y="7685"/>
                    <a:pt x="120" y="7615"/>
                    <a:pt x="207" y="7615"/>
                  </a:cubicBezTo>
                  <a:lnTo>
                    <a:pt x="241" y="7615"/>
                  </a:lnTo>
                  <a:cubicBezTo>
                    <a:pt x="407" y="7615"/>
                    <a:pt x="185" y="7386"/>
                    <a:pt x="185" y="7296"/>
                  </a:cubicBezTo>
                  <a:cubicBezTo>
                    <a:pt x="185" y="7157"/>
                    <a:pt x="-70" y="7101"/>
                    <a:pt x="19" y="6968"/>
                  </a:cubicBezTo>
                  <a:cubicBezTo>
                    <a:pt x="159" y="6758"/>
                    <a:pt x="483" y="6321"/>
                    <a:pt x="483" y="6072"/>
                  </a:cubicBezTo>
                  <a:cubicBezTo>
                    <a:pt x="483" y="5634"/>
                    <a:pt x="262" y="5355"/>
                    <a:pt x="262" y="4958"/>
                  </a:cubicBezTo>
                  <a:cubicBezTo>
                    <a:pt x="262" y="4758"/>
                    <a:pt x="515" y="4638"/>
                    <a:pt x="573" y="4479"/>
                  </a:cubicBezTo>
                  <a:cubicBezTo>
                    <a:pt x="714" y="4090"/>
                    <a:pt x="1048" y="3563"/>
                    <a:pt x="1315" y="3235"/>
                  </a:cubicBezTo>
                  <a:cubicBezTo>
                    <a:pt x="1469" y="3046"/>
                    <a:pt x="1759" y="3068"/>
                    <a:pt x="1957" y="2966"/>
                  </a:cubicBezTo>
                  <a:cubicBezTo>
                    <a:pt x="2125" y="2879"/>
                    <a:pt x="2399" y="2677"/>
                    <a:pt x="2456" y="2518"/>
                  </a:cubicBezTo>
                  <a:cubicBezTo>
                    <a:pt x="2587" y="2150"/>
                    <a:pt x="2423" y="1992"/>
                    <a:pt x="2644" y="1742"/>
                  </a:cubicBezTo>
                  <a:cubicBezTo>
                    <a:pt x="2933" y="1414"/>
                    <a:pt x="4026" y="797"/>
                    <a:pt x="3585" y="797"/>
                  </a:cubicBezTo>
                  <a:lnTo>
                    <a:pt x="3563" y="797"/>
                  </a:lnTo>
                  <a:cubicBezTo>
                    <a:pt x="3421" y="797"/>
                    <a:pt x="3649" y="492"/>
                    <a:pt x="3785" y="527"/>
                  </a:cubicBezTo>
                  <a:cubicBezTo>
                    <a:pt x="4113" y="612"/>
                    <a:pt x="4350" y="776"/>
                    <a:pt x="4726" y="776"/>
                  </a:cubicBezTo>
                  <a:cubicBezTo>
                    <a:pt x="4959" y="776"/>
                    <a:pt x="5003" y="656"/>
                    <a:pt x="5136" y="597"/>
                  </a:cubicBezTo>
                  <a:cubicBezTo>
                    <a:pt x="5568" y="407"/>
                    <a:pt x="6388" y="129"/>
                    <a:pt x="6886" y="129"/>
                  </a:cubicBezTo>
                  <a:cubicBezTo>
                    <a:pt x="7041" y="129"/>
                    <a:pt x="7185" y="229"/>
                    <a:pt x="7274" y="229"/>
                  </a:cubicBezTo>
                  <a:cubicBezTo>
                    <a:pt x="7396" y="229"/>
                    <a:pt x="7573" y="80"/>
                    <a:pt x="7739" y="80"/>
                  </a:cubicBezTo>
                  <a:cubicBezTo>
                    <a:pt x="7883" y="80"/>
                    <a:pt x="7950" y="149"/>
                    <a:pt x="8072" y="149"/>
                  </a:cubicBezTo>
                  <a:cubicBezTo>
                    <a:pt x="8293" y="149"/>
                    <a:pt x="8304" y="0"/>
                    <a:pt x="8515" y="0"/>
                  </a:cubicBezTo>
                  <a:cubicBezTo>
                    <a:pt x="8725" y="0"/>
                    <a:pt x="8670" y="179"/>
                    <a:pt x="8847" y="179"/>
                  </a:cubicBezTo>
                  <a:cubicBezTo>
                    <a:pt x="8914" y="179"/>
                    <a:pt x="8991" y="63"/>
                    <a:pt x="9013" y="120"/>
                  </a:cubicBezTo>
                  <a:cubicBezTo>
                    <a:pt x="9068" y="261"/>
                    <a:pt x="8847" y="248"/>
                    <a:pt x="8847" y="378"/>
                  </a:cubicBezTo>
                  <a:cubicBezTo>
                    <a:pt x="8847" y="468"/>
                    <a:pt x="8991" y="508"/>
                    <a:pt x="8991" y="597"/>
                  </a:cubicBezTo>
                  <a:cubicBezTo>
                    <a:pt x="8991" y="746"/>
                    <a:pt x="8847" y="826"/>
                    <a:pt x="8847" y="975"/>
                  </a:cubicBezTo>
                  <a:cubicBezTo>
                    <a:pt x="8847" y="1224"/>
                    <a:pt x="9135" y="1443"/>
                    <a:pt x="9345" y="1443"/>
                  </a:cubicBezTo>
                  <a:cubicBezTo>
                    <a:pt x="9478" y="1443"/>
                    <a:pt x="9566" y="1443"/>
                    <a:pt x="9656" y="1443"/>
                  </a:cubicBezTo>
                  <a:cubicBezTo>
                    <a:pt x="10375" y="1443"/>
                    <a:pt x="10631" y="2239"/>
                    <a:pt x="11450" y="2239"/>
                  </a:cubicBezTo>
                  <a:cubicBezTo>
                    <a:pt x="11550" y="2239"/>
                    <a:pt x="11672" y="2140"/>
                    <a:pt x="11672" y="2090"/>
                  </a:cubicBezTo>
                  <a:cubicBezTo>
                    <a:pt x="11672" y="2020"/>
                    <a:pt x="11672" y="1961"/>
                    <a:pt x="11672" y="1891"/>
                  </a:cubicBezTo>
                  <a:cubicBezTo>
                    <a:pt x="11672" y="1573"/>
                    <a:pt x="11978" y="1297"/>
                    <a:pt x="12281" y="1474"/>
                  </a:cubicBezTo>
                  <a:lnTo>
                    <a:pt x="12314" y="1493"/>
                  </a:lnTo>
                  <a:close/>
                </a:path>
              </a:pathLst>
            </a:custGeom>
            <a:solidFill>
              <a:srgbClr val="EBEBEB"/>
            </a:solidFill>
            <a:ln w="12700" cap="flat">
              <a:noFill/>
              <a:miter lim="400000"/>
            </a:ln>
            <a:effectLst/>
          </p:spPr>
          <p:txBody>
            <a:bodyPr wrap="square" lIns="45719" tIns="45719" rIns="45719" bIns="45719" numCol="1" anchor="ctr">
              <a:noAutofit/>
            </a:bodyPr>
            <a:lstStyle/>
            <a:p>
              <a:pPr defTabSz="914400">
                <a:defRPr sz="1400" b="1">
                  <a:solidFill>
                    <a:srgbClr val="000000"/>
                  </a:solidFill>
                  <a:latin typeface="Arial"/>
                  <a:ea typeface="Arial"/>
                  <a:cs typeface="Arial"/>
                  <a:sym typeface="Arial"/>
                </a:defRPr>
              </a:pPr>
              <a:endParaRPr/>
            </a:p>
          </p:txBody>
        </p:sp>
        <p:sp>
          <p:nvSpPr>
            <p:cNvPr id="625" name="Freeform 3"/>
            <p:cNvSpPr/>
            <p:nvPr/>
          </p:nvSpPr>
          <p:spPr>
            <a:xfrm>
              <a:off x="4098523" y="4863404"/>
              <a:ext cx="2213918" cy="3567383"/>
            </a:xfrm>
            <a:custGeom>
              <a:avLst/>
              <a:gdLst/>
              <a:ahLst/>
              <a:cxnLst>
                <a:cxn ang="0">
                  <a:pos x="wd2" y="hd2"/>
                </a:cxn>
                <a:cxn ang="5400000">
                  <a:pos x="wd2" y="hd2"/>
                </a:cxn>
                <a:cxn ang="10800000">
                  <a:pos x="wd2" y="hd2"/>
                </a:cxn>
                <a:cxn ang="16200000">
                  <a:pos x="wd2" y="hd2"/>
                </a:cxn>
              </a:cxnLst>
              <a:rect l="0" t="0" r="r" b="b"/>
              <a:pathLst>
                <a:path w="21600" h="21600" extrusionOk="0">
                  <a:moveTo>
                    <a:pt x="9443" y="554"/>
                  </a:moveTo>
                  <a:lnTo>
                    <a:pt x="9443" y="484"/>
                  </a:lnTo>
                  <a:cubicBezTo>
                    <a:pt x="9443" y="453"/>
                    <a:pt x="9346" y="484"/>
                    <a:pt x="9297" y="484"/>
                  </a:cubicBezTo>
                  <a:cubicBezTo>
                    <a:pt x="9200" y="484"/>
                    <a:pt x="9101" y="584"/>
                    <a:pt x="9101" y="685"/>
                  </a:cubicBezTo>
                  <a:cubicBezTo>
                    <a:pt x="9101" y="716"/>
                    <a:pt x="9200" y="685"/>
                    <a:pt x="9248" y="685"/>
                  </a:cubicBezTo>
                  <a:cubicBezTo>
                    <a:pt x="9346" y="685"/>
                    <a:pt x="9443" y="600"/>
                    <a:pt x="9443" y="554"/>
                  </a:cubicBezTo>
                  <a:close/>
                  <a:moveTo>
                    <a:pt x="1804" y="2349"/>
                  </a:moveTo>
                  <a:cubicBezTo>
                    <a:pt x="1804" y="2369"/>
                    <a:pt x="1804" y="2309"/>
                    <a:pt x="1804" y="2288"/>
                  </a:cubicBezTo>
                  <a:cubicBezTo>
                    <a:pt x="1804" y="2208"/>
                    <a:pt x="1707" y="2147"/>
                    <a:pt x="1707" y="2067"/>
                  </a:cubicBezTo>
                  <a:cubicBezTo>
                    <a:pt x="1707" y="1945"/>
                    <a:pt x="1788" y="1906"/>
                    <a:pt x="1788" y="1805"/>
                  </a:cubicBezTo>
                  <a:cubicBezTo>
                    <a:pt x="1788" y="1593"/>
                    <a:pt x="1496" y="1623"/>
                    <a:pt x="1496" y="1442"/>
                  </a:cubicBezTo>
                  <a:cubicBezTo>
                    <a:pt x="1496" y="1301"/>
                    <a:pt x="1762" y="1198"/>
                    <a:pt x="1902" y="1158"/>
                  </a:cubicBezTo>
                  <a:cubicBezTo>
                    <a:pt x="2024" y="1123"/>
                    <a:pt x="1994" y="1195"/>
                    <a:pt x="2097" y="1158"/>
                  </a:cubicBezTo>
                  <a:cubicBezTo>
                    <a:pt x="2124" y="1149"/>
                    <a:pt x="2097" y="1119"/>
                    <a:pt x="2097" y="1098"/>
                  </a:cubicBezTo>
                  <a:cubicBezTo>
                    <a:pt x="2097" y="1078"/>
                    <a:pt x="2188" y="1068"/>
                    <a:pt x="2194" y="1048"/>
                  </a:cubicBezTo>
                  <a:cubicBezTo>
                    <a:pt x="2226" y="949"/>
                    <a:pt x="2358" y="917"/>
                    <a:pt x="2454" y="877"/>
                  </a:cubicBezTo>
                  <a:cubicBezTo>
                    <a:pt x="2552" y="837"/>
                    <a:pt x="2564" y="705"/>
                    <a:pt x="2601" y="625"/>
                  </a:cubicBezTo>
                  <a:cubicBezTo>
                    <a:pt x="2677" y="462"/>
                    <a:pt x="2829" y="435"/>
                    <a:pt x="3039" y="393"/>
                  </a:cubicBezTo>
                  <a:cubicBezTo>
                    <a:pt x="3431" y="314"/>
                    <a:pt x="3690" y="271"/>
                    <a:pt x="4097" y="191"/>
                  </a:cubicBezTo>
                  <a:cubicBezTo>
                    <a:pt x="4308" y="149"/>
                    <a:pt x="4356" y="0"/>
                    <a:pt x="4567" y="0"/>
                  </a:cubicBezTo>
                  <a:cubicBezTo>
                    <a:pt x="4648" y="0"/>
                    <a:pt x="4713" y="111"/>
                    <a:pt x="4713" y="121"/>
                  </a:cubicBezTo>
                  <a:cubicBezTo>
                    <a:pt x="4713" y="201"/>
                    <a:pt x="4579" y="205"/>
                    <a:pt x="4551" y="242"/>
                  </a:cubicBezTo>
                  <a:cubicBezTo>
                    <a:pt x="4446" y="381"/>
                    <a:pt x="4405" y="564"/>
                    <a:pt x="4405" y="655"/>
                  </a:cubicBezTo>
                  <a:cubicBezTo>
                    <a:pt x="4405" y="765"/>
                    <a:pt x="4494" y="960"/>
                    <a:pt x="4673" y="960"/>
                  </a:cubicBezTo>
                  <a:cubicBezTo>
                    <a:pt x="4739" y="960"/>
                    <a:pt x="4828" y="837"/>
                    <a:pt x="4828" y="796"/>
                  </a:cubicBezTo>
                  <a:cubicBezTo>
                    <a:pt x="4828" y="675"/>
                    <a:pt x="4632" y="605"/>
                    <a:pt x="4632" y="484"/>
                  </a:cubicBezTo>
                  <a:cubicBezTo>
                    <a:pt x="4632" y="333"/>
                    <a:pt x="4862" y="292"/>
                    <a:pt x="5039" y="292"/>
                  </a:cubicBezTo>
                  <a:lnTo>
                    <a:pt x="5428" y="292"/>
                  </a:lnTo>
                  <a:cubicBezTo>
                    <a:pt x="5634" y="292"/>
                    <a:pt x="4926" y="99"/>
                    <a:pt x="5120" y="101"/>
                  </a:cubicBezTo>
                  <a:lnTo>
                    <a:pt x="5404" y="103"/>
                  </a:lnTo>
                  <a:cubicBezTo>
                    <a:pt x="5674" y="105"/>
                    <a:pt x="5890" y="252"/>
                    <a:pt x="6079" y="353"/>
                  </a:cubicBezTo>
                  <a:cubicBezTo>
                    <a:pt x="6200" y="418"/>
                    <a:pt x="6176" y="531"/>
                    <a:pt x="6274" y="534"/>
                  </a:cubicBezTo>
                  <a:cubicBezTo>
                    <a:pt x="6534" y="541"/>
                    <a:pt x="7049" y="470"/>
                    <a:pt x="7152" y="534"/>
                  </a:cubicBezTo>
                  <a:cubicBezTo>
                    <a:pt x="7255" y="598"/>
                    <a:pt x="7348" y="652"/>
                    <a:pt x="7477" y="645"/>
                  </a:cubicBezTo>
                  <a:cubicBezTo>
                    <a:pt x="7722" y="632"/>
                    <a:pt x="7888" y="626"/>
                    <a:pt x="7981" y="504"/>
                  </a:cubicBezTo>
                  <a:cubicBezTo>
                    <a:pt x="8003" y="474"/>
                    <a:pt x="8329" y="458"/>
                    <a:pt x="8387" y="453"/>
                  </a:cubicBezTo>
                  <a:cubicBezTo>
                    <a:pt x="8547" y="437"/>
                    <a:pt x="8842" y="484"/>
                    <a:pt x="8842" y="484"/>
                  </a:cubicBezTo>
                  <a:cubicBezTo>
                    <a:pt x="8776" y="514"/>
                    <a:pt x="8598" y="468"/>
                    <a:pt x="8598" y="504"/>
                  </a:cubicBezTo>
                  <a:lnTo>
                    <a:pt x="8598" y="584"/>
                  </a:lnTo>
                  <a:cubicBezTo>
                    <a:pt x="8598" y="742"/>
                    <a:pt x="9052" y="758"/>
                    <a:pt x="9297" y="806"/>
                  </a:cubicBezTo>
                  <a:cubicBezTo>
                    <a:pt x="9506" y="848"/>
                    <a:pt x="9303" y="1129"/>
                    <a:pt x="9524" y="1129"/>
                  </a:cubicBezTo>
                  <a:lnTo>
                    <a:pt x="9980" y="1129"/>
                  </a:lnTo>
                  <a:cubicBezTo>
                    <a:pt x="10416" y="1129"/>
                    <a:pt x="10433" y="1290"/>
                    <a:pt x="10629" y="1542"/>
                  </a:cubicBezTo>
                  <a:cubicBezTo>
                    <a:pt x="10661" y="1583"/>
                    <a:pt x="10841" y="1557"/>
                    <a:pt x="10873" y="1603"/>
                  </a:cubicBezTo>
                  <a:cubicBezTo>
                    <a:pt x="11058" y="1871"/>
                    <a:pt x="11662" y="1906"/>
                    <a:pt x="12109" y="1906"/>
                  </a:cubicBezTo>
                  <a:lnTo>
                    <a:pt x="12531" y="1906"/>
                  </a:lnTo>
                  <a:cubicBezTo>
                    <a:pt x="12655" y="1906"/>
                    <a:pt x="13068" y="1914"/>
                    <a:pt x="13068" y="2016"/>
                  </a:cubicBezTo>
                  <a:lnTo>
                    <a:pt x="13068" y="2036"/>
                  </a:lnTo>
                  <a:cubicBezTo>
                    <a:pt x="13068" y="2056"/>
                    <a:pt x="13133" y="2036"/>
                    <a:pt x="13165" y="2036"/>
                  </a:cubicBezTo>
                  <a:cubicBezTo>
                    <a:pt x="13426" y="2036"/>
                    <a:pt x="13836" y="2289"/>
                    <a:pt x="14042" y="2410"/>
                  </a:cubicBezTo>
                  <a:cubicBezTo>
                    <a:pt x="14184" y="2493"/>
                    <a:pt x="14250" y="2854"/>
                    <a:pt x="14335" y="2964"/>
                  </a:cubicBezTo>
                  <a:cubicBezTo>
                    <a:pt x="14414" y="3066"/>
                    <a:pt x="14704" y="3077"/>
                    <a:pt x="14628" y="3166"/>
                  </a:cubicBezTo>
                  <a:cubicBezTo>
                    <a:pt x="14432" y="3394"/>
                    <a:pt x="13896" y="3468"/>
                    <a:pt x="13896" y="3771"/>
                  </a:cubicBezTo>
                  <a:cubicBezTo>
                    <a:pt x="13896" y="3872"/>
                    <a:pt x="14044" y="3858"/>
                    <a:pt x="14124" y="3882"/>
                  </a:cubicBezTo>
                  <a:cubicBezTo>
                    <a:pt x="14289" y="3930"/>
                    <a:pt x="14234" y="4114"/>
                    <a:pt x="14400" y="4114"/>
                  </a:cubicBezTo>
                  <a:lnTo>
                    <a:pt x="14791" y="4114"/>
                  </a:lnTo>
                  <a:cubicBezTo>
                    <a:pt x="14839" y="4114"/>
                    <a:pt x="14823" y="4225"/>
                    <a:pt x="14872" y="4225"/>
                  </a:cubicBezTo>
                  <a:cubicBezTo>
                    <a:pt x="14936" y="4225"/>
                    <a:pt x="15001" y="4154"/>
                    <a:pt x="15050" y="4105"/>
                  </a:cubicBezTo>
                  <a:cubicBezTo>
                    <a:pt x="15213" y="3942"/>
                    <a:pt x="15407" y="3731"/>
                    <a:pt x="15668" y="3731"/>
                  </a:cubicBezTo>
                  <a:cubicBezTo>
                    <a:pt x="15961" y="3731"/>
                    <a:pt x="16546" y="3922"/>
                    <a:pt x="16757" y="4003"/>
                  </a:cubicBezTo>
                  <a:cubicBezTo>
                    <a:pt x="16888" y="4053"/>
                    <a:pt x="17028" y="4034"/>
                    <a:pt x="17066" y="4114"/>
                  </a:cubicBezTo>
                  <a:cubicBezTo>
                    <a:pt x="17109" y="4206"/>
                    <a:pt x="16952" y="4366"/>
                    <a:pt x="17098" y="4366"/>
                  </a:cubicBezTo>
                  <a:lnTo>
                    <a:pt x="17211" y="4366"/>
                  </a:lnTo>
                  <a:cubicBezTo>
                    <a:pt x="17372" y="4366"/>
                    <a:pt x="17423" y="4255"/>
                    <a:pt x="17570" y="4255"/>
                  </a:cubicBezTo>
                  <a:cubicBezTo>
                    <a:pt x="17911" y="4255"/>
                    <a:pt x="17979" y="4444"/>
                    <a:pt x="18301" y="4417"/>
                  </a:cubicBezTo>
                  <a:lnTo>
                    <a:pt x="18919" y="4366"/>
                  </a:lnTo>
                  <a:cubicBezTo>
                    <a:pt x="19231" y="4340"/>
                    <a:pt x="19544" y="4441"/>
                    <a:pt x="19682" y="4527"/>
                  </a:cubicBezTo>
                  <a:cubicBezTo>
                    <a:pt x="19883" y="4652"/>
                    <a:pt x="20332" y="4963"/>
                    <a:pt x="20592" y="5012"/>
                  </a:cubicBezTo>
                  <a:cubicBezTo>
                    <a:pt x="20819" y="5054"/>
                    <a:pt x="20967" y="4989"/>
                    <a:pt x="21194" y="5031"/>
                  </a:cubicBezTo>
                  <a:cubicBezTo>
                    <a:pt x="21520" y="5091"/>
                    <a:pt x="21600" y="5304"/>
                    <a:pt x="21600" y="5516"/>
                  </a:cubicBezTo>
                  <a:cubicBezTo>
                    <a:pt x="21600" y="6262"/>
                    <a:pt x="20940" y="6460"/>
                    <a:pt x="20501" y="6872"/>
                  </a:cubicBezTo>
                  <a:cubicBezTo>
                    <a:pt x="20404" y="6964"/>
                    <a:pt x="20334" y="6988"/>
                    <a:pt x="20236" y="7079"/>
                  </a:cubicBezTo>
                  <a:cubicBezTo>
                    <a:pt x="20073" y="7230"/>
                    <a:pt x="19893" y="7250"/>
                    <a:pt x="19731" y="7351"/>
                  </a:cubicBezTo>
                  <a:cubicBezTo>
                    <a:pt x="19488" y="7502"/>
                    <a:pt x="19728" y="7828"/>
                    <a:pt x="19728" y="8070"/>
                  </a:cubicBezTo>
                  <a:cubicBezTo>
                    <a:pt x="19728" y="8252"/>
                    <a:pt x="19617" y="8420"/>
                    <a:pt x="19617" y="8551"/>
                  </a:cubicBezTo>
                  <a:cubicBezTo>
                    <a:pt x="19617" y="8601"/>
                    <a:pt x="19563" y="8645"/>
                    <a:pt x="19536" y="8672"/>
                  </a:cubicBezTo>
                  <a:cubicBezTo>
                    <a:pt x="19482" y="8727"/>
                    <a:pt x="19326" y="8823"/>
                    <a:pt x="19326" y="8903"/>
                  </a:cubicBezTo>
                  <a:cubicBezTo>
                    <a:pt x="19326" y="9005"/>
                    <a:pt x="19281" y="9209"/>
                    <a:pt x="19243" y="9247"/>
                  </a:cubicBezTo>
                  <a:cubicBezTo>
                    <a:pt x="19005" y="9481"/>
                    <a:pt x="18915" y="9578"/>
                    <a:pt x="18675" y="9782"/>
                  </a:cubicBezTo>
                  <a:cubicBezTo>
                    <a:pt x="18606" y="9840"/>
                    <a:pt x="18625" y="9963"/>
                    <a:pt x="18593" y="10003"/>
                  </a:cubicBezTo>
                  <a:cubicBezTo>
                    <a:pt x="18496" y="10124"/>
                    <a:pt x="18154" y="10265"/>
                    <a:pt x="17878" y="10265"/>
                  </a:cubicBezTo>
                  <a:cubicBezTo>
                    <a:pt x="17570" y="10265"/>
                    <a:pt x="17325" y="10254"/>
                    <a:pt x="17082" y="10326"/>
                  </a:cubicBezTo>
                  <a:cubicBezTo>
                    <a:pt x="16984" y="10355"/>
                    <a:pt x="16969" y="10406"/>
                    <a:pt x="16920" y="10437"/>
                  </a:cubicBezTo>
                  <a:cubicBezTo>
                    <a:pt x="16529" y="10679"/>
                    <a:pt x="16120" y="10536"/>
                    <a:pt x="15831" y="10819"/>
                  </a:cubicBezTo>
                  <a:cubicBezTo>
                    <a:pt x="15697" y="10950"/>
                    <a:pt x="15488" y="10951"/>
                    <a:pt x="15359" y="11031"/>
                  </a:cubicBezTo>
                  <a:cubicBezTo>
                    <a:pt x="15148" y="11163"/>
                    <a:pt x="15180" y="11304"/>
                    <a:pt x="15180" y="11496"/>
                  </a:cubicBezTo>
                  <a:lnTo>
                    <a:pt x="15180" y="11970"/>
                  </a:lnTo>
                  <a:cubicBezTo>
                    <a:pt x="15180" y="12195"/>
                    <a:pt x="14530" y="12688"/>
                    <a:pt x="14530" y="12454"/>
                  </a:cubicBezTo>
                  <a:lnTo>
                    <a:pt x="14530" y="12444"/>
                  </a:lnTo>
                  <a:cubicBezTo>
                    <a:pt x="14530" y="12295"/>
                    <a:pt x="14439" y="12648"/>
                    <a:pt x="14303" y="12777"/>
                  </a:cubicBezTo>
                  <a:cubicBezTo>
                    <a:pt x="14015" y="13051"/>
                    <a:pt x="13686" y="13080"/>
                    <a:pt x="13409" y="13341"/>
                  </a:cubicBezTo>
                  <a:cubicBezTo>
                    <a:pt x="13086" y="13644"/>
                    <a:pt x="12959" y="14147"/>
                    <a:pt x="12212" y="14147"/>
                  </a:cubicBezTo>
                  <a:cubicBezTo>
                    <a:pt x="11951" y="14147"/>
                    <a:pt x="11588" y="14037"/>
                    <a:pt x="11474" y="14037"/>
                  </a:cubicBezTo>
                  <a:cubicBezTo>
                    <a:pt x="11247" y="14037"/>
                    <a:pt x="11036" y="13916"/>
                    <a:pt x="10792" y="13916"/>
                  </a:cubicBezTo>
                  <a:cubicBezTo>
                    <a:pt x="10743" y="13916"/>
                    <a:pt x="10662" y="13936"/>
                    <a:pt x="10662" y="13967"/>
                  </a:cubicBezTo>
                  <a:cubicBezTo>
                    <a:pt x="10662" y="14057"/>
                    <a:pt x="10906" y="14107"/>
                    <a:pt x="10954" y="14138"/>
                  </a:cubicBezTo>
                  <a:cubicBezTo>
                    <a:pt x="11084" y="14218"/>
                    <a:pt x="11089" y="14328"/>
                    <a:pt x="11149" y="14450"/>
                  </a:cubicBezTo>
                  <a:cubicBezTo>
                    <a:pt x="11203" y="14560"/>
                    <a:pt x="11459" y="14561"/>
                    <a:pt x="11459" y="14672"/>
                  </a:cubicBezTo>
                  <a:cubicBezTo>
                    <a:pt x="11459" y="14794"/>
                    <a:pt x="11460" y="14860"/>
                    <a:pt x="11378" y="14941"/>
                  </a:cubicBezTo>
                  <a:cubicBezTo>
                    <a:pt x="11233" y="15082"/>
                    <a:pt x="11118" y="15146"/>
                    <a:pt x="10954" y="15247"/>
                  </a:cubicBezTo>
                  <a:cubicBezTo>
                    <a:pt x="10679" y="15418"/>
                    <a:pt x="10338" y="15370"/>
                    <a:pt x="9946" y="15449"/>
                  </a:cubicBezTo>
                  <a:cubicBezTo>
                    <a:pt x="9688" y="15500"/>
                    <a:pt x="9151" y="15388"/>
                    <a:pt x="9004" y="15479"/>
                  </a:cubicBezTo>
                  <a:cubicBezTo>
                    <a:pt x="8793" y="15610"/>
                    <a:pt x="8842" y="16212"/>
                    <a:pt x="8842" y="16054"/>
                  </a:cubicBezTo>
                  <a:lnTo>
                    <a:pt x="8842" y="16034"/>
                  </a:lnTo>
                  <a:cubicBezTo>
                    <a:pt x="8842" y="16004"/>
                    <a:pt x="8842" y="16124"/>
                    <a:pt x="8842" y="16155"/>
                  </a:cubicBezTo>
                  <a:cubicBezTo>
                    <a:pt x="8842" y="16205"/>
                    <a:pt x="8581" y="16275"/>
                    <a:pt x="8468" y="16275"/>
                  </a:cubicBezTo>
                  <a:cubicBezTo>
                    <a:pt x="8127" y="16275"/>
                    <a:pt x="8061" y="16134"/>
                    <a:pt x="7737" y="16134"/>
                  </a:cubicBezTo>
                  <a:cubicBezTo>
                    <a:pt x="7623" y="16134"/>
                    <a:pt x="7574" y="16205"/>
                    <a:pt x="7574" y="16255"/>
                  </a:cubicBezTo>
                  <a:cubicBezTo>
                    <a:pt x="7574" y="16397"/>
                    <a:pt x="7770" y="16659"/>
                    <a:pt x="7915" y="16659"/>
                  </a:cubicBezTo>
                  <a:cubicBezTo>
                    <a:pt x="7997" y="16659"/>
                    <a:pt x="8095" y="16576"/>
                    <a:pt x="8143" y="16588"/>
                  </a:cubicBezTo>
                  <a:cubicBezTo>
                    <a:pt x="8227" y="16611"/>
                    <a:pt x="8289" y="16639"/>
                    <a:pt x="8289" y="16689"/>
                  </a:cubicBezTo>
                  <a:cubicBezTo>
                    <a:pt x="8289" y="16749"/>
                    <a:pt x="8160" y="16820"/>
                    <a:pt x="8127" y="16820"/>
                  </a:cubicBezTo>
                  <a:cubicBezTo>
                    <a:pt x="7932" y="16820"/>
                    <a:pt x="7814" y="16655"/>
                    <a:pt x="7704" y="16729"/>
                  </a:cubicBezTo>
                  <a:cubicBezTo>
                    <a:pt x="7584" y="16811"/>
                    <a:pt x="7930" y="16835"/>
                    <a:pt x="7883" y="16880"/>
                  </a:cubicBezTo>
                  <a:cubicBezTo>
                    <a:pt x="7656" y="17095"/>
                    <a:pt x="7583" y="17242"/>
                    <a:pt x="7493" y="17496"/>
                  </a:cubicBezTo>
                  <a:cubicBezTo>
                    <a:pt x="7453" y="17606"/>
                    <a:pt x="7166" y="17612"/>
                    <a:pt x="7053" y="17627"/>
                  </a:cubicBezTo>
                  <a:cubicBezTo>
                    <a:pt x="6792" y="17662"/>
                    <a:pt x="6567" y="17808"/>
                    <a:pt x="6567" y="17980"/>
                  </a:cubicBezTo>
                  <a:cubicBezTo>
                    <a:pt x="6567" y="18373"/>
                    <a:pt x="7297" y="18232"/>
                    <a:pt x="7297" y="18545"/>
                  </a:cubicBezTo>
                  <a:cubicBezTo>
                    <a:pt x="7297" y="18827"/>
                    <a:pt x="6891" y="18858"/>
                    <a:pt x="6664" y="18998"/>
                  </a:cubicBezTo>
                  <a:cubicBezTo>
                    <a:pt x="6534" y="19079"/>
                    <a:pt x="6587" y="19211"/>
                    <a:pt x="6485" y="19341"/>
                  </a:cubicBezTo>
                  <a:cubicBezTo>
                    <a:pt x="6375" y="19484"/>
                    <a:pt x="6111" y="19421"/>
                    <a:pt x="5965" y="19512"/>
                  </a:cubicBezTo>
                  <a:cubicBezTo>
                    <a:pt x="5770" y="19633"/>
                    <a:pt x="5689" y="19775"/>
                    <a:pt x="5689" y="19966"/>
                  </a:cubicBezTo>
                  <a:cubicBezTo>
                    <a:pt x="5689" y="20067"/>
                    <a:pt x="5843" y="20172"/>
                    <a:pt x="5933" y="20198"/>
                  </a:cubicBezTo>
                  <a:cubicBezTo>
                    <a:pt x="6237" y="20285"/>
                    <a:pt x="6209" y="20763"/>
                    <a:pt x="6420" y="20894"/>
                  </a:cubicBezTo>
                  <a:cubicBezTo>
                    <a:pt x="6778" y="21115"/>
                    <a:pt x="7280" y="21146"/>
                    <a:pt x="7655" y="21338"/>
                  </a:cubicBezTo>
                  <a:cubicBezTo>
                    <a:pt x="7745" y="21383"/>
                    <a:pt x="7493" y="21368"/>
                    <a:pt x="7395" y="21368"/>
                  </a:cubicBezTo>
                  <a:cubicBezTo>
                    <a:pt x="7152" y="21368"/>
                    <a:pt x="6745" y="21559"/>
                    <a:pt x="6599" y="21559"/>
                  </a:cubicBezTo>
                  <a:cubicBezTo>
                    <a:pt x="6485" y="21559"/>
                    <a:pt x="6501" y="21559"/>
                    <a:pt x="6420" y="21559"/>
                  </a:cubicBezTo>
                  <a:cubicBezTo>
                    <a:pt x="6371" y="21559"/>
                    <a:pt x="6306" y="21600"/>
                    <a:pt x="6258" y="21600"/>
                  </a:cubicBezTo>
                  <a:cubicBezTo>
                    <a:pt x="6095" y="21600"/>
                    <a:pt x="5965" y="21600"/>
                    <a:pt x="5803" y="21600"/>
                  </a:cubicBezTo>
                  <a:cubicBezTo>
                    <a:pt x="5428" y="21600"/>
                    <a:pt x="5558" y="21329"/>
                    <a:pt x="5299" y="21277"/>
                  </a:cubicBezTo>
                  <a:cubicBezTo>
                    <a:pt x="5054" y="21228"/>
                    <a:pt x="4817" y="21211"/>
                    <a:pt x="4698" y="21046"/>
                  </a:cubicBezTo>
                  <a:cubicBezTo>
                    <a:pt x="4644" y="20972"/>
                    <a:pt x="4502" y="21046"/>
                    <a:pt x="4388" y="21046"/>
                  </a:cubicBezTo>
                  <a:cubicBezTo>
                    <a:pt x="4259" y="21046"/>
                    <a:pt x="4291" y="20923"/>
                    <a:pt x="4210" y="20914"/>
                  </a:cubicBezTo>
                  <a:cubicBezTo>
                    <a:pt x="3761" y="20866"/>
                    <a:pt x="3624" y="20774"/>
                    <a:pt x="3413" y="20643"/>
                  </a:cubicBezTo>
                  <a:cubicBezTo>
                    <a:pt x="3364" y="20612"/>
                    <a:pt x="3268" y="20562"/>
                    <a:pt x="3268" y="20542"/>
                  </a:cubicBezTo>
                  <a:cubicBezTo>
                    <a:pt x="3268" y="20451"/>
                    <a:pt x="3605" y="20459"/>
                    <a:pt x="3576" y="20370"/>
                  </a:cubicBezTo>
                  <a:cubicBezTo>
                    <a:pt x="3566" y="20338"/>
                    <a:pt x="3446" y="20356"/>
                    <a:pt x="3446" y="20320"/>
                  </a:cubicBezTo>
                  <a:cubicBezTo>
                    <a:pt x="3446" y="20261"/>
                    <a:pt x="3560" y="20208"/>
                    <a:pt x="3560" y="20148"/>
                  </a:cubicBezTo>
                  <a:cubicBezTo>
                    <a:pt x="3560" y="19906"/>
                    <a:pt x="3121" y="19946"/>
                    <a:pt x="3121" y="19734"/>
                  </a:cubicBezTo>
                  <a:cubicBezTo>
                    <a:pt x="3121" y="19664"/>
                    <a:pt x="3121" y="19634"/>
                    <a:pt x="3121" y="19593"/>
                  </a:cubicBezTo>
                  <a:cubicBezTo>
                    <a:pt x="3121" y="19371"/>
                    <a:pt x="2876" y="19018"/>
                    <a:pt x="2876" y="18847"/>
                  </a:cubicBezTo>
                  <a:cubicBezTo>
                    <a:pt x="2876" y="18665"/>
                    <a:pt x="3251" y="18595"/>
                    <a:pt x="3251" y="18434"/>
                  </a:cubicBezTo>
                  <a:cubicBezTo>
                    <a:pt x="3251" y="18353"/>
                    <a:pt x="3024" y="18193"/>
                    <a:pt x="3024" y="18081"/>
                  </a:cubicBezTo>
                  <a:lnTo>
                    <a:pt x="3024" y="17980"/>
                  </a:lnTo>
                  <a:lnTo>
                    <a:pt x="3039" y="17980"/>
                  </a:lnTo>
                  <a:cubicBezTo>
                    <a:pt x="3137" y="17980"/>
                    <a:pt x="3105" y="17868"/>
                    <a:pt x="3186" y="17868"/>
                  </a:cubicBezTo>
                  <a:cubicBezTo>
                    <a:pt x="3479" y="17868"/>
                    <a:pt x="3555" y="18199"/>
                    <a:pt x="3609" y="18051"/>
                  </a:cubicBezTo>
                  <a:lnTo>
                    <a:pt x="4145" y="16559"/>
                  </a:lnTo>
                  <a:lnTo>
                    <a:pt x="4145" y="16406"/>
                  </a:lnTo>
                  <a:cubicBezTo>
                    <a:pt x="4145" y="16377"/>
                    <a:pt x="4046" y="16395"/>
                    <a:pt x="3999" y="16406"/>
                  </a:cubicBezTo>
                  <a:cubicBezTo>
                    <a:pt x="3883" y="16435"/>
                    <a:pt x="3868" y="16518"/>
                    <a:pt x="3755" y="16518"/>
                  </a:cubicBezTo>
                  <a:cubicBezTo>
                    <a:pt x="3624" y="16518"/>
                    <a:pt x="3527" y="16286"/>
                    <a:pt x="3527" y="16175"/>
                  </a:cubicBezTo>
                  <a:cubicBezTo>
                    <a:pt x="3527" y="15983"/>
                    <a:pt x="3547" y="15881"/>
                    <a:pt x="3690" y="15721"/>
                  </a:cubicBezTo>
                  <a:cubicBezTo>
                    <a:pt x="3745" y="15660"/>
                    <a:pt x="3852" y="15691"/>
                    <a:pt x="3852" y="15661"/>
                  </a:cubicBezTo>
                  <a:cubicBezTo>
                    <a:pt x="3852" y="15599"/>
                    <a:pt x="3755" y="15550"/>
                    <a:pt x="3755" y="15550"/>
                  </a:cubicBezTo>
                  <a:cubicBezTo>
                    <a:pt x="3690" y="15550"/>
                    <a:pt x="3674" y="15267"/>
                    <a:pt x="3674" y="15196"/>
                  </a:cubicBezTo>
                  <a:cubicBezTo>
                    <a:pt x="3674" y="14965"/>
                    <a:pt x="3904" y="14734"/>
                    <a:pt x="4047" y="14591"/>
                  </a:cubicBezTo>
                  <a:cubicBezTo>
                    <a:pt x="4116" y="14522"/>
                    <a:pt x="4143" y="14378"/>
                    <a:pt x="4225" y="14309"/>
                  </a:cubicBezTo>
                  <a:cubicBezTo>
                    <a:pt x="4273" y="14269"/>
                    <a:pt x="4354" y="14279"/>
                    <a:pt x="4373" y="14239"/>
                  </a:cubicBezTo>
                  <a:cubicBezTo>
                    <a:pt x="4484" y="14005"/>
                    <a:pt x="4588" y="13842"/>
                    <a:pt x="4583" y="13593"/>
                  </a:cubicBezTo>
                  <a:lnTo>
                    <a:pt x="4567" y="12837"/>
                  </a:lnTo>
                  <a:cubicBezTo>
                    <a:pt x="4563" y="12646"/>
                    <a:pt x="4648" y="12514"/>
                    <a:pt x="4648" y="12353"/>
                  </a:cubicBezTo>
                  <a:cubicBezTo>
                    <a:pt x="4648" y="11970"/>
                    <a:pt x="5023" y="11718"/>
                    <a:pt x="5023" y="11374"/>
                  </a:cubicBezTo>
                  <a:cubicBezTo>
                    <a:pt x="5023" y="11344"/>
                    <a:pt x="5023" y="11313"/>
                    <a:pt x="5023" y="11284"/>
                  </a:cubicBezTo>
                  <a:cubicBezTo>
                    <a:pt x="5023" y="11213"/>
                    <a:pt x="5128" y="11033"/>
                    <a:pt x="5136" y="10931"/>
                  </a:cubicBezTo>
                  <a:cubicBezTo>
                    <a:pt x="5160" y="10618"/>
                    <a:pt x="5136" y="10618"/>
                    <a:pt x="5136" y="10488"/>
                  </a:cubicBezTo>
                  <a:cubicBezTo>
                    <a:pt x="5136" y="10346"/>
                    <a:pt x="5283" y="10074"/>
                    <a:pt x="5283" y="9912"/>
                  </a:cubicBezTo>
                  <a:cubicBezTo>
                    <a:pt x="5283" y="9811"/>
                    <a:pt x="5213" y="9214"/>
                    <a:pt x="5152" y="9105"/>
                  </a:cubicBezTo>
                  <a:cubicBezTo>
                    <a:pt x="5017" y="8861"/>
                    <a:pt x="4748" y="8710"/>
                    <a:pt x="4454" y="8621"/>
                  </a:cubicBezTo>
                  <a:cubicBezTo>
                    <a:pt x="4212" y="8548"/>
                    <a:pt x="4031" y="8571"/>
                    <a:pt x="3852" y="8461"/>
                  </a:cubicBezTo>
                  <a:cubicBezTo>
                    <a:pt x="3657" y="8339"/>
                    <a:pt x="3558" y="8302"/>
                    <a:pt x="3332" y="8258"/>
                  </a:cubicBezTo>
                  <a:cubicBezTo>
                    <a:pt x="2875" y="8171"/>
                    <a:pt x="2651" y="8026"/>
                    <a:pt x="2358" y="7845"/>
                  </a:cubicBezTo>
                  <a:cubicBezTo>
                    <a:pt x="2227" y="7764"/>
                    <a:pt x="2291" y="7653"/>
                    <a:pt x="2291" y="7532"/>
                  </a:cubicBezTo>
                  <a:cubicBezTo>
                    <a:pt x="2291" y="7371"/>
                    <a:pt x="2055" y="7289"/>
                    <a:pt x="1983" y="7149"/>
                  </a:cubicBezTo>
                  <a:cubicBezTo>
                    <a:pt x="1860" y="6906"/>
                    <a:pt x="1525" y="6725"/>
                    <a:pt x="1414" y="6503"/>
                  </a:cubicBezTo>
                  <a:cubicBezTo>
                    <a:pt x="1298" y="6273"/>
                    <a:pt x="1205" y="6140"/>
                    <a:pt x="1057" y="5949"/>
                  </a:cubicBezTo>
                  <a:cubicBezTo>
                    <a:pt x="1010" y="5888"/>
                    <a:pt x="894" y="5909"/>
                    <a:pt x="846" y="5879"/>
                  </a:cubicBezTo>
                  <a:cubicBezTo>
                    <a:pt x="732" y="5808"/>
                    <a:pt x="703" y="5666"/>
                    <a:pt x="651" y="5597"/>
                  </a:cubicBezTo>
                  <a:cubicBezTo>
                    <a:pt x="605" y="5535"/>
                    <a:pt x="471" y="5556"/>
                    <a:pt x="406" y="5516"/>
                  </a:cubicBezTo>
                  <a:cubicBezTo>
                    <a:pt x="228" y="5405"/>
                    <a:pt x="0" y="5204"/>
                    <a:pt x="0" y="5022"/>
                  </a:cubicBezTo>
                  <a:cubicBezTo>
                    <a:pt x="0" y="4901"/>
                    <a:pt x="127" y="4766"/>
                    <a:pt x="179" y="4719"/>
                  </a:cubicBezTo>
                  <a:cubicBezTo>
                    <a:pt x="340" y="4574"/>
                    <a:pt x="742" y="4528"/>
                    <a:pt x="683" y="4366"/>
                  </a:cubicBezTo>
                  <a:cubicBezTo>
                    <a:pt x="644" y="4260"/>
                    <a:pt x="553" y="4356"/>
                    <a:pt x="439" y="4356"/>
                  </a:cubicBezTo>
                  <a:cubicBezTo>
                    <a:pt x="211" y="4356"/>
                    <a:pt x="179" y="4154"/>
                    <a:pt x="179" y="4013"/>
                  </a:cubicBezTo>
                  <a:cubicBezTo>
                    <a:pt x="179" y="3781"/>
                    <a:pt x="190" y="3774"/>
                    <a:pt x="520" y="3377"/>
                  </a:cubicBezTo>
                  <a:cubicBezTo>
                    <a:pt x="721" y="3136"/>
                    <a:pt x="1072" y="3106"/>
                    <a:pt x="1203" y="2944"/>
                  </a:cubicBezTo>
                  <a:cubicBezTo>
                    <a:pt x="1382" y="2722"/>
                    <a:pt x="1886" y="2799"/>
                    <a:pt x="1902" y="2521"/>
                  </a:cubicBezTo>
                  <a:cubicBezTo>
                    <a:pt x="1905" y="2467"/>
                    <a:pt x="1718" y="2446"/>
                    <a:pt x="1740" y="2419"/>
                  </a:cubicBezTo>
                  <a:lnTo>
                    <a:pt x="1804" y="2339"/>
                  </a:lnTo>
                  <a:lnTo>
                    <a:pt x="1804" y="2349"/>
                  </a:lnTo>
                  <a:close/>
                  <a:moveTo>
                    <a:pt x="3332" y="16809"/>
                  </a:moveTo>
                  <a:cubicBezTo>
                    <a:pt x="3332" y="16809"/>
                    <a:pt x="3430" y="16507"/>
                    <a:pt x="3527" y="16507"/>
                  </a:cubicBezTo>
                  <a:cubicBezTo>
                    <a:pt x="3674" y="16507"/>
                    <a:pt x="3722" y="16588"/>
                    <a:pt x="3722" y="16669"/>
                  </a:cubicBezTo>
                  <a:cubicBezTo>
                    <a:pt x="3722" y="16729"/>
                    <a:pt x="3657" y="16748"/>
                    <a:pt x="3657" y="16780"/>
                  </a:cubicBezTo>
                  <a:lnTo>
                    <a:pt x="3657" y="17082"/>
                  </a:lnTo>
                  <a:lnTo>
                    <a:pt x="3512" y="17082"/>
                  </a:lnTo>
                  <a:cubicBezTo>
                    <a:pt x="3412" y="17082"/>
                    <a:pt x="3332" y="16982"/>
                    <a:pt x="3332" y="16942"/>
                  </a:cubicBezTo>
                  <a:cubicBezTo>
                    <a:pt x="3332" y="16890"/>
                    <a:pt x="3332" y="16809"/>
                    <a:pt x="3332" y="16809"/>
                  </a:cubicBezTo>
                  <a:close/>
                  <a:moveTo>
                    <a:pt x="14547" y="3529"/>
                  </a:moveTo>
                  <a:cubicBezTo>
                    <a:pt x="14652" y="3562"/>
                    <a:pt x="14809" y="3556"/>
                    <a:pt x="14888" y="3620"/>
                  </a:cubicBezTo>
                  <a:cubicBezTo>
                    <a:pt x="15019" y="3725"/>
                    <a:pt x="15067" y="3639"/>
                    <a:pt x="15148" y="3639"/>
                  </a:cubicBezTo>
                  <a:cubicBezTo>
                    <a:pt x="15213" y="3639"/>
                    <a:pt x="15262" y="3711"/>
                    <a:pt x="15262" y="3731"/>
                  </a:cubicBezTo>
                  <a:cubicBezTo>
                    <a:pt x="15262" y="3821"/>
                    <a:pt x="15018" y="4053"/>
                    <a:pt x="14823" y="4053"/>
                  </a:cubicBezTo>
                  <a:cubicBezTo>
                    <a:pt x="14579" y="4053"/>
                    <a:pt x="14156" y="3872"/>
                    <a:pt x="14156" y="3781"/>
                  </a:cubicBezTo>
                  <a:cubicBezTo>
                    <a:pt x="14156" y="3630"/>
                    <a:pt x="14286" y="3529"/>
                    <a:pt x="14481" y="3529"/>
                  </a:cubicBezTo>
                  <a:cubicBezTo>
                    <a:pt x="14497" y="3529"/>
                    <a:pt x="14533" y="3525"/>
                    <a:pt x="14547" y="3529"/>
                  </a:cubicBezTo>
                  <a:close/>
                </a:path>
              </a:pathLst>
            </a:custGeom>
            <a:solidFill>
              <a:srgbClr val="EBEBEB"/>
            </a:solidFill>
            <a:ln w="12700" cap="flat">
              <a:noFill/>
              <a:miter lim="400000"/>
            </a:ln>
            <a:effectLst/>
          </p:spPr>
          <p:txBody>
            <a:bodyPr wrap="square" lIns="45719" tIns="45719" rIns="45719" bIns="45719" numCol="1" anchor="ctr">
              <a:noAutofit/>
            </a:bodyPr>
            <a:lstStyle/>
            <a:p>
              <a:pPr defTabSz="914400">
                <a:defRPr sz="1400" b="1">
                  <a:solidFill>
                    <a:srgbClr val="000000"/>
                  </a:solidFill>
                  <a:latin typeface="Arial"/>
                  <a:ea typeface="Arial"/>
                  <a:cs typeface="Arial"/>
                  <a:sym typeface="Arial"/>
                </a:defRPr>
              </a:pPr>
              <a:endParaRPr/>
            </a:p>
          </p:txBody>
        </p:sp>
        <p:sp>
          <p:nvSpPr>
            <p:cNvPr id="626" name="Freeform 5"/>
            <p:cNvSpPr/>
            <p:nvPr/>
          </p:nvSpPr>
          <p:spPr>
            <a:xfrm>
              <a:off x="7471932" y="366458"/>
              <a:ext cx="1950656" cy="3338997"/>
            </a:xfrm>
            <a:custGeom>
              <a:avLst/>
              <a:gdLst/>
              <a:ahLst/>
              <a:cxnLst>
                <a:cxn ang="0">
                  <a:pos x="wd2" y="hd2"/>
                </a:cxn>
                <a:cxn ang="5400000">
                  <a:pos x="wd2" y="hd2"/>
                </a:cxn>
                <a:cxn ang="10800000">
                  <a:pos x="wd2" y="hd2"/>
                </a:cxn>
                <a:cxn ang="16200000">
                  <a:pos x="wd2" y="hd2"/>
                </a:cxn>
              </a:cxnLst>
              <a:rect l="0" t="0" r="r" b="b"/>
              <a:pathLst>
                <a:path w="21600" h="21523" extrusionOk="0">
                  <a:moveTo>
                    <a:pt x="20295" y="17917"/>
                  </a:moveTo>
                  <a:cubicBezTo>
                    <a:pt x="20251" y="18094"/>
                    <a:pt x="20179" y="17997"/>
                    <a:pt x="20179" y="18069"/>
                  </a:cubicBezTo>
                  <a:lnTo>
                    <a:pt x="20179" y="18347"/>
                  </a:lnTo>
                  <a:cubicBezTo>
                    <a:pt x="20179" y="18499"/>
                    <a:pt x="19663" y="18669"/>
                    <a:pt x="19663" y="18820"/>
                  </a:cubicBezTo>
                  <a:cubicBezTo>
                    <a:pt x="19663" y="19035"/>
                    <a:pt x="20241" y="19166"/>
                    <a:pt x="20272" y="19281"/>
                  </a:cubicBezTo>
                  <a:cubicBezTo>
                    <a:pt x="20288" y="19342"/>
                    <a:pt x="20122" y="19309"/>
                    <a:pt x="20031" y="19325"/>
                  </a:cubicBezTo>
                  <a:cubicBezTo>
                    <a:pt x="19863" y="19353"/>
                    <a:pt x="19736" y="19313"/>
                    <a:pt x="19570" y="19357"/>
                  </a:cubicBezTo>
                  <a:cubicBezTo>
                    <a:pt x="19331" y="19420"/>
                    <a:pt x="19275" y="19561"/>
                    <a:pt x="19036" y="19561"/>
                  </a:cubicBezTo>
                  <a:cubicBezTo>
                    <a:pt x="18759" y="19561"/>
                    <a:pt x="18593" y="19346"/>
                    <a:pt x="18262" y="19346"/>
                  </a:cubicBezTo>
                  <a:cubicBezTo>
                    <a:pt x="17965" y="19346"/>
                    <a:pt x="17822" y="19378"/>
                    <a:pt x="17652" y="19485"/>
                  </a:cubicBezTo>
                  <a:cubicBezTo>
                    <a:pt x="17548" y="19551"/>
                    <a:pt x="17789" y="19684"/>
                    <a:pt x="17652" y="19721"/>
                  </a:cubicBezTo>
                  <a:cubicBezTo>
                    <a:pt x="17401" y="19790"/>
                    <a:pt x="17340" y="19561"/>
                    <a:pt x="17173" y="19561"/>
                  </a:cubicBezTo>
                  <a:cubicBezTo>
                    <a:pt x="17079" y="19561"/>
                    <a:pt x="16911" y="19638"/>
                    <a:pt x="16971" y="19679"/>
                  </a:cubicBezTo>
                  <a:lnTo>
                    <a:pt x="17320" y="19915"/>
                  </a:lnTo>
                  <a:cubicBezTo>
                    <a:pt x="17393" y="19964"/>
                    <a:pt x="17246" y="20012"/>
                    <a:pt x="17246" y="20044"/>
                  </a:cubicBezTo>
                  <a:cubicBezTo>
                    <a:pt x="17246" y="20076"/>
                    <a:pt x="17754" y="20314"/>
                    <a:pt x="17892" y="20344"/>
                  </a:cubicBezTo>
                  <a:cubicBezTo>
                    <a:pt x="17944" y="20355"/>
                    <a:pt x="17991" y="20415"/>
                    <a:pt x="17965" y="20441"/>
                  </a:cubicBezTo>
                  <a:cubicBezTo>
                    <a:pt x="17909" y="20494"/>
                    <a:pt x="17787" y="20506"/>
                    <a:pt x="17652" y="20506"/>
                  </a:cubicBezTo>
                  <a:lnTo>
                    <a:pt x="17615" y="20506"/>
                  </a:lnTo>
                  <a:cubicBezTo>
                    <a:pt x="17409" y="20506"/>
                    <a:pt x="17136" y="20268"/>
                    <a:pt x="17136" y="20344"/>
                  </a:cubicBezTo>
                  <a:lnTo>
                    <a:pt x="17136" y="20430"/>
                  </a:lnTo>
                  <a:cubicBezTo>
                    <a:pt x="17136" y="20503"/>
                    <a:pt x="17246" y="20527"/>
                    <a:pt x="17246" y="20613"/>
                  </a:cubicBezTo>
                  <a:cubicBezTo>
                    <a:pt x="17246" y="20677"/>
                    <a:pt x="17100" y="20775"/>
                    <a:pt x="17246" y="20860"/>
                  </a:cubicBezTo>
                  <a:cubicBezTo>
                    <a:pt x="17310" y="20897"/>
                    <a:pt x="17006" y="20860"/>
                    <a:pt x="16989" y="20860"/>
                  </a:cubicBezTo>
                  <a:cubicBezTo>
                    <a:pt x="16692" y="20860"/>
                    <a:pt x="16435" y="20687"/>
                    <a:pt x="16435" y="20506"/>
                  </a:cubicBezTo>
                  <a:cubicBezTo>
                    <a:pt x="16435" y="20430"/>
                    <a:pt x="16730" y="20398"/>
                    <a:pt x="16675" y="20344"/>
                  </a:cubicBezTo>
                  <a:cubicBezTo>
                    <a:pt x="16618" y="20289"/>
                    <a:pt x="16471" y="20344"/>
                    <a:pt x="16360" y="20344"/>
                  </a:cubicBezTo>
                  <a:cubicBezTo>
                    <a:pt x="16287" y="20344"/>
                    <a:pt x="16259" y="20247"/>
                    <a:pt x="16250" y="20226"/>
                  </a:cubicBezTo>
                  <a:cubicBezTo>
                    <a:pt x="16185" y="20075"/>
                    <a:pt x="16029" y="19979"/>
                    <a:pt x="15863" y="19883"/>
                  </a:cubicBezTo>
                  <a:cubicBezTo>
                    <a:pt x="15640" y="19754"/>
                    <a:pt x="15347" y="19657"/>
                    <a:pt x="15347" y="19432"/>
                  </a:cubicBezTo>
                  <a:cubicBezTo>
                    <a:pt x="15347" y="19303"/>
                    <a:pt x="15347" y="19239"/>
                    <a:pt x="15347" y="19153"/>
                  </a:cubicBezTo>
                  <a:cubicBezTo>
                    <a:pt x="15347" y="19002"/>
                    <a:pt x="14940" y="18777"/>
                    <a:pt x="14682" y="18702"/>
                  </a:cubicBezTo>
                  <a:cubicBezTo>
                    <a:pt x="14424" y="18627"/>
                    <a:pt x="14230" y="18604"/>
                    <a:pt x="14129" y="18466"/>
                  </a:cubicBezTo>
                  <a:cubicBezTo>
                    <a:pt x="14085" y="18407"/>
                    <a:pt x="13961" y="18466"/>
                    <a:pt x="13871" y="18466"/>
                  </a:cubicBezTo>
                  <a:cubicBezTo>
                    <a:pt x="13465" y="18466"/>
                    <a:pt x="13186" y="18077"/>
                    <a:pt x="13004" y="17854"/>
                  </a:cubicBezTo>
                  <a:cubicBezTo>
                    <a:pt x="12917" y="17748"/>
                    <a:pt x="12653" y="17854"/>
                    <a:pt x="12451" y="17854"/>
                  </a:cubicBezTo>
                  <a:cubicBezTo>
                    <a:pt x="12210" y="17854"/>
                    <a:pt x="12366" y="17559"/>
                    <a:pt x="12210" y="17564"/>
                  </a:cubicBezTo>
                  <a:cubicBezTo>
                    <a:pt x="11970" y="17572"/>
                    <a:pt x="11602" y="17639"/>
                    <a:pt x="11602" y="17757"/>
                  </a:cubicBezTo>
                  <a:cubicBezTo>
                    <a:pt x="11602" y="17778"/>
                    <a:pt x="11694" y="17800"/>
                    <a:pt x="11694" y="17821"/>
                  </a:cubicBezTo>
                  <a:cubicBezTo>
                    <a:pt x="11694" y="17889"/>
                    <a:pt x="11621" y="17951"/>
                    <a:pt x="11621" y="18014"/>
                  </a:cubicBezTo>
                  <a:cubicBezTo>
                    <a:pt x="11621" y="18176"/>
                    <a:pt x="11786" y="18241"/>
                    <a:pt x="12007" y="18283"/>
                  </a:cubicBezTo>
                  <a:cubicBezTo>
                    <a:pt x="12284" y="18337"/>
                    <a:pt x="12436" y="18519"/>
                    <a:pt x="12487" y="18616"/>
                  </a:cubicBezTo>
                  <a:cubicBezTo>
                    <a:pt x="12565" y="18766"/>
                    <a:pt x="12688" y="18939"/>
                    <a:pt x="12838" y="18981"/>
                  </a:cubicBezTo>
                  <a:cubicBezTo>
                    <a:pt x="13113" y="19058"/>
                    <a:pt x="13304" y="18969"/>
                    <a:pt x="13575" y="19002"/>
                  </a:cubicBezTo>
                  <a:cubicBezTo>
                    <a:pt x="13631" y="19009"/>
                    <a:pt x="13560" y="19060"/>
                    <a:pt x="13539" y="19088"/>
                  </a:cubicBezTo>
                  <a:cubicBezTo>
                    <a:pt x="13447" y="19213"/>
                    <a:pt x="13907" y="19271"/>
                    <a:pt x="14018" y="19303"/>
                  </a:cubicBezTo>
                  <a:cubicBezTo>
                    <a:pt x="14387" y="19410"/>
                    <a:pt x="14994" y="19533"/>
                    <a:pt x="14775" y="19721"/>
                  </a:cubicBezTo>
                  <a:cubicBezTo>
                    <a:pt x="14669" y="19812"/>
                    <a:pt x="14480" y="19561"/>
                    <a:pt x="14184" y="19561"/>
                  </a:cubicBezTo>
                  <a:cubicBezTo>
                    <a:pt x="13961" y="19561"/>
                    <a:pt x="13778" y="19625"/>
                    <a:pt x="13778" y="19732"/>
                  </a:cubicBezTo>
                  <a:cubicBezTo>
                    <a:pt x="13778" y="19872"/>
                    <a:pt x="14111" y="19904"/>
                    <a:pt x="14111" y="20044"/>
                  </a:cubicBezTo>
                  <a:cubicBezTo>
                    <a:pt x="14111" y="20097"/>
                    <a:pt x="13871" y="20097"/>
                    <a:pt x="13871" y="20097"/>
                  </a:cubicBezTo>
                  <a:cubicBezTo>
                    <a:pt x="13706" y="20194"/>
                    <a:pt x="13742" y="20420"/>
                    <a:pt x="13483" y="20420"/>
                  </a:cubicBezTo>
                  <a:cubicBezTo>
                    <a:pt x="13354" y="20420"/>
                    <a:pt x="13210" y="20358"/>
                    <a:pt x="13280" y="20344"/>
                  </a:cubicBezTo>
                  <a:cubicBezTo>
                    <a:pt x="13490" y="20303"/>
                    <a:pt x="13593" y="20183"/>
                    <a:pt x="13593" y="20054"/>
                  </a:cubicBezTo>
                  <a:cubicBezTo>
                    <a:pt x="13593" y="19893"/>
                    <a:pt x="13490" y="19841"/>
                    <a:pt x="13408" y="19754"/>
                  </a:cubicBezTo>
                  <a:cubicBezTo>
                    <a:pt x="13382" y="19726"/>
                    <a:pt x="12964" y="19484"/>
                    <a:pt x="12892" y="19433"/>
                  </a:cubicBezTo>
                  <a:cubicBezTo>
                    <a:pt x="12846" y="19401"/>
                    <a:pt x="12644" y="19349"/>
                    <a:pt x="12542" y="19325"/>
                  </a:cubicBezTo>
                  <a:cubicBezTo>
                    <a:pt x="12001" y="19193"/>
                    <a:pt x="11842" y="19152"/>
                    <a:pt x="11529" y="18970"/>
                  </a:cubicBezTo>
                  <a:cubicBezTo>
                    <a:pt x="11399" y="18894"/>
                    <a:pt x="11159" y="18842"/>
                    <a:pt x="11085" y="18777"/>
                  </a:cubicBezTo>
                  <a:cubicBezTo>
                    <a:pt x="10786" y="18516"/>
                    <a:pt x="10643" y="18090"/>
                    <a:pt x="9942" y="18090"/>
                  </a:cubicBezTo>
                  <a:cubicBezTo>
                    <a:pt x="9610" y="18090"/>
                    <a:pt x="9590" y="18228"/>
                    <a:pt x="9426" y="18273"/>
                  </a:cubicBezTo>
                  <a:cubicBezTo>
                    <a:pt x="9073" y="18368"/>
                    <a:pt x="8835" y="18562"/>
                    <a:pt x="8429" y="18562"/>
                  </a:cubicBezTo>
                  <a:cubicBezTo>
                    <a:pt x="8023" y="18562"/>
                    <a:pt x="7765" y="18444"/>
                    <a:pt x="7396" y="18444"/>
                  </a:cubicBezTo>
                  <a:cubicBezTo>
                    <a:pt x="7119" y="18444"/>
                    <a:pt x="6752" y="18557"/>
                    <a:pt x="6825" y="18713"/>
                  </a:cubicBezTo>
                  <a:lnTo>
                    <a:pt x="6935" y="18949"/>
                  </a:lnTo>
                  <a:cubicBezTo>
                    <a:pt x="7036" y="19165"/>
                    <a:pt x="6420" y="19240"/>
                    <a:pt x="6031" y="19292"/>
                  </a:cubicBezTo>
                  <a:cubicBezTo>
                    <a:pt x="5699" y="19337"/>
                    <a:pt x="5164" y="19776"/>
                    <a:pt x="5164" y="20012"/>
                  </a:cubicBezTo>
                  <a:cubicBezTo>
                    <a:pt x="5164" y="20097"/>
                    <a:pt x="5382" y="20097"/>
                    <a:pt x="5348" y="20151"/>
                  </a:cubicBezTo>
                  <a:cubicBezTo>
                    <a:pt x="5198" y="20391"/>
                    <a:pt x="4997" y="20494"/>
                    <a:pt x="4611" y="20602"/>
                  </a:cubicBezTo>
                  <a:cubicBezTo>
                    <a:pt x="4388" y="20664"/>
                    <a:pt x="3984" y="20646"/>
                    <a:pt x="3984" y="20870"/>
                  </a:cubicBezTo>
                  <a:lnTo>
                    <a:pt x="3984" y="20881"/>
                  </a:lnTo>
                  <a:cubicBezTo>
                    <a:pt x="3984" y="20982"/>
                    <a:pt x="3505" y="20903"/>
                    <a:pt x="3412" y="20903"/>
                  </a:cubicBezTo>
                  <a:cubicBezTo>
                    <a:pt x="2970" y="20903"/>
                    <a:pt x="2729" y="21117"/>
                    <a:pt x="2324" y="21117"/>
                  </a:cubicBezTo>
                  <a:cubicBezTo>
                    <a:pt x="2046" y="21117"/>
                    <a:pt x="2028" y="20720"/>
                    <a:pt x="1605" y="20720"/>
                  </a:cubicBezTo>
                  <a:cubicBezTo>
                    <a:pt x="1291" y="20720"/>
                    <a:pt x="1087" y="20795"/>
                    <a:pt x="811" y="20795"/>
                  </a:cubicBezTo>
                  <a:cubicBezTo>
                    <a:pt x="700" y="20795"/>
                    <a:pt x="664" y="20742"/>
                    <a:pt x="664" y="20709"/>
                  </a:cubicBezTo>
                  <a:cubicBezTo>
                    <a:pt x="664" y="20484"/>
                    <a:pt x="787" y="20388"/>
                    <a:pt x="664" y="20280"/>
                  </a:cubicBezTo>
                  <a:cubicBezTo>
                    <a:pt x="582" y="20208"/>
                    <a:pt x="369" y="20215"/>
                    <a:pt x="369" y="20129"/>
                  </a:cubicBezTo>
                  <a:cubicBezTo>
                    <a:pt x="369" y="19990"/>
                    <a:pt x="571" y="19958"/>
                    <a:pt x="571" y="19883"/>
                  </a:cubicBezTo>
                  <a:cubicBezTo>
                    <a:pt x="571" y="19614"/>
                    <a:pt x="737" y="19335"/>
                    <a:pt x="737" y="19056"/>
                  </a:cubicBezTo>
                  <a:cubicBezTo>
                    <a:pt x="737" y="18895"/>
                    <a:pt x="534" y="18745"/>
                    <a:pt x="534" y="18648"/>
                  </a:cubicBezTo>
                  <a:cubicBezTo>
                    <a:pt x="534" y="18584"/>
                    <a:pt x="1162" y="18358"/>
                    <a:pt x="1272" y="18358"/>
                  </a:cubicBezTo>
                  <a:cubicBezTo>
                    <a:pt x="1346" y="18358"/>
                    <a:pt x="1432" y="18401"/>
                    <a:pt x="1549" y="18401"/>
                  </a:cubicBezTo>
                  <a:lnTo>
                    <a:pt x="2378" y="18401"/>
                  </a:lnTo>
                  <a:cubicBezTo>
                    <a:pt x="2483" y="18401"/>
                    <a:pt x="2599" y="18466"/>
                    <a:pt x="2692" y="18466"/>
                  </a:cubicBezTo>
                  <a:lnTo>
                    <a:pt x="3578" y="18466"/>
                  </a:lnTo>
                  <a:cubicBezTo>
                    <a:pt x="3806" y="18466"/>
                    <a:pt x="3910" y="18508"/>
                    <a:pt x="4095" y="18508"/>
                  </a:cubicBezTo>
                  <a:cubicBezTo>
                    <a:pt x="4223" y="18508"/>
                    <a:pt x="4548" y="18486"/>
                    <a:pt x="4555" y="18455"/>
                  </a:cubicBezTo>
                  <a:cubicBezTo>
                    <a:pt x="4610" y="18242"/>
                    <a:pt x="4796" y="18176"/>
                    <a:pt x="4796" y="17972"/>
                  </a:cubicBezTo>
                  <a:cubicBezTo>
                    <a:pt x="4796" y="17929"/>
                    <a:pt x="4863" y="17636"/>
                    <a:pt x="4776" y="17676"/>
                  </a:cubicBezTo>
                  <a:lnTo>
                    <a:pt x="4739" y="17692"/>
                  </a:lnTo>
                  <a:cubicBezTo>
                    <a:pt x="4675" y="17721"/>
                    <a:pt x="4814" y="17575"/>
                    <a:pt x="4814" y="17532"/>
                  </a:cubicBezTo>
                  <a:cubicBezTo>
                    <a:pt x="4814" y="17435"/>
                    <a:pt x="4840" y="17402"/>
                    <a:pt x="4702" y="17370"/>
                  </a:cubicBezTo>
                  <a:cubicBezTo>
                    <a:pt x="4360" y="17290"/>
                    <a:pt x="4320" y="17168"/>
                    <a:pt x="4223" y="17006"/>
                  </a:cubicBezTo>
                  <a:cubicBezTo>
                    <a:pt x="4186" y="16944"/>
                    <a:pt x="4093" y="16945"/>
                    <a:pt x="4002" y="16930"/>
                  </a:cubicBezTo>
                  <a:cubicBezTo>
                    <a:pt x="3704" y="16882"/>
                    <a:pt x="2915" y="16790"/>
                    <a:pt x="2896" y="16629"/>
                  </a:cubicBezTo>
                  <a:cubicBezTo>
                    <a:pt x="2895" y="16619"/>
                    <a:pt x="2878" y="16597"/>
                    <a:pt x="2878" y="16587"/>
                  </a:cubicBezTo>
                  <a:cubicBezTo>
                    <a:pt x="2878" y="16490"/>
                    <a:pt x="3390" y="16369"/>
                    <a:pt x="3578" y="16394"/>
                  </a:cubicBezTo>
                  <a:cubicBezTo>
                    <a:pt x="3698" y="16410"/>
                    <a:pt x="3929" y="16501"/>
                    <a:pt x="4076" y="16501"/>
                  </a:cubicBezTo>
                  <a:cubicBezTo>
                    <a:pt x="4223" y="16501"/>
                    <a:pt x="4501" y="16492"/>
                    <a:pt x="4501" y="16447"/>
                  </a:cubicBezTo>
                  <a:lnTo>
                    <a:pt x="4501" y="16372"/>
                  </a:lnTo>
                  <a:cubicBezTo>
                    <a:pt x="4501" y="16294"/>
                    <a:pt x="4408" y="16192"/>
                    <a:pt x="4408" y="16158"/>
                  </a:cubicBezTo>
                  <a:lnTo>
                    <a:pt x="4408" y="16071"/>
                  </a:lnTo>
                  <a:lnTo>
                    <a:pt x="4593" y="16071"/>
                  </a:lnTo>
                  <a:cubicBezTo>
                    <a:pt x="4802" y="16071"/>
                    <a:pt x="4925" y="16211"/>
                    <a:pt x="5145" y="16211"/>
                  </a:cubicBezTo>
                  <a:cubicBezTo>
                    <a:pt x="5293" y="16211"/>
                    <a:pt x="5311" y="16071"/>
                    <a:pt x="5459" y="16050"/>
                  </a:cubicBezTo>
                  <a:cubicBezTo>
                    <a:pt x="5997" y="15972"/>
                    <a:pt x="6068" y="15794"/>
                    <a:pt x="6272" y="15556"/>
                  </a:cubicBezTo>
                  <a:cubicBezTo>
                    <a:pt x="6321" y="15499"/>
                    <a:pt x="6438" y="15549"/>
                    <a:pt x="6530" y="15534"/>
                  </a:cubicBezTo>
                  <a:cubicBezTo>
                    <a:pt x="6641" y="15516"/>
                    <a:pt x="7378" y="15342"/>
                    <a:pt x="7451" y="15299"/>
                  </a:cubicBezTo>
                  <a:cubicBezTo>
                    <a:pt x="7599" y="15213"/>
                    <a:pt x="7544" y="15084"/>
                    <a:pt x="7544" y="14955"/>
                  </a:cubicBezTo>
                  <a:cubicBezTo>
                    <a:pt x="7544" y="14912"/>
                    <a:pt x="7709" y="14848"/>
                    <a:pt x="7728" y="14837"/>
                  </a:cubicBezTo>
                  <a:cubicBezTo>
                    <a:pt x="7986" y="14687"/>
                    <a:pt x="8245" y="14514"/>
                    <a:pt x="8669" y="14514"/>
                  </a:cubicBezTo>
                  <a:cubicBezTo>
                    <a:pt x="8908" y="14514"/>
                    <a:pt x="8786" y="14514"/>
                    <a:pt x="8927" y="14514"/>
                  </a:cubicBezTo>
                  <a:cubicBezTo>
                    <a:pt x="9006" y="14514"/>
                    <a:pt x="9037" y="14461"/>
                    <a:pt x="9074" y="14440"/>
                  </a:cubicBezTo>
                  <a:cubicBezTo>
                    <a:pt x="9204" y="14364"/>
                    <a:pt x="9370" y="14429"/>
                    <a:pt x="9536" y="14429"/>
                  </a:cubicBezTo>
                  <a:cubicBezTo>
                    <a:pt x="9647" y="14429"/>
                    <a:pt x="9942" y="14333"/>
                    <a:pt x="9942" y="14247"/>
                  </a:cubicBezTo>
                  <a:cubicBezTo>
                    <a:pt x="9942" y="14193"/>
                    <a:pt x="9815" y="13988"/>
                    <a:pt x="9813" y="13978"/>
                  </a:cubicBezTo>
                  <a:cubicBezTo>
                    <a:pt x="9741" y="13688"/>
                    <a:pt x="9443" y="13602"/>
                    <a:pt x="9443" y="13344"/>
                  </a:cubicBezTo>
                  <a:cubicBezTo>
                    <a:pt x="9443" y="12894"/>
                    <a:pt x="10624" y="12337"/>
                    <a:pt x="10624" y="12669"/>
                  </a:cubicBezTo>
                  <a:lnTo>
                    <a:pt x="10624" y="12797"/>
                  </a:lnTo>
                  <a:cubicBezTo>
                    <a:pt x="10624" y="12918"/>
                    <a:pt x="10513" y="12969"/>
                    <a:pt x="10513" y="13076"/>
                  </a:cubicBezTo>
                  <a:cubicBezTo>
                    <a:pt x="10513" y="13184"/>
                    <a:pt x="10726" y="13165"/>
                    <a:pt x="10864" y="13195"/>
                  </a:cubicBezTo>
                  <a:cubicBezTo>
                    <a:pt x="10915" y="13206"/>
                    <a:pt x="10864" y="13248"/>
                    <a:pt x="10864" y="13281"/>
                  </a:cubicBezTo>
                  <a:cubicBezTo>
                    <a:pt x="10864" y="13333"/>
                    <a:pt x="10699" y="13355"/>
                    <a:pt x="10643" y="13388"/>
                  </a:cubicBezTo>
                  <a:cubicBezTo>
                    <a:pt x="10459" y="13495"/>
                    <a:pt x="10237" y="13592"/>
                    <a:pt x="10237" y="13785"/>
                  </a:cubicBezTo>
                  <a:cubicBezTo>
                    <a:pt x="10237" y="13892"/>
                    <a:pt x="10368" y="13928"/>
                    <a:pt x="10439" y="13978"/>
                  </a:cubicBezTo>
                  <a:cubicBezTo>
                    <a:pt x="10511" y="14028"/>
                    <a:pt x="10384" y="14086"/>
                    <a:pt x="10439" y="14096"/>
                  </a:cubicBezTo>
                  <a:cubicBezTo>
                    <a:pt x="10635" y="14129"/>
                    <a:pt x="10732" y="14099"/>
                    <a:pt x="10883" y="14139"/>
                  </a:cubicBezTo>
                  <a:cubicBezTo>
                    <a:pt x="10973" y="14163"/>
                    <a:pt x="10957" y="14268"/>
                    <a:pt x="11012" y="14268"/>
                  </a:cubicBezTo>
                  <a:cubicBezTo>
                    <a:pt x="11509" y="14268"/>
                    <a:pt x="11882" y="13968"/>
                    <a:pt x="12284" y="14053"/>
                  </a:cubicBezTo>
                  <a:cubicBezTo>
                    <a:pt x="12373" y="14072"/>
                    <a:pt x="12173" y="14139"/>
                    <a:pt x="12173" y="14171"/>
                  </a:cubicBezTo>
                  <a:cubicBezTo>
                    <a:pt x="12173" y="14193"/>
                    <a:pt x="12487" y="14321"/>
                    <a:pt x="12487" y="14321"/>
                  </a:cubicBezTo>
                  <a:cubicBezTo>
                    <a:pt x="12689" y="14321"/>
                    <a:pt x="12710" y="14250"/>
                    <a:pt x="12802" y="14225"/>
                  </a:cubicBezTo>
                  <a:cubicBezTo>
                    <a:pt x="13116" y="14142"/>
                    <a:pt x="13353" y="14170"/>
                    <a:pt x="13631" y="14096"/>
                  </a:cubicBezTo>
                  <a:cubicBezTo>
                    <a:pt x="13796" y="14052"/>
                    <a:pt x="14091" y="13892"/>
                    <a:pt x="14313" y="13892"/>
                  </a:cubicBezTo>
                  <a:cubicBezTo>
                    <a:pt x="14553" y="13892"/>
                    <a:pt x="14860" y="13868"/>
                    <a:pt x="14941" y="13935"/>
                  </a:cubicBezTo>
                  <a:cubicBezTo>
                    <a:pt x="14989" y="13974"/>
                    <a:pt x="14830" y="14052"/>
                    <a:pt x="14866" y="14053"/>
                  </a:cubicBezTo>
                  <a:cubicBezTo>
                    <a:pt x="15345" y="14074"/>
                    <a:pt x="15840" y="13999"/>
                    <a:pt x="16190" y="13999"/>
                  </a:cubicBezTo>
                  <a:cubicBezTo>
                    <a:pt x="16541" y="13999"/>
                    <a:pt x="16766" y="13984"/>
                    <a:pt x="17136" y="13984"/>
                  </a:cubicBezTo>
                  <a:cubicBezTo>
                    <a:pt x="17523" y="13984"/>
                    <a:pt x="17708" y="14386"/>
                    <a:pt x="17708" y="14622"/>
                  </a:cubicBezTo>
                  <a:cubicBezTo>
                    <a:pt x="17708" y="14762"/>
                    <a:pt x="17449" y="14837"/>
                    <a:pt x="17449" y="14976"/>
                  </a:cubicBezTo>
                  <a:cubicBezTo>
                    <a:pt x="17449" y="15202"/>
                    <a:pt x="17799" y="15342"/>
                    <a:pt x="17799" y="15545"/>
                  </a:cubicBezTo>
                  <a:cubicBezTo>
                    <a:pt x="17799" y="15674"/>
                    <a:pt x="17448" y="15717"/>
                    <a:pt x="17375" y="15781"/>
                  </a:cubicBezTo>
                  <a:cubicBezTo>
                    <a:pt x="17154" y="15975"/>
                    <a:pt x="17079" y="16147"/>
                    <a:pt x="17079" y="16404"/>
                  </a:cubicBezTo>
                  <a:cubicBezTo>
                    <a:pt x="17079" y="16705"/>
                    <a:pt x="17449" y="16640"/>
                    <a:pt x="17873" y="16640"/>
                  </a:cubicBezTo>
                  <a:cubicBezTo>
                    <a:pt x="18464" y="16640"/>
                    <a:pt x="18741" y="16501"/>
                    <a:pt x="19184" y="16501"/>
                  </a:cubicBezTo>
                  <a:cubicBezTo>
                    <a:pt x="19681" y="16501"/>
                    <a:pt x="20031" y="16791"/>
                    <a:pt x="20031" y="17059"/>
                  </a:cubicBezTo>
                  <a:lnTo>
                    <a:pt x="20031" y="17499"/>
                  </a:lnTo>
                  <a:cubicBezTo>
                    <a:pt x="20031" y="17532"/>
                    <a:pt x="20091" y="17551"/>
                    <a:pt x="20124" y="17575"/>
                  </a:cubicBezTo>
                  <a:lnTo>
                    <a:pt x="20216" y="17639"/>
                  </a:lnTo>
                  <a:cubicBezTo>
                    <a:pt x="20274" y="17680"/>
                    <a:pt x="20542" y="17540"/>
                    <a:pt x="20658" y="17575"/>
                  </a:cubicBezTo>
                  <a:cubicBezTo>
                    <a:pt x="20743" y="17599"/>
                    <a:pt x="20752" y="17702"/>
                    <a:pt x="20678" y="17736"/>
                  </a:cubicBezTo>
                  <a:cubicBezTo>
                    <a:pt x="20529" y="17803"/>
                    <a:pt x="20321" y="17811"/>
                    <a:pt x="20295" y="17917"/>
                  </a:cubicBezTo>
                  <a:close/>
                  <a:moveTo>
                    <a:pt x="18887" y="21450"/>
                  </a:moveTo>
                  <a:cubicBezTo>
                    <a:pt x="18973" y="21600"/>
                    <a:pt x="18555" y="21472"/>
                    <a:pt x="18428" y="21472"/>
                  </a:cubicBezTo>
                  <a:cubicBezTo>
                    <a:pt x="18278" y="21472"/>
                    <a:pt x="17555" y="21476"/>
                    <a:pt x="17726" y="21386"/>
                  </a:cubicBezTo>
                  <a:cubicBezTo>
                    <a:pt x="18032" y="21225"/>
                    <a:pt x="18784" y="21270"/>
                    <a:pt x="18887" y="21450"/>
                  </a:cubicBezTo>
                  <a:close/>
                  <a:moveTo>
                    <a:pt x="17079" y="12217"/>
                  </a:moveTo>
                  <a:cubicBezTo>
                    <a:pt x="17050" y="12257"/>
                    <a:pt x="17079" y="12303"/>
                    <a:pt x="17079" y="12346"/>
                  </a:cubicBezTo>
                  <a:cubicBezTo>
                    <a:pt x="17079" y="12378"/>
                    <a:pt x="16840" y="12454"/>
                    <a:pt x="16766" y="12454"/>
                  </a:cubicBezTo>
                  <a:cubicBezTo>
                    <a:pt x="16600" y="12454"/>
                    <a:pt x="16499" y="12335"/>
                    <a:pt x="16582" y="12293"/>
                  </a:cubicBezTo>
                  <a:cubicBezTo>
                    <a:pt x="16694" y="12236"/>
                    <a:pt x="16882" y="12268"/>
                    <a:pt x="16989" y="12207"/>
                  </a:cubicBezTo>
                  <a:cubicBezTo>
                    <a:pt x="17055" y="12169"/>
                    <a:pt x="16860" y="12132"/>
                    <a:pt x="16860" y="12078"/>
                  </a:cubicBezTo>
                  <a:cubicBezTo>
                    <a:pt x="16860" y="12025"/>
                    <a:pt x="17025" y="11970"/>
                    <a:pt x="17025" y="11970"/>
                  </a:cubicBezTo>
                  <a:cubicBezTo>
                    <a:pt x="17117" y="12035"/>
                    <a:pt x="17196" y="12034"/>
                    <a:pt x="17228" y="12078"/>
                  </a:cubicBezTo>
                  <a:cubicBezTo>
                    <a:pt x="17265" y="12129"/>
                    <a:pt x="17095" y="12195"/>
                    <a:pt x="17079" y="12217"/>
                  </a:cubicBezTo>
                  <a:close/>
                  <a:moveTo>
                    <a:pt x="14960" y="12647"/>
                  </a:moveTo>
                  <a:cubicBezTo>
                    <a:pt x="14960" y="12765"/>
                    <a:pt x="14870" y="12860"/>
                    <a:pt x="14682" y="12915"/>
                  </a:cubicBezTo>
                  <a:cubicBezTo>
                    <a:pt x="14600" y="12939"/>
                    <a:pt x="14682" y="12829"/>
                    <a:pt x="14682" y="12775"/>
                  </a:cubicBezTo>
                  <a:cubicBezTo>
                    <a:pt x="14682" y="12711"/>
                    <a:pt x="14780" y="12471"/>
                    <a:pt x="15107" y="12507"/>
                  </a:cubicBezTo>
                  <a:cubicBezTo>
                    <a:pt x="15189" y="12516"/>
                    <a:pt x="14960" y="12593"/>
                    <a:pt x="14960" y="12647"/>
                  </a:cubicBezTo>
                  <a:close/>
                  <a:moveTo>
                    <a:pt x="11141" y="13925"/>
                  </a:moveTo>
                  <a:cubicBezTo>
                    <a:pt x="11196" y="13993"/>
                    <a:pt x="11473" y="13816"/>
                    <a:pt x="11398" y="13785"/>
                  </a:cubicBezTo>
                  <a:cubicBezTo>
                    <a:pt x="11245" y="13722"/>
                    <a:pt x="11012" y="13677"/>
                    <a:pt x="11012" y="13613"/>
                  </a:cubicBezTo>
                  <a:cubicBezTo>
                    <a:pt x="11012" y="13570"/>
                    <a:pt x="11234" y="13291"/>
                    <a:pt x="11362" y="13291"/>
                  </a:cubicBezTo>
                  <a:cubicBezTo>
                    <a:pt x="11731" y="13291"/>
                    <a:pt x="11998" y="13403"/>
                    <a:pt x="11842" y="13570"/>
                  </a:cubicBezTo>
                  <a:cubicBezTo>
                    <a:pt x="11686" y="13737"/>
                    <a:pt x="11676" y="13999"/>
                    <a:pt x="11269" y="13999"/>
                  </a:cubicBezTo>
                  <a:cubicBezTo>
                    <a:pt x="11141" y="13999"/>
                    <a:pt x="11012" y="13950"/>
                    <a:pt x="11012" y="13935"/>
                  </a:cubicBezTo>
                  <a:cubicBezTo>
                    <a:pt x="11012" y="13911"/>
                    <a:pt x="11093" y="13866"/>
                    <a:pt x="11105" y="13881"/>
                  </a:cubicBezTo>
                  <a:lnTo>
                    <a:pt x="11141" y="13925"/>
                  </a:lnTo>
                  <a:close/>
                  <a:moveTo>
                    <a:pt x="10864" y="13849"/>
                  </a:moveTo>
                  <a:cubicBezTo>
                    <a:pt x="10649" y="13819"/>
                    <a:pt x="10439" y="13817"/>
                    <a:pt x="10439" y="13710"/>
                  </a:cubicBezTo>
                  <a:cubicBezTo>
                    <a:pt x="10439" y="13677"/>
                    <a:pt x="10383" y="13602"/>
                    <a:pt x="10439" y="13602"/>
                  </a:cubicBezTo>
                  <a:lnTo>
                    <a:pt x="10790" y="13602"/>
                  </a:lnTo>
                  <a:cubicBezTo>
                    <a:pt x="11012" y="13602"/>
                    <a:pt x="10919" y="13710"/>
                    <a:pt x="10919" y="13817"/>
                  </a:cubicBezTo>
                  <a:cubicBezTo>
                    <a:pt x="10919" y="13903"/>
                    <a:pt x="10907" y="13886"/>
                    <a:pt x="10864" y="13935"/>
                  </a:cubicBezTo>
                  <a:cubicBezTo>
                    <a:pt x="10839" y="13964"/>
                    <a:pt x="10916" y="13857"/>
                    <a:pt x="10864" y="13849"/>
                  </a:cubicBezTo>
                  <a:close/>
                  <a:moveTo>
                    <a:pt x="7009" y="19893"/>
                  </a:moveTo>
                  <a:cubicBezTo>
                    <a:pt x="7009" y="19926"/>
                    <a:pt x="6917" y="19947"/>
                    <a:pt x="6861" y="19947"/>
                  </a:cubicBezTo>
                  <a:cubicBezTo>
                    <a:pt x="6788" y="19947"/>
                    <a:pt x="6601" y="19860"/>
                    <a:pt x="6621" y="19850"/>
                  </a:cubicBezTo>
                  <a:cubicBezTo>
                    <a:pt x="6717" y="19805"/>
                    <a:pt x="6807" y="19765"/>
                    <a:pt x="6917" y="19776"/>
                  </a:cubicBezTo>
                  <a:cubicBezTo>
                    <a:pt x="6952" y="19779"/>
                    <a:pt x="7009" y="19861"/>
                    <a:pt x="7009" y="19893"/>
                  </a:cubicBezTo>
                  <a:close/>
                  <a:moveTo>
                    <a:pt x="9776" y="19657"/>
                  </a:moveTo>
                  <a:cubicBezTo>
                    <a:pt x="9776" y="19571"/>
                    <a:pt x="9491" y="19496"/>
                    <a:pt x="9591" y="19432"/>
                  </a:cubicBezTo>
                  <a:cubicBezTo>
                    <a:pt x="9732" y="19341"/>
                    <a:pt x="9813" y="19292"/>
                    <a:pt x="9979" y="19292"/>
                  </a:cubicBezTo>
                  <a:cubicBezTo>
                    <a:pt x="10108" y="19292"/>
                    <a:pt x="10185" y="19331"/>
                    <a:pt x="10218" y="19357"/>
                  </a:cubicBezTo>
                  <a:cubicBezTo>
                    <a:pt x="10418" y="19513"/>
                    <a:pt x="10333" y="19624"/>
                    <a:pt x="10333" y="19796"/>
                  </a:cubicBezTo>
                  <a:cubicBezTo>
                    <a:pt x="10333" y="19946"/>
                    <a:pt x="9997" y="20097"/>
                    <a:pt x="9849" y="20097"/>
                  </a:cubicBezTo>
                  <a:cubicBezTo>
                    <a:pt x="9665" y="20097"/>
                    <a:pt x="9655" y="19958"/>
                    <a:pt x="9665" y="19872"/>
                  </a:cubicBezTo>
                  <a:cubicBezTo>
                    <a:pt x="9674" y="19785"/>
                    <a:pt x="9776" y="19732"/>
                    <a:pt x="9776" y="19657"/>
                  </a:cubicBezTo>
                  <a:close/>
                  <a:moveTo>
                    <a:pt x="9849" y="18777"/>
                  </a:moveTo>
                  <a:cubicBezTo>
                    <a:pt x="9979" y="18777"/>
                    <a:pt x="10071" y="18635"/>
                    <a:pt x="10144" y="18669"/>
                  </a:cubicBezTo>
                  <a:cubicBezTo>
                    <a:pt x="10217" y="18703"/>
                    <a:pt x="10218" y="18753"/>
                    <a:pt x="10218" y="18788"/>
                  </a:cubicBezTo>
                  <a:cubicBezTo>
                    <a:pt x="10218" y="18921"/>
                    <a:pt x="10170" y="19196"/>
                    <a:pt x="10052" y="19217"/>
                  </a:cubicBezTo>
                  <a:cubicBezTo>
                    <a:pt x="9873" y="19249"/>
                    <a:pt x="9782" y="18893"/>
                    <a:pt x="9721" y="18798"/>
                  </a:cubicBezTo>
                  <a:cubicBezTo>
                    <a:pt x="9708" y="18779"/>
                    <a:pt x="9813" y="18777"/>
                    <a:pt x="9849" y="18777"/>
                  </a:cubicBezTo>
                  <a:close/>
                  <a:moveTo>
                    <a:pt x="11731" y="20451"/>
                  </a:moveTo>
                  <a:lnTo>
                    <a:pt x="11731" y="20527"/>
                  </a:lnTo>
                  <a:cubicBezTo>
                    <a:pt x="11731" y="20589"/>
                    <a:pt x="11933" y="20570"/>
                    <a:pt x="11989" y="20581"/>
                  </a:cubicBezTo>
                  <a:cubicBezTo>
                    <a:pt x="12284" y="20635"/>
                    <a:pt x="12539" y="20788"/>
                    <a:pt x="12838" y="20860"/>
                  </a:cubicBezTo>
                  <a:cubicBezTo>
                    <a:pt x="12889" y="20872"/>
                    <a:pt x="12929" y="20903"/>
                    <a:pt x="12986" y="20903"/>
                  </a:cubicBezTo>
                  <a:cubicBezTo>
                    <a:pt x="13041" y="20903"/>
                    <a:pt x="13095" y="20860"/>
                    <a:pt x="13095" y="20828"/>
                  </a:cubicBezTo>
                  <a:cubicBezTo>
                    <a:pt x="13095" y="20742"/>
                    <a:pt x="13004" y="20731"/>
                    <a:pt x="13004" y="20656"/>
                  </a:cubicBezTo>
                  <a:cubicBezTo>
                    <a:pt x="13004" y="20613"/>
                    <a:pt x="13095" y="20537"/>
                    <a:pt x="13095" y="20537"/>
                  </a:cubicBezTo>
                  <a:lnTo>
                    <a:pt x="13170" y="20413"/>
                  </a:lnTo>
                  <a:cubicBezTo>
                    <a:pt x="13264" y="20257"/>
                    <a:pt x="12782" y="20484"/>
                    <a:pt x="12542" y="20484"/>
                  </a:cubicBezTo>
                  <a:cubicBezTo>
                    <a:pt x="12284" y="20484"/>
                    <a:pt x="11731" y="20202"/>
                    <a:pt x="11731" y="20451"/>
                  </a:cubicBezTo>
                  <a:close/>
                  <a:moveTo>
                    <a:pt x="2878" y="14139"/>
                  </a:moveTo>
                  <a:cubicBezTo>
                    <a:pt x="2763" y="14167"/>
                    <a:pt x="2676" y="14234"/>
                    <a:pt x="2747" y="14268"/>
                  </a:cubicBezTo>
                  <a:cubicBezTo>
                    <a:pt x="2834" y="14310"/>
                    <a:pt x="2938" y="14288"/>
                    <a:pt x="2951" y="14268"/>
                  </a:cubicBezTo>
                  <a:cubicBezTo>
                    <a:pt x="2985" y="14218"/>
                    <a:pt x="2987" y="14169"/>
                    <a:pt x="2970" y="14139"/>
                  </a:cubicBezTo>
                  <a:cubicBezTo>
                    <a:pt x="2964" y="14129"/>
                    <a:pt x="2895" y="14135"/>
                    <a:pt x="2878" y="14139"/>
                  </a:cubicBezTo>
                  <a:close/>
                  <a:moveTo>
                    <a:pt x="5570" y="14751"/>
                  </a:moveTo>
                  <a:cubicBezTo>
                    <a:pt x="5446" y="14808"/>
                    <a:pt x="5662" y="14708"/>
                    <a:pt x="5810" y="14708"/>
                  </a:cubicBezTo>
                  <a:cubicBezTo>
                    <a:pt x="6031" y="14708"/>
                    <a:pt x="6197" y="14805"/>
                    <a:pt x="6197" y="14912"/>
                  </a:cubicBezTo>
                  <a:cubicBezTo>
                    <a:pt x="6197" y="15106"/>
                    <a:pt x="5570" y="15179"/>
                    <a:pt x="5606" y="15342"/>
                  </a:cubicBezTo>
                  <a:cubicBezTo>
                    <a:pt x="5630" y="15454"/>
                    <a:pt x="5975" y="15321"/>
                    <a:pt x="5975" y="15385"/>
                  </a:cubicBezTo>
                  <a:lnTo>
                    <a:pt x="5975" y="15459"/>
                  </a:lnTo>
                  <a:cubicBezTo>
                    <a:pt x="5975" y="15596"/>
                    <a:pt x="5680" y="15621"/>
                    <a:pt x="5459" y="15621"/>
                  </a:cubicBezTo>
                  <a:cubicBezTo>
                    <a:pt x="5238" y="15621"/>
                    <a:pt x="4832" y="15621"/>
                    <a:pt x="4722" y="15621"/>
                  </a:cubicBezTo>
                  <a:cubicBezTo>
                    <a:pt x="4537" y="15621"/>
                    <a:pt x="4039" y="15717"/>
                    <a:pt x="3763" y="15717"/>
                  </a:cubicBezTo>
                  <a:cubicBezTo>
                    <a:pt x="3633" y="15717"/>
                    <a:pt x="3560" y="15653"/>
                    <a:pt x="3430" y="15653"/>
                  </a:cubicBezTo>
                  <a:cubicBezTo>
                    <a:pt x="3245" y="15653"/>
                    <a:pt x="3285" y="15836"/>
                    <a:pt x="3136" y="15836"/>
                  </a:cubicBezTo>
                  <a:lnTo>
                    <a:pt x="2878" y="15836"/>
                  </a:lnTo>
                  <a:cubicBezTo>
                    <a:pt x="2747" y="15836"/>
                    <a:pt x="2723" y="15921"/>
                    <a:pt x="2619" y="15921"/>
                  </a:cubicBezTo>
                  <a:lnTo>
                    <a:pt x="2490" y="15921"/>
                  </a:lnTo>
                  <a:lnTo>
                    <a:pt x="2490" y="15857"/>
                  </a:lnTo>
                  <a:cubicBezTo>
                    <a:pt x="2490" y="15809"/>
                    <a:pt x="3079" y="15469"/>
                    <a:pt x="3136" y="15459"/>
                  </a:cubicBezTo>
                  <a:cubicBezTo>
                    <a:pt x="3393" y="15416"/>
                    <a:pt x="3763" y="15470"/>
                    <a:pt x="3763" y="15320"/>
                  </a:cubicBezTo>
                  <a:cubicBezTo>
                    <a:pt x="3763" y="15299"/>
                    <a:pt x="3752" y="15230"/>
                    <a:pt x="3726" y="15245"/>
                  </a:cubicBezTo>
                  <a:cubicBezTo>
                    <a:pt x="3632" y="15300"/>
                    <a:pt x="3523" y="15352"/>
                    <a:pt x="3393" y="15352"/>
                  </a:cubicBezTo>
                  <a:cubicBezTo>
                    <a:pt x="3154" y="15352"/>
                    <a:pt x="3080" y="15223"/>
                    <a:pt x="2878" y="15223"/>
                  </a:cubicBezTo>
                  <a:cubicBezTo>
                    <a:pt x="2766" y="15223"/>
                    <a:pt x="2785" y="15277"/>
                    <a:pt x="2692" y="15277"/>
                  </a:cubicBezTo>
                  <a:cubicBezTo>
                    <a:pt x="2656" y="15277"/>
                    <a:pt x="2601" y="15245"/>
                    <a:pt x="2601" y="15223"/>
                  </a:cubicBezTo>
                  <a:cubicBezTo>
                    <a:pt x="2601" y="15062"/>
                    <a:pt x="3117" y="15052"/>
                    <a:pt x="3117" y="14891"/>
                  </a:cubicBezTo>
                  <a:cubicBezTo>
                    <a:pt x="3117" y="14751"/>
                    <a:pt x="2796" y="14641"/>
                    <a:pt x="2970" y="14579"/>
                  </a:cubicBezTo>
                  <a:cubicBezTo>
                    <a:pt x="3252" y="14478"/>
                    <a:pt x="3799" y="14495"/>
                    <a:pt x="3799" y="14375"/>
                  </a:cubicBezTo>
                  <a:lnTo>
                    <a:pt x="3799" y="14214"/>
                  </a:lnTo>
                  <a:cubicBezTo>
                    <a:pt x="3799" y="14106"/>
                    <a:pt x="3357" y="14203"/>
                    <a:pt x="3357" y="14096"/>
                  </a:cubicBezTo>
                  <a:cubicBezTo>
                    <a:pt x="3357" y="14010"/>
                    <a:pt x="3505" y="13992"/>
                    <a:pt x="3485" y="13946"/>
                  </a:cubicBezTo>
                  <a:cubicBezTo>
                    <a:pt x="3472" y="13915"/>
                    <a:pt x="3375" y="13935"/>
                    <a:pt x="3320" y="13935"/>
                  </a:cubicBezTo>
                  <a:cubicBezTo>
                    <a:pt x="3136" y="13935"/>
                    <a:pt x="3043" y="13989"/>
                    <a:pt x="2896" y="13989"/>
                  </a:cubicBezTo>
                  <a:cubicBezTo>
                    <a:pt x="2729" y="13989"/>
                    <a:pt x="2601" y="13989"/>
                    <a:pt x="2601" y="13903"/>
                  </a:cubicBezTo>
                  <a:cubicBezTo>
                    <a:pt x="2601" y="13817"/>
                    <a:pt x="2785" y="13763"/>
                    <a:pt x="2785" y="13677"/>
                  </a:cubicBezTo>
                  <a:cubicBezTo>
                    <a:pt x="2785" y="13581"/>
                    <a:pt x="2869" y="13551"/>
                    <a:pt x="2785" y="13473"/>
                  </a:cubicBezTo>
                  <a:cubicBezTo>
                    <a:pt x="2707" y="13400"/>
                    <a:pt x="2524" y="13396"/>
                    <a:pt x="2471" y="13420"/>
                  </a:cubicBezTo>
                  <a:cubicBezTo>
                    <a:pt x="2331" y="13481"/>
                    <a:pt x="2554" y="13581"/>
                    <a:pt x="2471" y="13581"/>
                  </a:cubicBezTo>
                  <a:lnTo>
                    <a:pt x="2324" y="13581"/>
                  </a:lnTo>
                  <a:cubicBezTo>
                    <a:pt x="2177" y="13581"/>
                    <a:pt x="2324" y="13463"/>
                    <a:pt x="2324" y="13410"/>
                  </a:cubicBezTo>
                  <a:cubicBezTo>
                    <a:pt x="2324" y="13377"/>
                    <a:pt x="2397" y="13372"/>
                    <a:pt x="2397" y="13333"/>
                  </a:cubicBezTo>
                  <a:lnTo>
                    <a:pt x="2397" y="13237"/>
                  </a:lnTo>
                  <a:cubicBezTo>
                    <a:pt x="2397" y="13172"/>
                    <a:pt x="2120" y="13195"/>
                    <a:pt x="2120" y="13151"/>
                  </a:cubicBezTo>
                  <a:cubicBezTo>
                    <a:pt x="2120" y="13098"/>
                    <a:pt x="2250" y="13022"/>
                    <a:pt x="2250" y="13012"/>
                  </a:cubicBezTo>
                  <a:lnTo>
                    <a:pt x="2250" y="12926"/>
                  </a:lnTo>
                  <a:cubicBezTo>
                    <a:pt x="2250" y="12761"/>
                    <a:pt x="1586" y="12722"/>
                    <a:pt x="1826" y="12722"/>
                  </a:cubicBezTo>
                  <a:lnTo>
                    <a:pt x="2120" y="12722"/>
                  </a:lnTo>
                  <a:cubicBezTo>
                    <a:pt x="2231" y="12722"/>
                    <a:pt x="2213" y="12818"/>
                    <a:pt x="2250" y="12818"/>
                  </a:cubicBezTo>
                  <a:cubicBezTo>
                    <a:pt x="2287" y="12818"/>
                    <a:pt x="2344" y="12772"/>
                    <a:pt x="2324" y="12754"/>
                  </a:cubicBezTo>
                  <a:cubicBezTo>
                    <a:pt x="2301" y="12734"/>
                    <a:pt x="2232" y="12711"/>
                    <a:pt x="2232" y="12690"/>
                  </a:cubicBezTo>
                  <a:cubicBezTo>
                    <a:pt x="2232" y="12604"/>
                    <a:pt x="2405" y="12618"/>
                    <a:pt x="2490" y="12561"/>
                  </a:cubicBezTo>
                  <a:cubicBezTo>
                    <a:pt x="2587" y="12496"/>
                    <a:pt x="2563" y="12432"/>
                    <a:pt x="2563" y="12378"/>
                  </a:cubicBezTo>
                  <a:cubicBezTo>
                    <a:pt x="2563" y="12325"/>
                    <a:pt x="2747" y="12239"/>
                    <a:pt x="2859" y="12239"/>
                  </a:cubicBezTo>
                  <a:cubicBezTo>
                    <a:pt x="3061" y="12239"/>
                    <a:pt x="3264" y="12239"/>
                    <a:pt x="3393" y="12239"/>
                  </a:cubicBezTo>
                  <a:cubicBezTo>
                    <a:pt x="3467" y="12239"/>
                    <a:pt x="3578" y="12314"/>
                    <a:pt x="3578" y="12336"/>
                  </a:cubicBezTo>
                  <a:cubicBezTo>
                    <a:pt x="3578" y="12486"/>
                    <a:pt x="3162" y="12464"/>
                    <a:pt x="3117" y="12615"/>
                  </a:cubicBezTo>
                  <a:cubicBezTo>
                    <a:pt x="3108" y="12647"/>
                    <a:pt x="3107" y="12700"/>
                    <a:pt x="3172" y="12700"/>
                  </a:cubicBezTo>
                  <a:lnTo>
                    <a:pt x="4261" y="12700"/>
                  </a:lnTo>
                  <a:cubicBezTo>
                    <a:pt x="4784" y="12700"/>
                    <a:pt x="3832" y="13133"/>
                    <a:pt x="3763" y="13355"/>
                  </a:cubicBezTo>
                  <a:cubicBezTo>
                    <a:pt x="3749" y="13399"/>
                    <a:pt x="3554" y="13414"/>
                    <a:pt x="3614" y="13441"/>
                  </a:cubicBezTo>
                  <a:cubicBezTo>
                    <a:pt x="3767" y="13510"/>
                    <a:pt x="3893" y="13427"/>
                    <a:pt x="4039" y="13452"/>
                  </a:cubicBezTo>
                  <a:cubicBezTo>
                    <a:pt x="4391" y="13513"/>
                    <a:pt x="4334" y="13774"/>
                    <a:pt x="4555" y="13903"/>
                  </a:cubicBezTo>
                  <a:cubicBezTo>
                    <a:pt x="4851" y="14074"/>
                    <a:pt x="5330" y="14150"/>
                    <a:pt x="5330" y="14407"/>
                  </a:cubicBezTo>
                  <a:cubicBezTo>
                    <a:pt x="5330" y="14493"/>
                    <a:pt x="5532" y="14547"/>
                    <a:pt x="5532" y="14633"/>
                  </a:cubicBezTo>
                  <a:cubicBezTo>
                    <a:pt x="5532" y="14665"/>
                    <a:pt x="5441" y="14674"/>
                    <a:pt x="5441" y="14708"/>
                  </a:cubicBezTo>
                  <a:lnTo>
                    <a:pt x="5441" y="14783"/>
                  </a:lnTo>
                  <a:cubicBezTo>
                    <a:pt x="5441" y="14861"/>
                    <a:pt x="5726" y="14679"/>
                    <a:pt x="5662" y="14708"/>
                  </a:cubicBezTo>
                  <a:lnTo>
                    <a:pt x="5570" y="14751"/>
                  </a:lnTo>
                  <a:close/>
                  <a:moveTo>
                    <a:pt x="1660" y="12615"/>
                  </a:moveTo>
                  <a:cubicBezTo>
                    <a:pt x="1605" y="12615"/>
                    <a:pt x="1549" y="12529"/>
                    <a:pt x="1549" y="12486"/>
                  </a:cubicBezTo>
                  <a:cubicBezTo>
                    <a:pt x="1549" y="12421"/>
                    <a:pt x="1923" y="12298"/>
                    <a:pt x="2010" y="12368"/>
                  </a:cubicBezTo>
                  <a:cubicBezTo>
                    <a:pt x="2130" y="12463"/>
                    <a:pt x="1862" y="12615"/>
                    <a:pt x="1660" y="12615"/>
                  </a:cubicBezTo>
                  <a:close/>
                  <a:moveTo>
                    <a:pt x="387" y="14193"/>
                  </a:moveTo>
                  <a:cubicBezTo>
                    <a:pt x="498" y="14193"/>
                    <a:pt x="896" y="14164"/>
                    <a:pt x="921" y="14074"/>
                  </a:cubicBezTo>
                  <a:cubicBezTo>
                    <a:pt x="943" y="13998"/>
                    <a:pt x="811" y="13989"/>
                    <a:pt x="811" y="13935"/>
                  </a:cubicBezTo>
                  <a:cubicBezTo>
                    <a:pt x="811" y="13860"/>
                    <a:pt x="1180" y="13731"/>
                    <a:pt x="1365" y="13731"/>
                  </a:cubicBezTo>
                  <a:cubicBezTo>
                    <a:pt x="1475" y="13731"/>
                    <a:pt x="1567" y="13731"/>
                    <a:pt x="1678" y="13731"/>
                  </a:cubicBezTo>
                  <a:cubicBezTo>
                    <a:pt x="2102" y="13731"/>
                    <a:pt x="2306" y="13989"/>
                    <a:pt x="2306" y="14171"/>
                  </a:cubicBezTo>
                  <a:cubicBezTo>
                    <a:pt x="2306" y="14257"/>
                    <a:pt x="1973" y="14247"/>
                    <a:pt x="1973" y="14333"/>
                  </a:cubicBezTo>
                  <a:cubicBezTo>
                    <a:pt x="1973" y="14407"/>
                    <a:pt x="1973" y="14687"/>
                    <a:pt x="1973" y="14697"/>
                  </a:cubicBezTo>
                  <a:cubicBezTo>
                    <a:pt x="1973" y="14783"/>
                    <a:pt x="2102" y="14912"/>
                    <a:pt x="1954" y="14998"/>
                  </a:cubicBezTo>
                  <a:cubicBezTo>
                    <a:pt x="1844" y="15062"/>
                    <a:pt x="1660" y="15052"/>
                    <a:pt x="1475" y="15052"/>
                  </a:cubicBezTo>
                  <a:cubicBezTo>
                    <a:pt x="1180" y="15052"/>
                    <a:pt x="959" y="15235"/>
                    <a:pt x="811" y="15288"/>
                  </a:cubicBezTo>
                  <a:cubicBezTo>
                    <a:pt x="719" y="15321"/>
                    <a:pt x="571" y="15330"/>
                    <a:pt x="460" y="15330"/>
                  </a:cubicBezTo>
                  <a:cubicBezTo>
                    <a:pt x="239" y="15330"/>
                    <a:pt x="0" y="15213"/>
                    <a:pt x="0" y="15084"/>
                  </a:cubicBezTo>
                  <a:cubicBezTo>
                    <a:pt x="0" y="14816"/>
                    <a:pt x="625" y="14792"/>
                    <a:pt x="534" y="14536"/>
                  </a:cubicBezTo>
                  <a:cubicBezTo>
                    <a:pt x="492" y="14419"/>
                    <a:pt x="183" y="14418"/>
                    <a:pt x="183" y="14310"/>
                  </a:cubicBezTo>
                  <a:cubicBezTo>
                    <a:pt x="183" y="14171"/>
                    <a:pt x="332" y="14193"/>
                    <a:pt x="387" y="14193"/>
                  </a:cubicBezTo>
                  <a:close/>
                  <a:moveTo>
                    <a:pt x="10717" y="1127"/>
                  </a:moveTo>
                  <a:cubicBezTo>
                    <a:pt x="10436" y="964"/>
                    <a:pt x="11601" y="1392"/>
                    <a:pt x="11343" y="1589"/>
                  </a:cubicBezTo>
                  <a:cubicBezTo>
                    <a:pt x="11113" y="1764"/>
                    <a:pt x="10772" y="896"/>
                    <a:pt x="10772" y="1127"/>
                  </a:cubicBezTo>
                  <a:lnTo>
                    <a:pt x="10772" y="1160"/>
                  </a:lnTo>
                  <a:lnTo>
                    <a:pt x="10717" y="1127"/>
                  </a:lnTo>
                  <a:close/>
                  <a:moveTo>
                    <a:pt x="19349" y="451"/>
                  </a:moveTo>
                  <a:cubicBezTo>
                    <a:pt x="19061" y="712"/>
                    <a:pt x="17984" y="999"/>
                    <a:pt x="17449" y="999"/>
                  </a:cubicBezTo>
                  <a:cubicBezTo>
                    <a:pt x="17117" y="999"/>
                    <a:pt x="17060" y="805"/>
                    <a:pt x="16804" y="805"/>
                  </a:cubicBezTo>
                  <a:lnTo>
                    <a:pt x="15752" y="805"/>
                  </a:lnTo>
                  <a:cubicBezTo>
                    <a:pt x="15578" y="805"/>
                    <a:pt x="15431" y="706"/>
                    <a:pt x="15512" y="634"/>
                  </a:cubicBezTo>
                  <a:cubicBezTo>
                    <a:pt x="15583" y="571"/>
                    <a:pt x="15846" y="628"/>
                    <a:pt x="15882" y="623"/>
                  </a:cubicBezTo>
                  <a:cubicBezTo>
                    <a:pt x="16049" y="596"/>
                    <a:pt x="16298" y="621"/>
                    <a:pt x="16342" y="570"/>
                  </a:cubicBezTo>
                  <a:cubicBezTo>
                    <a:pt x="16376" y="531"/>
                    <a:pt x="15512" y="537"/>
                    <a:pt x="15476" y="537"/>
                  </a:cubicBezTo>
                  <a:cubicBezTo>
                    <a:pt x="15162" y="537"/>
                    <a:pt x="14915" y="661"/>
                    <a:pt x="14829" y="419"/>
                  </a:cubicBezTo>
                  <a:cubicBezTo>
                    <a:pt x="14791" y="314"/>
                    <a:pt x="14367" y="162"/>
                    <a:pt x="14553" y="162"/>
                  </a:cubicBezTo>
                  <a:lnTo>
                    <a:pt x="14829" y="162"/>
                  </a:lnTo>
                  <a:cubicBezTo>
                    <a:pt x="14963" y="162"/>
                    <a:pt x="15199" y="265"/>
                    <a:pt x="15199" y="193"/>
                  </a:cubicBezTo>
                  <a:lnTo>
                    <a:pt x="15199" y="140"/>
                  </a:lnTo>
                  <a:lnTo>
                    <a:pt x="15512" y="140"/>
                  </a:lnTo>
                  <a:lnTo>
                    <a:pt x="15420" y="33"/>
                  </a:lnTo>
                  <a:lnTo>
                    <a:pt x="15937" y="33"/>
                  </a:lnTo>
                  <a:cubicBezTo>
                    <a:pt x="16092" y="33"/>
                    <a:pt x="16582" y="247"/>
                    <a:pt x="16675" y="247"/>
                  </a:cubicBezTo>
                  <a:cubicBezTo>
                    <a:pt x="16895" y="247"/>
                    <a:pt x="17018" y="0"/>
                    <a:pt x="17136" y="0"/>
                  </a:cubicBezTo>
                  <a:lnTo>
                    <a:pt x="17357" y="0"/>
                  </a:lnTo>
                  <a:cubicBezTo>
                    <a:pt x="17598" y="0"/>
                    <a:pt x="17243" y="226"/>
                    <a:pt x="17357" y="269"/>
                  </a:cubicBezTo>
                  <a:cubicBezTo>
                    <a:pt x="17497" y="321"/>
                    <a:pt x="17634" y="162"/>
                    <a:pt x="17911" y="162"/>
                  </a:cubicBezTo>
                  <a:cubicBezTo>
                    <a:pt x="18352" y="162"/>
                    <a:pt x="18242" y="162"/>
                    <a:pt x="18518" y="162"/>
                  </a:cubicBezTo>
                  <a:cubicBezTo>
                    <a:pt x="18887" y="162"/>
                    <a:pt x="19483" y="330"/>
                    <a:pt x="19349" y="451"/>
                  </a:cubicBezTo>
                  <a:close/>
                  <a:moveTo>
                    <a:pt x="16895" y="2287"/>
                  </a:moveTo>
                  <a:cubicBezTo>
                    <a:pt x="16742" y="2287"/>
                    <a:pt x="16999" y="2132"/>
                    <a:pt x="16914" y="2094"/>
                  </a:cubicBezTo>
                  <a:cubicBezTo>
                    <a:pt x="16737" y="2013"/>
                    <a:pt x="16186" y="2193"/>
                    <a:pt x="16066" y="2072"/>
                  </a:cubicBezTo>
                  <a:cubicBezTo>
                    <a:pt x="15899" y="1904"/>
                    <a:pt x="16420" y="1928"/>
                    <a:pt x="16342" y="1771"/>
                  </a:cubicBezTo>
                  <a:cubicBezTo>
                    <a:pt x="16305" y="1697"/>
                    <a:pt x="15954" y="1566"/>
                    <a:pt x="15973" y="1471"/>
                  </a:cubicBezTo>
                  <a:cubicBezTo>
                    <a:pt x="15984" y="1416"/>
                    <a:pt x="16323" y="1459"/>
                    <a:pt x="16232" y="1450"/>
                  </a:cubicBezTo>
                  <a:cubicBezTo>
                    <a:pt x="15939" y="1418"/>
                    <a:pt x="15789" y="1289"/>
                    <a:pt x="15789" y="1289"/>
                  </a:cubicBezTo>
                  <a:cubicBezTo>
                    <a:pt x="15162" y="1289"/>
                    <a:pt x="14956" y="1760"/>
                    <a:pt x="14775" y="2040"/>
                  </a:cubicBezTo>
                  <a:cubicBezTo>
                    <a:pt x="14734" y="2103"/>
                    <a:pt x="14591" y="2084"/>
                    <a:pt x="14498" y="2126"/>
                  </a:cubicBezTo>
                  <a:cubicBezTo>
                    <a:pt x="14185" y="2267"/>
                    <a:pt x="14327" y="2728"/>
                    <a:pt x="13961" y="2717"/>
                  </a:cubicBezTo>
                  <a:cubicBezTo>
                    <a:pt x="13432" y="2700"/>
                    <a:pt x="12296" y="2380"/>
                    <a:pt x="12524" y="2040"/>
                  </a:cubicBezTo>
                  <a:cubicBezTo>
                    <a:pt x="12618" y="1898"/>
                    <a:pt x="13207" y="2051"/>
                    <a:pt x="13207" y="2051"/>
                  </a:cubicBezTo>
                  <a:cubicBezTo>
                    <a:pt x="13391" y="1965"/>
                    <a:pt x="13664" y="2065"/>
                    <a:pt x="13815" y="1965"/>
                  </a:cubicBezTo>
                  <a:cubicBezTo>
                    <a:pt x="13902" y="1907"/>
                    <a:pt x="13114" y="1911"/>
                    <a:pt x="12986" y="1911"/>
                  </a:cubicBezTo>
                  <a:cubicBezTo>
                    <a:pt x="12763" y="1911"/>
                    <a:pt x="12284" y="2029"/>
                    <a:pt x="12284" y="1771"/>
                  </a:cubicBezTo>
                  <a:cubicBezTo>
                    <a:pt x="12284" y="1675"/>
                    <a:pt x="12710" y="1679"/>
                    <a:pt x="12802" y="1664"/>
                  </a:cubicBezTo>
                  <a:cubicBezTo>
                    <a:pt x="13043" y="1625"/>
                    <a:pt x="13826" y="1540"/>
                    <a:pt x="13742" y="1396"/>
                  </a:cubicBezTo>
                  <a:cubicBezTo>
                    <a:pt x="13658" y="1254"/>
                    <a:pt x="13336" y="1396"/>
                    <a:pt x="13262" y="1396"/>
                  </a:cubicBezTo>
                  <a:cubicBezTo>
                    <a:pt x="13224" y="1396"/>
                    <a:pt x="13070" y="1320"/>
                    <a:pt x="12986" y="1299"/>
                  </a:cubicBezTo>
                  <a:cubicBezTo>
                    <a:pt x="12934" y="1286"/>
                    <a:pt x="12888" y="1287"/>
                    <a:pt x="12838" y="1299"/>
                  </a:cubicBezTo>
                  <a:cubicBezTo>
                    <a:pt x="12662" y="1342"/>
                    <a:pt x="12672" y="1589"/>
                    <a:pt x="12284" y="1589"/>
                  </a:cubicBezTo>
                  <a:cubicBezTo>
                    <a:pt x="11989" y="1589"/>
                    <a:pt x="11730" y="1536"/>
                    <a:pt x="11694" y="1418"/>
                  </a:cubicBezTo>
                  <a:cubicBezTo>
                    <a:pt x="11683" y="1384"/>
                    <a:pt x="11889" y="1414"/>
                    <a:pt x="11842" y="1396"/>
                  </a:cubicBezTo>
                  <a:cubicBezTo>
                    <a:pt x="11544" y="1284"/>
                    <a:pt x="11307" y="1218"/>
                    <a:pt x="11325" y="1041"/>
                  </a:cubicBezTo>
                  <a:cubicBezTo>
                    <a:pt x="11328" y="1008"/>
                    <a:pt x="11234" y="999"/>
                    <a:pt x="11177" y="999"/>
                  </a:cubicBezTo>
                  <a:cubicBezTo>
                    <a:pt x="11048" y="999"/>
                    <a:pt x="10761" y="844"/>
                    <a:pt x="10717" y="741"/>
                  </a:cubicBezTo>
                  <a:cubicBezTo>
                    <a:pt x="10688" y="674"/>
                    <a:pt x="11177" y="483"/>
                    <a:pt x="11362" y="483"/>
                  </a:cubicBezTo>
                  <a:cubicBezTo>
                    <a:pt x="11657" y="483"/>
                    <a:pt x="11908" y="405"/>
                    <a:pt x="12284" y="527"/>
                  </a:cubicBezTo>
                  <a:cubicBezTo>
                    <a:pt x="12410" y="568"/>
                    <a:pt x="12011" y="621"/>
                    <a:pt x="12062" y="677"/>
                  </a:cubicBezTo>
                  <a:cubicBezTo>
                    <a:pt x="12175" y="799"/>
                    <a:pt x="12466" y="747"/>
                    <a:pt x="12561" y="838"/>
                  </a:cubicBezTo>
                  <a:cubicBezTo>
                    <a:pt x="12604" y="879"/>
                    <a:pt x="12432" y="763"/>
                    <a:pt x="12432" y="698"/>
                  </a:cubicBezTo>
                  <a:cubicBezTo>
                    <a:pt x="12432" y="601"/>
                    <a:pt x="12580" y="515"/>
                    <a:pt x="12745" y="515"/>
                  </a:cubicBezTo>
                  <a:cubicBezTo>
                    <a:pt x="13243" y="515"/>
                    <a:pt x="13115" y="1087"/>
                    <a:pt x="13575" y="988"/>
                  </a:cubicBezTo>
                  <a:cubicBezTo>
                    <a:pt x="13872" y="925"/>
                    <a:pt x="13354" y="719"/>
                    <a:pt x="13354" y="515"/>
                  </a:cubicBezTo>
                  <a:cubicBezTo>
                    <a:pt x="13354" y="355"/>
                    <a:pt x="13483" y="355"/>
                    <a:pt x="13723" y="355"/>
                  </a:cubicBezTo>
                  <a:cubicBezTo>
                    <a:pt x="13961" y="355"/>
                    <a:pt x="14461" y="462"/>
                    <a:pt x="14461" y="570"/>
                  </a:cubicBezTo>
                  <a:cubicBezTo>
                    <a:pt x="14461" y="645"/>
                    <a:pt x="14286" y="758"/>
                    <a:pt x="14406" y="784"/>
                  </a:cubicBezTo>
                  <a:cubicBezTo>
                    <a:pt x="14560" y="817"/>
                    <a:pt x="14590" y="645"/>
                    <a:pt x="14737" y="645"/>
                  </a:cubicBezTo>
                  <a:cubicBezTo>
                    <a:pt x="15033" y="645"/>
                    <a:pt x="14940" y="814"/>
                    <a:pt x="14960" y="902"/>
                  </a:cubicBezTo>
                  <a:cubicBezTo>
                    <a:pt x="14967" y="933"/>
                    <a:pt x="15088" y="913"/>
                    <a:pt x="15144" y="913"/>
                  </a:cubicBezTo>
                  <a:cubicBezTo>
                    <a:pt x="15457" y="913"/>
                    <a:pt x="16483" y="1216"/>
                    <a:pt x="16619" y="1363"/>
                  </a:cubicBezTo>
                  <a:cubicBezTo>
                    <a:pt x="16647" y="1393"/>
                    <a:pt x="16384" y="1362"/>
                    <a:pt x="16435" y="1374"/>
                  </a:cubicBezTo>
                  <a:cubicBezTo>
                    <a:pt x="16576" y="1407"/>
                    <a:pt x="16647" y="1344"/>
                    <a:pt x="16766" y="1374"/>
                  </a:cubicBezTo>
                  <a:cubicBezTo>
                    <a:pt x="16858" y="1398"/>
                    <a:pt x="16679" y="1518"/>
                    <a:pt x="16766" y="1536"/>
                  </a:cubicBezTo>
                  <a:cubicBezTo>
                    <a:pt x="17029" y="1587"/>
                    <a:pt x="17277" y="1416"/>
                    <a:pt x="17357" y="1536"/>
                  </a:cubicBezTo>
                  <a:cubicBezTo>
                    <a:pt x="17564" y="1846"/>
                    <a:pt x="18243" y="1791"/>
                    <a:pt x="18058" y="1922"/>
                  </a:cubicBezTo>
                  <a:cubicBezTo>
                    <a:pt x="17726" y="2158"/>
                    <a:pt x="17381" y="2287"/>
                    <a:pt x="16895" y="2287"/>
                  </a:cubicBezTo>
                  <a:close/>
                  <a:moveTo>
                    <a:pt x="11085" y="11970"/>
                  </a:moveTo>
                  <a:cubicBezTo>
                    <a:pt x="11085" y="12123"/>
                    <a:pt x="10863" y="11626"/>
                    <a:pt x="10679" y="11702"/>
                  </a:cubicBezTo>
                  <a:cubicBezTo>
                    <a:pt x="10130" y="11931"/>
                    <a:pt x="9702" y="12432"/>
                    <a:pt x="8927" y="12432"/>
                  </a:cubicBezTo>
                  <a:cubicBezTo>
                    <a:pt x="8816" y="12432"/>
                    <a:pt x="8097" y="12174"/>
                    <a:pt x="8097" y="12132"/>
                  </a:cubicBezTo>
                  <a:cubicBezTo>
                    <a:pt x="8097" y="12046"/>
                    <a:pt x="8411" y="12018"/>
                    <a:pt x="8411" y="11970"/>
                  </a:cubicBezTo>
                  <a:lnTo>
                    <a:pt x="8411" y="11810"/>
                  </a:lnTo>
                  <a:cubicBezTo>
                    <a:pt x="8411" y="11660"/>
                    <a:pt x="8168" y="11886"/>
                    <a:pt x="7932" y="11863"/>
                  </a:cubicBezTo>
                  <a:cubicBezTo>
                    <a:pt x="7805" y="11851"/>
                    <a:pt x="8286" y="11670"/>
                    <a:pt x="8227" y="11584"/>
                  </a:cubicBezTo>
                  <a:cubicBezTo>
                    <a:pt x="8066" y="11351"/>
                    <a:pt x="7913" y="11122"/>
                    <a:pt x="7913" y="10822"/>
                  </a:cubicBezTo>
                  <a:cubicBezTo>
                    <a:pt x="7913" y="10661"/>
                    <a:pt x="8204" y="10670"/>
                    <a:pt x="8318" y="10575"/>
                  </a:cubicBezTo>
                  <a:cubicBezTo>
                    <a:pt x="8537" y="10391"/>
                    <a:pt x="8743" y="10264"/>
                    <a:pt x="9148" y="10199"/>
                  </a:cubicBezTo>
                  <a:cubicBezTo>
                    <a:pt x="9482" y="10146"/>
                    <a:pt x="9550" y="9914"/>
                    <a:pt x="10218" y="9931"/>
                  </a:cubicBezTo>
                  <a:cubicBezTo>
                    <a:pt x="10428" y="9936"/>
                    <a:pt x="9616" y="9890"/>
                    <a:pt x="9776" y="9855"/>
                  </a:cubicBezTo>
                  <a:cubicBezTo>
                    <a:pt x="10559" y="9686"/>
                    <a:pt x="10896" y="9359"/>
                    <a:pt x="11454" y="9104"/>
                  </a:cubicBezTo>
                  <a:cubicBezTo>
                    <a:pt x="11671" y="9004"/>
                    <a:pt x="11639" y="8674"/>
                    <a:pt x="11786" y="8674"/>
                  </a:cubicBezTo>
                  <a:cubicBezTo>
                    <a:pt x="11786" y="8674"/>
                    <a:pt x="11961" y="8437"/>
                    <a:pt x="11971" y="8428"/>
                  </a:cubicBezTo>
                  <a:cubicBezTo>
                    <a:pt x="12183" y="8210"/>
                    <a:pt x="12450" y="8063"/>
                    <a:pt x="12838" y="7977"/>
                  </a:cubicBezTo>
                  <a:cubicBezTo>
                    <a:pt x="13224" y="7891"/>
                    <a:pt x="14145" y="7445"/>
                    <a:pt x="13833" y="7300"/>
                  </a:cubicBezTo>
                  <a:cubicBezTo>
                    <a:pt x="13466" y="7130"/>
                    <a:pt x="13160" y="7584"/>
                    <a:pt x="12745" y="7494"/>
                  </a:cubicBezTo>
                  <a:cubicBezTo>
                    <a:pt x="12595" y="7462"/>
                    <a:pt x="13151" y="7386"/>
                    <a:pt x="13114" y="7344"/>
                  </a:cubicBezTo>
                  <a:cubicBezTo>
                    <a:pt x="13071" y="7296"/>
                    <a:pt x="12838" y="7311"/>
                    <a:pt x="12838" y="7311"/>
                  </a:cubicBezTo>
                  <a:cubicBezTo>
                    <a:pt x="12874" y="7204"/>
                    <a:pt x="12967" y="7140"/>
                    <a:pt x="13114" y="7140"/>
                  </a:cubicBezTo>
                  <a:cubicBezTo>
                    <a:pt x="13170" y="7140"/>
                    <a:pt x="13223" y="7194"/>
                    <a:pt x="13262" y="7171"/>
                  </a:cubicBezTo>
                  <a:cubicBezTo>
                    <a:pt x="13349" y="7121"/>
                    <a:pt x="13355" y="7017"/>
                    <a:pt x="13428" y="7032"/>
                  </a:cubicBezTo>
                  <a:cubicBezTo>
                    <a:pt x="13563" y="7061"/>
                    <a:pt x="13359" y="7187"/>
                    <a:pt x="13483" y="7225"/>
                  </a:cubicBezTo>
                  <a:cubicBezTo>
                    <a:pt x="13743" y="7307"/>
                    <a:pt x="13853" y="7333"/>
                    <a:pt x="14091" y="7333"/>
                  </a:cubicBezTo>
                  <a:cubicBezTo>
                    <a:pt x="14184" y="7333"/>
                    <a:pt x="14459" y="7076"/>
                    <a:pt x="14424" y="7064"/>
                  </a:cubicBezTo>
                  <a:cubicBezTo>
                    <a:pt x="14308" y="7025"/>
                    <a:pt x="14211" y="7128"/>
                    <a:pt x="14129" y="7043"/>
                  </a:cubicBezTo>
                  <a:cubicBezTo>
                    <a:pt x="14043" y="6955"/>
                    <a:pt x="14368" y="6871"/>
                    <a:pt x="14553" y="6871"/>
                  </a:cubicBezTo>
                  <a:cubicBezTo>
                    <a:pt x="14682" y="6871"/>
                    <a:pt x="14890" y="6934"/>
                    <a:pt x="14921" y="6850"/>
                  </a:cubicBezTo>
                  <a:cubicBezTo>
                    <a:pt x="14948" y="6775"/>
                    <a:pt x="14733" y="6820"/>
                    <a:pt x="14775" y="6763"/>
                  </a:cubicBezTo>
                  <a:cubicBezTo>
                    <a:pt x="14877" y="6624"/>
                    <a:pt x="15567" y="6471"/>
                    <a:pt x="15567" y="6635"/>
                  </a:cubicBezTo>
                  <a:lnTo>
                    <a:pt x="15567" y="6763"/>
                  </a:lnTo>
                  <a:cubicBezTo>
                    <a:pt x="15567" y="6906"/>
                    <a:pt x="16250" y="6248"/>
                    <a:pt x="16250" y="6474"/>
                  </a:cubicBezTo>
                  <a:lnTo>
                    <a:pt x="16250" y="6656"/>
                  </a:lnTo>
                  <a:cubicBezTo>
                    <a:pt x="16250" y="6949"/>
                    <a:pt x="16903" y="6531"/>
                    <a:pt x="17136" y="6356"/>
                  </a:cubicBezTo>
                  <a:cubicBezTo>
                    <a:pt x="17232" y="6283"/>
                    <a:pt x="16860" y="6302"/>
                    <a:pt x="16860" y="6226"/>
                  </a:cubicBezTo>
                  <a:cubicBezTo>
                    <a:pt x="16860" y="6174"/>
                    <a:pt x="17124" y="6058"/>
                    <a:pt x="17246" y="6066"/>
                  </a:cubicBezTo>
                  <a:cubicBezTo>
                    <a:pt x="17415" y="6077"/>
                    <a:pt x="17467" y="6226"/>
                    <a:pt x="17634" y="6226"/>
                  </a:cubicBezTo>
                  <a:cubicBezTo>
                    <a:pt x="17911" y="6226"/>
                    <a:pt x="18612" y="5958"/>
                    <a:pt x="18612" y="6098"/>
                  </a:cubicBezTo>
                  <a:cubicBezTo>
                    <a:pt x="18612" y="6248"/>
                    <a:pt x="18034" y="6331"/>
                    <a:pt x="18223" y="6441"/>
                  </a:cubicBezTo>
                  <a:cubicBezTo>
                    <a:pt x="18486" y="6594"/>
                    <a:pt x="18663" y="6139"/>
                    <a:pt x="19017" y="6119"/>
                  </a:cubicBezTo>
                  <a:cubicBezTo>
                    <a:pt x="19165" y="6111"/>
                    <a:pt x="19010" y="6344"/>
                    <a:pt x="19109" y="6313"/>
                  </a:cubicBezTo>
                  <a:cubicBezTo>
                    <a:pt x="19432" y="6213"/>
                    <a:pt x="19469" y="5977"/>
                    <a:pt x="19810" y="6012"/>
                  </a:cubicBezTo>
                  <a:cubicBezTo>
                    <a:pt x="20046" y="6037"/>
                    <a:pt x="19811" y="6312"/>
                    <a:pt x="19995" y="6259"/>
                  </a:cubicBezTo>
                  <a:cubicBezTo>
                    <a:pt x="20136" y="6219"/>
                    <a:pt x="20124" y="6098"/>
                    <a:pt x="20272" y="6098"/>
                  </a:cubicBezTo>
                  <a:cubicBezTo>
                    <a:pt x="20364" y="6098"/>
                    <a:pt x="20924" y="6173"/>
                    <a:pt x="20918" y="6270"/>
                  </a:cubicBezTo>
                  <a:cubicBezTo>
                    <a:pt x="20901" y="6545"/>
                    <a:pt x="20461" y="6324"/>
                    <a:pt x="20179" y="6528"/>
                  </a:cubicBezTo>
                  <a:cubicBezTo>
                    <a:pt x="20031" y="6635"/>
                    <a:pt x="20406" y="6649"/>
                    <a:pt x="20493" y="6689"/>
                  </a:cubicBezTo>
                  <a:cubicBezTo>
                    <a:pt x="20624" y="6748"/>
                    <a:pt x="21142" y="6710"/>
                    <a:pt x="21101" y="6731"/>
                  </a:cubicBezTo>
                  <a:cubicBezTo>
                    <a:pt x="20866" y="6855"/>
                    <a:pt x="20179" y="7032"/>
                    <a:pt x="20179" y="7279"/>
                  </a:cubicBezTo>
                  <a:cubicBezTo>
                    <a:pt x="20179" y="7483"/>
                    <a:pt x="20825" y="7473"/>
                    <a:pt x="20825" y="7708"/>
                  </a:cubicBezTo>
                  <a:cubicBezTo>
                    <a:pt x="20825" y="7892"/>
                    <a:pt x="20493" y="7977"/>
                    <a:pt x="20493" y="8160"/>
                  </a:cubicBezTo>
                  <a:cubicBezTo>
                    <a:pt x="20493" y="8363"/>
                    <a:pt x="20862" y="8481"/>
                    <a:pt x="20862" y="8696"/>
                  </a:cubicBezTo>
                  <a:cubicBezTo>
                    <a:pt x="20862" y="8825"/>
                    <a:pt x="20678" y="8889"/>
                    <a:pt x="20678" y="9018"/>
                  </a:cubicBezTo>
                  <a:cubicBezTo>
                    <a:pt x="20678" y="9255"/>
                    <a:pt x="21231" y="9319"/>
                    <a:pt x="21231" y="9555"/>
                  </a:cubicBezTo>
                  <a:cubicBezTo>
                    <a:pt x="21231" y="9619"/>
                    <a:pt x="20989" y="9659"/>
                    <a:pt x="21009" y="9695"/>
                  </a:cubicBezTo>
                  <a:cubicBezTo>
                    <a:pt x="21117" y="9882"/>
                    <a:pt x="21600" y="9909"/>
                    <a:pt x="21600" y="10146"/>
                  </a:cubicBezTo>
                  <a:cubicBezTo>
                    <a:pt x="21600" y="10500"/>
                    <a:pt x="20289" y="10882"/>
                    <a:pt x="19939" y="11197"/>
                  </a:cubicBezTo>
                  <a:cubicBezTo>
                    <a:pt x="19715" y="11399"/>
                    <a:pt x="18909" y="11397"/>
                    <a:pt x="18555" y="11413"/>
                  </a:cubicBezTo>
                  <a:cubicBezTo>
                    <a:pt x="18172" y="11430"/>
                    <a:pt x="17763" y="11573"/>
                    <a:pt x="17449" y="11573"/>
                  </a:cubicBezTo>
                  <a:cubicBezTo>
                    <a:pt x="17210" y="11573"/>
                    <a:pt x="17224" y="11488"/>
                    <a:pt x="17044" y="11433"/>
                  </a:cubicBezTo>
                  <a:cubicBezTo>
                    <a:pt x="16701" y="11328"/>
                    <a:pt x="16250" y="11284"/>
                    <a:pt x="16250" y="11058"/>
                  </a:cubicBezTo>
                  <a:cubicBezTo>
                    <a:pt x="16250" y="10951"/>
                    <a:pt x="16574" y="10871"/>
                    <a:pt x="16508" y="10822"/>
                  </a:cubicBezTo>
                  <a:cubicBezTo>
                    <a:pt x="16386" y="10731"/>
                    <a:pt x="16158" y="10532"/>
                    <a:pt x="16158" y="10414"/>
                  </a:cubicBezTo>
                  <a:cubicBezTo>
                    <a:pt x="16158" y="10339"/>
                    <a:pt x="16027" y="10213"/>
                    <a:pt x="16158" y="10199"/>
                  </a:cubicBezTo>
                  <a:cubicBezTo>
                    <a:pt x="16921" y="10122"/>
                    <a:pt x="17339" y="9608"/>
                    <a:pt x="17818" y="9448"/>
                  </a:cubicBezTo>
                  <a:cubicBezTo>
                    <a:pt x="18076" y="9361"/>
                    <a:pt x="18518" y="9308"/>
                    <a:pt x="18518" y="9126"/>
                  </a:cubicBezTo>
                  <a:cubicBezTo>
                    <a:pt x="18518" y="8858"/>
                    <a:pt x="17911" y="8803"/>
                    <a:pt x="17449" y="8803"/>
                  </a:cubicBezTo>
                  <a:cubicBezTo>
                    <a:pt x="16840" y="8803"/>
                    <a:pt x="16342" y="8933"/>
                    <a:pt x="16342" y="9233"/>
                  </a:cubicBezTo>
                  <a:cubicBezTo>
                    <a:pt x="16342" y="9362"/>
                    <a:pt x="16355" y="9408"/>
                    <a:pt x="16342" y="9480"/>
                  </a:cubicBezTo>
                  <a:cubicBezTo>
                    <a:pt x="16299" y="9725"/>
                    <a:pt x="15493" y="9940"/>
                    <a:pt x="15107" y="10071"/>
                  </a:cubicBezTo>
                  <a:cubicBezTo>
                    <a:pt x="14792" y="10177"/>
                    <a:pt x="14463" y="10222"/>
                    <a:pt x="14276" y="10414"/>
                  </a:cubicBezTo>
                  <a:cubicBezTo>
                    <a:pt x="14131" y="10565"/>
                    <a:pt x="14036" y="10665"/>
                    <a:pt x="14036" y="10843"/>
                  </a:cubicBezTo>
                  <a:lnTo>
                    <a:pt x="14036" y="11058"/>
                  </a:lnTo>
                  <a:cubicBezTo>
                    <a:pt x="14036" y="11127"/>
                    <a:pt x="14071" y="11214"/>
                    <a:pt x="14184" y="11251"/>
                  </a:cubicBezTo>
                  <a:cubicBezTo>
                    <a:pt x="14477" y="11347"/>
                    <a:pt x="15014" y="11477"/>
                    <a:pt x="15014" y="11681"/>
                  </a:cubicBezTo>
                  <a:cubicBezTo>
                    <a:pt x="15014" y="11842"/>
                    <a:pt x="14461" y="12111"/>
                    <a:pt x="14276" y="12111"/>
                  </a:cubicBezTo>
                  <a:cubicBezTo>
                    <a:pt x="13907" y="12111"/>
                    <a:pt x="13760" y="12421"/>
                    <a:pt x="13760" y="12647"/>
                  </a:cubicBezTo>
                  <a:cubicBezTo>
                    <a:pt x="13760" y="12775"/>
                    <a:pt x="14024" y="12764"/>
                    <a:pt x="14036" y="12829"/>
                  </a:cubicBezTo>
                  <a:cubicBezTo>
                    <a:pt x="14090" y="13119"/>
                    <a:pt x="13720" y="13191"/>
                    <a:pt x="13483" y="13344"/>
                  </a:cubicBezTo>
                  <a:cubicBezTo>
                    <a:pt x="13310" y="13456"/>
                    <a:pt x="13133" y="13344"/>
                    <a:pt x="12986" y="13344"/>
                  </a:cubicBezTo>
                  <a:cubicBezTo>
                    <a:pt x="12672" y="13344"/>
                    <a:pt x="12561" y="13688"/>
                    <a:pt x="12099" y="13688"/>
                  </a:cubicBezTo>
                  <a:cubicBezTo>
                    <a:pt x="11952" y="13688"/>
                    <a:pt x="11694" y="13237"/>
                    <a:pt x="11694" y="13184"/>
                  </a:cubicBezTo>
                  <a:cubicBezTo>
                    <a:pt x="11694" y="13151"/>
                    <a:pt x="11766" y="13101"/>
                    <a:pt x="11731" y="13076"/>
                  </a:cubicBezTo>
                  <a:cubicBezTo>
                    <a:pt x="11444" y="12880"/>
                    <a:pt x="11456" y="12743"/>
                    <a:pt x="11325" y="12507"/>
                  </a:cubicBezTo>
                  <a:cubicBezTo>
                    <a:pt x="11235" y="12346"/>
                    <a:pt x="10957" y="12303"/>
                    <a:pt x="10957" y="12111"/>
                  </a:cubicBezTo>
                  <a:cubicBezTo>
                    <a:pt x="10957" y="12035"/>
                    <a:pt x="11085" y="11894"/>
                    <a:pt x="11085" y="11917"/>
                  </a:cubicBezTo>
                  <a:lnTo>
                    <a:pt x="11085" y="11970"/>
                  </a:lnTo>
                  <a:close/>
                </a:path>
              </a:pathLst>
            </a:custGeom>
            <a:solidFill>
              <a:srgbClr val="EBEBEB"/>
            </a:solidFill>
            <a:ln w="12700" cap="flat">
              <a:noFill/>
              <a:miter lim="400000"/>
            </a:ln>
            <a:effectLst/>
          </p:spPr>
          <p:txBody>
            <a:bodyPr wrap="square" lIns="45719" tIns="45719" rIns="45719" bIns="45719" numCol="1" anchor="ctr">
              <a:noAutofit/>
            </a:bodyPr>
            <a:lstStyle/>
            <a:p>
              <a:pPr defTabSz="914400">
                <a:defRPr sz="1400" b="1">
                  <a:solidFill>
                    <a:srgbClr val="000000"/>
                  </a:solidFill>
                  <a:latin typeface="Arial"/>
                  <a:ea typeface="Arial"/>
                  <a:cs typeface="Arial"/>
                  <a:sym typeface="Arial"/>
                </a:defRPr>
              </a:pPr>
              <a:endParaRPr/>
            </a:p>
          </p:txBody>
        </p:sp>
        <p:sp>
          <p:nvSpPr>
            <p:cNvPr id="627" name="Freeform 6"/>
            <p:cNvSpPr/>
            <p:nvPr/>
          </p:nvSpPr>
          <p:spPr>
            <a:xfrm>
              <a:off x="13310891" y="5551165"/>
              <a:ext cx="3139656" cy="2283355"/>
            </a:xfrm>
            <a:custGeom>
              <a:avLst/>
              <a:gdLst/>
              <a:ahLst/>
              <a:cxnLst>
                <a:cxn ang="0">
                  <a:pos x="wd2" y="hd2"/>
                </a:cxn>
                <a:cxn ang="5400000">
                  <a:pos x="wd2" y="hd2"/>
                </a:cxn>
                <a:cxn ang="10800000">
                  <a:pos x="wd2" y="hd2"/>
                </a:cxn>
                <a:cxn ang="16200000">
                  <a:pos x="wd2" y="hd2"/>
                </a:cxn>
              </a:cxnLst>
              <a:rect l="0" t="0" r="r" b="b"/>
              <a:pathLst>
                <a:path w="21552" h="21600" extrusionOk="0">
                  <a:moveTo>
                    <a:pt x="11822" y="1655"/>
                  </a:moveTo>
                  <a:cubicBezTo>
                    <a:pt x="11803" y="1628"/>
                    <a:pt x="11784" y="1602"/>
                    <a:pt x="11764" y="1576"/>
                  </a:cubicBezTo>
                  <a:cubicBezTo>
                    <a:pt x="11776" y="1624"/>
                    <a:pt x="11924" y="1733"/>
                    <a:pt x="11970" y="1733"/>
                  </a:cubicBezTo>
                  <a:cubicBezTo>
                    <a:pt x="12210" y="1733"/>
                    <a:pt x="12313" y="1560"/>
                    <a:pt x="12519" y="1497"/>
                  </a:cubicBezTo>
                  <a:cubicBezTo>
                    <a:pt x="12519" y="1212"/>
                    <a:pt x="12759" y="1277"/>
                    <a:pt x="12759" y="945"/>
                  </a:cubicBezTo>
                  <a:cubicBezTo>
                    <a:pt x="12759" y="851"/>
                    <a:pt x="12725" y="709"/>
                    <a:pt x="12656" y="709"/>
                  </a:cubicBezTo>
                  <a:cubicBezTo>
                    <a:pt x="12497" y="709"/>
                    <a:pt x="12565" y="1055"/>
                    <a:pt x="12405" y="1166"/>
                  </a:cubicBezTo>
                  <a:cubicBezTo>
                    <a:pt x="12302" y="1229"/>
                    <a:pt x="12130" y="1212"/>
                    <a:pt x="11959" y="1292"/>
                  </a:cubicBezTo>
                  <a:cubicBezTo>
                    <a:pt x="11959" y="1292"/>
                    <a:pt x="11855" y="1354"/>
                    <a:pt x="11832" y="1339"/>
                  </a:cubicBezTo>
                  <a:cubicBezTo>
                    <a:pt x="11718" y="1339"/>
                    <a:pt x="11604" y="1339"/>
                    <a:pt x="11490" y="1339"/>
                  </a:cubicBezTo>
                  <a:cubicBezTo>
                    <a:pt x="11524" y="1544"/>
                    <a:pt x="11730" y="1497"/>
                    <a:pt x="11822" y="1655"/>
                  </a:cubicBezTo>
                  <a:close/>
                  <a:moveTo>
                    <a:pt x="9278" y="181"/>
                  </a:moveTo>
                  <a:cubicBezTo>
                    <a:pt x="9130" y="998"/>
                    <a:pt x="8984" y="1814"/>
                    <a:pt x="8837" y="2631"/>
                  </a:cubicBezTo>
                  <a:cubicBezTo>
                    <a:pt x="8971" y="2776"/>
                    <a:pt x="9072" y="2994"/>
                    <a:pt x="9271" y="2994"/>
                  </a:cubicBezTo>
                  <a:cubicBezTo>
                    <a:pt x="9416" y="2994"/>
                    <a:pt x="9561" y="2994"/>
                    <a:pt x="9706" y="2994"/>
                  </a:cubicBezTo>
                  <a:cubicBezTo>
                    <a:pt x="9706" y="2883"/>
                    <a:pt x="9809" y="2820"/>
                    <a:pt x="9764" y="2615"/>
                  </a:cubicBezTo>
                  <a:cubicBezTo>
                    <a:pt x="9924" y="2505"/>
                    <a:pt x="9900" y="2222"/>
                    <a:pt x="10186" y="2222"/>
                  </a:cubicBezTo>
                  <a:cubicBezTo>
                    <a:pt x="10564" y="2222"/>
                    <a:pt x="10770" y="2662"/>
                    <a:pt x="10998" y="2978"/>
                  </a:cubicBezTo>
                  <a:cubicBezTo>
                    <a:pt x="11021" y="3010"/>
                    <a:pt x="11112" y="3040"/>
                    <a:pt x="11112" y="3104"/>
                  </a:cubicBezTo>
                  <a:cubicBezTo>
                    <a:pt x="11112" y="3277"/>
                    <a:pt x="11375" y="3450"/>
                    <a:pt x="11547" y="3497"/>
                  </a:cubicBezTo>
                  <a:cubicBezTo>
                    <a:pt x="11646" y="3497"/>
                    <a:pt x="11745" y="3497"/>
                    <a:pt x="11844" y="3497"/>
                  </a:cubicBezTo>
                  <a:cubicBezTo>
                    <a:pt x="11867" y="3529"/>
                    <a:pt x="12039" y="3687"/>
                    <a:pt x="12062" y="3687"/>
                  </a:cubicBezTo>
                  <a:cubicBezTo>
                    <a:pt x="12084" y="3687"/>
                    <a:pt x="12107" y="3687"/>
                    <a:pt x="12130" y="3687"/>
                  </a:cubicBezTo>
                  <a:cubicBezTo>
                    <a:pt x="12130" y="3576"/>
                    <a:pt x="12209" y="3497"/>
                    <a:pt x="12280" y="3434"/>
                  </a:cubicBezTo>
                  <a:cubicBezTo>
                    <a:pt x="12245" y="3418"/>
                    <a:pt x="12073" y="3450"/>
                    <a:pt x="12051" y="3372"/>
                  </a:cubicBezTo>
                  <a:cubicBezTo>
                    <a:pt x="12028" y="3308"/>
                    <a:pt x="12004" y="3214"/>
                    <a:pt x="11936" y="3183"/>
                  </a:cubicBezTo>
                  <a:cubicBezTo>
                    <a:pt x="11890" y="3167"/>
                    <a:pt x="11822" y="3229"/>
                    <a:pt x="11799" y="3152"/>
                  </a:cubicBezTo>
                  <a:cubicBezTo>
                    <a:pt x="11776" y="3088"/>
                    <a:pt x="11742" y="2978"/>
                    <a:pt x="11707" y="2978"/>
                  </a:cubicBezTo>
                  <a:cubicBezTo>
                    <a:pt x="11627" y="2978"/>
                    <a:pt x="11490" y="2899"/>
                    <a:pt x="11455" y="2820"/>
                  </a:cubicBezTo>
                  <a:cubicBezTo>
                    <a:pt x="11364" y="2632"/>
                    <a:pt x="11387" y="2521"/>
                    <a:pt x="11273" y="2363"/>
                  </a:cubicBezTo>
                  <a:cubicBezTo>
                    <a:pt x="11250" y="2332"/>
                    <a:pt x="11056" y="2064"/>
                    <a:pt x="11056" y="1985"/>
                  </a:cubicBezTo>
                  <a:cubicBezTo>
                    <a:pt x="11056" y="1843"/>
                    <a:pt x="11273" y="1907"/>
                    <a:pt x="11273" y="1733"/>
                  </a:cubicBezTo>
                  <a:cubicBezTo>
                    <a:pt x="11273" y="1386"/>
                    <a:pt x="11033" y="1560"/>
                    <a:pt x="10919" y="1481"/>
                  </a:cubicBezTo>
                  <a:cubicBezTo>
                    <a:pt x="10643" y="1292"/>
                    <a:pt x="10655" y="867"/>
                    <a:pt x="10289" y="709"/>
                  </a:cubicBezTo>
                  <a:cubicBezTo>
                    <a:pt x="10232" y="693"/>
                    <a:pt x="10140" y="678"/>
                    <a:pt x="10140" y="551"/>
                  </a:cubicBezTo>
                  <a:cubicBezTo>
                    <a:pt x="10004" y="551"/>
                    <a:pt x="9936" y="331"/>
                    <a:pt x="9798" y="331"/>
                  </a:cubicBezTo>
                  <a:cubicBezTo>
                    <a:pt x="9640" y="331"/>
                    <a:pt x="9444" y="268"/>
                    <a:pt x="9278" y="181"/>
                  </a:cubicBezTo>
                  <a:close/>
                  <a:moveTo>
                    <a:pt x="21552" y="6255"/>
                  </a:moveTo>
                  <a:cubicBezTo>
                    <a:pt x="21484" y="6255"/>
                    <a:pt x="21198" y="6271"/>
                    <a:pt x="21198" y="6459"/>
                  </a:cubicBezTo>
                  <a:cubicBezTo>
                    <a:pt x="21198" y="6506"/>
                    <a:pt x="21232" y="6602"/>
                    <a:pt x="21267" y="6602"/>
                  </a:cubicBezTo>
                  <a:cubicBezTo>
                    <a:pt x="21381" y="6602"/>
                    <a:pt x="21415" y="6444"/>
                    <a:pt x="21552" y="6396"/>
                  </a:cubicBezTo>
                  <a:cubicBezTo>
                    <a:pt x="21552" y="6349"/>
                    <a:pt x="21552" y="6301"/>
                    <a:pt x="21552" y="6255"/>
                  </a:cubicBezTo>
                  <a:close/>
                  <a:moveTo>
                    <a:pt x="21004" y="6712"/>
                  </a:moveTo>
                  <a:cubicBezTo>
                    <a:pt x="20900" y="6760"/>
                    <a:pt x="20741" y="6805"/>
                    <a:pt x="20741" y="7011"/>
                  </a:cubicBezTo>
                  <a:cubicBezTo>
                    <a:pt x="20741" y="7075"/>
                    <a:pt x="20890" y="7106"/>
                    <a:pt x="20982" y="7106"/>
                  </a:cubicBezTo>
                  <a:cubicBezTo>
                    <a:pt x="21072" y="7106"/>
                    <a:pt x="21072" y="7137"/>
                    <a:pt x="21141" y="7043"/>
                  </a:cubicBezTo>
                  <a:cubicBezTo>
                    <a:pt x="21141" y="6980"/>
                    <a:pt x="21141" y="6917"/>
                    <a:pt x="21141" y="6854"/>
                  </a:cubicBezTo>
                  <a:cubicBezTo>
                    <a:pt x="21084" y="6838"/>
                    <a:pt x="21038" y="6790"/>
                    <a:pt x="21004" y="6712"/>
                  </a:cubicBezTo>
                  <a:close/>
                  <a:moveTo>
                    <a:pt x="19918" y="16401"/>
                  </a:moveTo>
                  <a:cubicBezTo>
                    <a:pt x="19918" y="16380"/>
                    <a:pt x="19918" y="16358"/>
                    <a:pt x="19918" y="16337"/>
                  </a:cubicBezTo>
                  <a:cubicBezTo>
                    <a:pt x="19913" y="16337"/>
                    <a:pt x="19910" y="16337"/>
                    <a:pt x="19906" y="16337"/>
                  </a:cubicBezTo>
                  <a:cubicBezTo>
                    <a:pt x="19918" y="16401"/>
                    <a:pt x="19964" y="16575"/>
                    <a:pt x="19964" y="16700"/>
                  </a:cubicBezTo>
                  <a:cubicBezTo>
                    <a:pt x="19964" y="16936"/>
                    <a:pt x="19940" y="17156"/>
                    <a:pt x="19826" y="17315"/>
                  </a:cubicBezTo>
                  <a:cubicBezTo>
                    <a:pt x="19768" y="17393"/>
                    <a:pt x="19666" y="17409"/>
                    <a:pt x="19666" y="17567"/>
                  </a:cubicBezTo>
                  <a:cubicBezTo>
                    <a:pt x="19666" y="17850"/>
                    <a:pt x="20089" y="17724"/>
                    <a:pt x="20089" y="18040"/>
                  </a:cubicBezTo>
                  <a:cubicBezTo>
                    <a:pt x="20089" y="18229"/>
                    <a:pt x="19952" y="18307"/>
                    <a:pt x="19952" y="18496"/>
                  </a:cubicBezTo>
                  <a:cubicBezTo>
                    <a:pt x="19952" y="18623"/>
                    <a:pt x="20020" y="18701"/>
                    <a:pt x="20124" y="18701"/>
                  </a:cubicBezTo>
                  <a:cubicBezTo>
                    <a:pt x="20364" y="18701"/>
                    <a:pt x="20433" y="18386"/>
                    <a:pt x="20547" y="18150"/>
                  </a:cubicBezTo>
                  <a:cubicBezTo>
                    <a:pt x="20569" y="18102"/>
                    <a:pt x="20707" y="17945"/>
                    <a:pt x="20707" y="17834"/>
                  </a:cubicBezTo>
                  <a:cubicBezTo>
                    <a:pt x="20707" y="17788"/>
                    <a:pt x="20661" y="17724"/>
                    <a:pt x="20661" y="17677"/>
                  </a:cubicBezTo>
                  <a:cubicBezTo>
                    <a:pt x="20661" y="17551"/>
                    <a:pt x="20775" y="17505"/>
                    <a:pt x="20890" y="17472"/>
                  </a:cubicBezTo>
                  <a:cubicBezTo>
                    <a:pt x="20900" y="17472"/>
                    <a:pt x="20912" y="17425"/>
                    <a:pt x="20924" y="17425"/>
                  </a:cubicBezTo>
                  <a:cubicBezTo>
                    <a:pt x="20939" y="17452"/>
                    <a:pt x="20955" y="17478"/>
                    <a:pt x="20970" y="17505"/>
                  </a:cubicBezTo>
                  <a:cubicBezTo>
                    <a:pt x="21084" y="17267"/>
                    <a:pt x="21038" y="16936"/>
                    <a:pt x="21198" y="16717"/>
                  </a:cubicBezTo>
                  <a:cubicBezTo>
                    <a:pt x="21176" y="16669"/>
                    <a:pt x="21141" y="16621"/>
                    <a:pt x="21107" y="16621"/>
                  </a:cubicBezTo>
                  <a:cubicBezTo>
                    <a:pt x="20924" y="16621"/>
                    <a:pt x="20935" y="16779"/>
                    <a:pt x="20718" y="16779"/>
                  </a:cubicBezTo>
                  <a:cubicBezTo>
                    <a:pt x="20443" y="16779"/>
                    <a:pt x="20295" y="16543"/>
                    <a:pt x="20295" y="16132"/>
                  </a:cubicBezTo>
                  <a:cubicBezTo>
                    <a:pt x="20272" y="16132"/>
                    <a:pt x="20249" y="16132"/>
                    <a:pt x="20226" y="16132"/>
                  </a:cubicBezTo>
                  <a:cubicBezTo>
                    <a:pt x="20169" y="16132"/>
                    <a:pt x="20124" y="16196"/>
                    <a:pt x="20124" y="16291"/>
                  </a:cubicBezTo>
                  <a:cubicBezTo>
                    <a:pt x="20101" y="16291"/>
                    <a:pt x="20078" y="16291"/>
                    <a:pt x="20055" y="16291"/>
                  </a:cubicBezTo>
                  <a:cubicBezTo>
                    <a:pt x="19998" y="16212"/>
                    <a:pt x="19860" y="15865"/>
                    <a:pt x="19860" y="15788"/>
                  </a:cubicBezTo>
                  <a:cubicBezTo>
                    <a:pt x="19860" y="15740"/>
                    <a:pt x="19895" y="15724"/>
                    <a:pt x="19906" y="15677"/>
                  </a:cubicBezTo>
                  <a:cubicBezTo>
                    <a:pt x="19838" y="15629"/>
                    <a:pt x="19838" y="15520"/>
                    <a:pt x="19768" y="15424"/>
                  </a:cubicBezTo>
                  <a:cubicBezTo>
                    <a:pt x="19654" y="15266"/>
                    <a:pt x="19460" y="15251"/>
                    <a:pt x="19334" y="14983"/>
                  </a:cubicBezTo>
                  <a:cubicBezTo>
                    <a:pt x="19403" y="15361"/>
                    <a:pt x="19563" y="15881"/>
                    <a:pt x="19826" y="15945"/>
                  </a:cubicBezTo>
                  <a:cubicBezTo>
                    <a:pt x="19814" y="15992"/>
                    <a:pt x="19792" y="16054"/>
                    <a:pt x="19792" y="16102"/>
                  </a:cubicBezTo>
                  <a:cubicBezTo>
                    <a:pt x="19792" y="16228"/>
                    <a:pt x="19883" y="16275"/>
                    <a:pt x="19918" y="16401"/>
                  </a:cubicBezTo>
                  <a:close/>
                  <a:moveTo>
                    <a:pt x="18808" y="19174"/>
                  </a:moveTo>
                  <a:cubicBezTo>
                    <a:pt x="18808" y="19174"/>
                    <a:pt x="18648" y="19521"/>
                    <a:pt x="18591" y="19552"/>
                  </a:cubicBezTo>
                  <a:cubicBezTo>
                    <a:pt x="18397" y="19679"/>
                    <a:pt x="18225" y="20072"/>
                    <a:pt x="17951" y="20072"/>
                  </a:cubicBezTo>
                  <a:cubicBezTo>
                    <a:pt x="17870" y="20072"/>
                    <a:pt x="17813" y="20166"/>
                    <a:pt x="17768" y="20276"/>
                  </a:cubicBezTo>
                  <a:cubicBezTo>
                    <a:pt x="17654" y="20512"/>
                    <a:pt x="17311" y="20734"/>
                    <a:pt x="17311" y="21143"/>
                  </a:cubicBezTo>
                  <a:cubicBezTo>
                    <a:pt x="17311" y="21175"/>
                    <a:pt x="17344" y="21206"/>
                    <a:pt x="17367" y="21206"/>
                  </a:cubicBezTo>
                  <a:cubicBezTo>
                    <a:pt x="17367" y="21284"/>
                    <a:pt x="17813" y="21521"/>
                    <a:pt x="17882" y="21521"/>
                  </a:cubicBezTo>
                  <a:cubicBezTo>
                    <a:pt x="17951" y="21521"/>
                    <a:pt x="18088" y="21600"/>
                    <a:pt x="18134" y="21600"/>
                  </a:cubicBezTo>
                  <a:cubicBezTo>
                    <a:pt x="18260" y="21600"/>
                    <a:pt x="18465" y="21364"/>
                    <a:pt x="18568" y="21222"/>
                  </a:cubicBezTo>
                  <a:cubicBezTo>
                    <a:pt x="18568" y="21222"/>
                    <a:pt x="18888" y="20310"/>
                    <a:pt x="18923" y="20120"/>
                  </a:cubicBezTo>
                  <a:cubicBezTo>
                    <a:pt x="19014" y="20120"/>
                    <a:pt x="19289" y="20040"/>
                    <a:pt x="19345" y="20040"/>
                  </a:cubicBezTo>
                  <a:cubicBezTo>
                    <a:pt x="19369" y="19851"/>
                    <a:pt x="19311" y="19788"/>
                    <a:pt x="19345" y="19552"/>
                  </a:cubicBezTo>
                  <a:cubicBezTo>
                    <a:pt x="19529" y="19552"/>
                    <a:pt x="19756" y="18969"/>
                    <a:pt x="19792" y="18765"/>
                  </a:cubicBezTo>
                  <a:cubicBezTo>
                    <a:pt x="19746" y="18733"/>
                    <a:pt x="19724" y="18653"/>
                    <a:pt x="19724" y="18527"/>
                  </a:cubicBezTo>
                  <a:cubicBezTo>
                    <a:pt x="19688" y="18527"/>
                    <a:pt x="19654" y="18513"/>
                    <a:pt x="19643" y="18465"/>
                  </a:cubicBezTo>
                  <a:cubicBezTo>
                    <a:pt x="19586" y="18496"/>
                    <a:pt x="19529" y="18607"/>
                    <a:pt x="19449" y="18607"/>
                  </a:cubicBezTo>
                  <a:cubicBezTo>
                    <a:pt x="19380" y="18607"/>
                    <a:pt x="19391" y="18496"/>
                    <a:pt x="19391" y="18386"/>
                  </a:cubicBezTo>
                  <a:cubicBezTo>
                    <a:pt x="19357" y="18386"/>
                    <a:pt x="19311" y="18338"/>
                    <a:pt x="19311" y="18229"/>
                  </a:cubicBezTo>
                  <a:cubicBezTo>
                    <a:pt x="19208" y="18292"/>
                    <a:pt x="19038" y="18513"/>
                    <a:pt x="19038" y="18749"/>
                  </a:cubicBezTo>
                  <a:cubicBezTo>
                    <a:pt x="19038" y="18780"/>
                    <a:pt x="19026" y="18812"/>
                    <a:pt x="19026" y="18842"/>
                  </a:cubicBezTo>
                  <a:cubicBezTo>
                    <a:pt x="18934" y="18859"/>
                    <a:pt x="18865" y="18891"/>
                    <a:pt x="18820" y="19016"/>
                  </a:cubicBezTo>
                  <a:cubicBezTo>
                    <a:pt x="18808" y="19064"/>
                    <a:pt x="18808" y="19174"/>
                    <a:pt x="18808" y="19174"/>
                  </a:cubicBezTo>
                  <a:close/>
                  <a:moveTo>
                    <a:pt x="12816" y="10382"/>
                  </a:moveTo>
                  <a:cubicBezTo>
                    <a:pt x="12820" y="10367"/>
                    <a:pt x="12824" y="10351"/>
                    <a:pt x="12828" y="10335"/>
                  </a:cubicBezTo>
                  <a:cubicBezTo>
                    <a:pt x="12611" y="10036"/>
                    <a:pt x="12176" y="9768"/>
                    <a:pt x="12176" y="9139"/>
                  </a:cubicBezTo>
                  <a:cubicBezTo>
                    <a:pt x="12028" y="9139"/>
                    <a:pt x="11844" y="9139"/>
                    <a:pt x="11799" y="8933"/>
                  </a:cubicBezTo>
                  <a:cubicBezTo>
                    <a:pt x="11752" y="8712"/>
                    <a:pt x="11730" y="8413"/>
                    <a:pt x="11593" y="8224"/>
                  </a:cubicBezTo>
                  <a:cubicBezTo>
                    <a:pt x="11399" y="7956"/>
                    <a:pt x="10907" y="7814"/>
                    <a:pt x="10816" y="7435"/>
                  </a:cubicBezTo>
                  <a:cubicBezTo>
                    <a:pt x="10724" y="7043"/>
                    <a:pt x="10632" y="6838"/>
                    <a:pt x="10529" y="6412"/>
                  </a:cubicBezTo>
                  <a:cubicBezTo>
                    <a:pt x="10473" y="6160"/>
                    <a:pt x="10473" y="5656"/>
                    <a:pt x="10335" y="5531"/>
                  </a:cubicBezTo>
                  <a:cubicBezTo>
                    <a:pt x="10289" y="5499"/>
                    <a:pt x="10071" y="5403"/>
                    <a:pt x="9957" y="5358"/>
                  </a:cubicBezTo>
                  <a:cubicBezTo>
                    <a:pt x="9832" y="5230"/>
                    <a:pt x="9889" y="4946"/>
                    <a:pt x="9843" y="4727"/>
                  </a:cubicBezTo>
                  <a:cubicBezTo>
                    <a:pt x="9774" y="4426"/>
                    <a:pt x="9626" y="4143"/>
                    <a:pt x="9592" y="3718"/>
                  </a:cubicBezTo>
                  <a:cubicBezTo>
                    <a:pt x="9397" y="3860"/>
                    <a:pt x="9454" y="4065"/>
                    <a:pt x="9271" y="4254"/>
                  </a:cubicBezTo>
                  <a:cubicBezTo>
                    <a:pt x="9271" y="4727"/>
                    <a:pt x="9271" y="5200"/>
                    <a:pt x="9271" y="5672"/>
                  </a:cubicBezTo>
                  <a:cubicBezTo>
                    <a:pt x="9215" y="6034"/>
                    <a:pt x="9145" y="6963"/>
                    <a:pt x="8792" y="6963"/>
                  </a:cubicBezTo>
                  <a:cubicBezTo>
                    <a:pt x="8574" y="6963"/>
                    <a:pt x="8517" y="6617"/>
                    <a:pt x="8356" y="6538"/>
                  </a:cubicBezTo>
                  <a:cubicBezTo>
                    <a:pt x="8071" y="6381"/>
                    <a:pt x="7899" y="6301"/>
                    <a:pt x="7590" y="6145"/>
                  </a:cubicBezTo>
                  <a:cubicBezTo>
                    <a:pt x="7545" y="6130"/>
                    <a:pt x="7545" y="5892"/>
                    <a:pt x="7476" y="5829"/>
                  </a:cubicBezTo>
                  <a:cubicBezTo>
                    <a:pt x="7408" y="5767"/>
                    <a:pt x="7247" y="5798"/>
                    <a:pt x="7247" y="5672"/>
                  </a:cubicBezTo>
                  <a:cubicBezTo>
                    <a:pt x="7292" y="5410"/>
                    <a:pt x="7338" y="5147"/>
                    <a:pt x="7384" y="4885"/>
                  </a:cubicBezTo>
                  <a:cubicBezTo>
                    <a:pt x="7476" y="4789"/>
                    <a:pt x="7647" y="4774"/>
                    <a:pt x="7647" y="4570"/>
                  </a:cubicBezTo>
                  <a:cubicBezTo>
                    <a:pt x="7647" y="4443"/>
                    <a:pt x="7487" y="4286"/>
                    <a:pt x="7419" y="4286"/>
                  </a:cubicBezTo>
                  <a:cubicBezTo>
                    <a:pt x="7294" y="4286"/>
                    <a:pt x="7247" y="4411"/>
                    <a:pt x="7098" y="4411"/>
                  </a:cubicBezTo>
                  <a:cubicBezTo>
                    <a:pt x="6687" y="4411"/>
                    <a:pt x="6458" y="4191"/>
                    <a:pt x="6070" y="3970"/>
                  </a:cubicBezTo>
                  <a:cubicBezTo>
                    <a:pt x="6092" y="4143"/>
                    <a:pt x="6206" y="4191"/>
                    <a:pt x="6276" y="4332"/>
                  </a:cubicBezTo>
                  <a:cubicBezTo>
                    <a:pt x="6240" y="4348"/>
                    <a:pt x="6150" y="4443"/>
                    <a:pt x="6070" y="4443"/>
                  </a:cubicBezTo>
                  <a:cubicBezTo>
                    <a:pt x="5874" y="4443"/>
                    <a:pt x="5417" y="4585"/>
                    <a:pt x="5417" y="4805"/>
                  </a:cubicBezTo>
                  <a:cubicBezTo>
                    <a:pt x="5417" y="5026"/>
                    <a:pt x="5246" y="5137"/>
                    <a:pt x="5246" y="5358"/>
                  </a:cubicBezTo>
                  <a:cubicBezTo>
                    <a:pt x="5246" y="5499"/>
                    <a:pt x="5280" y="5609"/>
                    <a:pt x="5212" y="5750"/>
                  </a:cubicBezTo>
                  <a:cubicBezTo>
                    <a:pt x="5189" y="5735"/>
                    <a:pt x="5098" y="5625"/>
                    <a:pt x="5040" y="5625"/>
                  </a:cubicBezTo>
                  <a:cubicBezTo>
                    <a:pt x="4937" y="5625"/>
                    <a:pt x="4846" y="5687"/>
                    <a:pt x="4788" y="5798"/>
                  </a:cubicBezTo>
                  <a:cubicBezTo>
                    <a:pt x="4766" y="5515"/>
                    <a:pt x="4651" y="5200"/>
                    <a:pt x="4445" y="5200"/>
                  </a:cubicBezTo>
                  <a:cubicBezTo>
                    <a:pt x="4205" y="5200"/>
                    <a:pt x="4148" y="5515"/>
                    <a:pt x="3840" y="5515"/>
                  </a:cubicBezTo>
                  <a:cubicBezTo>
                    <a:pt x="3816" y="5876"/>
                    <a:pt x="3588" y="5940"/>
                    <a:pt x="3588" y="6381"/>
                  </a:cubicBezTo>
                  <a:cubicBezTo>
                    <a:pt x="3497" y="6381"/>
                    <a:pt x="3439" y="6317"/>
                    <a:pt x="3349" y="6255"/>
                  </a:cubicBezTo>
                  <a:cubicBezTo>
                    <a:pt x="3291" y="6428"/>
                    <a:pt x="3349" y="6663"/>
                    <a:pt x="3222" y="6775"/>
                  </a:cubicBezTo>
                  <a:cubicBezTo>
                    <a:pt x="3176" y="6663"/>
                    <a:pt x="3108" y="6602"/>
                    <a:pt x="3050" y="6459"/>
                  </a:cubicBezTo>
                  <a:cubicBezTo>
                    <a:pt x="2936" y="6538"/>
                    <a:pt x="2902" y="6695"/>
                    <a:pt x="2902" y="6854"/>
                  </a:cubicBezTo>
                  <a:cubicBezTo>
                    <a:pt x="2902" y="6949"/>
                    <a:pt x="2902" y="7026"/>
                    <a:pt x="2902" y="7121"/>
                  </a:cubicBezTo>
                  <a:cubicBezTo>
                    <a:pt x="2902" y="7657"/>
                    <a:pt x="1965" y="8098"/>
                    <a:pt x="1552" y="8193"/>
                  </a:cubicBezTo>
                  <a:cubicBezTo>
                    <a:pt x="1335" y="8240"/>
                    <a:pt x="923" y="8272"/>
                    <a:pt x="786" y="8461"/>
                  </a:cubicBezTo>
                  <a:cubicBezTo>
                    <a:pt x="661" y="8634"/>
                    <a:pt x="398" y="9027"/>
                    <a:pt x="181" y="9059"/>
                  </a:cubicBezTo>
                  <a:cubicBezTo>
                    <a:pt x="181" y="9012"/>
                    <a:pt x="181" y="8949"/>
                    <a:pt x="169" y="8901"/>
                  </a:cubicBezTo>
                  <a:cubicBezTo>
                    <a:pt x="123" y="8933"/>
                    <a:pt x="43" y="8965"/>
                    <a:pt x="43" y="9092"/>
                  </a:cubicBezTo>
                  <a:cubicBezTo>
                    <a:pt x="43" y="9500"/>
                    <a:pt x="43" y="9532"/>
                    <a:pt x="43" y="10004"/>
                  </a:cubicBezTo>
                  <a:cubicBezTo>
                    <a:pt x="43" y="10398"/>
                    <a:pt x="181" y="10587"/>
                    <a:pt x="181" y="10824"/>
                  </a:cubicBezTo>
                  <a:cubicBezTo>
                    <a:pt x="181" y="10902"/>
                    <a:pt x="214" y="10966"/>
                    <a:pt x="181" y="11028"/>
                  </a:cubicBezTo>
                  <a:cubicBezTo>
                    <a:pt x="147" y="10982"/>
                    <a:pt x="100" y="10902"/>
                    <a:pt x="77" y="10824"/>
                  </a:cubicBezTo>
                  <a:cubicBezTo>
                    <a:pt x="43" y="10902"/>
                    <a:pt x="32" y="10966"/>
                    <a:pt x="9" y="11028"/>
                  </a:cubicBezTo>
                  <a:cubicBezTo>
                    <a:pt x="-48" y="11265"/>
                    <a:pt x="181" y="11343"/>
                    <a:pt x="237" y="11581"/>
                  </a:cubicBezTo>
                  <a:cubicBezTo>
                    <a:pt x="386" y="12195"/>
                    <a:pt x="420" y="12415"/>
                    <a:pt x="558" y="13109"/>
                  </a:cubicBezTo>
                  <a:cubicBezTo>
                    <a:pt x="616" y="13392"/>
                    <a:pt x="786" y="13644"/>
                    <a:pt x="786" y="14102"/>
                  </a:cubicBezTo>
                  <a:cubicBezTo>
                    <a:pt x="786" y="14464"/>
                    <a:pt x="524" y="14574"/>
                    <a:pt x="524" y="14810"/>
                  </a:cubicBezTo>
                  <a:cubicBezTo>
                    <a:pt x="524" y="15031"/>
                    <a:pt x="1073" y="15361"/>
                    <a:pt x="1267" y="15361"/>
                  </a:cubicBezTo>
                  <a:cubicBezTo>
                    <a:pt x="1781" y="15361"/>
                    <a:pt x="1953" y="14841"/>
                    <a:pt x="2353" y="14841"/>
                  </a:cubicBezTo>
                  <a:cubicBezTo>
                    <a:pt x="2490" y="14841"/>
                    <a:pt x="2490" y="14715"/>
                    <a:pt x="2673" y="14841"/>
                  </a:cubicBezTo>
                  <a:cubicBezTo>
                    <a:pt x="2925" y="14841"/>
                    <a:pt x="3120" y="14762"/>
                    <a:pt x="3360" y="14731"/>
                  </a:cubicBezTo>
                  <a:cubicBezTo>
                    <a:pt x="3451" y="13927"/>
                    <a:pt x="4171" y="14212"/>
                    <a:pt x="4755" y="13943"/>
                  </a:cubicBezTo>
                  <a:cubicBezTo>
                    <a:pt x="5006" y="13832"/>
                    <a:pt x="5086" y="13581"/>
                    <a:pt x="5497" y="13581"/>
                  </a:cubicBezTo>
                  <a:cubicBezTo>
                    <a:pt x="5874" y="13581"/>
                    <a:pt x="6549" y="13739"/>
                    <a:pt x="6733" y="14054"/>
                  </a:cubicBezTo>
                  <a:cubicBezTo>
                    <a:pt x="6825" y="14227"/>
                    <a:pt x="7077" y="15000"/>
                    <a:pt x="7156" y="15000"/>
                  </a:cubicBezTo>
                  <a:cubicBezTo>
                    <a:pt x="7156" y="15000"/>
                    <a:pt x="7110" y="15283"/>
                    <a:pt x="7247" y="15283"/>
                  </a:cubicBezTo>
                  <a:cubicBezTo>
                    <a:pt x="7487" y="15283"/>
                    <a:pt x="7773" y="14464"/>
                    <a:pt x="7980" y="14180"/>
                  </a:cubicBezTo>
                  <a:cubicBezTo>
                    <a:pt x="7991" y="14416"/>
                    <a:pt x="7934" y="15235"/>
                    <a:pt x="7647" y="15315"/>
                  </a:cubicBezTo>
                  <a:cubicBezTo>
                    <a:pt x="7647" y="15392"/>
                    <a:pt x="7705" y="15472"/>
                    <a:pt x="7762" y="15472"/>
                  </a:cubicBezTo>
                  <a:cubicBezTo>
                    <a:pt x="7934" y="15472"/>
                    <a:pt x="7945" y="15188"/>
                    <a:pt x="8048" y="15125"/>
                  </a:cubicBezTo>
                  <a:cubicBezTo>
                    <a:pt x="8048" y="15077"/>
                    <a:pt x="8071" y="15015"/>
                    <a:pt x="8071" y="14968"/>
                  </a:cubicBezTo>
                  <a:cubicBezTo>
                    <a:pt x="8117" y="15031"/>
                    <a:pt x="8185" y="15093"/>
                    <a:pt x="8185" y="15283"/>
                  </a:cubicBezTo>
                  <a:cubicBezTo>
                    <a:pt x="8185" y="15441"/>
                    <a:pt x="8139" y="15534"/>
                    <a:pt x="8105" y="15629"/>
                  </a:cubicBezTo>
                  <a:cubicBezTo>
                    <a:pt x="8151" y="15629"/>
                    <a:pt x="8197" y="15629"/>
                    <a:pt x="8242" y="15629"/>
                  </a:cubicBezTo>
                  <a:cubicBezTo>
                    <a:pt x="8334" y="15598"/>
                    <a:pt x="8391" y="15582"/>
                    <a:pt x="8470" y="15520"/>
                  </a:cubicBezTo>
                  <a:cubicBezTo>
                    <a:pt x="8470" y="15534"/>
                    <a:pt x="8482" y="15598"/>
                    <a:pt x="8482" y="15598"/>
                  </a:cubicBezTo>
                  <a:cubicBezTo>
                    <a:pt x="8494" y="15803"/>
                    <a:pt x="8642" y="15992"/>
                    <a:pt x="8642" y="16228"/>
                  </a:cubicBezTo>
                  <a:cubicBezTo>
                    <a:pt x="8642" y="16874"/>
                    <a:pt x="9374" y="17283"/>
                    <a:pt x="9820" y="17283"/>
                  </a:cubicBezTo>
                  <a:cubicBezTo>
                    <a:pt x="10106" y="17283"/>
                    <a:pt x="10015" y="16968"/>
                    <a:pt x="10277" y="16936"/>
                  </a:cubicBezTo>
                  <a:cubicBezTo>
                    <a:pt x="10289" y="17032"/>
                    <a:pt x="10758" y="17393"/>
                    <a:pt x="10849" y="17409"/>
                  </a:cubicBezTo>
                  <a:cubicBezTo>
                    <a:pt x="10941" y="16653"/>
                    <a:pt x="11878" y="16985"/>
                    <a:pt x="12004" y="16259"/>
                  </a:cubicBezTo>
                  <a:cubicBezTo>
                    <a:pt x="12004" y="16270"/>
                    <a:pt x="12004" y="16280"/>
                    <a:pt x="12004" y="16291"/>
                  </a:cubicBezTo>
                  <a:cubicBezTo>
                    <a:pt x="12004" y="15740"/>
                    <a:pt x="12245" y="15251"/>
                    <a:pt x="12336" y="14872"/>
                  </a:cubicBezTo>
                  <a:cubicBezTo>
                    <a:pt x="12450" y="14369"/>
                    <a:pt x="12656" y="14212"/>
                    <a:pt x="12862" y="13771"/>
                  </a:cubicBezTo>
                  <a:cubicBezTo>
                    <a:pt x="12920" y="13644"/>
                    <a:pt x="12884" y="13581"/>
                    <a:pt x="12942" y="13456"/>
                  </a:cubicBezTo>
                  <a:cubicBezTo>
                    <a:pt x="12942" y="13309"/>
                    <a:pt x="12942" y="13162"/>
                    <a:pt x="12942" y="13014"/>
                  </a:cubicBezTo>
                  <a:cubicBezTo>
                    <a:pt x="13045" y="12872"/>
                    <a:pt x="13113" y="12384"/>
                    <a:pt x="13113" y="12037"/>
                  </a:cubicBezTo>
                  <a:cubicBezTo>
                    <a:pt x="13113" y="11564"/>
                    <a:pt x="12998" y="10713"/>
                    <a:pt x="12816" y="10382"/>
                  </a:cubicBezTo>
                  <a:close/>
                  <a:moveTo>
                    <a:pt x="7957" y="15755"/>
                  </a:moveTo>
                  <a:cubicBezTo>
                    <a:pt x="7796" y="15645"/>
                    <a:pt x="7773" y="15613"/>
                    <a:pt x="7556" y="15755"/>
                  </a:cubicBezTo>
                  <a:cubicBezTo>
                    <a:pt x="7659" y="15897"/>
                    <a:pt x="7831" y="15865"/>
                    <a:pt x="7957" y="15755"/>
                  </a:cubicBezTo>
                  <a:close/>
                  <a:moveTo>
                    <a:pt x="11421" y="17804"/>
                  </a:moveTo>
                  <a:cubicBezTo>
                    <a:pt x="11387" y="17820"/>
                    <a:pt x="11329" y="17820"/>
                    <a:pt x="11273" y="17804"/>
                  </a:cubicBezTo>
                  <a:cubicBezTo>
                    <a:pt x="11273" y="17930"/>
                    <a:pt x="11284" y="18024"/>
                    <a:pt x="11387" y="18071"/>
                  </a:cubicBezTo>
                  <a:cubicBezTo>
                    <a:pt x="11399" y="17992"/>
                    <a:pt x="11421" y="17961"/>
                    <a:pt x="11421" y="17804"/>
                  </a:cubicBezTo>
                  <a:close/>
                  <a:moveTo>
                    <a:pt x="10816" y="18386"/>
                  </a:moveTo>
                  <a:cubicBezTo>
                    <a:pt x="10804" y="18386"/>
                    <a:pt x="10186" y="18134"/>
                    <a:pt x="10186" y="18386"/>
                  </a:cubicBezTo>
                  <a:cubicBezTo>
                    <a:pt x="10186" y="18717"/>
                    <a:pt x="10564" y="19882"/>
                    <a:pt x="10907" y="19882"/>
                  </a:cubicBezTo>
                  <a:cubicBezTo>
                    <a:pt x="11135" y="19882"/>
                    <a:pt x="11444" y="19049"/>
                    <a:pt x="11444" y="18701"/>
                  </a:cubicBezTo>
                  <a:cubicBezTo>
                    <a:pt x="11444" y="18513"/>
                    <a:pt x="11353" y="18419"/>
                    <a:pt x="11318" y="18229"/>
                  </a:cubicBezTo>
                  <a:cubicBezTo>
                    <a:pt x="11157" y="18292"/>
                    <a:pt x="10964" y="18386"/>
                    <a:pt x="10816" y="18386"/>
                  </a:cubicBezTo>
                  <a:close/>
                  <a:moveTo>
                    <a:pt x="14120" y="1765"/>
                  </a:moveTo>
                  <a:cubicBezTo>
                    <a:pt x="14139" y="1781"/>
                    <a:pt x="14158" y="1796"/>
                    <a:pt x="14177" y="1812"/>
                  </a:cubicBezTo>
                  <a:cubicBezTo>
                    <a:pt x="14177" y="1827"/>
                    <a:pt x="14130" y="1827"/>
                    <a:pt x="14120" y="1827"/>
                  </a:cubicBezTo>
                  <a:cubicBezTo>
                    <a:pt x="14177" y="1880"/>
                    <a:pt x="14234" y="1932"/>
                    <a:pt x="14292" y="1985"/>
                  </a:cubicBezTo>
                  <a:cubicBezTo>
                    <a:pt x="14326" y="1985"/>
                    <a:pt x="14360" y="1985"/>
                    <a:pt x="14394" y="1985"/>
                  </a:cubicBezTo>
                  <a:cubicBezTo>
                    <a:pt x="14326" y="1843"/>
                    <a:pt x="14245" y="1891"/>
                    <a:pt x="14120" y="1765"/>
                  </a:cubicBezTo>
                  <a:close/>
                  <a:moveTo>
                    <a:pt x="14679" y="2158"/>
                  </a:moveTo>
                  <a:cubicBezTo>
                    <a:pt x="14672" y="2174"/>
                    <a:pt x="14665" y="2190"/>
                    <a:pt x="14657" y="2205"/>
                  </a:cubicBezTo>
                  <a:cubicBezTo>
                    <a:pt x="14650" y="2205"/>
                    <a:pt x="14642" y="2205"/>
                    <a:pt x="14635" y="2205"/>
                  </a:cubicBezTo>
                  <a:cubicBezTo>
                    <a:pt x="14635" y="2379"/>
                    <a:pt x="14898" y="2505"/>
                    <a:pt x="14989" y="2505"/>
                  </a:cubicBezTo>
                  <a:cubicBezTo>
                    <a:pt x="15023" y="2505"/>
                    <a:pt x="15057" y="2489"/>
                    <a:pt x="15080" y="2474"/>
                  </a:cubicBezTo>
                  <a:cubicBezTo>
                    <a:pt x="15012" y="2332"/>
                    <a:pt x="14783" y="2238"/>
                    <a:pt x="14679" y="2158"/>
                  </a:cubicBezTo>
                  <a:close/>
                  <a:moveTo>
                    <a:pt x="15664" y="3040"/>
                  </a:moveTo>
                  <a:cubicBezTo>
                    <a:pt x="15606" y="2804"/>
                    <a:pt x="15492" y="2662"/>
                    <a:pt x="15332" y="2537"/>
                  </a:cubicBezTo>
                  <a:cubicBezTo>
                    <a:pt x="15344" y="2662"/>
                    <a:pt x="15550" y="3040"/>
                    <a:pt x="15664" y="3040"/>
                  </a:cubicBezTo>
                  <a:close/>
                  <a:moveTo>
                    <a:pt x="15652" y="3372"/>
                  </a:moveTo>
                  <a:cubicBezTo>
                    <a:pt x="15572" y="3214"/>
                    <a:pt x="15458" y="3152"/>
                    <a:pt x="15274" y="3152"/>
                  </a:cubicBezTo>
                  <a:cubicBezTo>
                    <a:pt x="15274" y="3340"/>
                    <a:pt x="15458" y="3403"/>
                    <a:pt x="15595" y="3403"/>
                  </a:cubicBezTo>
                  <a:cubicBezTo>
                    <a:pt x="15606" y="3403"/>
                    <a:pt x="15641" y="3372"/>
                    <a:pt x="15652" y="3372"/>
                  </a:cubicBezTo>
                  <a:close/>
                  <a:moveTo>
                    <a:pt x="15961" y="3640"/>
                  </a:moveTo>
                  <a:cubicBezTo>
                    <a:pt x="15961" y="3514"/>
                    <a:pt x="15869" y="3483"/>
                    <a:pt x="15779" y="3403"/>
                  </a:cubicBezTo>
                  <a:cubicBezTo>
                    <a:pt x="15767" y="3497"/>
                    <a:pt x="15847" y="3734"/>
                    <a:pt x="15961" y="3734"/>
                  </a:cubicBezTo>
                  <a:cubicBezTo>
                    <a:pt x="15949" y="3702"/>
                    <a:pt x="15961" y="3671"/>
                    <a:pt x="15961" y="3640"/>
                  </a:cubicBezTo>
                  <a:close/>
                  <a:moveTo>
                    <a:pt x="13731" y="1638"/>
                  </a:moveTo>
                  <a:cubicBezTo>
                    <a:pt x="13731" y="1685"/>
                    <a:pt x="13731" y="1717"/>
                    <a:pt x="13731" y="1765"/>
                  </a:cubicBezTo>
                  <a:cubicBezTo>
                    <a:pt x="13731" y="1812"/>
                    <a:pt x="13765" y="1875"/>
                    <a:pt x="13800" y="1875"/>
                  </a:cubicBezTo>
                  <a:cubicBezTo>
                    <a:pt x="13834" y="1875"/>
                    <a:pt x="13880" y="1796"/>
                    <a:pt x="13880" y="1749"/>
                  </a:cubicBezTo>
                  <a:cubicBezTo>
                    <a:pt x="13880" y="1701"/>
                    <a:pt x="13640" y="1354"/>
                    <a:pt x="13571" y="1292"/>
                  </a:cubicBezTo>
                  <a:cubicBezTo>
                    <a:pt x="13548" y="1451"/>
                    <a:pt x="13594" y="1608"/>
                    <a:pt x="13731" y="1638"/>
                  </a:cubicBezTo>
                  <a:close/>
                  <a:moveTo>
                    <a:pt x="12976" y="883"/>
                  </a:moveTo>
                  <a:cubicBezTo>
                    <a:pt x="12998" y="913"/>
                    <a:pt x="13022" y="883"/>
                    <a:pt x="13045" y="883"/>
                  </a:cubicBezTo>
                  <a:cubicBezTo>
                    <a:pt x="13034" y="851"/>
                    <a:pt x="13045" y="804"/>
                    <a:pt x="13045" y="771"/>
                  </a:cubicBezTo>
                  <a:cubicBezTo>
                    <a:pt x="13045" y="551"/>
                    <a:pt x="12920" y="583"/>
                    <a:pt x="12828" y="457"/>
                  </a:cubicBezTo>
                  <a:cubicBezTo>
                    <a:pt x="12702" y="283"/>
                    <a:pt x="12599" y="94"/>
                    <a:pt x="12382" y="0"/>
                  </a:cubicBezTo>
                  <a:cubicBezTo>
                    <a:pt x="12416" y="125"/>
                    <a:pt x="12497" y="109"/>
                    <a:pt x="12588" y="189"/>
                  </a:cubicBezTo>
                  <a:cubicBezTo>
                    <a:pt x="12736" y="315"/>
                    <a:pt x="12713" y="489"/>
                    <a:pt x="12862" y="583"/>
                  </a:cubicBezTo>
                  <a:cubicBezTo>
                    <a:pt x="12840" y="740"/>
                    <a:pt x="12840" y="851"/>
                    <a:pt x="12976" y="883"/>
                  </a:cubicBezTo>
                  <a:close/>
                </a:path>
              </a:pathLst>
            </a:custGeom>
            <a:solidFill>
              <a:srgbClr val="EBEBEB"/>
            </a:solidFill>
            <a:ln w="12700" cap="flat">
              <a:noFill/>
              <a:miter lim="400000"/>
            </a:ln>
            <a:effectLst/>
          </p:spPr>
          <p:txBody>
            <a:bodyPr wrap="square" lIns="45719" tIns="45719" rIns="45719" bIns="45719" numCol="1" anchor="ctr">
              <a:noAutofit/>
            </a:bodyPr>
            <a:lstStyle/>
            <a:p>
              <a:pPr defTabSz="914400">
                <a:defRPr sz="1400" b="1">
                  <a:solidFill>
                    <a:srgbClr val="000000"/>
                  </a:solidFill>
                  <a:latin typeface="Arial"/>
                  <a:ea typeface="Arial"/>
                  <a:cs typeface="Arial"/>
                  <a:sym typeface="Arial"/>
                </a:defRPr>
              </a:pPr>
              <a:endParaRPr/>
            </a:p>
          </p:txBody>
        </p:sp>
        <p:sp>
          <p:nvSpPr>
            <p:cNvPr id="628" name="Freeform 7"/>
            <p:cNvSpPr/>
            <p:nvPr/>
          </p:nvSpPr>
          <p:spPr>
            <a:xfrm>
              <a:off x="-1" y="0"/>
              <a:ext cx="7353553" cy="5116512"/>
            </a:xfrm>
            <a:custGeom>
              <a:avLst/>
              <a:gdLst/>
              <a:ahLst/>
              <a:cxnLst>
                <a:cxn ang="0">
                  <a:pos x="wd2" y="hd2"/>
                </a:cxn>
                <a:cxn ang="5400000">
                  <a:pos x="wd2" y="hd2"/>
                </a:cxn>
                <a:cxn ang="10800000">
                  <a:pos x="wd2" y="hd2"/>
                </a:cxn>
                <a:cxn ang="16200000">
                  <a:pos x="wd2" y="hd2"/>
                </a:cxn>
              </a:cxnLst>
              <a:rect l="0" t="0" r="r" b="b"/>
              <a:pathLst>
                <a:path w="21573" h="21600" extrusionOk="0">
                  <a:moveTo>
                    <a:pt x="21417" y="7587"/>
                  </a:moveTo>
                  <a:cubicBezTo>
                    <a:pt x="21362" y="7669"/>
                    <a:pt x="21260" y="7811"/>
                    <a:pt x="21197" y="7840"/>
                  </a:cubicBezTo>
                  <a:cubicBezTo>
                    <a:pt x="21079" y="7895"/>
                    <a:pt x="20987" y="8016"/>
                    <a:pt x="20821" y="8016"/>
                  </a:cubicBezTo>
                  <a:cubicBezTo>
                    <a:pt x="20640" y="8016"/>
                    <a:pt x="20513" y="7950"/>
                    <a:pt x="20381" y="7890"/>
                  </a:cubicBezTo>
                  <a:cubicBezTo>
                    <a:pt x="20313" y="7859"/>
                    <a:pt x="20273" y="7779"/>
                    <a:pt x="20166" y="7763"/>
                  </a:cubicBezTo>
                  <a:cubicBezTo>
                    <a:pt x="20149" y="7760"/>
                    <a:pt x="20206" y="7748"/>
                    <a:pt x="20210" y="7727"/>
                  </a:cubicBezTo>
                  <a:cubicBezTo>
                    <a:pt x="20224" y="7639"/>
                    <a:pt x="20271" y="7574"/>
                    <a:pt x="20234" y="7517"/>
                  </a:cubicBezTo>
                  <a:cubicBezTo>
                    <a:pt x="20179" y="7432"/>
                    <a:pt x="19993" y="7577"/>
                    <a:pt x="20024" y="7488"/>
                  </a:cubicBezTo>
                  <a:cubicBezTo>
                    <a:pt x="20057" y="7394"/>
                    <a:pt x="20233" y="7475"/>
                    <a:pt x="20278" y="7425"/>
                  </a:cubicBezTo>
                  <a:cubicBezTo>
                    <a:pt x="20292" y="7410"/>
                    <a:pt x="20273" y="7374"/>
                    <a:pt x="20258" y="7369"/>
                  </a:cubicBezTo>
                  <a:cubicBezTo>
                    <a:pt x="20202" y="7348"/>
                    <a:pt x="19985" y="7284"/>
                    <a:pt x="20009" y="7214"/>
                  </a:cubicBezTo>
                  <a:cubicBezTo>
                    <a:pt x="20030" y="7155"/>
                    <a:pt x="20075" y="7228"/>
                    <a:pt x="20107" y="7228"/>
                  </a:cubicBezTo>
                  <a:cubicBezTo>
                    <a:pt x="20121" y="7228"/>
                    <a:pt x="20093" y="7180"/>
                    <a:pt x="20107" y="7172"/>
                  </a:cubicBezTo>
                  <a:cubicBezTo>
                    <a:pt x="20143" y="7152"/>
                    <a:pt x="20156" y="7094"/>
                    <a:pt x="20195" y="7094"/>
                  </a:cubicBezTo>
                  <a:cubicBezTo>
                    <a:pt x="20210" y="7094"/>
                    <a:pt x="20226" y="7077"/>
                    <a:pt x="20234" y="7094"/>
                  </a:cubicBezTo>
                  <a:cubicBezTo>
                    <a:pt x="20251" y="7130"/>
                    <a:pt x="20264" y="7157"/>
                    <a:pt x="20264" y="7200"/>
                  </a:cubicBezTo>
                  <a:cubicBezTo>
                    <a:pt x="20264" y="7250"/>
                    <a:pt x="20303" y="7341"/>
                    <a:pt x="20337" y="7341"/>
                  </a:cubicBezTo>
                  <a:cubicBezTo>
                    <a:pt x="20371" y="7341"/>
                    <a:pt x="20416" y="7332"/>
                    <a:pt x="20425" y="7299"/>
                  </a:cubicBezTo>
                  <a:cubicBezTo>
                    <a:pt x="20437" y="7251"/>
                    <a:pt x="20400" y="7207"/>
                    <a:pt x="20425" y="7207"/>
                  </a:cubicBezTo>
                  <a:cubicBezTo>
                    <a:pt x="20452" y="7207"/>
                    <a:pt x="20460" y="7281"/>
                    <a:pt x="20488" y="7271"/>
                  </a:cubicBezTo>
                  <a:lnTo>
                    <a:pt x="20606" y="7228"/>
                  </a:lnTo>
                  <a:cubicBezTo>
                    <a:pt x="20645" y="7214"/>
                    <a:pt x="20653" y="7287"/>
                    <a:pt x="20674" y="7278"/>
                  </a:cubicBezTo>
                  <a:cubicBezTo>
                    <a:pt x="20688" y="7271"/>
                    <a:pt x="20660" y="7211"/>
                    <a:pt x="20674" y="7207"/>
                  </a:cubicBezTo>
                  <a:cubicBezTo>
                    <a:pt x="20746" y="7187"/>
                    <a:pt x="20786" y="7228"/>
                    <a:pt x="20830" y="7228"/>
                  </a:cubicBezTo>
                  <a:cubicBezTo>
                    <a:pt x="20894" y="7228"/>
                    <a:pt x="20935" y="7197"/>
                    <a:pt x="20997" y="7207"/>
                  </a:cubicBezTo>
                  <a:cubicBezTo>
                    <a:pt x="21035" y="7214"/>
                    <a:pt x="20995" y="7109"/>
                    <a:pt x="21016" y="7102"/>
                  </a:cubicBezTo>
                  <a:cubicBezTo>
                    <a:pt x="21051" y="7091"/>
                    <a:pt x="21060" y="7070"/>
                    <a:pt x="21070" y="7102"/>
                  </a:cubicBezTo>
                  <a:cubicBezTo>
                    <a:pt x="21093" y="7179"/>
                    <a:pt x="21109" y="7194"/>
                    <a:pt x="21158" y="7194"/>
                  </a:cubicBezTo>
                  <a:cubicBezTo>
                    <a:pt x="21202" y="7194"/>
                    <a:pt x="21234" y="7137"/>
                    <a:pt x="21275" y="7158"/>
                  </a:cubicBezTo>
                  <a:cubicBezTo>
                    <a:pt x="21292" y="7166"/>
                    <a:pt x="21246" y="7200"/>
                    <a:pt x="21246" y="7222"/>
                  </a:cubicBezTo>
                  <a:cubicBezTo>
                    <a:pt x="21246" y="7425"/>
                    <a:pt x="21521" y="7431"/>
                    <a:pt x="21426" y="7573"/>
                  </a:cubicBezTo>
                  <a:lnTo>
                    <a:pt x="21417" y="7587"/>
                  </a:lnTo>
                  <a:close/>
                  <a:moveTo>
                    <a:pt x="15293" y="10688"/>
                  </a:moveTo>
                  <a:cubicBezTo>
                    <a:pt x="15318" y="10690"/>
                    <a:pt x="15342" y="10733"/>
                    <a:pt x="15335" y="10768"/>
                  </a:cubicBezTo>
                  <a:cubicBezTo>
                    <a:pt x="15308" y="10902"/>
                    <a:pt x="15029" y="10942"/>
                    <a:pt x="14937" y="11032"/>
                  </a:cubicBezTo>
                  <a:cubicBezTo>
                    <a:pt x="14928" y="11041"/>
                    <a:pt x="14971" y="11060"/>
                    <a:pt x="14986" y="11060"/>
                  </a:cubicBezTo>
                  <a:cubicBezTo>
                    <a:pt x="15103" y="11060"/>
                    <a:pt x="15450" y="10663"/>
                    <a:pt x="15450" y="10849"/>
                  </a:cubicBezTo>
                  <a:lnTo>
                    <a:pt x="15450" y="10934"/>
                  </a:lnTo>
                  <a:cubicBezTo>
                    <a:pt x="15450" y="11023"/>
                    <a:pt x="15459" y="11002"/>
                    <a:pt x="15489" y="11039"/>
                  </a:cubicBezTo>
                  <a:cubicBezTo>
                    <a:pt x="15553" y="11121"/>
                    <a:pt x="15572" y="11215"/>
                    <a:pt x="15572" y="11377"/>
                  </a:cubicBezTo>
                  <a:cubicBezTo>
                    <a:pt x="15572" y="11601"/>
                    <a:pt x="15178" y="11632"/>
                    <a:pt x="15108" y="11763"/>
                  </a:cubicBezTo>
                  <a:cubicBezTo>
                    <a:pt x="14963" y="12033"/>
                    <a:pt x="14829" y="11918"/>
                    <a:pt x="14585" y="11918"/>
                  </a:cubicBezTo>
                  <a:cubicBezTo>
                    <a:pt x="14399" y="11918"/>
                    <a:pt x="14291" y="11867"/>
                    <a:pt x="14106" y="11953"/>
                  </a:cubicBezTo>
                  <a:cubicBezTo>
                    <a:pt x="14003" y="12001"/>
                    <a:pt x="14052" y="12066"/>
                    <a:pt x="13984" y="12164"/>
                  </a:cubicBezTo>
                  <a:cubicBezTo>
                    <a:pt x="13876" y="12319"/>
                    <a:pt x="13623" y="12276"/>
                    <a:pt x="13710" y="12445"/>
                  </a:cubicBezTo>
                  <a:cubicBezTo>
                    <a:pt x="13798" y="12616"/>
                    <a:pt x="13954" y="12200"/>
                    <a:pt x="14169" y="12200"/>
                  </a:cubicBezTo>
                  <a:cubicBezTo>
                    <a:pt x="14272" y="12200"/>
                    <a:pt x="14424" y="12171"/>
                    <a:pt x="14424" y="12305"/>
                  </a:cubicBezTo>
                  <a:cubicBezTo>
                    <a:pt x="14424" y="12445"/>
                    <a:pt x="14201" y="12471"/>
                    <a:pt x="14218" y="12537"/>
                  </a:cubicBezTo>
                  <a:cubicBezTo>
                    <a:pt x="14234" y="12596"/>
                    <a:pt x="14333" y="12524"/>
                    <a:pt x="14341" y="12558"/>
                  </a:cubicBezTo>
                  <a:cubicBezTo>
                    <a:pt x="14355" y="12627"/>
                    <a:pt x="14292" y="12685"/>
                    <a:pt x="14292" y="12727"/>
                  </a:cubicBezTo>
                  <a:cubicBezTo>
                    <a:pt x="14292" y="12903"/>
                    <a:pt x="14517" y="13099"/>
                    <a:pt x="14658" y="13099"/>
                  </a:cubicBezTo>
                  <a:cubicBezTo>
                    <a:pt x="14688" y="13099"/>
                    <a:pt x="14815" y="13107"/>
                    <a:pt x="14815" y="13184"/>
                  </a:cubicBezTo>
                  <a:cubicBezTo>
                    <a:pt x="14815" y="13240"/>
                    <a:pt x="14480" y="13421"/>
                    <a:pt x="14455" y="13431"/>
                  </a:cubicBezTo>
                  <a:cubicBezTo>
                    <a:pt x="14357" y="13470"/>
                    <a:pt x="14267" y="13662"/>
                    <a:pt x="14228" y="13662"/>
                  </a:cubicBezTo>
                  <a:cubicBezTo>
                    <a:pt x="14199" y="13662"/>
                    <a:pt x="14131" y="13549"/>
                    <a:pt x="14131" y="13486"/>
                  </a:cubicBezTo>
                  <a:cubicBezTo>
                    <a:pt x="14131" y="13331"/>
                    <a:pt x="14310" y="13250"/>
                    <a:pt x="14419" y="13205"/>
                  </a:cubicBezTo>
                  <a:cubicBezTo>
                    <a:pt x="14494" y="13173"/>
                    <a:pt x="14397" y="13164"/>
                    <a:pt x="14345" y="13099"/>
                  </a:cubicBezTo>
                  <a:cubicBezTo>
                    <a:pt x="14290" y="13030"/>
                    <a:pt x="14272" y="13198"/>
                    <a:pt x="14228" y="13240"/>
                  </a:cubicBezTo>
                  <a:cubicBezTo>
                    <a:pt x="14184" y="13282"/>
                    <a:pt x="14062" y="13254"/>
                    <a:pt x="14033" y="13254"/>
                  </a:cubicBezTo>
                  <a:cubicBezTo>
                    <a:pt x="14018" y="13254"/>
                    <a:pt x="13984" y="13238"/>
                    <a:pt x="13984" y="13254"/>
                  </a:cubicBezTo>
                  <a:lnTo>
                    <a:pt x="13984" y="13275"/>
                  </a:lnTo>
                  <a:lnTo>
                    <a:pt x="13987" y="13298"/>
                  </a:lnTo>
                  <a:cubicBezTo>
                    <a:pt x="13990" y="13316"/>
                    <a:pt x="14013" y="13327"/>
                    <a:pt x="14008" y="13345"/>
                  </a:cubicBezTo>
                  <a:cubicBezTo>
                    <a:pt x="13984" y="13430"/>
                    <a:pt x="13920" y="13465"/>
                    <a:pt x="13852" y="13465"/>
                  </a:cubicBezTo>
                  <a:cubicBezTo>
                    <a:pt x="13793" y="13465"/>
                    <a:pt x="13782" y="13415"/>
                    <a:pt x="13739" y="13465"/>
                  </a:cubicBezTo>
                  <a:cubicBezTo>
                    <a:pt x="13653" y="13565"/>
                    <a:pt x="13495" y="13655"/>
                    <a:pt x="13495" y="13922"/>
                  </a:cubicBezTo>
                  <a:cubicBezTo>
                    <a:pt x="13495" y="13943"/>
                    <a:pt x="13508" y="13965"/>
                    <a:pt x="13515" y="13985"/>
                  </a:cubicBezTo>
                  <a:cubicBezTo>
                    <a:pt x="13525" y="14017"/>
                    <a:pt x="13534" y="14112"/>
                    <a:pt x="13564" y="14112"/>
                  </a:cubicBezTo>
                  <a:cubicBezTo>
                    <a:pt x="13573" y="14112"/>
                    <a:pt x="13617" y="14063"/>
                    <a:pt x="13617" y="14063"/>
                  </a:cubicBezTo>
                  <a:lnTo>
                    <a:pt x="13617" y="14112"/>
                  </a:lnTo>
                  <a:cubicBezTo>
                    <a:pt x="13617" y="14199"/>
                    <a:pt x="13481" y="14116"/>
                    <a:pt x="13456" y="14133"/>
                  </a:cubicBezTo>
                  <a:cubicBezTo>
                    <a:pt x="13345" y="14206"/>
                    <a:pt x="12978" y="14288"/>
                    <a:pt x="13094" y="14288"/>
                  </a:cubicBezTo>
                  <a:lnTo>
                    <a:pt x="13143" y="14288"/>
                  </a:lnTo>
                  <a:cubicBezTo>
                    <a:pt x="13187" y="14288"/>
                    <a:pt x="13290" y="14238"/>
                    <a:pt x="13265" y="14288"/>
                  </a:cubicBezTo>
                  <a:cubicBezTo>
                    <a:pt x="13224" y="14373"/>
                    <a:pt x="13148" y="14323"/>
                    <a:pt x="13080" y="14323"/>
                  </a:cubicBezTo>
                  <a:cubicBezTo>
                    <a:pt x="13065" y="14323"/>
                    <a:pt x="13050" y="14312"/>
                    <a:pt x="13036" y="14315"/>
                  </a:cubicBezTo>
                  <a:cubicBezTo>
                    <a:pt x="13020" y="14319"/>
                    <a:pt x="13006" y="14344"/>
                    <a:pt x="13006" y="14365"/>
                  </a:cubicBezTo>
                  <a:cubicBezTo>
                    <a:pt x="13006" y="14400"/>
                    <a:pt x="13050" y="14449"/>
                    <a:pt x="13050" y="14449"/>
                  </a:cubicBezTo>
                  <a:cubicBezTo>
                    <a:pt x="13041" y="14505"/>
                    <a:pt x="12948" y="14752"/>
                    <a:pt x="12913" y="14752"/>
                  </a:cubicBezTo>
                  <a:cubicBezTo>
                    <a:pt x="12899" y="14752"/>
                    <a:pt x="12889" y="14682"/>
                    <a:pt x="12879" y="14695"/>
                  </a:cubicBezTo>
                  <a:lnTo>
                    <a:pt x="12855" y="14730"/>
                  </a:lnTo>
                  <a:cubicBezTo>
                    <a:pt x="12826" y="14771"/>
                    <a:pt x="12899" y="14808"/>
                    <a:pt x="12899" y="14864"/>
                  </a:cubicBezTo>
                  <a:cubicBezTo>
                    <a:pt x="12899" y="14906"/>
                    <a:pt x="12801" y="15152"/>
                    <a:pt x="12786" y="15152"/>
                  </a:cubicBezTo>
                  <a:cubicBezTo>
                    <a:pt x="12777" y="15152"/>
                    <a:pt x="12767" y="15124"/>
                    <a:pt x="12767" y="15110"/>
                  </a:cubicBezTo>
                  <a:lnTo>
                    <a:pt x="12767" y="15033"/>
                  </a:lnTo>
                  <a:cubicBezTo>
                    <a:pt x="12767" y="14984"/>
                    <a:pt x="12745" y="14856"/>
                    <a:pt x="12713" y="14801"/>
                  </a:cubicBezTo>
                  <a:cubicBezTo>
                    <a:pt x="12696" y="14771"/>
                    <a:pt x="12708" y="14892"/>
                    <a:pt x="12708" y="14892"/>
                  </a:cubicBezTo>
                  <a:cubicBezTo>
                    <a:pt x="12708" y="14941"/>
                    <a:pt x="12733" y="15068"/>
                    <a:pt x="12733" y="15138"/>
                  </a:cubicBezTo>
                  <a:cubicBezTo>
                    <a:pt x="12733" y="15209"/>
                    <a:pt x="12691" y="15244"/>
                    <a:pt x="12733" y="15244"/>
                  </a:cubicBezTo>
                  <a:lnTo>
                    <a:pt x="12767" y="15244"/>
                  </a:lnTo>
                  <a:lnTo>
                    <a:pt x="12767" y="15314"/>
                  </a:lnTo>
                  <a:cubicBezTo>
                    <a:pt x="12767" y="15370"/>
                    <a:pt x="12706" y="15365"/>
                    <a:pt x="12702" y="15400"/>
                  </a:cubicBezTo>
                  <a:cubicBezTo>
                    <a:pt x="12697" y="15456"/>
                    <a:pt x="12764" y="15426"/>
                    <a:pt x="12770" y="15461"/>
                  </a:cubicBezTo>
                  <a:cubicBezTo>
                    <a:pt x="12783" y="15538"/>
                    <a:pt x="12693" y="15469"/>
                    <a:pt x="12693" y="15532"/>
                  </a:cubicBezTo>
                  <a:lnTo>
                    <a:pt x="12693" y="15588"/>
                  </a:lnTo>
                  <a:lnTo>
                    <a:pt x="12751" y="15637"/>
                  </a:lnTo>
                  <a:cubicBezTo>
                    <a:pt x="12772" y="15655"/>
                    <a:pt x="12721" y="15707"/>
                    <a:pt x="12693" y="15715"/>
                  </a:cubicBezTo>
                  <a:cubicBezTo>
                    <a:pt x="12636" y="15731"/>
                    <a:pt x="12610" y="15783"/>
                    <a:pt x="12572" y="15799"/>
                  </a:cubicBezTo>
                  <a:cubicBezTo>
                    <a:pt x="12512" y="15825"/>
                    <a:pt x="12455" y="15857"/>
                    <a:pt x="12489" y="15891"/>
                  </a:cubicBezTo>
                  <a:lnTo>
                    <a:pt x="12502" y="15904"/>
                  </a:lnTo>
                  <a:cubicBezTo>
                    <a:pt x="12717" y="16120"/>
                    <a:pt x="11980" y="16223"/>
                    <a:pt x="11980" y="16735"/>
                  </a:cubicBezTo>
                  <a:cubicBezTo>
                    <a:pt x="11980" y="16961"/>
                    <a:pt x="12111" y="17033"/>
                    <a:pt x="12117" y="17247"/>
                  </a:cubicBezTo>
                  <a:cubicBezTo>
                    <a:pt x="12117" y="17252"/>
                    <a:pt x="12117" y="17257"/>
                    <a:pt x="12117" y="17262"/>
                  </a:cubicBezTo>
                  <a:lnTo>
                    <a:pt x="12117" y="17297"/>
                  </a:lnTo>
                  <a:cubicBezTo>
                    <a:pt x="12117" y="17384"/>
                    <a:pt x="12175" y="17451"/>
                    <a:pt x="12175" y="17578"/>
                  </a:cubicBezTo>
                  <a:cubicBezTo>
                    <a:pt x="12175" y="17726"/>
                    <a:pt x="12151" y="17859"/>
                    <a:pt x="12068" y="17859"/>
                  </a:cubicBezTo>
                  <a:cubicBezTo>
                    <a:pt x="11995" y="17859"/>
                    <a:pt x="12001" y="17745"/>
                    <a:pt x="11970" y="17684"/>
                  </a:cubicBezTo>
                  <a:cubicBezTo>
                    <a:pt x="11913" y="17570"/>
                    <a:pt x="11863" y="17536"/>
                    <a:pt x="11824" y="17423"/>
                  </a:cubicBezTo>
                  <a:cubicBezTo>
                    <a:pt x="11746" y="17199"/>
                    <a:pt x="11804" y="16770"/>
                    <a:pt x="11589" y="16770"/>
                  </a:cubicBezTo>
                  <a:cubicBezTo>
                    <a:pt x="11545" y="16770"/>
                    <a:pt x="11526" y="16861"/>
                    <a:pt x="11482" y="16861"/>
                  </a:cubicBezTo>
                  <a:cubicBezTo>
                    <a:pt x="11394" y="16861"/>
                    <a:pt x="11340" y="16699"/>
                    <a:pt x="11223" y="16699"/>
                  </a:cubicBezTo>
                  <a:cubicBezTo>
                    <a:pt x="11154" y="16699"/>
                    <a:pt x="11140" y="16755"/>
                    <a:pt x="11101" y="16755"/>
                  </a:cubicBezTo>
                  <a:cubicBezTo>
                    <a:pt x="11086" y="16755"/>
                    <a:pt x="11081" y="16698"/>
                    <a:pt x="11066" y="16699"/>
                  </a:cubicBezTo>
                  <a:cubicBezTo>
                    <a:pt x="10986" y="16706"/>
                    <a:pt x="10856" y="16655"/>
                    <a:pt x="10803" y="16755"/>
                  </a:cubicBezTo>
                  <a:cubicBezTo>
                    <a:pt x="10771" y="16813"/>
                    <a:pt x="10858" y="16711"/>
                    <a:pt x="10871" y="16755"/>
                  </a:cubicBezTo>
                  <a:cubicBezTo>
                    <a:pt x="10899" y="16853"/>
                    <a:pt x="10922" y="16898"/>
                    <a:pt x="10881" y="16981"/>
                  </a:cubicBezTo>
                  <a:cubicBezTo>
                    <a:pt x="10791" y="17158"/>
                    <a:pt x="10626" y="16840"/>
                    <a:pt x="10529" y="16840"/>
                  </a:cubicBezTo>
                  <a:cubicBezTo>
                    <a:pt x="10499" y="16840"/>
                    <a:pt x="10485" y="16896"/>
                    <a:pt x="10455" y="16896"/>
                  </a:cubicBezTo>
                  <a:cubicBezTo>
                    <a:pt x="10401" y="16896"/>
                    <a:pt x="10372" y="16826"/>
                    <a:pt x="10319" y="16826"/>
                  </a:cubicBezTo>
                  <a:cubicBezTo>
                    <a:pt x="10177" y="16826"/>
                    <a:pt x="10109" y="17002"/>
                    <a:pt x="10050" y="17086"/>
                  </a:cubicBezTo>
                  <a:cubicBezTo>
                    <a:pt x="10011" y="17142"/>
                    <a:pt x="9967" y="17095"/>
                    <a:pt x="9918" y="17121"/>
                  </a:cubicBezTo>
                  <a:cubicBezTo>
                    <a:pt x="9811" y="17179"/>
                    <a:pt x="9712" y="17374"/>
                    <a:pt x="9747" y="17578"/>
                  </a:cubicBezTo>
                  <a:lnTo>
                    <a:pt x="9749" y="17590"/>
                  </a:lnTo>
                  <a:cubicBezTo>
                    <a:pt x="9752" y="17610"/>
                    <a:pt x="9775" y="17632"/>
                    <a:pt x="9771" y="17648"/>
                  </a:cubicBezTo>
                  <a:cubicBezTo>
                    <a:pt x="9770" y="17654"/>
                    <a:pt x="9758" y="17640"/>
                    <a:pt x="9759" y="17646"/>
                  </a:cubicBezTo>
                  <a:lnTo>
                    <a:pt x="9761" y="17662"/>
                  </a:lnTo>
                  <a:cubicBezTo>
                    <a:pt x="9769" y="17706"/>
                    <a:pt x="9781" y="17733"/>
                    <a:pt x="9781" y="17775"/>
                  </a:cubicBezTo>
                  <a:cubicBezTo>
                    <a:pt x="9781" y="17902"/>
                    <a:pt x="9732" y="17949"/>
                    <a:pt x="9732" y="18056"/>
                  </a:cubicBezTo>
                  <a:lnTo>
                    <a:pt x="9732" y="18450"/>
                  </a:lnTo>
                  <a:cubicBezTo>
                    <a:pt x="9732" y="18508"/>
                    <a:pt x="9762" y="18562"/>
                    <a:pt x="9771" y="18591"/>
                  </a:cubicBezTo>
                  <a:cubicBezTo>
                    <a:pt x="9792" y="18654"/>
                    <a:pt x="9765" y="18696"/>
                    <a:pt x="9786" y="18759"/>
                  </a:cubicBezTo>
                  <a:cubicBezTo>
                    <a:pt x="9805" y="18816"/>
                    <a:pt x="9869" y="18914"/>
                    <a:pt x="9903" y="18963"/>
                  </a:cubicBezTo>
                  <a:cubicBezTo>
                    <a:pt x="9991" y="19090"/>
                    <a:pt x="9991" y="19208"/>
                    <a:pt x="10118" y="19266"/>
                  </a:cubicBezTo>
                  <a:cubicBezTo>
                    <a:pt x="10162" y="19286"/>
                    <a:pt x="10162" y="19350"/>
                    <a:pt x="10201" y="19350"/>
                  </a:cubicBezTo>
                  <a:cubicBezTo>
                    <a:pt x="10294" y="19350"/>
                    <a:pt x="10372" y="19251"/>
                    <a:pt x="10470" y="19251"/>
                  </a:cubicBezTo>
                  <a:cubicBezTo>
                    <a:pt x="10524" y="19251"/>
                    <a:pt x="10543" y="19294"/>
                    <a:pt x="10563" y="19294"/>
                  </a:cubicBezTo>
                  <a:cubicBezTo>
                    <a:pt x="10602" y="19294"/>
                    <a:pt x="10625" y="19209"/>
                    <a:pt x="10631" y="19181"/>
                  </a:cubicBezTo>
                  <a:cubicBezTo>
                    <a:pt x="10650" y="19096"/>
                    <a:pt x="10734" y="19005"/>
                    <a:pt x="10734" y="18900"/>
                  </a:cubicBezTo>
                  <a:cubicBezTo>
                    <a:pt x="10734" y="18696"/>
                    <a:pt x="10895" y="18626"/>
                    <a:pt x="11027" y="18626"/>
                  </a:cubicBezTo>
                  <a:cubicBezTo>
                    <a:pt x="11071" y="18626"/>
                    <a:pt x="11105" y="18635"/>
                    <a:pt x="11125" y="18647"/>
                  </a:cubicBezTo>
                  <a:cubicBezTo>
                    <a:pt x="11144" y="18657"/>
                    <a:pt x="11237" y="18619"/>
                    <a:pt x="11237" y="18661"/>
                  </a:cubicBezTo>
                  <a:lnTo>
                    <a:pt x="11237" y="18725"/>
                  </a:lnTo>
                  <a:cubicBezTo>
                    <a:pt x="11237" y="18823"/>
                    <a:pt x="11154" y="18949"/>
                    <a:pt x="11154" y="19083"/>
                  </a:cubicBezTo>
                  <a:cubicBezTo>
                    <a:pt x="11154" y="19195"/>
                    <a:pt x="11095" y="19397"/>
                    <a:pt x="11095" y="19315"/>
                  </a:cubicBezTo>
                  <a:lnTo>
                    <a:pt x="11095" y="19266"/>
                  </a:lnTo>
                  <a:lnTo>
                    <a:pt x="11057" y="19266"/>
                  </a:lnTo>
                  <a:lnTo>
                    <a:pt x="11057" y="19603"/>
                  </a:lnTo>
                  <a:cubicBezTo>
                    <a:pt x="11057" y="19673"/>
                    <a:pt x="10969" y="19684"/>
                    <a:pt x="10969" y="19744"/>
                  </a:cubicBezTo>
                  <a:lnTo>
                    <a:pt x="10969" y="19779"/>
                  </a:lnTo>
                  <a:cubicBezTo>
                    <a:pt x="10969" y="19828"/>
                    <a:pt x="10998" y="19856"/>
                    <a:pt x="11027" y="19856"/>
                  </a:cubicBezTo>
                  <a:cubicBezTo>
                    <a:pt x="11188" y="19856"/>
                    <a:pt x="11320" y="19814"/>
                    <a:pt x="11491" y="19814"/>
                  </a:cubicBezTo>
                  <a:cubicBezTo>
                    <a:pt x="11609" y="19814"/>
                    <a:pt x="11726" y="19832"/>
                    <a:pt x="11726" y="19962"/>
                  </a:cubicBezTo>
                  <a:lnTo>
                    <a:pt x="11726" y="20067"/>
                  </a:lnTo>
                  <a:cubicBezTo>
                    <a:pt x="11726" y="20131"/>
                    <a:pt x="11692" y="20294"/>
                    <a:pt x="11692" y="20376"/>
                  </a:cubicBezTo>
                  <a:lnTo>
                    <a:pt x="11692" y="20805"/>
                  </a:lnTo>
                  <a:cubicBezTo>
                    <a:pt x="11692" y="20960"/>
                    <a:pt x="11794" y="21025"/>
                    <a:pt x="11873" y="21079"/>
                  </a:cubicBezTo>
                  <a:cubicBezTo>
                    <a:pt x="11926" y="21116"/>
                    <a:pt x="11926" y="21248"/>
                    <a:pt x="12010" y="21248"/>
                  </a:cubicBezTo>
                  <a:cubicBezTo>
                    <a:pt x="12137" y="21248"/>
                    <a:pt x="12200" y="21108"/>
                    <a:pt x="12317" y="21108"/>
                  </a:cubicBezTo>
                  <a:cubicBezTo>
                    <a:pt x="12454" y="21108"/>
                    <a:pt x="12523" y="21234"/>
                    <a:pt x="12592" y="21333"/>
                  </a:cubicBezTo>
                  <a:cubicBezTo>
                    <a:pt x="12602" y="21347"/>
                    <a:pt x="12481" y="21511"/>
                    <a:pt x="12470" y="21500"/>
                  </a:cubicBezTo>
                  <a:cubicBezTo>
                    <a:pt x="12459" y="21488"/>
                    <a:pt x="12415" y="21466"/>
                    <a:pt x="12415" y="21445"/>
                  </a:cubicBezTo>
                  <a:cubicBezTo>
                    <a:pt x="12415" y="21417"/>
                    <a:pt x="12459" y="21397"/>
                    <a:pt x="12444" y="21375"/>
                  </a:cubicBezTo>
                  <a:cubicBezTo>
                    <a:pt x="12403" y="21315"/>
                    <a:pt x="12376" y="21248"/>
                    <a:pt x="12322" y="21248"/>
                  </a:cubicBezTo>
                  <a:cubicBezTo>
                    <a:pt x="12288" y="21248"/>
                    <a:pt x="12151" y="21389"/>
                    <a:pt x="12151" y="21431"/>
                  </a:cubicBezTo>
                  <a:cubicBezTo>
                    <a:pt x="12151" y="21459"/>
                    <a:pt x="12190" y="21478"/>
                    <a:pt x="12190" y="21494"/>
                  </a:cubicBezTo>
                  <a:cubicBezTo>
                    <a:pt x="12190" y="21566"/>
                    <a:pt x="12156" y="21600"/>
                    <a:pt x="12117" y="21600"/>
                  </a:cubicBezTo>
                  <a:cubicBezTo>
                    <a:pt x="12039" y="21600"/>
                    <a:pt x="11990" y="21466"/>
                    <a:pt x="11951" y="21410"/>
                  </a:cubicBezTo>
                  <a:cubicBezTo>
                    <a:pt x="11916" y="21361"/>
                    <a:pt x="11838" y="21403"/>
                    <a:pt x="11804" y="21403"/>
                  </a:cubicBezTo>
                  <a:cubicBezTo>
                    <a:pt x="11795" y="21403"/>
                    <a:pt x="11789" y="21366"/>
                    <a:pt x="11780" y="21361"/>
                  </a:cubicBezTo>
                  <a:cubicBezTo>
                    <a:pt x="11714" y="21326"/>
                    <a:pt x="11711" y="21269"/>
                    <a:pt x="11692" y="21213"/>
                  </a:cubicBezTo>
                  <a:cubicBezTo>
                    <a:pt x="11677" y="21171"/>
                    <a:pt x="11510" y="21019"/>
                    <a:pt x="11506" y="21023"/>
                  </a:cubicBezTo>
                  <a:cubicBezTo>
                    <a:pt x="11494" y="21042"/>
                    <a:pt x="11520" y="21087"/>
                    <a:pt x="11506" y="21087"/>
                  </a:cubicBezTo>
                  <a:lnTo>
                    <a:pt x="11457" y="21087"/>
                  </a:lnTo>
                  <a:cubicBezTo>
                    <a:pt x="11369" y="21087"/>
                    <a:pt x="11432" y="20918"/>
                    <a:pt x="11408" y="20812"/>
                  </a:cubicBezTo>
                  <a:cubicBezTo>
                    <a:pt x="11393" y="20743"/>
                    <a:pt x="11369" y="20728"/>
                    <a:pt x="11345" y="20693"/>
                  </a:cubicBezTo>
                  <a:cubicBezTo>
                    <a:pt x="11266" y="20580"/>
                    <a:pt x="11275" y="20348"/>
                    <a:pt x="11154" y="20348"/>
                  </a:cubicBezTo>
                  <a:lnTo>
                    <a:pt x="11125" y="20348"/>
                  </a:lnTo>
                  <a:cubicBezTo>
                    <a:pt x="11091" y="20348"/>
                    <a:pt x="11066" y="20383"/>
                    <a:pt x="11032" y="20383"/>
                  </a:cubicBezTo>
                  <a:cubicBezTo>
                    <a:pt x="10939" y="20383"/>
                    <a:pt x="10890" y="20307"/>
                    <a:pt x="10827" y="20264"/>
                  </a:cubicBezTo>
                  <a:cubicBezTo>
                    <a:pt x="10734" y="20201"/>
                    <a:pt x="10666" y="20235"/>
                    <a:pt x="10568" y="20166"/>
                  </a:cubicBezTo>
                  <a:cubicBezTo>
                    <a:pt x="10417" y="20059"/>
                    <a:pt x="10411" y="19807"/>
                    <a:pt x="10265" y="19807"/>
                  </a:cubicBezTo>
                  <a:lnTo>
                    <a:pt x="10235" y="19807"/>
                  </a:lnTo>
                  <a:cubicBezTo>
                    <a:pt x="10189" y="19807"/>
                    <a:pt x="10167" y="19751"/>
                    <a:pt x="10128" y="19751"/>
                  </a:cubicBezTo>
                  <a:cubicBezTo>
                    <a:pt x="10040" y="19751"/>
                    <a:pt x="10025" y="19891"/>
                    <a:pt x="9942" y="19891"/>
                  </a:cubicBezTo>
                  <a:cubicBezTo>
                    <a:pt x="9903" y="19891"/>
                    <a:pt x="9864" y="19842"/>
                    <a:pt x="9844" y="19828"/>
                  </a:cubicBezTo>
                  <a:cubicBezTo>
                    <a:pt x="9806" y="19800"/>
                    <a:pt x="9771" y="19814"/>
                    <a:pt x="9732" y="19814"/>
                  </a:cubicBezTo>
                  <a:cubicBezTo>
                    <a:pt x="9674" y="19814"/>
                    <a:pt x="9508" y="19644"/>
                    <a:pt x="9459" y="19610"/>
                  </a:cubicBezTo>
                  <a:cubicBezTo>
                    <a:pt x="9405" y="19573"/>
                    <a:pt x="9370" y="19617"/>
                    <a:pt x="9317" y="19596"/>
                  </a:cubicBezTo>
                  <a:cubicBezTo>
                    <a:pt x="9248" y="19569"/>
                    <a:pt x="9234" y="19482"/>
                    <a:pt x="9165" y="19434"/>
                  </a:cubicBezTo>
                  <a:cubicBezTo>
                    <a:pt x="9102" y="19391"/>
                    <a:pt x="9067" y="19407"/>
                    <a:pt x="9004" y="19364"/>
                  </a:cubicBezTo>
                  <a:cubicBezTo>
                    <a:pt x="8974" y="19344"/>
                    <a:pt x="8965" y="19336"/>
                    <a:pt x="8950" y="19315"/>
                  </a:cubicBezTo>
                  <a:cubicBezTo>
                    <a:pt x="8891" y="19230"/>
                    <a:pt x="8770" y="19159"/>
                    <a:pt x="8725" y="19090"/>
                  </a:cubicBezTo>
                  <a:cubicBezTo>
                    <a:pt x="8696" y="19044"/>
                    <a:pt x="8652" y="19012"/>
                    <a:pt x="8652" y="18949"/>
                  </a:cubicBezTo>
                  <a:cubicBezTo>
                    <a:pt x="8652" y="18872"/>
                    <a:pt x="8701" y="18829"/>
                    <a:pt x="8701" y="18753"/>
                  </a:cubicBezTo>
                  <a:cubicBezTo>
                    <a:pt x="8701" y="18661"/>
                    <a:pt x="8663" y="18639"/>
                    <a:pt x="8652" y="18591"/>
                  </a:cubicBezTo>
                  <a:cubicBezTo>
                    <a:pt x="8594" y="18337"/>
                    <a:pt x="8427" y="18133"/>
                    <a:pt x="8320" y="17979"/>
                  </a:cubicBezTo>
                  <a:cubicBezTo>
                    <a:pt x="8271" y="17909"/>
                    <a:pt x="8193" y="17880"/>
                    <a:pt x="8144" y="17810"/>
                  </a:cubicBezTo>
                  <a:cubicBezTo>
                    <a:pt x="8105" y="17754"/>
                    <a:pt x="8140" y="17683"/>
                    <a:pt x="8114" y="17606"/>
                  </a:cubicBezTo>
                  <a:cubicBezTo>
                    <a:pt x="8072" y="17479"/>
                    <a:pt x="7957" y="17457"/>
                    <a:pt x="7919" y="17297"/>
                  </a:cubicBezTo>
                  <a:cubicBezTo>
                    <a:pt x="7904" y="17236"/>
                    <a:pt x="7883" y="17313"/>
                    <a:pt x="7865" y="17297"/>
                  </a:cubicBezTo>
                  <a:cubicBezTo>
                    <a:pt x="7789" y="17229"/>
                    <a:pt x="7753" y="17128"/>
                    <a:pt x="7699" y="17051"/>
                  </a:cubicBezTo>
                  <a:cubicBezTo>
                    <a:pt x="7655" y="16988"/>
                    <a:pt x="7670" y="16868"/>
                    <a:pt x="7626" y="16805"/>
                  </a:cubicBezTo>
                  <a:cubicBezTo>
                    <a:pt x="7582" y="16742"/>
                    <a:pt x="7592" y="16586"/>
                    <a:pt x="7553" y="16559"/>
                  </a:cubicBezTo>
                  <a:cubicBezTo>
                    <a:pt x="7470" y="16502"/>
                    <a:pt x="7406" y="16482"/>
                    <a:pt x="7328" y="16418"/>
                  </a:cubicBezTo>
                  <a:cubicBezTo>
                    <a:pt x="7307" y="16401"/>
                    <a:pt x="7318" y="16488"/>
                    <a:pt x="7318" y="16510"/>
                  </a:cubicBezTo>
                  <a:cubicBezTo>
                    <a:pt x="7318" y="16657"/>
                    <a:pt x="7367" y="16748"/>
                    <a:pt x="7406" y="16867"/>
                  </a:cubicBezTo>
                  <a:cubicBezTo>
                    <a:pt x="7440" y="16973"/>
                    <a:pt x="7504" y="16974"/>
                    <a:pt x="7553" y="17044"/>
                  </a:cubicBezTo>
                  <a:cubicBezTo>
                    <a:pt x="7621" y="17142"/>
                    <a:pt x="7630" y="17213"/>
                    <a:pt x="7655" y="17332"/>
                  </a:cubicBezTo>
                  <a:cubicBezTo>
                    <a:pt x="7689" y="17494"/>
                    <a:pt x="7787" y="17571"/>
                    <a:pt x="7821" y="17718"/>
                  </a:cubicBezTo>
                  <a:cubicBezTo>
                    <a:pt x="7860" y="17888"/>
                    <a:pt x="7873" y="18131"/>
                    <a:pt x="7978" y="18155"/>
                  </a:cubicBezTo>
                  <a:cubicBezTo>
                    <a:pt x="8032" y="18167"/>
                    <a:pt x="8075" y="18218"/>
                    <a:pt x="8075" y="18274"/>
                  </a:cubicBezTo>
                  <a:cubicBezTo>
                    <a:pt x="8075" y="18309"/>
                    <a:pt x="8056" y="18380"/>
                    <a:pt x="8041" y="18380"/>
                  </a:cubicBezTo>
                  <a:cubicBezTo>
                    <a:pt x="8031" y="18380"/>
                    <a:pt x="7981" y="18236"/>
                    <a:pt x="7961" y="18230"/>
                  </a:cubicBezTo>
                  <a:cubicBezTo>
                    <a:pt x="7876" y="18204"/>
                    <a:pt x="7826" y="18064"/>
                    <a:pt x="7773" y="18014"/>
                  </a:cubicBezTo>
                  <a:cubicBezTo>
                    <a:pt x="7743" y="17986"/>
                    <a:pt x="7723" y="17992"/>
                    <a:pt x="7723" y="17951"/>
                  </a:cubicBezTo>
                  <a:lnTo>
                    <a:pt x="7723" y="17768"/>
                  </a:lnTo>
                  <a:cubicBezTo>
                    <a:pt x="7723" y="17659"/>
                    <a:pt x="7631" y="17613"/>
                    <a:pt x="7582" y="17543"/>
                  </a:cubicBezTo>
                  <a:cubicBezTo>
                    <a:pt x="7513" y="17444"/>
                    <a:pt x="7385" y="17481"/>
                    <a:pt x="7357" y="17360"/>
                  </a:cubicBezTo>
                  <a:cubicBezTo>
                    <a:pt x="7349" y="17327"/>
                    <a:pt x="7497" y="17386"/>
                    <a:pt x="7454" y="17298"/>
                  </a:cubicBezTo>
                  <a:cubicBezTo>
                    <a:pt x="7382" y="17150"/>
                    <a:pt x="7302" y="17000"/>
                    <a:pt x="7216" y="16920"/>
                  </a:cubicBezTo>
                  <a:cubicBezTo>
                    <a:pt x="7158" y="16866"/>
                    <a:pt x="7162" y="16671"/>
                    <a:pt x="7132" y="16587"/>
                  </a:cubicBezTo>
                  <a:cubicBezTo>
                    <a:pt x="7088" y="16460"/>
                    <a:pt x="7010" y="16426"/>
                    <a:pt x="7010" y="16256"/>
                  </a:cubicBezTo>
                  <a:lnTo>
                    <a:pt x="7010" y="16207"/>
                  </a:lnTo>
                  <a:lnTo>
                    <a:pt x="7020" y="16207"/>
                  </a:lnTo>
                  <a:cubicBezTo>
                    <a:pt x="7184" y="16207"/>
                    <a:pt x="6698" y="15848"/>
                    <a:pt x="6522" y="15750"/>
                  </a:cubicBezTo>
                  <a:cubicBezTo>
                    <a:pt x="6482" y="15729"/>
                    <a:pt x="6498" y="15651"/>
                    <a:pt x="6482" y="15595"/>
                  </a:cubicBezTo>
                  <a:cubicBezTo>
                    <a:pt x="6415" y="15349"/>
                    <a:pt x="6370" y="15250"/>
                    <a:pt x="6302" y="14977"/>
                  </a:cubicBezTo>
                  <a:cubicBezTo>
                    <a:pt x="6266" y="14837"/>
                    <a:pt x="6092" y="14644"/>
                    <a:pt x="6008" y="14435"/>
                  </a:cubicBezTo>
                  <a:cubicBezTo>
                    <a:pt x="5984" y="14374"/>
                    <a:pt x="6064" y="14351"/>
                    <a:pt x="6057" y="14302"/>
                  </a:cubicBezTo>
                  <a:cubicBezTo>
                    <a:pt x="6035" y="14132"/>
                    <a:pt x="6055" y="13888"/>
                    <a:pt x="6008" y="13711"/>
                  </a:cubicBezTo>
                  <a:cubicBezTo>
                    <a:pt x="5963" y="13540"/>
                    <a:pt x="6091" y="13141"/>
                    <a:pt x="6091" y="12923"/>
                  </a:cubicBezTo>
                  <a:cubicBezTo>
                    <a:pt x="6091" y="12769"/>
                    <a:pt x="5969" y="12706"/>
                    <a:pt x="5969" y="12551"/>
                  </a:cubicBezTo>
                  <a:cubicBezTo>
                    <a:pt x="5969" y="12508"/>
                    <a:pt x="6023" y="12502"/>
                    <a:pt x="6043" y="12502"/>
                  </a:cubicBezTo>
                  <a:cubicBezTo>
                    <a:pt x="6116" y="12502"/>
                    <a:pt x="6136" y="12601"/>
                    <a:pt x="6184" y="12621"/>
                  </a:cubicBezTo>
                  <a:cubicBezTo>
                    <a:pt x="6221" y="12637"/>
                    <a:pt x="6253" y="12495"/>
                    <a:pt x="6253" y="12431"/>
                  </a:cubicBezTo>
                  <a:cubicBezTo>
                    <a:pt x="6253" y="12361"/>
                    <a:pt x="6218" y="12333"/>
                    <a:pt x="6189" y="12270"/>
                  </a:cubicBezTo>
                  <a:cubicBezTo>
                    <a:pt x="6177" y="12244"/>
                    <a:pt x="6145" y="12241"/>
                    <a:pt x="6135" y="12227"/>
                  </a:cubicBezTo>
                  <a:cubicBezTo>
                    <a:pt x="6087" y="12157"/>
                    <a:pt x="5964" y="12143"/>
                    <a:pt x="5950" y="12073"/>
                  </a:cubicBezTo>
                  <a:cubicBezTo>
                    <a:pt x="5911" y="11890"/>
                    <a:pt x="5805" y="11907"/>
                    <a:pt x="5715" y="11841"/>
                  </a:cubicBezTo>
                  <a:cubicBezTo>
                    <a:pt x="5567" y="11732"/>
                    <a:pt x="5539" y="11651"/>
                    <a:pt x="5505" y="11489"/>
                  </a:cubicBezTo>
                  <a:cubicBezTo>
                    <a:pt x="5500" y="11468"/>
                    <a:pt x="5373" y="11355"/>
                    <a:pt x="5373" y="11355"/>
                  </a:cubicBezTo>
                  <a:cubicBezTo>
                    <a:pt x="5314" y="11299"/>
                    <a:pt x="5368" y="11208"/>
                    <a:pt x="5324" y="11145"/>
                  </a:cubicBezTo>
                  <a:cubicBezTo>
                    <a:pt x="5295" y="11103"/>
                    <a:pt x="5255" y="11104"/>
                    <a:pt x="5217" y="11089"/>
                  </a:cubicBezTo>
                  <a:cubicBezTo>
                    <a:pt x="5148" y="11062"/>
                    <a:pt x="5168" y="10871"/>
                    <a:pt x="5168" y="10779"/>
                  </a:cubicBezTo>
                  <a:cubicBezTo>
                    <a:pt x="5168" y="10737"/>
                    <a:pt x="5156" y="10705"/>
                    <a:pt x="5139" y="10680"/>
                  </a:cubicBezTo>
                  <a:cubicBezTo>
                    <a:pt x="5121" y="10656"/>
                    <a:pt x="5114" y="10688"/>
                    <a:pt x="5090" y="10688"/>
                  </a:cubicBezTo>
                  <a:cubicBezTo>
                    <a:pt x="5006" y="10688"/>
                    <a:pt x="4884" y="10554"/>
                    <a:pt x="4884" y="10477"/>
                  </a:cubicBezTo>
                  <a:lnTo>
                    <a:pt x="4884" y="10371"/>
                  </a:lnTo>
                  <a:cubicBezTo>
                    <a:pt x="4884" y="10266"/>
                    <a:pt x="4825" y="10266"/>
                    <a:pt x="4738" y="10266"/>
                  </a:cubicBezTo>
                  <a:cubicBezTo>
                    <a:pt x="4669" y="10266"/>
                    <a:pt x="4650" y="10203"/>
                    <a:pt x="4650" y="10160"/>
                  </a:cubicBezTo>
                  <a:cubicBezTo>
                    <a:pt x="4650" y="10104"/>
                    <a:pt x="4723" y="10097"/>
                    <a:pt x="4723" y="10041"/>
                  </a:cubicBezTo>
                  <a:lnTo>
                    <a:pt x="4723" y="9949"/>
                  </a:lnTo>
                  <a:cubicBezTo>
                    <a:pt x="4723" y="9815"/>
                    <a:pt x="4655" y="10041"/>
                    <a:pt x="4591" y="10041"/>
                  </a:cubicBezTo>
                  <a:cubicBezTo>
                    <a:pt x="4571" y="10041"/>
                    <a:pt x="4518" y="9978"/>
                    <a:pt x="4518" y="9935"/>
                  </a:cubicBezTo>
                  <a:cubicBezTo>
                    <a:pt x="4518" y="9851"/>
                    <a:pt x="4572" y="9828"/>
                    <a:pt x="4567" y="9788"/>
                  </a:cubicBezTo>
                  <a:cubicBezTo>
                    <a:pt x="4560" y="9739"/>
                    <a:pt x="4516" y="9719"/>
                    <a:pt x="4479" y="9738"/>
                  </a:cubicBezTo>
                  <a:cubicBezTo>
                    <a:pt x="4410" y="9775"/>
                    <a:pt x="4387" y="9633"/>
                    <a:pt x="4332" y="9633"/>
                  </a:cubicBezTo>
                  <a:cubicBezTo>
                    <a:pt x="4290" y="9633"/>
                    <a:pt x="4298" y="9760"/>
                    <a:pt x="4259" y="9760"/>
                  </a:cubicBezTo>
                  <a:cubicBezTo>
                    <a:pt x="4156" y="9760"/>
                    <a:pt x="4088" y="9555"/>
                    <a:pt x="4029" y="9493"/>
                  </a:cubicBezTo>
                  <a:cubicBezTo>
                    <a:pt x="3902" y="9358"/>
                    <a:pt x="3758" y="9246"/>
                    <a:pt x="3589" y="9246"/>
                  </a:cubicBezTo>
                  <a:lnTo>
                    <a:pt x="3321" y="9246"/>
                  </a:lnTo>
                  <a:cubicBezTo>
                    <a:pt x="3150" y="9246"/>
                    <a:pt x="2993" y="9092"/>
                    <a:pt x="2861" y="8895"/>
                  </a:cubicBezTo>
                  <a:cubicBezTo>
                    <a:pt x="2817" y="8829"/>
                    <a:pt x="2683" y="8936"/>
                    <a:pt x="2661" y="9000"/>
                  </a:cubicBezTo>
                  <a:cubicBezTo>
                    <a:pt x="2644" y="9048"/>
                    <a:pt x="2719" y="9056"/>
                    <a:pt x="2710" y="9099"/>
                  </a:cubicBezTo>
                  <a:cubicBezTo>
                    <a:pt x="2673" y="9258"/>
                    <a:pt x="2333" y="9493"/>
                    <a:pt x="2221" y="9493"/>
                  </a:cubicBezTo>
                  <a:cubicBezTo>
                    <a:pt x="2201" y="9493"/>
                    <a:pt x="2172" y="9471"/>
                    <a:pt x="2172" y="9443"/>
                  </a:cubicBezTo>
                  <a:cubicBezTo>
                    <a:pt x="2172" y="9401"/>
                    <a:pt x="2215" y="9402"/>
                    <a:pt x="2211" y="9387"/>
                  </a:cubicBezTo>
                  <a:cubicBezTo>
                    <a:pt x="2197" y="9330"/>
                    <a:pt x="2206" y="9338"/>
                    <a:pt x="2206" y="9303"/>
                  </a:cubicBezTo>
                  <a:cubicBezTo>
                    <a:pt x="2206" y="9148"/>
                    <a:pt x="2284" y="9046"/>
                    <a:pt x="2421" y="8965"/>
                  </a:cubicBezTo>
                  <a:cubicBezTo>
                    <a:pt x="2435" y="8957"/>
                    <a:pt x="2441" y="8895"/>
                    <a:pt x="2426" y="8895"/>
                  </a:cubicBezTo>
                  <a:lnTo>
                    <a:pt x="2368" y="8895"/>
                  </a:lnTo>
                  <a:cubicBezTo>
                    <a:pt x="2250" y="8895"/>
                    <a:pt x="1928" y="9282"/>
                    <a:pt x="1928" y="9514"/>
                  </a:cubicBezTo>
                  <a:lnTo>
                    <a:pt x="1928" y="9619"/>
                  </a:lnTo>
                  <a:cubicBezTo>
                    <a:pt x="1928" y="9780"/>
                    <a:pt x="1820" y="9837"/>
                    <a:pt x="1708" y="9900"/>
                  </a:cubicBezTo>
                  <a:cubicBezTo>
                    <a:pt x="1644" y="9936"/>
                    <a:pt x="1624" y="10006"/>
                    <a:pt x="1586" y="10076"/>
                  </a:cubicBezTo>
                  <a:cubicBezTo>
                    <a:pt x="1512" y="10209"/>
                    <a:pt x="1346" y="10280"/>
                    <a:pt x="1268" y="10393"/>
                  </a:cubicBezTo>
                  <a:cubicBezTo>
                    <a:pt x="1195" y="10498"/>
                    <a:pt x="1018" y="10572"/>
                    <a:pt x="877" y="10604"/>
                  </a:cubicBezTo>
                  <a:cubicBezTo>
                    <a:pt x="701" y="10642"/>
                    <a:pt x="547" y="11077"/>
                    <a:pt x="398" y="10856"/>
                  </a:cubicBezTo>
                  <a:cubicBezTo>
                    <a:pt x="322" y="10743"/>
                    <a:pt x="550" y="10778"/>
                    <a:pt x="632" y="10709"/>
                  </a:cubicBezTo>
                  <a:cubicBezTo>
                    <a:pt x="691" y="10659"/>
                    <a:pt x="736" y="10521"/>
                    <a:pt x="789" y="10477"/>
                  </a:cubicBezTo>
                  <a:cubicBezTo>
                    <a:pt x="873" y="10408"/>
                    <a:pt x="966" y="10478"/>
                    <a:pt x="1024" y="10371"/>
                  </a:cubicBezTo>
                  <a:cubicBezTo>
                    <a:pt x="1107" y="10217"/>
                    <a:pt x="1297" y="10096"/>
                    <a:pt x="1414" y="9985"/>
                  </a:cubicBezTo>
                  <a:cubicBezTo>
                    <a:pt x="1527" y="9878"/>
                    <a:pt x="1782" y="9563"/>
                    <a:pt x="1644" y="9563"/>
                  </a:cubicBezTo>
                  <a:lnTo>
                    <a:pt x="1571" y="9563"/>
                  </a:lnTo>
                  <a:cubicBezTo>
                    <a:pt x="1492" y="9563"/>
                    <a:pt x="1463" y="9654"/>
                    <a:pt x="1390" y="9654"/>
                  </a:cubicBezTo>
                  <a:cubicBezTo>
                    <a:pt x="1331" y="9654"/>
                    <a:pt x="1306" y="9572"/>
                    <a:pt x="1258" y="9598"/>
                  </a:cubicBezTo>
                  <a:cubicBezTo>
                    <a:pt x="1219" y="9619"/>
                    <a:pt x="1259" y="9729"/>
                    <a:pt x="1224" y="9725"/>
                  </a:cubicBezTo>
                  <a:cubicBezTo>
                    <a:pt x="1099" y="9710"/>
                    <a:pt x="1088" y="9579"/>
                    <a:pt x="989" y="9527"/>
                  </a:cubicBezTo>
                  <a:cubicBezTo>
                    <a:pt x="960" y="9512"/>
                    <a:pt x="1004" y="9633"/>
                    <a:pt x="985" y="9633"/>
                  </a:cubicBezTo>
                  <a:lnTo>
                    <a:pt x="926" y="9633"/>
                  </a:lnTo>
                  <a:cubicBezTo>
                    <a:pt x="897" y="9633"/>
                    <a:pt x="872" y="9689"/>
                    <a:pt x="853" y="9689"/>
                  </a:cubicBezTo>
                  <a:cubicBezTo>
                    <a:pt x="823" y="9689"/>
                    <a:pt x="804" y="9570"/>
                    <a:pt x="804" y="9514"/>
                  </a:cubicBezTo>
                  <a:lnTo>
                    <a:pt x="804" y="9373"/>
                  </a:lnTo>
                  <a:cubicBezTo>
                    <a:pt x="804" y="9352"/>
                    <a:pt x="809" y="9267"/>
                    <a:pt x="765" y="9267"/>
                  </a:cubicBezTo>
                  <a:cubicBezTo>
                    <a:pt x="726" y="9267"/>
                    <a:pt x="687" y="9387"/>
                    <a:pt x="667" y="9387"/>
                  </a:cubicBezTo>
                  <a:cubicBezTo>
                    <a:pt x="603" y="9387"/>
                    <a:pt x="352" y="9142"/>
                    <a:pt x="339" y="9064"/>
                  </a:cubicBezTo>
                  <a:cubicBezTo>
                    <a:pt x="334" y="9029"/>
                    <a:pt x="416" y="9077"/>
                    <a:pt x="413" y="9042"/>
                  </a:cubicBezTo>
                  <a:cubicBezTo>
                    <a:pt x="397" y="8879"/>
                    <a:pt x="217" y="8853"/>
                    <a:pt x="217" y="8740"/>
                  </a:cubicBezTo>
                  <a:cubicBezTo>
                    <a:pt x="217" y="8529"/>
                    <a:pt x="481" y="8353"/>
                    <a:pt x="584" y="8353"/>
                  </a:cubicBezTo>
                  <a:cubicBezTo>
                    <a:pt x="628" y="8353"/>
                    <a:pt x="960" y="8164"/>
                    <a:pt x="960" y="8072"/>
                  </a:cubicBezTo>
                  <a:cubicBezTo>
                    <a:pt x="960" y="8023"/>
                    <a:pt x="866" y="7919"/>
                    <a:pt x="877" y="7903"/>
                  </a:cubicBezTo>
                  <a:cubicBezTo>
                    <a:pt x="917" y="7845"/>
                    <a:pt x="950" y="7953"/>
                    <a:pt x="950" y="7897"/>
                  </a:cubicBezTo>
                  <a:lnTo>
                    <a:pt x="950" y="7791"/>
                  </a:lnTo>
                  <a:cubicBezTo>
                    <a:pt x="950" y="7727"/>
                    <a:pt x="906" y="7791"/>
                    <a:pt x="877" y="7791"/>
                  </a:cubicBezTo>
                  <a:cubicBezTo>
                    <a:pt x="799" y="7791"/>
                    <a:pt x="770" y="7911"/>
                    <a:pt x="667" y="7911"/>
                  </a:cubicBezTo>
                  <a:cubicBezTo>
                    <a:pt x="569" y="7911"/>
                    <a:pt x="536" y="7861"/>
                    <a:pt x="462" y="7861"/>
                  </a:cubicBezTo>
                  <a:lnTo>
                    <a:pt x="203" y="7861"/>
                  </a:lnTo>
                  <a:cubicBezTo>
                    <a:pt x="129" y="7861"/>
                    <a:pt x="139" y="7727"/>
                    <a:pt x="139" y="7664"/>
                  </a:cubicBezTo>
                  <a:cubicBezTo>
                    <a:pt x="139" y="7643"/>
                    <a:pt x="169" y="7598"/>
                    <a:pt x="154" y="7594"/>
                  </a:cubicBezTo>
                  <a:cubicBezTo>
                    <a:pt x="77" y="7571"/>
                    <a:pt x="-27" y="7543"/>
                    <a:pt x="7" y="7481"/>
                  </a:cubicBezTo>
                  <a:cubicBezTo>
                    <a:pt x="96" y="7321"/>
                    <a:pt x="306" y="7172"/>
                    <a:pt x="447" y="7172"/>
                  </a:cubicBezTo>
                  <a:lnTo>
                    <a:pt x="535" y="7172"/>
                  </a:lnTo>
                  <a:cubicBezTo>
                    <a:pt x="691" y="7172"/>
                    <a:pt x="613" y="7334"/>
                    <a:pt x="716" y="7334"/>
                  </a:cubicBezTo>
                  <a:cubicBezTo>
                    <a:pt x="784" y="7334"/>
                    <a:pt x="849" y="7421"/>
                    <a:pt x="853" y="7334"/>
                  </a:cubicBezTo>
                  <a:cubicBezTo>
                    <a:pt x="862" y="7099"/>
                    <a:pt x="701" y="7095"/>
                    <a:pt x="559" y="6996"/>
                  </a:cubicBezTo>
                  <a:cubicBezTo>
                    <a:pt x="520" y="6969"/>
                    <a:pt x="461" y="6757"/>
                    <a:pt x="413" y="6716"/>
                  </a:cubicBezTo>
                  <a:cubicBezTo>
                    <a:pt x="354" y="6666"/>
                    <a:pt x="154" y="6609"/>
                    <a:pt x="154" y="6560"/>
                  </a:cubicBezTo>
                  <a:cubicBezTo>
                    <a:pt x="154" y="6560"/>
                    <a:pt x="212" y="6364"/>
                    <a:pt x="227" y="6364"/>
                  </a:cubicBezTo>
                  <a:lnTo>
                    <a:pt x="496" y="6364"/>
                  </a:lnTo>
                  <a:cubicBezTo>
                    <a:pt x="740" y="6364"/>
                    <a:pt x="862" y="5812"/>
                    <a:pt x="1121" y="5695"/>
                  </a:cubicBezTo>
                  <a:cubicBezTo>
                    <a:pt x="1189" y="5665"/>
                    <a:pt x="1234" y="5717"/>
                    <a:pt x="1302" y="5681"/>
                  </a:cubicBezTo>
                  <a:cubicBezTo>
                    <a:pt x="1381" y="5640"/>
                    <a:pt x="1429" y="5485"/>
                    <a:pt x="1512" y="5485"/>
                  </a:cubicBezTo>
                  <a:cubicBezTo>
                    <a:pt x="1576" y="5485"/>
                    <a:pt x="1622" y="5516"/>
                    <a:pt x="1664" y="5590"/>
                  </a:cubicBezTo>
                  <a:cubicBezTo>
                    <a:pt x="1687" y="5633"/>
                    <a:pt x="1599" y="5653"/>
                    <a:pt x="1620" y="5681"/>
                  </a:cubicBezTo>
                  <a:cubicBezTo>
                    <a:pt x="1655" y="5732"/>
                    <a:pt x="1697" y="5606"/>
                    <a:pt x="1742" y="5590"/>
                  </a:cubicBezTo>
                  <a:cubicBezTo>
                    <a:pt x="1797" y="5571"/>
                    <a:pt x="1808" y="5660"/>
                    <a:pt x="1855" y="5660"/>
                  </a:cubicBezTo>
                  <a:lnTo>
                    <a:pt x="2099" y="5660"/>
                  </a:lnTo>
                  <a:cubicBezTo>
                    <a:pt x="2169" y="5660"/>
                    <a:pt x="2169" y="5801"/>
                    <a:pt x="2245" y="5801"/>
                  </a:cubicBezTo>
                  <a:lnTo>
                    <a:pt x="2622" y="5801"/>
                  </a:lnTo>
                  <a:cubicBezTo>
                    <a:pt x="2760" y="5801"/>
                    <a:pt x="3022" y="5976"/>
                    <a:pt x="3174" y="5976"/>
                  </a:cubicBezTo>
                  <a:cubicBezTo>
                    <a:pt x="3262" y="5976"/>
                    <a:pt x="3316" y="5928"/>
                    <a:pt x="3404" y="5928"/>
                  </a:cubicBezTo>
                  <a:cubicBezTo>
                    <a:pt x="3545" y="5928"/>
                    <a:pt x="3711" y="6253"/>
                    <a:pt x="3711" y="6068"/>
                  </a:cubicBezTo>
                  <a:lnTo>
                    <a:pt x="3711" y="6061"/>
                  </a:lnTo>
                  <a:cubicBezTo>
                    <a:pt x="3711" y="5989"/>
                    <a:pt x="3731" y="6069"/>
                    <a:pt x="3770" y="6061"/>
                  </a:cubicBezTo>
                  <a:cubicBezTo>
                    <a:pt x="3785" y="6058"/>
                    <a:pt x="3830" y="6145"/>
                    <a:pt x="3838" y="6153"/>
                  </a:cubicBezTo>
                  <a:cubicBezTo>
                    <a:pt x="4039" y="6329"/>
                    <a:pt x="4259" y="6364"/>
                    <a:pt x="4381" y="6364"/>
                  </a:cubicBezTo>
                  <a:cubicBezTo>
                    <a:pt x="4425" y="6364"/>
                    <a:pt x="4204" y="6196"/>
                    <a:pt x="4523" y="6180"/>
                  </a:cubicBezTo>
                  <a:cubicBezTo>
                    <a:pt x="4569" y="6178"/>
                    <a:pt x="4546" y="5960"/>
                    <a:pt x="4674" y="6132"/>
                  </a:cubicBezTo>
                  <a:cubicBezTo>
                    <a:pt x="4717" y="6189"/>
                    <a:pt x="4847" y="6065"/>
                    <a:pt x="4899" y="6040"/>
                  </a:cubicBezTo>
                  <a:cubicBezTo>
                    <a:pt x="5038" y="5973"/>
                    <a:pt x="5086" y="5893"/>
                    <a:pt x="5241" y="5899"/>
                  </a:cubicBezTo>
                  <a:cubicBezTo>
                    <a:pt x="5283" y="5901"/>
                    <a:pt x="5290" y="5998"/>
                    <a:pt x="5329" y="5998"/>
                  </a:cubicBezTo>
                  <a:cubicBezTo>
                    <a:pt x="5432" y="5998"/>
                    <a:pt x="5397" y="5794"/>
                    <a:pt x="5495" y="5794"/>
                  </a:cubicBezTo>
                  <a:cubicBezTo>
                    <a:pt x="5525" y="5794"/>
                    <a:pt x="5656" y="6110"/>
                    <a:pt x="5749" y="6110"/>
                  </a:cubicBezTo>
                  <a:cubicBezTo>
                    <a:pt x="5847" y="6110"/>
                    <a:pt x="5846" y="5902"/>
                    <a:pt x="5940" y="5928"/>
                  </a:cubicBezTo>
                  <a:cubicBezTo>
                    <a:pt x="5979" y="5938"/>
                    <a:pt x="6004" y="6117"/>
                    <a:pt x="6057" y="6117"/>
                  </a:cubicBezTo>
                  <a:cubicBezTo>
                    <a:pt x="6135" y="6117"/>
                    <a:pt x="6174" y="6026"/>
                    <a:pt x="6267" y="6026"/>
                  </a:cubicBezTo>
                  <a:cubicBezTo>
                    <a:pt x="6565" y="6026"/>
                    <a:pt x="6713" y="6376"/>
                    <a:pt x="7010" y="6343"/>
                  </a:cubicBezTo>
                  <a:cubicBezTo>
                    <a:pt x="7289" y="6311"/>
                    <a:pt x="7299" y="6238"/>
                    <a:pt x="7401" y="6539"/>
                  </a:cubicBezTo>
                  <a:cubicBezTo>
                    <a:pt x="7419" y="6593"/>
                    <a:pt x="7222" y="6556"/>
                    <a:pt x="7222" y="6619"/>
                  </a:cubicBezTo>
                  <a:cubicBezTo>
                    <a:pt x="7222" y="6640"/>
                    <a:pt x="7222" y="6742"/>
                    <a:pt x="7416" y="6729"/>
                  </a:cubicBezTo>
                  <a:cubicBezTo>
                    <a:pt x="7523" y="6722"/>
                    <a:pt x="7587" y="6666"/>
                    <a:pt x="7684" y="6666"/>
                  </a:cubicBezTo>
                  <a:lnTo>
                    <a:pt x="7997" y="6666"/>
                  </a:lnTo>
                  <a:lnTo>
                    <a:pt x="8070" y="6716"/>
                  </a:lnTo>
                  <a:cubicBezTo>
                    <a:pt x="8154" y="6772"/>
                    <a:pt x="8173" y="6947"/>
                    <a:pt x="8271" y="6947"/>
                  </a:cubicBezTo>
                  <a:cubicBezTo>
                    <a:pt x="8295" y="6947"/>
                    <a:pt x="8242" y="6785"/>
                    <a:pt x="8242" y="6737"/>
                  </a:cubicBezTo>
                  <a:cubicBezTo>
                    <a:pt x="8242" y="6497"/>
                    <a:pt x="8559" y="6652"/>
                    <a:pt x="8471" y="6455"/>
                  </a:cubicBezTo>
                  <a:cubicBezTo>
                    <a:pt x="8433" y="6370"/>
                    <a:pt x="8284" y="6566"/>
                    <a:pt x="8206" y="6566"/>
                  </a:cubicBezTo>
                  <a:cubicBezTo>
                    <a:pt x="8167" y="6566"/>
                    <a:pt x="8144" y="6539"/>
                    <a:pt x="8144" y="6490"/>
                  </a:cubicBezTo>
                  <a:cubicBezTo>
                    <a:pt x="8144" y="6335"/>
                    <a:pt x="8466" y="6194"/>
                    <a:pt x="8525" y="6294"/>
                  </a:cubicBezTo>
                  <a:cubicBezTo>
                    <a:pt x="8662" y="6523"/>
                    <a:pt x="8897" y="6716"/>
                    <a:pt x="9161" y="6716"/>
                  </a:cubicBezTo>
                  <a:cubicBezTo>
                    <a:pt x="9439" y="6716"/>
                    <a:pt x="9520" y="6805"/>
                    <a:pt x="9576" y="6716"/>
                  </a:cubicBezTo>
                  <a:cubicBezTo>
                    <a:pt x="9644" y="6605"/>
                    <a:pt x="9610" y="6490"/>
                    <a:pt x="9698" y="6490"/>
                  </a:cubicBezTo>
                  <a:cubicBezTo>
                    <a:pt x="9771" y="6490"/>
                    <a:pt x="9902" y="6541"/>
                    <a:pt x="9918" y="6575"/>
                  </a:cubicBezTo>
                  <a:cubicBezTo>
                    <a:pt x="9956" y="6653"/>
                    <a:pt x="9909" y="7028"/>
                    <a:pt x="9991" y="6820"/>
                  </a:cubicBezTo>
                  <a:cubicBezTo>
                    <a:pt x="10109" y="6521"/>
                    <a:pt x="10354" y="6591"/>
                    <a:pt x="10250" y="6328"/>
                  </a:cubicBezTo>
                  <a:cubicBezTo>
                    <a:pt x="10228" y="6273"/>
                    <a:pt x="10182" y="6370"/>
                    <a:pt x="10148" y="6398"/>
                  </a:cubicBezTo>
                  <a:cubicBezTo>
                    <a:pt x="10148" y="6398"/>
                    <a:pt x="10186" y="6230"/>
                    <a:pt x="10186" y="6188"/>
                  </a:cubicBezTo>
                  <a:cubicBezTo>
                    <a:pt x="10186" y="5949"/>
                    <a:pt x="9854" y="6090"/>
                    <a:pt x="9854" y="5857"/>
                  </a:cubicBezTo>
                  <a:cubicBezTo>
                    <a:pt x="9854" y="5759"/>
                    <a:pt x="9918" y="5766"/>
                    <a:pt x="9918" y="5695"/>
                  </a:cubicBezTo>
                  <a:cubicBezTo>
                    <a:pt x="9918" y="5625"/>
                    <a:pt x="9879" y="5590"/>
                    <a:pt x="9879" y="5520"/>
                  </a:cubicBezTo>
                  <a:cubicBezTo>
                    <a:pt x="9879" y="5414"/>
                    <a:pt x="9977" y="5480"/>
                    <a:pt x="10015" y="5414"/>
                  </a:cubicBezTo>
                  <a:cubicBezTo>
                    <a:pt x="10047" y="5360"/>
                    <a:pt x="9971" y="5256"/>
                    <a:pt x="10064" y="5259"/>
                  </a:cubicBezTo>
                  <a:cubicBezTo>
                    <a:pt x="10255" y="5266"/>
                    <a:pt x="10362" y="5406"/>
                    <a:pt x="10367" y="5625"/>
                  </a:cubicBezTo>
                  <a:cubicBezTo>
                    <a:pt x="10370" y="5729"/>
                    <a:pt x="10514" y="5724"/>
                    <a:pt x="10514" y="5857"/>
                  </a:cubicBezTo>
                  <a:cubicBezTo>
                    <a:pt x="10514" y="5949"/>
                    <a:pt x="10382" y="5971"/>
                    <a:pt x="10392" y="6026"/>
                  </a:cubicBezTo>
                  <a:cubicBezTo>
                    <a:pt x="10416" y="6157"/>
                    <a:pt x="10579" y="6027"/>
                    <a:pt x="10636" y="6132"/>
                  </a:cubicBezTo>
                  <a:cubicBezTo>
                    <a:pt x="10655" y="6167"/>
                    <a:pt x="10565" y="6189"/>
                    <a:pt x="10587" y="6216"/>
                  </a:cubicBezTo>
                  <a:cubicBezTo>
                    <a:pt x="10675" y="6321"/>
                    <a:pt x="10627" y="6433"/>
                    <a:pt x="10700" y="6490"/>
                  </a:cubicBezTo>
                  <a:cubicBezTo>
                    <a:pt x="10833" y="6595"/>
                    <a:pt x="10753" y="6188"/>
                    <a:pt x="10895" y="6188"/>
                  </a:cubicBezTo>
                  <a:cubicBezTo>
                    <a:pt x="10934" y="6188"/>
                    <a:pt x="11076" y="6385"/>
                    <a:pt x="11076" y="6434"/>
                  </a:cubicBezTo>
                  <a:cubicBezTo>
                    <a:pt x="11076" y="6539"/>
                    <a:pt x="10993" y="6518"/>
                    <a:pt x="10993" y="6609"/>
                  </a:cubicBezTo>
                  <a:cubicBezTo>
                    <a:pt x="10993" y="6687"/>
                    <a:pt x="11138" y="7015"/>
                    <a:pt x="11248" y="6813"/>
                  </a:cubicBezTo>
                  <a:cubicBezTo>
                    <a:pt x="11319" y="6683"/>
                    <a:pt x="11305" y="6588"/>
                    <a:pt x="11345" y="6469"/>
                  </a:cubicBezTo>
                  <a:cubicBezTo>
                    <a:pt x="11368" y="6398"/>
                    <a:pt x="11482" y="6398"/>
                    <a:pt x="11482" y="6328"/>
                  </a:cubicBezTo>
                  <a:cubicBezTo>
                    <a:pt x="11482" y="6265"/>
                    <a:pt x="11408" y="6230"/>
                    <a:pt x="11408" y="6139"/>
                  </a:cubicBezTo>
                  <a:cubicBezTo>
                    <a:pt x="11408" y="6054"/>
                    <a:pt x="11472" y="5998"/>
                    <a:pt x="11530" y="5998"/>
                  </a:cubicBezTo>
                  <a:cubicBezTo>
                    <a:pt x="11574" y="5998"/>
                    <a:pt x="11608" y="6046"/>
                    <a:pt x="11653" y="6047"/>
                  </a:cubicBezTo>
                  <a:cubicBezTo>
                    <a:pt x="11853" y="6053"/>
                    <a:pt x="11832" y="6118"/>
                    <a:pt x="11970" y="6223"/>
                  </a:cubicBezTo>
                  <a:cubicBezTo>
                    <a:pt x="12044" y="6279"/>
                    <a:pt x="12010" y="6360"/>
                    <a:pt x="11970" y="6398"/>
                  </a:cubicBezTo>
                  <a:cubicBezTo>
                    <a:pt x="11829" y="6537"/>
                    <a:pt x="11882" y="6617"/>
                    <a:pt x="11882" y="6666"/>
                  </a:cubicBezTo>
                  <a:cubicBezTo>
                    <a:pt x="11882" y="6708"/>
                    <a:pt x="11995" y="6778"/>
                    <a:pt x="11995" y="6842"/>
                  </a:cubicBezTo>
                  <a:cubicBezTo>
                    <a:pt x="11995" y="6933"/>
                    <a:pt x="11743" y="7243"/>
                    <a:pt x="11711" y="7172"/>
                  </a:cubicBezTo>
                  <a:cubicBezTo>
                    <a:pt x="11652" y="7041"/>
                    <a:pt x="11687" y="7184"/>
                    <a:pt x="11653" y="7207"/>
                  </a:cubicBezTo>
                  <a:cubicBezTo>
                    <a:pt x="11573" y="7260"/>
                    <a:pt x="11535" y="7264"/>
                    <a:pt x="11491" y="7264"/>
                  </a:cubicBezTo>
                  <a:cubicBezTo>
                    <a:pt x="11423" y="7264"/>
                    <a:pt x="11384" y="7123"/>
                    <a:pt x="11276" y="7123"/>
                  </a:cubicBezTo>
                  <a:cubicBezTo>
                    <a:pt x="11237" y="7123"/>
                    <a:pt x="11311" y="7250"/>
                    <a:pt x="11311" y="7278"/>
                  </a:cubicBezTo>
                  <a:cubicBezTo>
                    <a:pt x="11311" y="7362"/>
                    <a:pt x="11169" y="7509"/>
                    <a:pt x="11091" y="7509"/>
                  </a:cubicBezTo>
                  <a:cubicBezTo>
                    <a:pt x="10998" y="7509"/>
                    <a:pt x="10945" y="7348"/>
                    <a:pt x="10871" y="7348"/>
                  </a:cubicBezTo>
                  <a:lnTo>
                    <a:pt x="10783" y="7348"/>
                  </a:lnTo>
                  <a:cubicBezTo>
                    <a:pt x="10619" y="7348"/>
                    <a:pt x="11188" y="7334"/>
                    <a:pt x="11188" y="7580"/>
                  </a:cubicBezTo>
                  <a:lnTo>
                    <a:pt x="11188" y="7686"/>
                  </a:lnTo>
                  <a:cubicBezTo>
                    <a:pt x="11188" y="7826"/>
                    <a:pt x="11047" y="7945"/>
                    <a:pt x="10930" y="7945"/>
                  </a:cubicBezTo>
                  <a:lnTo>
                    <a:pt x="10822" y="7945"/>
                  </a:lnTo>
                  <a:cubicBezTo>
                    <a:pt x="10763" y="7945"/>
                    <a:pt x="10826" y="8141"/>
                    <a:pt x="10723" y="8095"/>
                  </a:cubicBezTo>
                  <a:cubicBezTo>
                    <a:pt x="10326" y="7920"/>
                    <a:pt x="10397" y="7996"/>
                    <a:pt x="10430" y="8043"/>
                  </a:cubicBezTo>
                  <a:cubicBezTo>
                    <a:pt x="10485" y="8123"/>
                    <a:pt x="10685" y="8107"/>
                    <a:pt x="10685" y="8213"/>
                  </a:cubicBezTo>
                  <a:cubicBezTo>
                    <a:pt x="10685" y="8382"/>
                    <a:pt x="10538" y="8311"/>
                    <a:pt x="10455" y="8353"/>
                  </a:cubicBezTo>
                  <a:cubicBezTo>
                    <a:pt x="10416" y="8374"/>
                    <a:pt x="10333" y="8649"/>
                    <a:pt x="10294" y="8705"/>
                  </a:cubicBezTo>
                  <a:cubicBezTo>
                    <a:pt x="10182" y="8867"/>
                    <a:pt x="10123" y="9035"/>
                    <a:pt x="10123" y="9316"/>
                  </a:cubicBezTo>
                  <a:cubicBezTo>
                    <a:pt x="10123" y="9520"/>
                    <a:pt x="10092" y="9557"/>
                    <a:pt x="10123" y="9633"/>
                  </a:cubicBezTo>
                  <a:cubicBezTo>
                    <a:pt x="10149" y="9694"/>
                    <a:pt x="10196" y="9563"/>
                    <a:pt x="10245" y="9563"/>
                  </a:cubicBezTo>
                  <a:cubicBezTo>
                    <a:pt x="10353" y="9563"/>
                    <a:pt x="10369" y="9982"/>
                    <a:pt x="10431" y="10125"/>
                  </a:cubicBezTo>
                  <a:cubicBezTo>
                    <a:pt x="10470" y="10215"/>
                    <a:pt x="10538" y="10020"/>
                    <a:pt x="10612" y="10020"/>
                  </a:cubicBezTo>
                  <a:cubicBezTo>
                    <a:pt x="10680" y="10020"/>
                    <a:pt x="10793" y="10139"/>
                    <a:pt x="10832" y="10160"/>
                  </a:cubicBezTo>
                  <a:cubicBezTo>
                    <a:pt x="11047" y="10279"/>
                    <a:pt x="11209" y="10582"/>
                    <a:pt x="11433" y="10582"/>
                  </a:cubicBezTo>
                  <a:lnTo>
                    <a:pt x="11750" y="10582"/>
                  </a:lnTo>
                  <a:cubicBezTo>
                    <a:pt x="11913" y="10582"/>
                    <a:pt x="11858" y="10885"/>
                    <a:pt x="11858" y="11109"/>
                  </a:cubicBezTo>
                  <a:cubicBezTo>
                    <a:pt x="11858" y="11313"/>
                    <a:pt x="12030" y="11532"/>
                    <a:pt x="12151" y="11672"/>
                  </a:cubicBezTo>
                  <a:cubicBezTo>
                    <a:pt x="12197" y="11725"/>
                    <a:pt x="12253" y="11642"/>
                    <a:pt x="12298" y="11587"/>
                  </a:cubicBezTo>
                  <a:cubicBezTo>
                    <a:pt x="12339" y="11538"/>
                    <a:pt x="12400" y="11466"/>
                    <a:pt x="12386" y="11419"/>
                  </a:cubicBezTo>
                  <a:cubicBezTo>
                    <a:pt x="12343" y="11277"/>
                    <a:pt x="12322" y="11019"/>
                    <a:pt x="12215" y="10793"/>
                  </a:cubicBezTo>
                  <a:cubicBezTo>
                    <a:pt x="12158" y="10675"/>
                    <a:pt x="12606" y="10449"/>
                    <a:pt x="12606" y="10322"/>
                  </a:cubicBezTo>
                  <a:cubicBezTo>
                    <a:pt x="12606" y="9858"/>
                    <a:pt x="12372" y="9804"/>
                    <a:pt x="12323" y="9493"/>
                  </a:cubicBezTo>
                  <a:cubicBezTo>
                    <a:pt x="12308" y="9397"/>
                    <a:pt x="12525" y="9405"/>
                    <a:pt x="12508" y="9197"/>
                  </a:cubicBezTo>
                  <a:cubicBezTo>
                    <a:pt x="12499" y="9092"/>
                    <a:pt x="12348" y="8937"/>
                    <a:pt x="12410" y="8881"/>
                  </a:cubicBezTo>
                  <a:cubicBezTo>
                    <a:pt x="12568" y="8737"/>
                    <a:pt x="12395" y="8635"/>
                    <a:pt x="12395" y="8564"/>
                  </a:cubicBezTo>
                  <a:cubicBezTo>
                    <a:pt x="12395" y="8438"/>
                    <a:pt x="12469" y="8389"/>
                    <a:pt x="12542" y="8389"/>
                  </a:cubicBezTo>
                  <a:cubicBezTo>
                    <a:pt x="12679" y="8389"/>
                    <a:pt x="12767" y="8508"/>
                    <a:pt x="12909" y="8508"/>
                  </a:cubicBezTo>
                  <a:cubicBezTo>
                    <a:pt x="12982" y="8508"/>
                    <a:pt x="12982" y="8438"/>
                    <a:pt x="13045" y="8438"/>
                  </a:cubicBezTo>
                  <a:cubicBezTo>
                    <a:pt x="13182" y="8438"/>
                    <a:pt x="13270" y="8541"/>
                    <a:pt x="13348" y="8705"/>
                  </a:cubicBezTo>
                  <a:cubicBezTo>
                    <a:pt x="13450" y="8919"/>
                    <a:pt x="13613" y="8824"/>
                    <a:pt x="13632" y="9022"/>
                  </a:cubicBezTo>
                  <a:cubicBezTo>
                    <a:pt x="13647" y="9169"/>
                    <a:pt x="13681" y="9514"/>
                    <a:pt x="13764" y="9514"/>
                  </a:cubicBezTo>
                  <a:cubicBezTo>
                    <a:pt x="13822" y="9514"/>
                    <a:pt x="13837" y="9668"/>
                    <a:pt x="13925" y="9668"/>
                  </a:cubicBezTo>
                  <a:cubicBezTo>
                    <a:pt x="14047" y="9668"/>
                    <a:pt x="14204" y="9408"/>
                    <a:pt x="14204" y="9303"/>
                  </a:cubicBezTo>
                  <a:cubicBezTo>
                    <a:pt x="14204" y="9204"/>
                    <a:pt x="14274" y="9111"/>
                    <a:pt x="14316" y="9106"/>
                  </a:cubicBezTo>
                  <a:cubicBezTo>
                    <a:pt x="14344" y="9102"/>
                    <a:pt x="14396" y="9177"/>
                    <a:pt x="14399" y="9197"/>
                  </a:cubicBezTo>
                  <a:cubicBezTo>
                    <a:pt x="14428" y="9383"/>
                    <a:pt x="14621" y="9424"/>
                    <a:pt x="14570" y="9584"/>
                  </a:cubicBezTo>
                  <a:cubicBezTo>
                    <a:pt x="14529" y="9713"/>
                    <a:pt x="14709" y="9821"/>
                    <a:pt x="14731" y="9879"/>
                  </a:cubicBezTo>
                  <a:cubicBezTo>
                    <a:pt x="14755" y="9942"/>
                    <a:pt x="14766" y="10006"/>
                    <a:pt x="14766" y="10076"/>
                  </a:cubicBezTo>
                  <a:cubicBezTo>
                    <a:pt x="14766" y="10160"/>
                    <a:pt x="14677" y="10168"/>
                    <a:pt x="14692" y="10203"/>
                  </a:cubicBezTo>
                  <a:cubicBezTo>
                    <a:pt x="14734" y="10301"/>
                    <a:pt x="14927" y="10216"/>
                    <a:pt x="14927" y="10371"/>
                  </a:cubicBezTo>
                  <a:lnTo>
                    <a:pt x="14927" y="10393"/>
                  </a:lnTo>
                  <a:cubicBezTo>
                    <a:pt x="14927" y="10631"/>
                    <a:pt x="15176" y="10674"/>
                    <a:pt x="15293" y="10688"/>
                  </a:cubicBezTo>
                  <a:close/>
                  <a:moveTo>
                    <a:pt x="11741" y="13978"/>
                  </a:moveTo>
                  <a:cubicBezTo>
                    <a:pt x="11741" y="14048"/>
                    <a:pt x="11760" y="14154"/>
                    <a:pt x="11809" y="14154"/>
                  </a:cubicBezTo>
                  <a:cubicBezTo>
                    <a:pt x="11910" y="14154"/>
                    <a:pt x="12069" y="14044"/>
                    <a:pt x="12184" y="13965"/>
                  </a:cubicBezTo>
                  <a:cubicBezTo>
                    <a:pt x="12199" y="13955"/>
                    <a:pt x="11966" y="13872"/>
                    <a:pt x="11882" y="13992"/>
                  </a:cubicBezTo>
                  <a:cubicBezTo>
                    <a:pt x="11879" y="13998"/>
                    <a:pt x="11815" y="14159"/>
                    <a:pt x="11741" y="13978"/>
                  </a:cubicBezTo>
                  <a:close/>
                  <a:moveTo>
                    <a:pt x="12269" y="13669"/>
                  </a:moveTo>
                  <a:cubicBezTo>
                    <a:pt x="12174" y="13714"/>
                    <a:pt x="12250" y="13836"/>
                    <a:pt x="12229" y="13778"/>
                  </a:cubicBezTo>
                  <a:lnTo>
                    <a:pt x="12215" y="13739"/>
                  </a:lnTo>
                  <a:cubicBezTo>
                    <a:pt x="12199" y="13696"/>
                    <a:pt x="12249" y="13732"/>
                    <a:pt x="12273" y="13732"/>
                  </a:cubicBezTo>
                  <a:cubicBezTo>
                    <a:pt x="12415" y="13732"/>
                    <a:pt x="12829" y="13756"/>
                    <a:pt x="12728" y="13535"/>
                  </a:cubicBezTo>
                  <a:cubicBezTo>
                    <a:pt x="12661" y="13388"/>
                    <a:pt x="12376" y="13620"/>
                    <a:pt x="12269" y="13669"/>
                  </a:cubicBezTo>
                  <a:close/>
                  <a:moveTo>
                    <a:pt x="12728" y="13535"/>
                  </a:moveTo>
                  <a:lnTo>
                    <a:pt x="10862" y="12502"/>
                  </a:lnTo>
                  <a:lnTo>
                    <a:pt x="10871" y="12502"/>
                  </a:lnTo>
                  <a:cubicBezTo>
                    <a:pt x="11029" y="12502"/>
                    <a:pt x="10445" y="12650"/>
                    <a:pt x="10490" y="12903"/>
                  </a:cubicBezTo>
                  <a:cubicBezTo>
                    <a:pt x="10526" y="13109"/>
                    <a:pt x="10580" y="12774"/>
                    <a:pt x="10651" y="12853"/>
                  </a:cubicBezTo>
                  <a:cubicBezTo>
                    <a:pt x="10758" y="12971"/>
                    <a:pt x="10831" y="12832"/>
                    <a:pt x="10856" y="12832"/>
                  </a:cubicBezTo>
                  <a:cubicBezTo>
                    <a:pt x="10910" y="12832"/>
                    <a:pt x="11011" y="12614"/>
                    <a:pt x="11071" y="12677"/>
                  </a:cubicBezTo>
                  <a:cubicBezTo>
                    <a:pt x="11126" y="12736"/>
                    <a:pt x="10974" y="12853"/>
                    <a:pt x="11017" y="12853"/>
                  </a:cubicBezTo>
                  <a:lnTo>
                    <a:pt x="11115" y="12853"/>
                  </a:lnTo>
                  <a:cubicBezTo>
                    <a:pt x="11150" y="12853"/>
                    <a:pt x="11164" y="12937"/>
                    <a:pt x="11198" y="12937"/>
                  </a:cubicBezTo>
                  <a:cubicBezTo>
                    <a:pt x="11262" y="12937"/>
                    <a:pt x="11281" y="12867"/>
                    <a:pt x="11335" y="12867"/>
                  </a:cubicBezTo>
                  <a:cubicBezTo>
                    <a:pt x="11452" y="12867"/>
                    <a:pt x="11613" y="12811"/>
                    <a:pt x="11613" y="12959"/>
                  </a:cubicBezTo>
                  <a:lnTo>
                    <a:pt x="11613" y="13043"/>
                  </a:lnTo>
                  <a:cubicBezTo>
                    <a:pt x="11613" y="13154"/>
                    <a:pt x="11433" y="13043"/>
                    <a:pt x="11394" y="13043"/>
                  </a:cubicBezTo>
                  <a:cubicBezTo>
                    <a:pt x="11286" y="13043"/>
                    <a:pt x="11032" y="13258"/>
                    <a:pt x="11081" y="13381"/>
                  </a:cubicBezTo>
                  <a:cubicBezTo>
                    <a:pt x="11109" y="13452"/>
                    <a:pt x="11196" y="13212"/>
                    <a:pt x="11198" y="13282"/>
                  </a:cubicBezTo>
                  <a:cubicBezTo>
                    <a:pt x="11202" y="13389"/>
                    <a:pt x="10949" y="14119"/>
                    <a:pt x="11188" y="14119"/>
                  </a:cubicBezTo>
                  <a:cubicBezTo>
                    <a:pt x="11362" y="14119"/>
                    <a:pt x="11225" y="13296"/>
                    <a:pt x="11339" y="13286"/>
                  </a:cubicBezTo>
                  <a:cubicBezTo>
                    <a:pt x="11517" y="13270"/>
                    <a:pt x="11435" y="13099"/>
                    <a:pt x="11516" y="13099"/>
                  </a:cubicBezTo>
                  <a:cubicBezTo>
                    <a:pt x="11555" y="13099"/>
                    <a:pt x="11736" y="13226"/>
                    <a:pt x="11736" y="13310"/>
                  </a:cubicBezTo>
                  <a:cubicBezTo>
                    <a:pt x="11736" y="13408"/>
                    <a:pt x="11644" y="13486"/>
                    <a:pt x="11682" y="13570"/>
                  </a:cubicBezTo>
                  <a:cubicBezTo>
                    <a:pt x="11714" y="13641"/>
                    <a:pt x="11742" y="13471"/>
                    <a:pt x="11780" y="13521"/>
                  </a:cubicBezTo>
                  <a:cubicBezTo>
                    <a:pt x="11839" y="13600"/>
                    <a:pt x="11789" y="13711"/>
                    <a:pt x="11848" y="13739"/>
                  </a:cubicBezTo>
                  <a:cubicBezTo>
                    <a:pt x="11913" y="13770"/>
                    <a:pt x="11935" y="13386"/>
                    <a:pt x="11980" y="13289"/>
                  </a:cubicBezTo>
                  <a:cubicBezTo>
                    <a:pt x="11996" y="13256"/>
                    <a:pt x="12058" y="13408"/>
                    <a:pt x="12117" y="13408"/>
                  </a:cubicBezTo>
                  <a:cubicBezTo>
                    <a:pt x="12228" y="13408"/>
                    <a:pt x="12130" y="13092"/>
                    <a:pt x="12034" y="13092"/>
                  </a:cubicBezTo>
                  <a:lnTo>
                    <a:pt x="11907" y="13092"/>
                  </a:lnTo>
                  <a:cubicBezTo>
                    <a:pt x="11762" y="13092"/>
                    <a:pt x="11633" y="13015"/>
                    <a:pt x="11521" y="12853"/>
                  </a:cubicBezTo>
                  <a:cubicBezTo>
                    <a:pt x="11482" y="12797"/>
                    <a:pt x="11511" y="12727"/>
                    <a:pt x="11482" y="12642"/>
                  </a:cubicBezTo>
                  <a:cubicBezTo>
                    <a:pt x="11472" y="12614"/>
                    <a:pt x="11267" y="12375"/>
                    <a:pt x="11237" y="12375"/>
                  </a:cubicBezTo>
                  <a:lnTo>
                    <a:pt x="11198" y="12375"/>
                  </a:lnTo>
                  <a:cubicBezTo>
                    <a:pt x="11189" y="12375"/>
                    <a:pt x="11215" y="12474"/>
                    <a:pt x="11193" y="12474"/>
                  </a:cubicBezTo>
                  <a:cubicBezTo>
                    <a:pt x="11166" y="12474"/>
                    <a:pt x="11135" y="12319"/>
                    <a:pt x="11076" y="12319"/>
                  </a:cubicBezTo>
                  <a:cubicBezTo>
                    <a:pt x="11027" y="12319"/>
                    <a:pt x="11052" y="12453"/>
                    <a:pt x="10998" y="12467"/>
                  </a:cubicBezTo>
                  <a:lnTo>
                    <a:pt x="10862" y="12502"/>
                  </a:lnTo>
                  <a:lnTo>
                    <a:pt x="12728" y="13535"/>
                  </a:lnTo>
                  <a:close/>
                  <a:moveTo>
                    <a:pt x="1224" y="18591"/>
                  </a:moveTo>
                  <a:cubicBezTo>
                    <a:pt x="1234" y="18605"/>
                    <a:pt x="1233" y="18626"/>
                    <a:pt x="1229" y="18647"/>
                  </a:cubicBezTo>
                  <a:cubicBezTo>
                    <a:pt x="1226" y="18660"/>
                    <a:pt x="1204" y="18647"/>
                    <a:pt x="1195" y="18647"/>
                  </a:cubicBezTo>
                  <a:cubicBezTo>
                    <a:pt x="1180" y="18647"/>
                    <a:pt x="1149" y="18616"/>
                    <a:pt x="1155" y="18598"/>
                  </a:cubicBezTo>
                  <a:cubicBezTo>
                    <a:pt x="1160" y="18584"/>
                    <a:pt x="1174" y="18562"/>
                    <a:pt x="1185" y="18562"/>
                  </a:cubicBezTo>
                  <a:cubicBezTo>
                    <a:pt x="1199" y="18562"/>
                    <a:pt x="1213" y="18576"/>
                    <a:pt x="1224" y="18591"/>
                  </a:cubicBezTo>
                  <a:close/>
                  <a:moveTo>
                    <a:pt x="1380" y="18732"/>
                  </a:moveTo>
                  <a:cubicBezTo>
                    <a:pt x="1365" y="18732"/>
                    <a:pt x="1412" y="18705"/>
                    <a:pt x="1424" y="18717"/>
                  </a:cubicBezTo>
                  <a:cubicBezTo>
                    <a:pt x="1433" y="18725"/>
                    <a:pt x="1424" y="18745"/>
                    <a:pt x="1424" y="18759"/>
                  </a:cubicBezTo>
                  <a:cubicBezTo>
                    <a:pt x="1424" y="18773"/>
                    <a:pt x="1410" y="18788"/>
                    <a:pt x="1400" y="18788"/>
                  </a:cubicBezTo>
                  <a:cubicBezTo>
                    <a:pt x="1380" y="18788"/>
                    <a:pt x="1356" y="18739"/>
                    <a:pt x="1356" y="18739"/>
                  </a:cubicBezTo>
                  <a:cubicBezTo>
                    <a:pt x="1366" y="18732"/>
                    <a:pt x="1400" y="18732"/>
                    <a:pt x="1390" y="18732"/>
                  </a:cubicBezTo>
                  <a:lnTo>
                    <a:pt x="1380" y="18732"/>
                  </a:lnTo>
                  <a:close/>
                  <a:moveTo>
                    <a:pt x="1561" y="18802"/>
                  </a:moveTo>
                  <a:cubicBezTo>
                    <a:pt x="1585" y="18802"/>
                    <a:pt x="1522" y="18858"/>
                    <a:pt x="1498" y="18858"/>
                  </a:cubicBezTo>
                  <a:cubicBezTo>
                    <a:pt x="1483" y="18858"/>
                    <a:pt x="1459" y="18802"/>
                    <a:pt x="1473" y="18802"/>
                  </a:cubicBezTo>
                  <a:lnTo>
                    <a:pt x="1561" y="18802"/>
                  </a:lnTo>
                  <a:close/>
                  <a:moveTo>
                    <a:pt x="1659" y="18928"/>
                  </a:moveTo>
                  <a:cubicBezTo>
                    <a:pt x="1659" y="18928"/>
                    <a:pt x="1644" y="18942"/>
                    <a:pt x="1639" y="18942"/>
                  </a:cubicBezTo>
                  <a:cubicBezTo>
                    <a:pt x="1615" y="18942"/>
                    <a:pt x="1584" y="18897"/>
                    <a:pt x="1595" y="18872"/>
                  </a:cubicBezTo>
                  <a:cubicBezTo>
                    <a:pt x="1609" y="18843"/>
                    <a:pt x="1644" y="18900"/>
                    <a:pt x="1659" y="18928"/>
                  </a:cubicBezTo>
                  <a:close/>
                  <a:moveTo>
                    <a:pt x="1806" y="19174"/>
                  </a:moveTo>
                  <a:lnTo>
                    <a:pt x="1806" y="19224"/>
                  </a:lnTo>
                  <a:cubicBezTo>
                    <a:pt x="1806" y="19282"/>
                    <a:pt x="1752" y="19258"/>
                    <a:pt x="1717" y="19258"/>
                  </a:cubicBezTo>
                  <a:cubicBezTo>
                    <a:pt x="1703" y="19258"/>
                    <a:pt x="1688" y="19230"/>
                    <a:pt x="1688" y="19209"/>
                  </a:cubicBezTo>
                  <a:cubicBezTo>
                    <a:pt x="1688" y="19167"/>
                    <a:pt x="1666" y="19127"/>
                    <a:pt x="1688" y="19111"/>
                  </a:cubicBezTo>
                  <a:cubicBezTo>
                    <a:pt x="1736" y="19076"/>
                    <a:pt x="1806" y="19115"/>
                    <a:pt x="1806" y="19174"/>
                  </a:cubicBezTo>
                  <a:close/>
                  <a:moveTo>
                    <a:pt x="144" y="9211"/>
                  </a:moveTo>
                  <a:cubicBezTo>
                    <a:pt x="192" y="9211"/>
                    <a:pt x="178" y="9162"/>
                    <a:pt x="217" y="9162"/>
                  </a:cubicBezTo>
                  <a:cubicBezTo>
                    <a:pt x="276" y="9162"/>
                    <a:pt x="341" y="9282"/>
                    <a:pt x="291" y="9282"/>
                  </a:cubicBezTo>
                  <a:lnTo>
                    <a:pt x="129" y="9282"/>
                  </a:lnTo>
                  <a:cubicBezTo>
                    <a:pt x="105" y="9282"/>
                    <a:pt x="49" y="9211"/>
                    <a:pt x="71" y="9211"/>
                  </a:cubicBezTo>
                  <a:lnTo>
                    <a:pt x="144" y="9211"/>
                  </a:lnTo>
                  <a:close/>
                  <a:moveTo>
                    <a:pt x="14976" y="12994"/>
                  </a:moveTo>
                  <a:cubicBezTo>
                    <a:pt x="14986" y="12995"/>
                    <a:pt x="14976" y="13029"/>
                    <a:pt x="14976" y="13043"/>
                  </a:cubicBezTo>
                  <a:cubicBezTo>
                    <a:pt x="14976" y="13092"/>
                    <a:pt x="14922" y="13134"/>
                    <a:pt x="14868" y="13134"/>
                  </a:cubicBezTo>
                  <a:cubicBezTo>
                    <a:pt x="14819" y="13134"/>
                    <a:pt x="14790" y="13099"/>
                    <a:pt x="14790" y="13057"/>
                  </a:cubicBezTo>
                  <a:cubicBezTo>
                    <a:pt x="14790" y="13015"/>
                    <a:pt x="14856" y="12812"/>
                    <a:pt x="14902" y="12818"/>
                  </a:cubicBezTo>
                  <a:cubicBezTo>
                    <a:pt x="14924" y="12821"/>
                    <a:pt x="14937" y="12860"/>
                    <a:pt x="14937" y="12888"/>
                  </a:cubicBezTo>
                  <a:cubicBezTo>
                    <a:pt x="14937" y="12952"/>
                    <a:pt x="14864" y="12980"/>
                    <a:pt x="14976" y="12994"/>
                  </a:cubicBezTo>
                  <a:close/>
                  <a:moveTo>
                    <a:pt x="14414" y="12811"/>
                  </a:moveTo>
                  <a:cubicBezTo>
                    <a:pt x="14447" y="12873"/>
                    <a:pt x="14471" y="12923"/>
                    <a:pt x="14521" y="12923"/>
                  </a:cubicBezTo>
                  <a:lnTo>
                    <a:pt x="14668" y="12923"/>
                  </a:lnTo>
                  <a:cubicBezTo>
                    <a:pt x="14678" y="12923"/>
                    <a:pt x="14668" y="12952"/>
                    <a:pt x="14668" y="12966"/>
                  </a:cubicBezTo>
                  <a:cubicBezTo>
                    <a:pt x="14668" y="13008"/>
                    <a:pt x="14619" y="13043"/>
                    <a:pt x="14609" y="13043"/>
                  </a:cubicBezTo>
                  <a:cubicBezTo>
                    <a:pt x="14575" y="13043"/>
                    <a:pt x="14394" y="12909"/>
                    <a:pt x="14394" y="12860"/>
                  </a:cubicBezTo>
                  <a:cubicBezTo>
                    <a:pt x="14394" y="12839"/>
                    <a:pt x="14407" y="12799"/>
                    <a:pt x="14414" y="12811"/>
                  </a:cubicBezTo>
                  <a:close/>
                  <a:moveTo>
                    <a:pt x="14648" y="12263"/>
                  </a:moveTo>
                  <a:cubicBezTo>
                    <a:pt x="14688" y="12263"/>
                    <a:pt x="14738" y="12249"/>
                    <a:pt x="14717" y="12220"/>
                  </a:cubicBezTo>
                  <a:cubicBezTo>
                    <a:pt x="14631" y="12104"/>
                    <a:pt x="14489" y="11908"/>
                    <a:pt x="14370" y="12052"/>
                  </a:cubicBezTo>
                  <a:cubicBezTo>
                    <a:pt x="14314" y="12120"/>
                    <a:pt x="14570" y="12263"/>
                    <a:pt x="14648" y="12263"/>
                  </a:cubicBezTo>
                  <a:close/>
                  <a:moveTo>
                    <a:pt x="2050" y="9900"/>
                  </a:moveTo>
                  <a:cubicBezTo>
                    <a:pt x="2084" y="9900"/>
                    <a:pt x="2109" y="9865"/>
                    <a:pt x="2109" y="9900"/>
                  </a:cubicBezTo>
                  <a:lnTo>
                    <a:pt x="2109" y="9985"/>
                  </a:lnTo>
                  <a:cubicBezTo>
                    <a:pt x="2109" y="10126"/>
                    <a:pt x="2010" y="10154"/>
                    <a:pt x="1918" y="10182"/>
                  </a:cubicBezTo>
                  <a:cubicBezTo>
                    <a:pt x="1863" y="10198"/>
                    <a:pt x="1815" y="10151"/>
                    <a:pt x="1815" y="10090"/>
                  </a:cubicBezTo>
                  <a:lnTo>
                    <a:pt x="1815" y="10006"/>
                  </a:lnTo>
                  <a:cubicBezTo>
                    <a:pt x="1815" y="9881"/>
                    <a:pt x="1962" y="9900"/>
                    <a:pt x="2050" y="9900"/>
                  </a:cubicBezTo>
                  <a:close/>
                  <a:moveTo>
                    <a:pt x="4860" y="11145"/>
                  </a:moveTo>
                  <a:cubicBezTo>
                    <a:pt x="4840" y="11145"/>
                    <a:pt x="4801" y="11069"/>
                    <a:pt x="4801" y="11018"/>
                  </a:cubicBezTo>
                  <a:lnTo>
                    <a:pt x="4801" y="10962"/>
                  </a:lnTo>
                  <a:cubicBezTo>
                    <a:pt x="4801" y="10898"/>
                    <a:pt x="4871" y="10997"/>
                    <a:pt x="4914" y="11011"/>
                  </a:cubicBezTo>
                  <a:cubicBezTo>
                    <a:pt x="4919" y="11013"/>
                    <a:pt x="4855" y="11095"/>
                    <a:pt x="4884" y="11095"/>
                  </a:cubicBezTo>
                  <a:cubicBezTo>
                    <a:pt x="4919" y="11095"/>
                    <a:pt x="4922" y="10995"/>
                    <a:pt x="4948" y="11004"/>
                  </a:cubicBezTo>
                  <a:cubicBezTo>
                    <a:pt x="4978" y="11015"/>
                    <a:pt x="4948" y="11089"/>
                    <a:pt x="4948" y="11159"/>
                  </a:cubicBezTo>
                  <a:cubicBezTo>
                    <a:pt x="4948" y="11194"/>
                    <a:pt x="4972" y="11208"/>
                    <a:pt x="4972" y="11243"/>
                  </a:cubicBezTo>
                  <a:cubicBezTo>
                    <a:pt x="4972" y="11271"/>
                    <a:pt x="4948" y="11285"/>
                    <a:pt x="4948" y="11313"/>
                  </a:cubicBezTo>
                  <a:cubicBezTo>
                    <a:pt x="4948" y="11342"/>
                    <a:pt x="5036" y="11447"/>
                    <a:pt x="4987" y="11447"/>
                  </a:cubicBezTo>
                  <a:cubicBezTo>
                    <a:pt x="4948" y="11447"/>
                    <a:pt x="4919" y="11370"/>
                    <a:pt x="4919" y="11313"/>
                  </a:cubicBezTo>
                  <a:cubicBezTo>
                    <a:pt x="4919" y="11271"/>
                    <a:pt x="4947" y="11242"/>
                    <a:pt x="4938" y="11236"/>
                  </a:cubicBezTo>
                  <a:cubicBezTo>
                    <a:pt x="4902" y="11210"/>
                    <a:pt x="4889" y="11145"/>
                    <a:pt x="4860" y="11145"/>
                  </a:cubicBezTo>
                  <a:close/>
                  <a:moveTo>
                    <a:pt x="5456" y="11883"/>
                  </a:moveTo>
                  <a:cubicBezTo>
                    <a:pt x="5434" y="11883"/>
                    <a:pt x="5500" y="11848"/>
                    <a:pt x="5525" y="11848"/>
                  </a:cubicBezTo>
                  <a:cubicBezTo>
                    <a:pt x="5578" y="11848"/>
                    <a:pt x="5622" y="11931"/>
                    <a:pt x="5656" y="11946"/>
                  </a:cubicBezTo>
                  <a:cubicBezTo>
                    <a:pt x="5867" y="12043"/>
                    <a:pt x="6111" y="12138"/>
                    <a:pt x="6111" y="12396"/>
                  </a:cubicBezTo>
                  <a:lnTo>
                    <a:pt x="6111" y="12460"/>
                  </a:lnTo>
                  <a:cubicBezTo>
                    <a:pt x="6111" y="12481"/>
                    <a:pt x="6082" y="12460"/>
                    <a:pt x="6067" y="12460"/>
                  </a:cubicBezTo>
                  <a:cubicBezTo>
                    <a:pt x="5954" y="12460"/>
                    <a:pt x="5764" y="12302"/>
                    <a:pt x="5705" y="12200"/>
                  </a:cubicBezTo>
                  <a:cubicBezTo>
                    <a:pt x="5683" y="12160"/>
                    <a:pt x="5775" y="12135"/>
                    <a:pt x="5754" y="12129"/>
                  </a:cubicBezTo>
                  <a:cubicBezTo>
                    <a:pt x="5658" y="12105"/>
                    <a:pt x="5496" y="12063"/>
                    <a:pt x="5500" y="11974"/>
                  </a:cubicBezTo>
                  <a:cubicBezTo>
                    <a:pt x="5502" y="11937"/>
                    <a:pt x="5560" y="11927"/>
                    <a:pt x="5549" y="11911"/>
                  </a:cubicBezTo>
                  <a:cubicBezTo>
                    <a:pt x="5531" y="11886"/>
                    <a:pt x="5476" y="11883"/>
                    <a:pt x="5476" y="11883"/>
                  </a:cubicBezTo>
                  <a:lnTo>
                    <a:pt x="5456" y="11883"/>
                  </a:lnTo>
                  <a:close/>
                  <a:moveTo>
                    <a:pt x="11912" y="11180"/>
                  </a:moveTo>
                  <a:cubicBezTo>
                    <a:pt x="11994" y="11166"/>
                    <a:pt x="12078" y="11201"/>
                    <a:pt x="12078" y="11299"/>
                  </a:cubicBezTo>
                  <a:cubicBezTo>
                    <a:pt x="12078" y="11306"/>
                    <a:pt x="12058" y="11299"/>
                    <a:pt x="12053" y="11299"/>
                  </a:cubicBezTo>
                  <a:cubicBezTo>
                    <a:pt x="12010" y="11299"/>
                    <a:pt x="11933" y="11280"/>
                    <a:pt x="11912" y="11229"/>
                  </a:cubicBezTo>
                  <a:cubicBezTo>
                    <a:pt x="11906" y="11216"/>
                    <a:pt x="11901" y="11182"/>
                    <a:pt x="11912" y="11180"/>
                  </a:cubicBezTo>
                  <a:close/>
                  <a:moveTo>
                    <a:pt x="15132" y="12649"/>
                  </a:moveTo>
                  <a:cubicBezTo>
                    <a:pt x="15108" y="12649"/>
                    <a:pt x="15083" y="12600"/>
                    <a:pt x="15083" y="12579"/>
                  </a:cubicBezTo>
                  <a:cubicBezTo>
                    <a:pt x="15083" y="12551"/>
                    <a:pt x="15171" y="12452"/>
                    <a:pt x="15171" y="12445"/>
                  </a:cubicBezTo>
                  <a:lnTo>
                    <a:pt x="15171" y="12403"/>
                  </a:lnTo>
                  <a:cubicBezTo>
                    <a:pt x="15171" y="12382"/>
                    <a:pt x="15119" y="12380"/>
                    <a:pt x="15132" y="12368"/>
                  </a:cubicBezTo>
                  <a:cubicBezTo>
                    <a:pt x="15262" y="12251"/>
                    <a:pt x="15324" y="11954"/>
                    <a:pt x="15396" y="11792"/>
                  </a:cubicBezTo>
                  <a:cubicBezTo>
                    <a:pt x="15436" y="11701"/>
                    <a:pt x="15464" y="11580"/>
                    <a:pt x="15543" y="11580"/>
                  </a:cubicBezTo>
                  <a:cubicBezTo>
                    <a:pt x="15562" y="11580"/>
                    <a:pt x="15577" y="11623"/>
                    <a:pt x="15577" y="11651"/>
                  </a:cubicBezTo>
                  <a:cubicBezTo>
                    <a:pt x="15577" y="11806"/>
                    <a:pt x="15445" y="11876"/>
                    <a:pt x="15445" y="12010"/>
                  </a:cubicBezTo>
                  <a:lnTo>
                    <a:pt x="15445" y="12073"/>
                  </a:lnTo>
                  <a:cubicBezTo>
                    <a:pt x="15445" y="12131"/>
                    <a:pt x="15484" y="12016"/>
                    <a:pt x="15518" y="12016"/>
                  </a:cubicBezTo>
                  <a:cubicBezTo>
                    <a:pt x="15548" y="12016"/>
                    <a:pt x="15617" y="12024"/>
                    <a:pt x="15597" y="12052"/>
                  </a:cubicBezTo>
                  <a:lnTo>
                    <a:pt x="15572" y="12087"/>
                  </a:lnTo>
                  <a:lnTo>
                    <a:pt x="15572" y="12150"/>
                  </a:lnTo>
                  <a:lnTo>
                    <a:pt x="15660" y="12150"/>
                  </a:lnTo>
                  <a:cubicBezTo>
                    <a:pt x="15664" y="12150"/>
                    <a:pt x="15660" y="12185"/>
                    <a:pt x="15660" y="12185"/>
                  </a:cubicBezTo>
                  <a:lnTo>
                    <a:pt x="15719" y="12157"/>
                  </a:lnTo>
                  <a:cubicBezTo>
                    <a:pt x="15772" y="12131"/>
                    <a:pt x="15842" y="12125"/>
                    <a:pt x="15860" y="12157"/>
                  </a:cubicBezTo>
                  <a:cubicBezTo>
                    <a:pt x="15889" y="12206"/>
                    <a:pt x="15845" y="12285"/>
                    <a:pt x="15856" y="12389"/>
                  </a:cubicBezTo>
                  <a:cubicBezTo>
                    <a:pt x="15858" y="12408"/>
                    <a:pt x="15903" y="12341"/>
                    <a:pt x="15909" y="12368"/>
                  </a:cubicBezTo>
                  <a:cubicBezTo>
                    <a:pt x="15923" y="12429"/>
                    <a:pt x="15860" y="12445"/>
                    <a:pt x="15860" y="12474"/>
                  </a:cubicBezTo>
                  <a:cubicBezTo>
                    <a:pt x="15860" y="12508"/>
                    <a:pt x="15867" y="12558"/>
                    <a:pt x="15895" y="12586"/>
                  </a:cubicBezTo>
                  <a:cubicBezTo>
                    <a:pt x="15935" y="12626"/>
                    <a:pt x="15937" y="12504"/>
                    <a:pt x="15958" y="12544"/>
                  </a:cubicBezTo>
                  <a:cubicBezTo>
                    <a:pt x="15993" y="12612"/>
                    <a:pt x="15992" y="12621"/>
                    <a:pt x="15992" y="12692"/>
                  </a:cubicBezTo>
                  <a:cubicBezTo>
                    <a:pt x="15992" y="12776"/>
                    <a:pt x="15963" y="12860"/>
                    <a:pt x="15914" y="12860"/>
                  </a:cubicBezTo>
                  <a:cubicBezTo>
                    <a:pt x="15880" y="12860"/>
                    <a:pt x="15881" y="12798"/>
                    <a:pt x="15870" y="12776"/>
                  </a:cubicBezTo>
                  <a:cubicBezTo>
                    <a:pt x="15861" y="12759"/>
                    <a:pt x="15846" y="12762"/>
                    <a:pt x="15831" y="12762"/>
                  </a:cubicBezTo>
                  <a:cubicBezTo>
                    <a:pt x="15792" y="12762"/>
                    <a:pt x="15836" y="12552"/>
                    <a:pt x="15782" y="12572"/>
                  </a:cubicBezTo>
                  <a:cubicBezTo>
                    <a:pt x="15714" y="12596"/>
                    <a:pt x="15699" y="12762"/>
                    <a:pt x="15640" y="12762"/>
                  </a:cubicBezTo>
                  <a:cubicBezTo>
                    <a:pt x="15631" y="12762"/>
                    <a:pt x="15611" y="12776"/>
                    <a:pt x="15611" y="12762"/>
                  </a:cubicBezTo>
                  <a:cubicBezTo>
                    <a:pt x="15611" y="12692"/>
                    <a:pt x="15690" y="12680"/>
                    <a:pt x="15665" y="12649"/>
                  </a:cubicBezTo>
                  <a:cubicBezTo>
                    <a:pt x="15628" y="12603"/>
                    <a:pt x="15575" y="12661"/>
                    <a:pt x="15528" y="12621"/>
                  </a:cubicBezTo>
                  <a:cubicBezTo>
                    <a:pt x="15496" y="12595"/>
                    <a:pt x="15464" y="12656"/>
                    <a:pt x="15430" y="12656"/>
                  </a:cubicBezTo>
                  <a:cubicBezTo>
                    <a:pt x="15367" y="12656"/>
                    <a:pt x="15337" y="12607"/>
                    <a:pt x="15284" y="12607"/>
                  </a:cubicBezTo>
                  <a:cubicBezTo>
                    <a:pt x="15210" y="12607"/>
                    <a:pt x="15191" y="12649"/>
                    <a:pt x="15132" y="12649"/>
                  </a:cubicBezTo>
                  <a:close/>
                  <a:moveTo>
                    <a:pt x="20742" y="3994"/>
                  </a:moveTo>
                  <a:cubicBezTo>
                    <a:pt x="20708" y="3994"/>
                    <a:pt x="20679" y="3924"/>
                    <a:pt x="20679" y="3888"/>
                  </a:cubicBezTo>
                  <a:cubicBezTo>
                    <a:pt x="20679" y="3847"/>
                    <a:pt x="20707" y="3797"/>
                    <a:pt x="20728" y="3797"/>
                  </a:cubicBezTo>
                  <a:lnTo>
                    <a:pt x="20816" y="3797"/>
                  </a:lnTo>
                  <a:cubicBezTo>
                    <a:pt x="20850" y="3797"/>
                    <a:pt x="20796" y="3888"/>
                    <a:pt x="20816" y="3888"/>
                  </a:cubicBezTo>
                  <a:lnTo>
                    <a:pt x="20899" y="3888"/>
                  </a:lnTo>
                  <a:cubicBezTo>
                    <a:pt x="20927" y="3888"/>
                    <a:pt x="20791" y="3994"/>
                    <a:pt x="20742" y="3994"/>
                  </a:cubicBezTo>
                  <a:close/>
                  <a:moveTo>
                    <a:pt x="15782" y="6153"/>
                  </a:moveTo>
                  <a:cubicBezTo>
                    <a:pt x="15738" y="6153"/>
                    <a:pt x="15684" y="5991"/>
                    <a:pt x="15684" y="5907"/>
                  </a:cubicBezTo>
                  <a:cubicBezTo>
                    <a:pt x="15684" y="5801"/>
                    <a:pt x="15748" y="5766"/>
                    <a:pt x="15792" y="5766"/>
                  </a:cubicBezTo>
                  <a:cubicBezTo>
                    <a:pt x="15919" y="5766"/>
                    <a:pt x="15993" y="5874"/>
                    <a:pt x="16085" y="6012"/>
                  </a:cubicBezTo>
                  <a:cubicBezTo>
                    <a:pt x="16143" y="6099"/>
                    <a:pt x="15973" y="6153"/>
                    <a:pt x="15890" y="6153"/>
                  </a:cubicBezTo>
                  <a:lnTo>
                    <a:pt x="15782" y="6153"/>
                  </a:lnTo>
                  <a:close/>
                  <a:moveTo>
                    <a:pt x="16012" y="6420"/>
                  </a:moveTo>
                  <a:cubicBezTo>
                    <a:pt x="16012" y="6310"/>
                    <a:pt x="16101" y="6488"/>
                    <a:pt x="16149" y="6406"/>
                  </a:cubicBezTo>
                  <a:cubicBezTo>
                    <a:pt x="16245" y="6240"/>
                    <a:pt x="16367" y="6106"/>
                    <a:pt x="16295" y="5928"/>
                  </a:cubicBezTo>
                  <a:cubicBezTo>
                    <a:pt x="16215" y="5730"/>
                    <a:pt x="15742" y="5821"/>
                    <a:pt x="15767" y="5625"/>
                  </a:cubicBezTo>
                  <a:cubicBezTo>
                    <a:pt x="15777" y="5551"/>
                    <a:pt x="15811" y="5625"/>
                    <a:pt x="15856" y="5625"/>
                  </a:cubicBezTo>
                  <a:cubicBezTo>
                    <a:pt x="15958" y="5625"/>
                    <a:pt x="16031" y="5731"/>
                    <a:pt x="16149" y="5731"/>
                  </a:cubicBezTo>
                  <a:cubicBezTo>
                    <a:pt x="16197" y="5731"/>
                    <a:pt x="16224" y="5645"/>
                    <a:pt x="16197" y="5625"/>
                  </a:cubicBezTo>
                  <a:cubicBezTo>
                    <a:pt x="16057" y="5517"/>
                    <a:pt x="16002" y="5225"/>
                    <a:pt x="15841" y="5225"/>
                  </a:cubicBezTo>
                  <a:cubicBezTo>
                    <a:pt x="15797" y="5225"/>
                    <a:pt x="15782" y="5344"/>
                    <a:pt x="15719" y="5344"/>
                  </a:cubicBezTo>
                  <a:cubicBezTo>
                    <a:pt x="15631" y="5344"/>
                    <a:pt x="15587" y="5330"/>
                    <a:pt x="15587" y="5225"/>
                  </a:cubicBezTo>
                  <a:cubicBezTo>
                    <a:pt x="15587" y="5070"/>
                    <a:pt x="15694" y="5084"/>
                    <a:pt x="15694" y="4922"/>
                  </a:cubicBezTo>
                  <a:cubicBezTo>
                    <a:pt x="15694" y="4817"/>
                    <a:pt x="15572" y="4867"/>
                    <a:pt x="15572" y="4803"/>
                  </a:cubicBezTo>
                  <a:lnTo>
                    <a:pt x="15572" y="4697"/>
                  </a:lnTo>
                  <a:cubicBezTo>
                    <a:pt x="15572" y="4061"/>
                    <a:pt x="15093" y="3481"/>
                    <a:pt x="14546" y="3481"/>
                  </a:cubicBezTo>
                  <a:cubicBezTo>
                    <a:pt x="14463" y="3481"/>
                    <a:pt x="14443" y="3481"/>
                    <a:pt x="14399" y="3481"/>
                  </a:cubicBezTo>
                  <a:cubicBezTo>
                    <a:pt x="14336" y="3481"/>
                    <a:pt x="14306" y="3572"/>
                    <a:pt x="14243" y="3572"/>
                  </a:cubicBezTo>
                  <a:cubicBezTo>
                    <a:pt x="14199" y="3572"/>
                    <a:pt x="14155" y="3516"/>
                    <a:pt x="14096" y="3516"/>
                  </a:cubicBezTo>
                  <a:cubicBezTo>
                    <a:pt x="14043" y="3516"/>
                    <a:pt x="14008" y="3509"/>
                    <a:pt x="13998" y="3544"/>
                  </a:cubicBezTo>
                  <a:cubicBezTo>
                    <a:pt x="13991" y="3572"/>
                    <a:pt x="14053" y="3580"/>
                    <a:pt x="14047" y="3600"/>
                  </a:cubicBezTo>
                  <a:cubicBezTo>
                    <a:pt x="14031" y="3655"/>
                    <a:pt x="14023" y="3622"/>
                    <a:pt x="13984" y="3622"/>
                  </a:cubicBezTo>
                  <a:cubicBezTo>
                    <a:pt x="13881" y="3622"/>
                    <a:pt x="13679" y="3586"/>
                    <a:pt x="13666" y="3452"/>
                  </a:cubicBezTo>
                  <a:cubicBezTo>
                    <a:pt x="13659" y="3377"/>
                    <a:pt x="13794" y="3394"/>
                    <a:pt x="13764" y="3340"/>
                  </a:cubicBezTo>
                  <a:cubicBezTo>
                    <a:pt x="13712" y="3247"/>
                    <a:pt x="13627" y="3221"/>
                    <a:pt x="13568" y="3221"/>
                  </a:cubicBezTo>
                  <a:cubicBezTo>
                    <a:pt x="13461" y="3221"/>
                    <a:pt x="13459" y="3332"/>
                    <a:pt x="13397" y="3221"/>
                  </a:cubicBezTo>
                  <a:cubicBezTo>
                    <a:pt x="13354" y="3143"/>
                    <a:pt x="13505" y="3080"/>
                    <a:pt x="13544" y="3080"/>
                  </a:cubicBezTo>
                  <a:cubicBezTo>
                    <a:pt x="13598" y="3080"/>
                    <a:pt x="13632" y="3080"/>
                    <a:pt x="13666" y="3080"/>
                  </a:cubicBezTo>
                  <a:cubicBezTo>
                    <a:pt x="13715" y="3080"/>
                    <a:pt x="13712" y="3024"/>
                    <a:pt x="13754" y="3024"/>
                  </a:cubicBezTo>
                  <a:lnTo>
                    <a:pt x="14033" y="3024"/>
                  </a:lnTo>
                  <a:cubicBezTo>
                    <a:pt x="14093" y="3024"/>
                    <a:pt x="14152" y="2869"/>
                    <a:pt x="14096" y="2869"/>
                  </a:cubicBezTo>
                  <a:lnTo>
                    <a:pt x="13901" y="2869"/>
                  </a:lnTo>
                  <a:cubicBezTo>
                    <a:pt x="13874" y="2869"/>
                    <a:pt x="13876" y="2939"/>
                    <a:pt x="13852" y="2939"/>
                  </a:cubicBezTo>
                  <a:cubicBezTo>
                    <a:pt x="13774" y="2939"/>
                    <a:pt x="13744" y="2939"/>
                    <a:pt x="13681" y="2939"/>
                  </a:cubicBezTo>
                  <a:cubicBezTo>
                    <a:pt x="13661" y="2939"/>
                    <a:pt x="13192" y="2750"/>
                    <a:pt x="13192" y="2637"/>
                  </a:cubicBezTo>
                  <a:cubicBezTo>
                    <a:pt x="13192" y="2419"/>
                    <a:pt x="13363" y="2497"/>
                    <a:pt x="13471" y="2447"/>
                  </a:cubicBezTo>
                  <a:cubicBezTo>
                    <a:pt x="13559" y="2406"/>
                    <a:pt x="13613" y="2329"/>
                    <a:pt x="13705" y="2285"/>
                  </a:cubicBezTo>
                  <a:cubicBezTo>
                    <a:pt x="13838" y="2223"/>
                    <a:pt x="14014" y="2329"/>
                    <a:pt x="14121" y="2236"/>
                  </a:cubicBezTo>
                  <a:cubicBezTo>
                    <a:pt x="14200" y="2167"/>
                    <a:pt x="14321" y="2010"/>
                    <a:pt x="14253" y="1864"/>
                  </a:cubicBezTo>
                  <a:cubicBezTo>
                    <a:pt x="14204" y="1758"/>
                    <a:pt x="13886" y="1857"/>
                    <a:pt x="13886" y="1723"/>
                  </a:cubicBezTo>
                  <a:cubicBezTo>
                    <a:pt x="13886" y="1660"/>
                    <a:pt x="13960" y="1628"/>
                    <a:pt x="13984" y="1618"/>
                  </a:cubicBezTo>
                  <a:cubicBezTo>
                    <a:pt x="14151" y="1544"/>
                    <a:pt x="14344" y="1320"/>
                    <a:pt x="14468" y="1231"/>
                  </a:cubicBezTo>
                  <a:cubicBezTo>
                    <a:pt x="14511" y="1200"/>
                    <a:pt x="14546" y="1287"/>
                    <a:pt x="14595" y="1287"/>
                  </a:cubicBezTo>
                  <a:cubicBezTo>
                    <a:pt x="14766" y="1287"/>
                    <a:pt x="14634" y="964"/>
                    <a:pt x="14790" y="935"/>
                  </a:cubicBezTo>
                  <a:cubicBezTo>
                    <a:pt x="14986" y="900"/>
                    <a:pt x="15060" y="858"/>
                    <a:pt x="15244" y="830"/>
                  </a:cubicBezTo>
                  <a:cubicBezTo>
                    <a:pt x="15385" y="809"/>
                    <a:pt x="15479" y="669"/>
                    <a:pt x="15611" y="669"/>
                  </a:cubicBezTo>
                  <a:cubicBezTo>
                    <a:pt x="15699" y="669"/>
                    <a:pt x="15729" y="926"/>
                    <a:pt x="15816" y="880"/>
                  </a:cubicBezTo>
                  <a:cubicBezTo>
                    <a:pt x="15849" y="862"/>
                    <a:pt x="15768" y="774"/>
                    <a:pt x="15792" y="739"/>
                  </a:cubicBezTo>
                  <a:lnTo>
                    <a:pt x="15841" y="669"/>
                  </a:lnTo>
                  <a:cubicBezTo>
                    <a:pt x="15917" y="560"/>
                    <a:pt x="15975" y="798"/>
                    <a:pt x="16075" y="844"/>
                  </a:cubicBezTo>
                  <a:cubicBezTo>
                    <a:pt x="16098" y="855"/>
                    <a:pt x="16149" y="844"/>
                    <a:pt x="16149" y="844"/>
                  </a:cubicBezTo>
                  <a:cubicBezTo>
                    <a:pt x="16134" y="788"/>
                    <a:pt x="16110" y="746"/>
                    <a:pt x="16110" y="689"/>
                  </a:cubicBezTo>
                  <a:cubicBezTo>
                    <a:pt x="16110" y="605"/>
                    <a:pt x="16183" y="598"/>
                    <a:pt x="16232" y="598"/>
                  </a:cubicBezTo>
                  <a:cubicBezTo>
                    <a:pt x="16432" y="598"/>
                    <a:pt x="16536" y="844"/>
                    <a:pt x="16671" y="844"/>
                  </a:cubicBezTo>
                  <a:lnTo>
                    <a:pt x="16891" y="844"/>
                  </a:lnTo>
                  <a:cubicBezTo>
                    <a:pt x="16978" y="844"/>
                    <a:pt x="16613" y="696"/>
                    <a:pt x="16613" y="563"/>
                  </a:cubicBezTo>
                  <a:cubicBezTo>
                    <a:pt x="16613" y="458"/>
                    <a:pt x="16799" y="542"/>
                    <a:pt x="16808" y="479"/>
                  </a:cubicBezTo>
                  <a:cubicBezTo>
                    <a:pt x="16819" y="411"/>
                    <a:pt x="16679" y="414"/>
                    <a:pt x="16710" y="373"/>
                  </a:cubicBezTo>
                  <a:cubicBezTo>
                    <a:pt x="16819" y="231"/>
                    <a:pt x="16965" y="232"/>
                    <a:pt x="17126" y="232"/>
                  </a:cubicBezTo>
                  <a:cubicBezTo>
                    <a:pt x="17243" y="232"/>
                    <a:pt x="17314" y="282"/>
                    <a:pt x="17429" y="282"/>
                  </a:cubicBezTo>
                  <a:lnTo>
                    <a:pt x="17527" y="282"/>
                  </a:lnTo>
                  <a:lnTo>
                    <a:pt x="17527" y="197"/>
                  </a:lnTo>
                  <a:cubicBezTo>
                    <a:pt x="17527" y="91"/>
                    <a:pt x="17649" y="197"/>
                    <a:pt x="17722" y="197"/>
                  </a:cubicBezTo>
                  <a:cubicBezTo>
                    <a:pt x="17957" y="197"/>
                    <a:pt x="18147" y="0"/>
                    <a:pt x="18397" y="0"/>
                  </a:cubicBezTo>
                  <a:cubicBezTo>
                    <a:pt x="18670" y="0"/>
                    <a:pt x="18861" y="0"/>
                    <a:pt x="19105" y="0"/>
                  </a:cubicBezTo>
                  <a:cubicBezTo>
                    <a:pt x="19394" y="0"/>
                    <a:pt x="19608" y="270"/>
                    <a:pt x="19838" y="408"/>
                  </a:cubicBezTo>
                  <a:cubicBezTo>
                    <a:pt x="19970" y="488"/>
                    <a:pt x="20208" y="316"/>
                    <a:pt x="20264" y="479"/>
                  </a:cubicBezTo>
                  <a:cubicBezTo>
                    <a:pt x="20339" y="702"/>
                    <a:pt x="19915" y="749"/>
                    <a:pt x="19775" y="760"/>
                  </a:cubicBezTo>
                  <a:lnTo>
                    <a:pt x="18701" y="844"/>
                  </a:lnTo>
                  <a:cubicBezTo>
                    <a:pt x="18597" y="852"/>
                    <a:pt x="19623" y="752"/>
                    <a:pt x="19692" y="844"/>
                  </a:cubicBezTo>
                  <a:cubicBezTo>
                    <a:pt x="19721" y="884"/>
                    <a:pt x="19469" y="1196"/>
                    <a:pt x="19508" y="1196"/>
                  </a:cubicBezTo>
                  <a:cubicBezTo>
                    <a:pt x="19630" y="1196"/>
                    <a:pt x="19921" y="795"/>
                    <a:pt x="20083" y="795"/>
                  </a:cubicBezTo>
                  <a:cubicBezTo>
                    <a:pt x="20170" y="795"/>
                    <a:pt x="20205" y="900"/>
                    <a:pt x="20205" y="1006"/>
                  </a:cubicBezTo>
                  <a:cubicBezTo>
                    <a:pt x="20205" y="1069"/>
                    <a:pt x="19824" y="1608"/>
                    <a:pt x="19875" y="1618"/>
                  </a:cubicBezTo>
                  <a:cubicBezTo>
                    <a:pt x="20005" y="1643"/>
                    <a:pt x="20233" y="1059"/>
                    <a:pt x="20327" y="1020"/>
                  </a:cubicBezTo>
                  <a:cubicBezTo>
                    <a:pt x="20449" y="970"/>
                    <a:pt x="20654" y="1020"/>
                    <a:pt x="20654" y="1020"/>
                  </a:cubicBezTo>
                  <a:cubicBezTo>
                    <a:pt x="20654" y="1020"/>
                    <a:pt x="20748" y="1051"/>
                    <a:pt x="20767" y="1041"/>
                  </a:cubicBezTo>
                  <a:cubicBezTo>
                    <a:pt x="20855" y="994"/>
                    <a:pt x="20860" y="900"/>
                    <a:pt x="20948" y="900"/>
                  </a:cubicBezTo>
                  <a:lnTo>
                    <a:pt x="21182" y="900"/>
                  </a:lnTo>
                  <a:cubicBezTo>
                    <a:pt x="21243" y="900"/>
                    <a:pt x="21231" y="809"/>
                    <a:pt x="21280" y="809"/>
                  </a:cubicBezTo>
                  <a:cubicBezTo>
                    <a:pt x="21343" y="809"/>
                    <a:pt x="21573" y="964"/>
                    <a:pt x="21573" y="1055"/>
                  </a:cubicBezTo>
                  <a:cubicBezTo>
                    <a:pt x="21573" y="1140"/>
                    <a:pt x="21480" y="1203"/>
                    <a:pt x="21451" y="1217"/>
                  </a:cubicBezTo>
                  <a:cubicBezTo>
                    <a:pt x="21290" y="1295"/>
                    <a:pt x="21184" y="1442"/>
                    <a:pt x="20967" y="1498"/>
                  </a:cubicBezTo>
                  <a:cubicBezTo>
                    <a:pt x="20903" y="1515"/>
                    <a:pt x="21053" y="1432"/>
                    <a:pt x="21070" y="1498"/>
                  </a:cubicBezTo>
                  <a:cubicBezTo>
                    <a:pt x="21116" y="1683"/>
                    <a:pt x="20897" y="1613"/>
                    <a:pt x="20850" y="1723"/>
                  </a:cubicBezTo>
                  <a:cubicBezTo>
                    <a:pt x="20810" y="1817"/>
                    <a:pt x="20850" y="1744"/>
                    <a:pt x="20850" y="1814"/>
                  </a:cubicBezTo>
                  <a:cubicBezTo>
                    <a:pt x="20850" y="1927"/>
                    <a:pt x="20701" y="1899"/>
                    <a:pt x="20630" y="1990"/>
                  </a:cubicBezTo>
                  <a:cubicBezTo>
                    <a:pt x="20590" y="2042"/>
                    <a:pt x="20630" y="2068"/>
                    <a:pt x="20630" y="2096"/>
                  </a:cubicBezTo>
                  <a:cubicBezTo>
                    <a:pt x="20630" y="2243"/>
                    <a:pt x="20527" y="2292"/>
                    <a:pt x="20435" y="2391"/>
                  </a:cubicBezTo>
                  <a:cubicBezTo>
                    <a:pt x="20376" y="2454"/>
                    <a:pt x="20334" y="2616"/>
                    <a:pt x="20352" y="2693"/>
                  </a:cubicBezTo>
                  <a:cubicBezTo>
                    <a:pt x="20370" y="2774"/>
                    <a:pt x="20444" y="2693"/>
                    <a:pt x="20498" y="2693"/>
                  </a:cubicBezTo>
                  <a:cubicBezTo>
                    <a:pt x="20576" y="2693"/>
                    <a:pt x="20668" y="2745"/>
                    <a:pt x="20694" y="2827"/>
                  </a:cubicBezTo>
                  <a:cubicBezTo>
                    <a:pt x="20705" y="2864"/>
                    <a:pt x="20609" y="2827"/>
                    <a:pt x="20606" y="2869"/>
                  </a:cubicBezTo>
                  <a:cubicBezTo>
                    <a:pt x="20596" y="2984"/>
                    <a:pt x="20816" y="2946"/>
                    <a:pt x="20816" y="3115"/>
                  </a:cubicBezTo>
                  <a:cubicBezTo>
                    <a:pt x="20816" y="3284"/>
                    <a:pt x="20562" y="3221"/>
                    <a:pt x="20474" y="3221"/>
                  </a:cubicBezTo>
                  <a:cubicBezTo>
                    <a:pt x="20420" y="3221"/>
                    <a:pt x="20376" y="3277"/>
                    <a:pt x="20376" y="3326"/>
                  </a:cubicBezTo>
                  <a:cubicBezTo>
                    <a:pt x="20376" y="3446"/>
                    <a:pt x="20495" y="3363"/>
                    <a:pt x="20532" y="3446"/>
                  </a:cubicBezTo>
                  <a:cubicBezTo>
                    <a:pt x="20590" y="3576"/>
                    <a:pt x="20606" y="3643"/>
                    <a:pt x="20606" y="3748"/>
                  </a:cubicBezTo>
                  <a:cubicBezTo>
                    <a:pt x="20606" y="3804"/>
                    <a:pt x="20639" y="3877"/>
                    <a:pt x="20606" y="3902"/>
                  </a:cubicBezTo>
                  <a:cubicBezTo>
                    <a:pt x="20536" y="3956"/>
                    <a:pt x="20449" y="3902"/>
                    <a:pt x="20449" y="3994"/>
                  </a:cubicBezTo>
                  <a:cubicBezTo>
                    <a:pt x="20449" y="4114"/>
                    <a:pt x="20627" y="4050"/>
                    <a:pt x="20645" y="4135"/>
                  </a:cubicBezTo>
                  <a:cubicBezTo>
                    <a:pt x="20668" y="4250"/>
                    <a:pt x="20509" y="4267"/>
                    <a:pt x="20425" y="4324"/>
                  </a:cubicBezTo>
                  <a:cubicBezTo>
                    <a:pt x="20394" y="4345"/>
                    <a:pt x="20475" y="4392"/>
                    <a:pt x="20474" y="4430"/>
                  </a:cubicBezTo>
                  <a:cubicBezTo>
                    <a:pt x="20464" y="4646"/>
                    <a:pt x="20293" y="4604"/>
                    <a:pt x="20205" y="4697"/>
                  </a:cubicBezTo>
                  <a:cubicBezTo>
                    <a:pt x="20153" y="4752"/>
                    <a:pt x="20125" y="4535"/>
                    <a:pt x="20058" y="4535"/>
                  </a:cubicBezTo>
                  <a:lnTo>
                    <a:pt x="19985" y="4535"/>
                  </a:lnTo>
                  <a:cubicBezTo>
                    <a:pt x="19844" y="4535"/>
                    <a:pt x="20254" y="4662"/>
                    <a:pt x="20254" y="4852"/>
                  </a:cubicBezTo>
                  <a:cubicBezTo>
                    <a:pt x="20254" y="4936"/>
                    <a:pt x="20239" y="5049"/>
                    <a:pt x="20180" y="5049"/>
                  </a:cubicBezTo>
                  <a:cubicBezTo>
                    <a:pt x="20092" y="5049"/>
                    <a:pt x="19971" y="4843"/>
                    <a:pt x="19911" y="4732"/>
                  </a:cubicBezTo>
                  <a:cubicBezTo>
                    <a:pt x="19887" y="4688"/>
                    <a:pt x="19848" y="4718"/>
                    <a:pt x="19848" y="4732"/>
                  </a:cubicBezTo>
                  <a:lnTo>
                    <a:pt x="19848" y="4838"/>
                  </a:lnTo>
                  <a:cubicBezTo>
                    <a:pt x="19848" y="5196"/>
                    <a:pt x="20337" y="5210"/>
                    <a:pt x="20337" y="5611"/>
                  </a:cubicBezTo>
                  <a:cubicBezTo>
                    <a:pt x="20337" y="5689"/>
                    <a:pt x="20258" y="5695"/>
                    <a:pt x="20205" y="5695"/>
                  </a:cubicBezTo>
                  <a:cubicBezTo>
                    <a:pt x="19976" y="5695"/>
                    <a:pt x="20024" y="5344"/>
                    <a:pt x="19824" y="5344"/>
                  </a:cubicBezTo>
                  <a:cubicBezTo>
                    <a:pt x="19799" y="5344"/>
                    <a:pt x="19762" y="5306"/>
                    <a:pt x="19750" y="5344"/>
                  </a:cubicBezTo>
                  <a:cubicBezTo>
                    <a:pt x="19722" y="5434"/>
                    <a:pt x="19799" y="5464"/>
                    <a:pt x="19799" y="5520"/>
                  </a:cubicBezTo>
                  <a:cubicBezTo>
                    <a:pt x="19799" y="5583"/>
                    <a:pt x="19696" y="5576"/>
                    <a:pt x="19692" y="5611"/>
                  </a:cubicBezTo>
                  <a:cubicBezTo>
                    <a:pt x="19669" y="5820"/>
                    <a:pt x="20197" y="5694"/>
                    <a:pt x="20229" y="5843"/>
                  </a:cubicBezTo>
                  <a:cubicBezTo>
                    <a:pt x="20258" y="5972"/>
                    <a:pt x="20107" y="5934"/>
                    <a:pt x="20019" y="5976"/>
                  </a:cubicBezTo>
                  <a:cubicBezTo>
                    <a:pt x="19858" y="6054"/>
                    <a:pt x="19808" y="6249"/>
                    <a:pt x="19667" y="6315"/>
                  </a:cubicBezTo>
                  <a:cubicBezTo>
                    <a:pt x="19491" y="6396"/>
                    <a:pt x="19365" y="6490"/>
                    <a:pt x="19164" y="6490"/>
                  </a:cubicBezTo>
                  <a:lnTo>
                    <a:pt x="18934" y="6490"/>
                  </a:lnTo>
                  <a:cubicBezTo>
                    <a:pt x="18877" y="6490"/>
                    <a:pt x="18868" y="6577"/>
                    <a:pt x="18836" y="6609"/>
                  </a:cubicBezTo>
                  <a:lnTo>
                    <a:pt x="18714" y="6736"/>
                  </a:lnTo>
                  <a:cubicBezTo>
                    <a:pt x="18618" y="6836"/>
                    <a:pt x="18616" y="6983"/>
                    <a:pt x="18543" y="7087"/>
                  </a:cubicBezTo>
                  <a:cubicBezTo>
                    <a:pt x="18445" y="7228"/>
                    <a:pt x="18302" y="7299"/>
                    <a:pt x="18177" y="7299"/>
                  </a:cubicBezTo>
                  <a:lnTo>
                    <a:pt x="18104" y="7299"/>
                  </a:lnTo>
                  <a:lnTo>
                    <a:pt x="18104" y="7158"/>
                  </a:lnTo>
                  <a:cubicBezTo>
                    <a:pt x="18104" y="7044"/>
                    <a:pt x="18050" y="7271"/>
                    <a:pt x="18006" y="7334"/>
                  </a:cubicBezTo>
                  <a:cubicBezTo>
                    <a:pt x="17903" y="7481"/>
                    <a:pt x="17639" y="7418"/>
                    <a:pt x="17639" y="7650"/>
                  </a:cubicBezTo>
                  <a:cubicBezTo>
                    <a:pt x="17639" y="7672"/>
                    <a:pt x="17655" y="7701"/>
                    <a:pt x="17649" y="7721"/>
                  </a:cubicBezTo>
                  <a:cubicBezTo>
                    <a:pt x="17639" y="7753"/>
                    <a:pt x="17615" y="7770"/>
                    <a:pt x="17615" y="7805"/>
                  </a:cubicBezTo>
                  <a:cubicBezTo>
                    <a:pt x="17615" y="7854"/>
                    <a:pt x="17673" y="7890"/>
                    <a:pt x="17673" y="7967"/>
                  </a:cubicBezTo>
                  <a:cubicBezTo>
                    <a:pt x="17673" y="8206"/>
                    <a:pt x="17444" y="8128"/>
                    <a:pt x="17444" y="8332"/>
                  </a:cubicBezTo>
                  <a:cubicBezTo>
                    <a:pt x="17444" y="8459"/>
                    <a:pt x="17481" y="8662"/>
                    <a:pt x="17444" y="8719"/>
                  </a:cubicBezTo>
                  <a:cubicBezTo>
                    <a:pt x="17358" y="8849"/>
                    <a:pt x="17390" y="9162"/>
                    <a:pt x="17258" y="9162"/>
                  </a:cubicBezTo>
                  <a:cubicBezTo>
                    <a:pt x="17224" y="9162"/>
                    <a:pt x="17228" y="9107"/>
                    <a:pt x="17199" y="9092"/>
                  </a:cubicBezTo>
                  <a:cubicBezTo>
                    <a:pt x="17144" y="9063"/>
                    <a:pt x="17131" y="9141"/>
                    <a:pt x="17102" y="9141"/>
                  </a:cubicBezTo>
                  <a:cubicBezTo>
                    <a:pt x="16980" y="9141"/>
                    <a:pt x="16989" y="8824"/>
                    <a:pt x="16867" y="8824"/>
                  </a:cubicBezTo>
                  <a:cubicBezTo>
                    <a:pt x="16799" y="8824"/>
                    <a:pt x="16700" y="8980"/>
                    <a:pt x="16662" y="8916"/>
                  </a:cubicBezTo>
                  <a:cubicBezTo>
                    <a:pt x="16585" y="8788"/>
                    <a:pt x="16580" y="8802"/>
                    <a:pt x="16501" y="8719"/>
                  </a:cubicBezTo>
                  <a:cubicBezTo>
                    <a:pt x="16472" y="8689"/>
                    <a:pt x="16480" y="8594"/>
                    <a:pt x="16466" y="8578"/>
                  </a:cubicBezTo>
                  <a:cubicBezTo>
                    <a:pt x="16368" y="8467"/>
                    <a:pt x="16183" y="8149"/>
                    <a:pt x="16183" y="7945"/>
                  </a:cubicBezTo>
                  <a:cubicBezTo>
                    <a:pt x="16183" y="7854"/>
                    <a:pt x="16271" y="7879"/>
                    <a:pt x="16256" y="7812"/>
                  </a:cubicBezTo>
                  <a:cubicBezTo>
                    <a:pt x="16222" y="7649"/>
                    <a:pt x="16155" y="7862"/>
                    <a:pt x="16075" y="7791"/>
                  </a:cubicBezTo>
                  <a:cubicBezTo>
                    <a:pt x="16052" y="7770"/>
                    <a:pt x="16042" y="7629"/>
                    <a:pt x="16026" y="7559"/>
                  </a:cubicBezTo>
                  <a:cubicBezTo>
                    <a:pt x="15998" y="7425"/>
                    <a:pt x="15865" y="7348"/>
                    <a:pt x="15865" y="7158"/>
                  </a:cubicBezTo>
                  <a:cubicBezTo>
                    <a:pt x="15865" y="7087"/>
                    <a:pt x="15928" y="7053"/>
                    <a:pt x="15914" y="6983"/>
                  </a:cubicBezTo>
                  <a:cubicBezTo>
                    <a:pt x="15903" y="6928"/>
                    <a:pt x="15816" y="7038"/>
                    <a:pt x="15816" y="6983"/>
                  </a:cubicBezTo>
                  <a:lnTo>
                    <a:pt x="15816" y="6820"/>
                  </a:lnTo>
                  <a:cubicBezTo>
                    <a:pt x="15816" y="6655"/>
                    <a:pt x="16012" y="6614"/>
                    <a:pt x="16012" y="6434"/>
                  </a:cubicBezTo>
                  <a:lnTo>
                    <a:pt x="16012" y="6420"/>
                  </a:lnTo>
                  <a:close/>
                  <a:moveTo>
                    <a:pt x="13998" y="472"/>
                  </a:moveTo>
                  <a:cubicBezTo>
                    <a:pt x="14019" y="534"/>
                    <a:pt x="13871" y="565"/>
                    <a:pt x="13910" y="549"/>
                  </a:cubicBezTo>
                  <a:lnTo>
                    <a:pt x="14302" y="387"/>
                  </a:lnTo>
                  <a:cubicBezTo>
                    <a:pt x="14339" y="372"/>
                    <a:pt x="14355" y="430"/>
                    <a:pt x="14389" y="444"/>
                  </a:cubicBezTo>
                  <a:cubicBezTo>
                    <a:pt x="14443" y="465"/>
                    <a:pt x="14443" y="521"/>
                    <a:pt x="14472" y="563"/>
                  </a:cubicBezTo>
                  <a:cubicBezTo>
                    <a:pt x="14531" y="647"/>
                    <a:pt x="14790" y="612"/>
                    <a:pt x="14790" y="739"/>
                  </a:cubicBezTo>
                  <a:cubicBezTo>
                    <a:pt x="14790" y="830"/>
                    <a:pt x="14702" y="808"/>
                    <a:pt x="14668" y="844"/>
                  </a:cubicBezTo>
                  <a:cubicBezTo>
                    <a:pt x="14472" y="1054"/>
                    <a:pt x="14195" y="845"/>
                    <a:pt x="13974" y="1111"/>
                  </a:cubicBezTo>
                  <a:cubicBezTo>
                    <a:pt x="13921" y="1175"/>
                    <a:pt x="14330" y="957"/>
                    <a:pt x="14341" y="1133"/>
                  </a:cubicBezTo>
                  <a:cubicBezTo>
                    <a:pt x="14354" y="1360"/>
                    <a:pt x="13955" y="1393"/>
                    <a:pt x="13778" y="1477"/>
                  </a:cubicBezTo>
                  <a:cubicBezTo>
                    <a:pt x="13583" y="1569"/>
                    <a:pt x="13471" y="1850"/>
                    <a:pt x="13324" y="2004"/>
                  </a:cubicBezTo>
                  <a:cubicBezTo>
                    <a:pt x="13256" y="2075"/>
                    <a:pt x="13148" y="1990"/>
                    <a:pt x="13070" y="2025"/>
                  </a:cubicBezTo>
                  <a:cubicBezTo>
                    <a:pt x="12962" y="2074"/>
                    <a:pt x="12661" y="2180"/>
                    <a:pt x="12762" y="2180"/>
                  </a:cubicBezTo>
                  <a:lnTo>
                    <a:pt x="12899" y="2180"/>
                  </a:lnTo>
                  <a:cubicBezTo>
                    <a:pt x="13007" y="2180"/>
                    <a:pt x="12838" y="2240"/>
                    <a:pt x="12757" y="2306"/>
                  </a:cubicBezTo>
                  <a:cubicBezTo>
                    <a:pt x="12700" y="2353"/>
                    <a:pt x="12939" y="2384"/>
                    <a:pt x="12899" y="2476"/>
                  </a:cubicBezTo>
                  <a:cubicBezTo>
                    <a:pt x="12839" y="2615"/>
                    <a:pt x="12778" y="2770"/>
                    <a:pt x="12679" y="2799"/>
                  </a:cubicBezTo>
                  <a:cubicBezTo>
                    <a:pt x="12473" y="2858"/>
                    <a:pt x="12460" y="2756"/>
                    <a:pt x="12435" y="2799"/>
                  </a:cubicBezTo>
                  <a:cubicBezTo>
                    <a:pt x="12411" y="2837"/>
                    <a:pt x="12469" y="2862"/>
                    <a:pt x="12469" y="2904"/>
                  </a:cubicBezTo>
                  <a:cubicBezTo>
                    <a:pt x="12469" y="3129"/>
                    <a:pt x="12197" y="3016"/>
                    <a:pt x="12264" y="3235"/>
                  </a:cubicBezTo>
                  <a:cubicBezTo>
                    <a:pt x="12293" y="3331"/>
                    <a:pt x="12352" y="3235"/>
                    <a:pt x="12386" y="3235"/>
                  </a:cubicBezTo>
                  <a:cubicBezTo>
                    <a:pt x="12401" y="3235"/>
                    <a:pt x="12459" y="3228"/>
                    <a:pt x="12459" y="3291"/>
                  </a:cubicBezTo>
                  <a:cubicBezTo>
                    <a:pt x="12459" y="3410"/>
                    <a:pt x="12180" y="3537"/>
                    <a:pt x="12068" y="3537"/>
                  </a:cubicBezTo>
                  <a:cubicBezTo>
                    <a:pt x="11956" y="3537"/>
                    <a:pt x="12005" y="3432"/>
                    <a:pt x="11907" y="3432"/>
                  </a:cubicBezTo>
                  <a:cubicBezTo>
                    <a:pt x="11765" y="3432"/>
                    <a:pt x="11663" y="3432"/>
                    <a:pt x="11540" y="3432"/>
                  </a:cubicBezTo>
                  <a:cubicBezTo>
                    <a:pt x="11496" y="3432"/>
                    <a:pt x="11467" y="3502"/>
                    <a:pt x="11394" y="3502"/>
                  </a:cubicBezTo>
                  <a:cubicBezTo>
                    <a:pt x="11232" y="3502"/>
                    <a:pt x="11107" y="3402"/>
                    <a:pt x="10930" y="3361"/>
                  </a:cubicBezTo>
                  <a:cubicBezTo>
                    <a:pt x="10901" y="3355"/>
                    <a:pt x="10895" y="3432"/>
                    <a:pt x="10871" y="3432"/>
                  </a:cubicBezTo>
                  <a:cubicBezTo>
                    <a:pt x="10836" y="3432"/>
                    <a:pt x="10822" y="3396"/>
                    <a:pt x="10822" y="3376"/>
                  </a:cubicBezTo>
                  <a:cubicBezTo>
                    <a:pt x="10822" y="3094"/>
                    <a:pt x="11134" y="3264"/>
                    <a:pt x="11179" y="3094"/>
                  </a:cubicBezTo>
                  <a:cubicBezTo>
                    <a:pt x="11205" y="2995"/>
                    <a:pt x="11017" y="3010"/>
                    <a:pt x="11017" y="2883"/>
                  </a:cubicBezTo>
                  <a:cubicBezTo>
                    <a:pt x="11017" y="2785"/>
                    <a:pt x="11091" y="2813"/>
                    <a:pt x="11140" y="2813"/>
                  </a:cubicBezTo>
                  <a:cubicBezTo>
                    <a:pt x="11296" y="2813"/>
                    <a:pt x="11335" y="3010"/>
                    <a:pt x="11443" y="3010"/>
                  </a:cubicBezTo>
                  <a:lnTo>
                    <a:pt x="11530" y="3010"/>
                  </a:lnTo>
                  <a:cubicBezTo>
                    <a:pt x="11627" y="3010"/>
                    <a:pt x="11428" y="2658"/>
                    <a:pt x="11311" y="2658"/>
                  </a:cubicBezTo>
                  <a:lnTo>
                    <a:pt x="11237" y="2658"/>
                  </a:lnTo>
                  <a:cubicBezTo>
                    <a:pt x="11205" y="2658"/>
                    <a:pt x="11216" y="2707"/>
                    <a:pt x="11188" y="2707"/>
                  </a:cubicBezTo>
                  <a:lnTo>
                    <a:pt x="11115" y="2707"/>
                  </a:lnTo>
                  <a:lnTo>
                    <a:pt x="11115" y="2623"/>
                  </a:lnTo>
                  <a:cubicBezTo>
                    <a:pt x="11115" y="2491"/>
                    <a:pt x="11188" y="2425"/>
                    <a:pt x="11262" y="2391"/>
                  </a:cubicBezTo>
                  <a:cubicBezTo>
                    <a:pt x="11384" y="2334"/>
                    <a:pt x="11530" y="2398"/>
                    <a:pt x="11530" y="2201"/>
                  </a:cubicBezTo>
                  <a:cubicBezTo>
                    <a:pt x="11530" y="1976"/>
                    <a:pt x="11198" y="1976"/>
                    <a:pt x="11198" y="1850"/>
                  </a:cubicBezTo>
                  <a:cubicBezTo>
                    <a:pt x="11198" y="1779"/>
                    <a:pt x="11369" y="1793"/>
                    <a:pt x="11320" y="1793"/>
                  </a:cubicBezTo>
                  <a:cubicBezTo>
                    <a:pt x="11267" y="1793"/>
                    <a:pt x="11236" y="1765"/>
                    <a:pt x="11247" y="1709"/>
                  </a:cubicBezTo>
                  <a:cubicBezTo>
                    <a:pt x="11254" y="1673"/>
                    <a:pt x="11296" y="1709"/>
                    <a:pt x="11320" y="1709"/>
                  </a:cubicBezTo>
                  <a:cubicBezTo>
                    <a:pt x="11374" y="1709"/>
                    <a:pt x="11482" y="1679"/>
                    <a:pt x="11579" y="1723"/>
                  </a:cubicBezTo>
                  <a:cubicBezTo>
                    <a:pt x="11702" y="1778"/>
                    <a:pt x="11752" y="2027"/>
                    <a:pt x="11883" y="1962"/>
                  </a:cubicBezTo>
                  <a:cubicBezTo>
                    <a:pt x="11915" y="1946"/>
                    <a:pt x="11702" y="1787"/>
                    <a:pt x="11702" y="1744"/>
                  </a:cubicBezTo>
                  <a:cubicBezTo>
                    <a:pt x="11702" y="1716"/>
                    <a:pt x="11718" y="1674"/>
                    <a:pt x="11736" y="1674"/>
                  </a:cubicBezTo>
                  <a:lnTo>
                    <a:pt x="11980" y="1674"/>
                  </a:lnTo>
                  <a:cubicBezTo>
                    <a:pt x="12081" y="1674"/>
                    <a:pt x="12308" y="1477"/>
                    <a:pt x="12215" y="1477"/>
                  </a:cubicBezTo>
                  <a:lnTo>
                    <a:pt x="12142" y="1477"/>
                  </a:lnTo>
                  <a:cubicBezTo>
                    <a:pt x="12016" y="1477"/>
                    <a:pt x="11931" y="1639"/>
                    <a:pt x="11775" y="1639"/>
                  </a:cubicBezTo>
                  <a:cubicBezTo>
                    <a:pt x="11682" y="1639"/>
                    <a:pt x="11653" y="1582"/>
                    <a:pt x="11604" y="1582"/>
                  </a:cubicBezTo>
                  <a:cubicBezTo>
                    <a:pt x="11565" y="1582"/>
                    <a:pt x="11545" y="1653"/>
                    <a:pt x="11506" y="1653"/>
                  </a:cubicBezTo>
                  <a:cubicBezTo>
                    <a:pt x="11408" y="1653"/>
                    <a:pt x="11381" y="1512"/>
                    <a:pt x="11311" y="1512"/>
                  </a:cubicBezTo>
                  <a:lnTo>
                    <a:pt x="11247" y="1512"/>
                  </a:lnTo>
                  <a:cubicBezTo>
                    <a:pt x="11205" y="1512"/>
                    <a:pt x="11184" y="1582"/>
                    <a:pt x="11140" y="1582"/>
                  </a:cubicBezTo>
                  <a:cubicBezTo>
                    <a:pt x="11042" y="1582"/>
                    <a:pt x="10871" y="1515"/>
                    <a:pt x="10871" y="1435"/>
                  </a:cubicBezTo>
                  <a:cubicBezTo>
                    <a:pt x="10871" y="1374"/>
                    <a:pt x="11066" y="1373"/>
                    <a:pt x="11003" y="1358"/>
                  </a:cubicBezTo>
                  <a:cubicBezTo>
                    <a:pt x="10911" y="1336"/>
                    <a:pt x="10768" y="1414"/>
                    <a:pt x="10773" y="1358"/>
                  </a:cubicBezTo>
                  <a:cubicBezTo>
                    <a:pt x="10790" y="1161"/>
                    <a:pt x="10961" y="1237"/>
                    <a:pt x="11076" y="1140"/>
                  </a:cubicBezTo>
                  <a:cubicBezTo>
                    <a:pt x="11115" y="1107"/>
                    <a:pt x="11017" y="1125"/>
                    <a:pt x="10978" y="1125"/>
                  </a:cubicBezTo>
                  <a:cubicBezTo>
                    <a:pt x="10881" y="1125"/>
                    <a:pt x="10875" y="1252"/>
                    <a:pt x="10783" y="1252"/>
                  </a:cubicBezTo>
                  <a:cubicBezTo>
                    <a:pt x="10759" y="1252"/>
                    <a:pt x="10688" y="1208"/>
                    <a:pt x="10695" y="1196"/>
                  </a:cubicBezTo>
                  <a:cubicBezTo>
                    <a:pt x="10736" y="1115"/>
                    <a:pt x="10893" y="1076"/>
                    <a:pt x="10832" y="1076"/>
                  </a:cubicBezTo>
                  <a:lnTo>
                    <a:pt x="10685" y="1076"/>
                  </a:lnTo>
                  <a:cubicBezTo>
                    <a:pt x="10654" y="1076"/>
                    <a:pt x="10629" y="1118"/>
                    <a:pt x="10612" y="1125"/>
                  </a:cubicBezTo>
                  <a:cubicBezTo>
                    <a:pt x="10593" y="1133"/>
                    <a:pt x="10504" y="1167"/>
                    <a:pt x="10504" y="1125"/>
                  </a:cubicBezTo>
                  <a:cubicBezTo>
                    <a:pt x="10504" y="945"/>
                    <a:pt x="10851" y="866"/>
                    <a:pt x="10993" y="866"/>
                  </a:cubicBezTo>
                  <a:cubicBezTo>
                    <a:pt x="11052" y="866"/>
                    <a:pt x="11091" y="866"/>
                    <a:pt x="11101" y="866"/>
                  </a:cubicBezTo>
                  <a:cubicBezTo>
                    <a:pt x="11120" y="866"/>
                    <a:pt x="11120" y="812"/>
                    <a:pt x="11140" y="809"/>
                  </a:cubicBezTo>
                  <a:cubicBezTo>
                    <a:pt x="11295" y="781"/>
                    <a:pt x="11232" y="654"/>
                    <a:pt x="11335" y="654"/>
                  </a:cubicBezTo>
                  <a:cubicBezTo>
                    <a:pt x="11428" y="654"/>
                    <a:pt x="11633" y="860"/>
                    <a:pt x="11663" y="809"/>
                  </a:cubicBezTo>
                  <a:cubicBezTo>
                    <a:pt x="11744" y="672"/>
                    <a:pt x="11765" y="492"/>
                    <a:pt x="11907" y="492"/>
                  </a:cubicBezTo>
                  <a:cubicBezTo>
                    <a:pt x="11990" y="492"/>
                    <a:pt x="11950" y="569"/>
                    <a:pt x="12005" y="479"/>
                  </a:cubicBezTo>
                  <a:cubicBezTo>
                    <a:pt x="12040" y="419"/>
                    <a:pt x="12068" y="387"/>
                    <a:pt x="12117" y="387"/>
                  </a:cubicBezTo>
                  <a:cubicBezTo>
                    <a:pt x="12371" y="387"/>
                    <a:pt x="12425" y="415"/>
                    <a:pt x="12679" y="387"/>
                  </a:cubicBezTo>
                  <a:cubicBezTo>
                    <a:pt x="12701" y="385"/>
                    <a:pt x="12713" y="338"/>
                    <a:pt x="12738" y="338"/>
                  </a:cubicBezTo>
                  <a:cubicBezTo>
                    <a:pt x="12826" y="338"/>
                    <a:pt x="12850" y="422"/>
                    <a:pt x="12923" y="422"/>
                  </a:cubicBezTo>
                  <a:cubicBezTo>
                    <a:pt x="12992" y="422"/>
                    <a:pt x="13011" y="303"/>
                    <a:pt x="13080" y="303"/>
                  </a:cubicBezTo>
                  <a:cubicBezTo>
                    <a:pt x="13153" y="303"/>
                    <a:pt x="13182" y="352"/>
                    <a:pt x="13226" y="352"/>
                  </a:cubicBezTo>
                  <a:cubicBezTo>
                    <a:pt x="13285" y="352"/>
                    <a:pt x="13314" y="352"/>
                    <a:pt x="13363" y="352"/>
                  </a:cubicBezTo>
                  <a:cubicBezTo>
                    <a:pt x="13480" y="352"/>
                    <a:pt x="13939" y="292"/>
                    <a:pt x="13998" y="472"/>
                  </a:cubicBezTo>
                  <a:close/>
                  <a:moveTo>
                    <a:pt x="11579" y="7313"/>
                  </a:moveTo>
                  <a:cubicBezTo>
                    <a:pt x="11631" y="7244"/>
                    <a:pt x="11711" y="7362"/>
                    <a:pt x="11677" y="7425"/>
                  </a:cubicBezTo>
                  <a:cubicBezTo>
                    <a:pt x="11638" y="7499"/>
                    <a:pt x="11554" y="7346"/>
                    <a:pt x="11579" y="7313"/>
                  </a:cubicBezTo>
                  <a:close/>
                  <a:moveTo>
                    <a:pt x="12508" y="8171"/>
                  </a:moveTo>
                  <a:cubicBezTo>
                    <a:pt x="12517" y="8260"/>
                    <a:pt x="12395" y="8261"/>
                    <a:pt x="12395" y="8171"/>
                  </a:cubicBezTo>
                  <a:cubicBezTo>
                    <a:pt x="12395" y="8055"/>
                    <a:pt x="12499" y="8077"/>
                    <a:pt x="12508" y="8171"/>
                  </a:cubicBezTo>
                  <a:close/>
                  <a:moveTo>
                    <a:pt x="14511" y="7418"/>
                  </a:moveTo>
                  <a:cubicBezTo>
                    <a:pt x="14465" y="7457"/>
                    <a:pt x="14502" y="7615"/>
                    <a:pt x="14448" y="7615"/>
                  </a:cubicBezTo>
                  <a:cubicBezTo>
                    <a:pt x="14204" y="7615"/>
                    <a:pt x="14194" y="7137"/>
                    <a:pt x="13959" y="7137"/>
                  </a:cubicBezTo>
                  <a:cubicBezTo>
                    <a:pt x="13930" y="7137"/>
                    <a:pt x="13858" y="7211"/>
                    <a:pt x="13862" y="7214"/>
                  </a:cubicBezTo>
                  <a:cubicBezTo>
                    <a:pt x="13904" y="7253"/>
                    <a:pt x="13959" y="7163"/>
                    <a:pt x="13959" y="7228"/>
                  </a:cubicBezTo>
                  <a:lnTo>
                    <a:pt x="13959" y="7313"/>
                  </a:lnTo>
                  <a:cubicBezTo>
                    <a:pt x="13959" y="7357"/>
                    <a:pt x="13886" y="7278"/>
                    <a:pt x="13886" y="7313"/>
                  </a:cubicBezTo>
                  <a:lnTo>
                    <a:pt x="13886" y="7418"/>
                  </a:lnTo>
                  <a:lnTo>
                    <a:pt x="13950" y="7418"/>
                  </a:lnTo>
                  <a:cubicBezTo>
                    <a:pt x="14014" y="7418"/>
                    <a:pt x="14018" y="7665"/>
                    <a:pt x="14057" y="7686"/>
                  </a:cubicBezTo>
                  <a:cubicBezTo>
                    <a:pt x="14150" y="7735"/>
                    <a:pt x="14146" y="7671"/>
                    <a:pt x="14194" y="7770"/>
                  </a:cubicBezTo>
                  <a:cubicBezTo>
                    <a:pt x="14222" y="7827"/>
                    <a:pt x="14265" y="7724"/>
                    <a:pt x="14277" y="7770"/>
                  </a:cubicBezTo>
                  <a:cubicBezTo>
                    <a:pt x="14305" y="7875"/>
                    <a:pt x="14275" y="7882"/>
                    <a:pt x="14277" y="7911"/>
                  </a:cubicBezTo>
                  <a:cubicBezTo>
                    <a:pt x="14280" y="7960"/>
                    <a:pt x="14365" y="7995"/>
                    <a:pt x="14365" y="8072"/>
                  </a:cubicBezTo>
                  <a:cubicBezTo>
                    <a:pt x="14365" y="8143"/>
                    <a:pt x="14345" y="8322"/>
                    <a:pt x="14292" y="8353"/>
                  </a:cubicBezTo>
                  <a:cubicBezTo>
                    <a:pt x="14210" y="8402"/>
                    <a:pt x="13924" y="8072"/>
                    <a:pt x="13837" y="8072"/>
                  </a:cubicBezTo>
                  <a:lnTo>
                    <a:pt x="13764" y="8072"/>
                  </a:lnTo>
                  <a:cubicBezTo>
                    <a:pt x="13632" y="8072"/>
                    <a:pt x="14121" y="8368"/>
                    <a:pt x="14121" y="8564"/>
                  </a:cubicBezTo>
                  <a:cubicBezTo>
                    <a:pt x="14121" y="8614"/>
                    <a:pt x="14091" y="8649"/>
                    <a:pt x="14072" y="8649"/>
                  </a:cubicBezTo>
                  <a:cubicBezTo>
                    <a:pt x="14047" y="8649"/>
                    <a:pt x="14037" y="8574"/>
                    <a:pt x="14023" y="8564"/>
                  </a:cubicBezTo>
                  <a:cubicBezTo>
                    <a:pt x="13881" y="8468"/>
                    <a:pt x="13789" y="8507"/>
                    <a:pt x="13666" y="8402"/>
                  </a:cubicBezTo>
                  <a:cubicBezTo>
                    <a:pt x="13549" y="8303"/>
                    <a:pt x="13397" y="8327"/>
                    <a:pt x="13339" y="8086"/>
                  </a:cubicBezTo>
                  <a:cubicBezTo>
                    <a:pt x="13281" y="7848"/>
                    <a:pt x="13115" y="7801"/>
                    <a:pt x="12958" y="7735"/>
                  </a:cubicBezTo>
                  <a:cubicBezTo>
                    <a:pt x="12917" y="7718"/>
                    <a:pt x="12903" y="7840"/>
                    <a:pt x="12859" y="7840"/>
                  </a:cubicBezTo>
                  <a:cubicBezTo>
                    <a:pt x="12811" y="7840"/>
                    <a:pt x="12821" y="7791"/>
                    <a:pt x="12777" y="7791"/>
                  </a:cubicBezTo>
                  <a:cubicBezTo>
                    <a:pt x="12718" y="7791"/>
                    <a:pt x="12689" y="7897"/>
                    <a:pt x="12630" y="7897"/>
                  </a:cubicBezTo>
                  <a:cubicBezTo>
                    <a:pt x="12576" y="7897"/>
                    <a:pt x="12420" y="7798"/>
                    <a:pt x="12420" y="7699"/>
                  </a:cubicBezTo>
                  <a:cubicBezTo>
                    <a:pt x="12420" y="7629"/>
                    <a:pt x="12547" y="7509"/>
                    <a:pt x="12615" y="7509"/>
                  </a:cubicBezTo>
                  <a:cubicBezTo>
                    <a:pt x="12703" y="7509"/>
                    <a:pt x="12782" y="7509"/>
                    <a:pt x="12826" y="7509"/>
                  </a:cubicBezTo>
                  <a:cubicBezTo>
                    <a:pt x="12869" y="7509"/>
                    <a:pt x="13008" y="7497"/>
                    <a:pt x="13045" y="7411"/>
                  </a:cubicBezTo>
                  <a:cubicBezTo>
                    <a:pt x="13061" y="7377"/>
                    <a:pt x="12958" y="7320"/>
                    <a:pt x="12958" y="7264"/>
                  </a:cubicBezTo>
                  <a:cubicBezTo>
                    <a:pt x="12958" y="7144"/>
                    <a:pt x="13045" y="7208"/>
                    <a:pt x="13080" y="7158"/>
                  </a:cubicBezTo>
                  <a:cubicBezTo>
                    <a:pt x="13124" y="7095"/>
                    <a:pt x="13226" y="6940"/>
                    <a:pt x="13226" y="6842"/>
                  </a:cubicBezTo>
                  <a:cubicBezTo>
                    <a:pt x="13226" y="6659"/>
                    <a:pt x="12913" y="6315"/>
                    <a:pt x="12811" y="6315"/>
                  </a:cubicBezTo>
                  <a:cubicBezTo>
                    <a:pt x="12747" y="6315"/>
                    <a:pt x="12718" y="6398"/>
                    <a:pt x="12655" y="6398"/>
                  </a:cubicBezTo>
                  <a:cubicBezTo>
                    <a:pt x="12635" y="6398"/>
                    <a:pt x="12615" y="6328"/>
                    <a:pt x="12615" y="6315"/>
                  </a:cubicBezTo>
                  <a:cubicBezTo>
                    <a:pt x="12615" y="6244"/>
                    <a:pt x="12741" y="6264"/>
                    <a:pt x="12733" y="6223"/>
                  </a:cubicBezTo>
                  <a:cubicBezTo>
                    <a:pt x="12715" y="6137"/>
                    <a:pt x="12425" y="5836"/>
                    <a:pt x="12371" y="5836"/>
                  </a:cubicBezTo>
                  <a:cubicBezTo>
                    <a:pt x="12308" y="5836"/>
                    <a:pt x="12229" y="6104"/>
                    <a:pt x="12142" y="6104"/>
                  </a:cubicBezTo>
                  <a:cubicBezTo>
                    <a:pt x="12078" y="6104"/>
                    <a:pt x="12135" y="5957"/>
                    <a:pt x="12102" y="5942"/>
                  </a:cubicBezTo>
                  <a:cubicBezTo>
                    <a:pt x="11958" y="5873"/>
                    <a:pt x="11579" y="5942"/>
                    <a:pt x="11359" y="5942"/>
                  </a:cubicBezTo>
                  <a:cubicBezTo>
                    <a:pt x="11320" y="5942"/>
                    <a:pt x="11262" y="5801"/>
                    <a:pt x="11213" y="5801"/>
                  </a:cubicBezTo>
                  <a:lnTo>
                    <a:pt x="10978" y="5801"/>
                  </a:lnTo>
                  <a:cubicBezTo>
                    <a:pt x="10905" y="5801"/>
                    <a:pt x="10836" y="5677"/>
                    <a:pt x="10871" y="5590"/>
                  </a:cubicBezTo>
                  <a:cubicBezTo>
                    <a:pt x="10905" y="5506"/>
                    <a:pt x="11091" y="5732"/>
                    <a:pt x="11091" y="5611"/>
                  </a:cubicBezTo>
                  <a:lnTo>
                    <a:pt x="11091" y="5520"/>
                  </a:lnTo>
                  <a:cubicBezTo>
                    <a:pt x="11091" y="5444"/>
                    <a:pt x="10822" y="5449"/>
                    <a:pt x="10822" y="5449"/>
                  </a:cubicBezTo>
                  <a:cubicBezTo>
                    <a:pt x="10822" y="5449"/>
                    <a:pt x="10749" y="5323"/>
                    <a:pt x="10749" y="5259"/>
                  </a:cubicBezTo>
                  <a:cubicBezTo>
                    <a:pt x="10749" y="5063"/>
                    <a:pt x="10773" y="5021"/>
                    <a:pt x="10846" y="4943"/>
                  </a:cubicBezTo>
                  <a:cubicBezTo>
                    <a:pt x="10886" y="4902"/>
                    <a:pt x="10861" y="4774"/>
                    <a:pt x="10881" y="4746"/>
                  </a:cubicBezTo>
                  <a:cubicBezTo>
                    <a:pt x="10978" y="4606"/>
                    <a:pt x="11105" y="4486"/>
                    <a:pt x="11271" y="4486"/>
                  </a:cubicBezTo>
                  <a:cubicBezTo>
                    <a:pt x="11271" y="4486"/>
                    <a:pt x="11435" y="4550"/>
                    <a:pt x="11433" y="4557"/>
                  </a:cubicBezTo>
                  <a:cubicBezTo>
                    <a:pt x="11388" y="4707"/>
                    <a:pt x="11223" y="4719"/>
                    <a:pt x="11223" y="4922"/>
                  </a:cubicBezTo>
                  <a:cubicBezTo>
                    <a:pt x="11223" y="4965"/>
                    <a:pt x="11252" y="4960"/>
                    <a:pt x="11262" y="4992"/>
                  </a:cubicBezTo>
                  <a:cubicBezTo>
                    <a:pt x="11276" y="5040"/>
                    <a:pt x="11262" y="5119"/>
                    <a:pt x="11262" y="5119"/>
                  </a:cubicBezTo>
                  <a:cubicBezTo>
                    <a:pt x="11262" y="5175"/>
                    <a:pt x="11252" y="5239"/>
                    <a:pt x="11311" y="5239"/>
                  </a:cubicBezTo>
                  <a:cubicBezTo>
                    <a:pt x="11340" y="5239"/>
                    <a:pt x="11408" y="5154"/>
                    <a:pt x="11408" y="5098"/>
                  </a:cubicBezTo>
                  <a:cubicBezTo>
                    <a:pt x="11408" y="5028"/>
                    <a:pt x="11359" y="4978"/>
                    <a:pt x="11359" y="4908"/>
                  </a:cubicBezTo>
                  <a:cubicBezTo>
                    <a:pt x="11359" y="4641"/>
                    <a:pt x="11687" y="4557"/>
                    <a:pt x="11883" y="4557"/>
                  </a:cubicBezTo>
                  <a:cubicBezTo>
                    <a:pt x="12010" y="4557"/>
                    <a:pt x="12078" y="4803"/>
                    <a:pt x="12078" y="4958"/>
                  </a:cubicBezTo>
                  <a:cubicBezTo>
                    <a:pt x="12078" y="4986"/>
                    <a:pt x="12053" y="5098"/>
                    <a:pt x="12078" y="5098"/>
                  </a:cubicBezTo>
                  <a:cubicBezTo>
                    <a:pt x="12107" y="5098"/>
                    <a:pt x="12127" y="5028"/>
                    <a:pt x="12175" y="5028"/>
                  </a:cubicBezTo>
                  <a:cubicBezTo>
                    <a:pt x="12229" y="5028"/>
                    <a:pt x="12244" y="5098"/>
                    <a:pt x="12288" y="5098"/>
                  </a:cubicBezTo>
                  <a:cubicBezTo>
                    <a:pt x="12371" y="5098"/>
                    <a:pt x="12395" y="4922"/>
                    <a:pt x="12483" y="4922"/>
                  </a:cubicBezTo>
                  <a:cubicBezTo>
                    <a:pt x="12576" y="4922"/>
                    <a:pt x="12787" y="4963"/>
                    <a:pt x="12850" y="5028"/>
                  </a:cubicBezTo>
                  <a:cubicBezTo>
                    <a:pt x="12958" y="5139"/>
                    <a:pt x="12992" y="5379"/>
                    <a:pt x="13153" y="5379"/>
                  </a:cubicBezTo>
                  <a:cubicBezTo>
                    <a:pt x="13226" y="5379"/>
                    <a:pt x="13241" y="5379"/>
                    <a:pt x="13275" y="5379"/>
                  </a:cubicBezTo>
                  <a:cubicBezTo>
                    <a:pt x="13329" y="5379"/>
                    <a:pt x="13379" y="5431"/>
                    <a:pt x="13437" y="5520"/>
                  </a:cubicBezTo>
                  <a:cubicBezTo>
                    <a:pt x="13531" y="5667"/>
                    <a:pt x="13778" y="5519"/>
                    <a:pt x="13778" y="5717"/>
                  </a:cubicBezTo>
                  <a:lnTo>
                    <a:pt x="13778" y="5836"/>
                  </a:lnTo>
                  <a:cubicBezTo>
                    <a:pt x="13778" y="5878"/>
                    <a:pt x="13862" y="5836"/>
                    <a:pt x="13862" y="5836"/>
                  </a:cubicBezTo>
                  <a:cubicBezTo>
                    <a:pt x="13930" y="5836"/>
                    <a:pt x="14030" y="5908"/>
                    <a:pt x="13998" y="6005"/>
                  </a:cubicBezTo>
                  <a:cubicBezTo>
                    <a:pt x="13968" y="6096"/>
                    <a:pt x="13789" y="6018"/>
                    <a:pt x="13827" y="6104"/>
                  </a:cubicBezTo>
                  <a:cubicBezTo>
                    <a:pt x="13873" y="6205"/>
                    <a:pt x="13930" y="6117"/>
                    <a:pt x="13974" y="6117"/>
                  </a:cubicBezTo>
                  <a:cubicBezTo>
                    <a:pt x="13998" y="6117"/>
                    <a:pt x="14069" y="6146"/>
                    <a:pt x="14047" y="6180"/>
                  </a:cubicBezTo>
                  <a:cubicBezTo>
                    <a:pt x="13988" y="6272"/>
                    <a:pt x="13886" y="6220"/>
                    <a:pt x="13886" y="6343"/>
                  </a:cubicBezTo>
                  <a:cubicBezTo>
                    <a:pt x="13886" y="6415"/>
                    <a:pt x="13988" y="6322"/>
                    <a:pt x="14023" y="6398"/>
                  </a:cubicBezTo>
                  <a:cubicBezTo>
                    <a:pt x="14085" y="6535"/>
                    <a:pt x="14189" y="6548"/>
                    <a:pt x="14267" y="6645"/>
                  </a:cubicBezTo>
                  <a:cubicBezTo>
                    <a:pt x="14334" y="6728"/>
                    <a:pt x="14302" y="6891"/>
                    <a:pt x="14375" y="6891"/>
                  </a:cubicBezTo>
                  <a:cubicBezTo>
                    <a:pt x="14482" y="6891"/>
                    <a:pt x="14498" y="6799"/>
                    <a:pt x="14546" y="6926"/>
                  </a:cubicBezTo>
                  <a:cubicBezTo>
                    <a:pt x="14562" y="6970"/>
                    <a:pt x="14609" y="6961"/>
                    <a:pt x="14634" y="6961"/>
                  </a:cubicBezTo>
                  <a:cubicBezTo>
                    <a:pt x="14727" y="6961"/>
                    <a:pt x="14766" y="7010"/>
                    <a:pt x="14766" y="7123"/>
                  </a:cubicBezTo>
                  <a:cubicBezTo>
                    <a:pt x="14766" y="7214"/>
                    <a:pt x="14666" y="7180"/>
                    <a:pt x="14619" y="7242"/>
                  </a:cubicBezTo>
                  <a:cubicBezTo>
                    <a:pt x="14579" y="7295"/>
                    <a:pt x="14619" y="7299"/>
                    <a:pt x="14619" y="7334"/>
                  </a:cubicBezTo>
                  <a:cubicBezTo>
                    <a:pt x="14619" y="7355"/>
                    <a:pt x="14592" y="7351"/>
                    <a:pt x="14511" y="7418"/>
                  </a:cubicBezTo>
                  <a:close/>
                  <a:moveTo>
                    <a:pt x="12273" y="6328"/>
                  </a:moveTo>
                  <a:cubicBezTo>
                    <a:pt x="12215" y="6328"/>
                    <a:pt x="12350" y="6099"/>
                    <a:pt x="12386" y="6167"/>
                  </a:cubicBezTo>
                  <a:cubicBezTo>
                    <a:pt x="12422" y="6236"/>
                    <a:pt x="12332" y="6328"/>
                    <a:pt x="12273" y="6328"/>
                  </a:cubicBezTo>
                  <a:close/>
                  <a:moveTo>
                    <a:pt x="12972" y="6701"/>
                  </a:moveTo>
                  <a:cubicBezTo>
                    <a:pt x="12938" y="6701"/>
                    <a:pt x="12909" y="6687"/>
                    <a:pt x="12909" y="6645"/>
                  </a:cubicBezTo>
                  <a:cubicBezTo>
                    <a:pt x="12909" y="6624"/>
                    <a:pt x="12962" y="6575"/>
                    <a:pt x="12972" y="6575"/>
                  </a:cubicBezTo>
                  <a:cubicBezTo>
                    <a:pt x="13016" y="6575"/>
                    <a:pt x="13090" y="6667"/>
                    <a:pt x="13070" y="6687"/>
                  </a:cubicBezTo>
                  <a:cubicBezTo>
                    <a:pt x="13017" y="6741"/>
                    <a:pt x="13021" y="6701"/>
                    <a:pt x="12972" y="6701"/>
                  </a:cubicBezTo>
                  <a:close/>
                  <a:moveTo>
                    <a:pt x="12264" y="8550"/>
                  </a:moveTo>
                  <a:cubicBezTo>
                    <a:pt x="12273" y="8619"/>
                    <a:pt x="12224" y="8705"/>
                    <a:pt x="12175" y="8705"/>
                  </a:cubicBezTo>
                  <a:cubicBezTo>
                    <a:pt x="12166" y="8705"/>
                    <a:pt x="12102" y="8599"/>
                    <a:pt x="12102" y="8599"/>
                  </a:cubicBezTo>
                  <a:cubicBezTo>
                    <a:pt x="12102" y="8473"/>
                    <a:pt x="12248" y="8442"/>
                    <a:pt x="12264" y="8550"/>
                  </a:cubicBezTo>
                  <a:close/>
                  <a:moveTo>
                    <a:pt x="12288" y="4908"/>
                  </a:moveTo>
                  <a:cubicBezTo>
                    <a:pt x="12190" y="4908"/>
                    <a:pt x="12149" y="4882"/>
                    <a:pt x="12142" y="4754"/>
                  </a:cubicBezTo>
                  <a:cubicBezTo>
                    <a:pt x="12137" y="4681"/>
                    <a:pt x="12044" y="4683"/>
                    <a:pt x="12044" y="4606"/>
                  </a:cubicBezTo>
                  <a:cubicBezTo>
                    <a:pt x="12044" y="4535"/>
                    <a:pt x="12087" y="4500"/>
                    <a:pt x="12127" y="4500"/>
                  </a:cubicBezTo>
                  <a:cubicBezTo>
                    <a:pt x="12234" y="4500"/>
                    <a:pt x="12269" y="4557"/>
                    <a:pt x="12371" y="4557"/>
                  </a:cubicBezTo>
                  <a:cubicBezTo>
                    <a:pt x="12503" y="4557"/>
                    <a:pt x="12640" y="4665"/>
                    <a:pt x="12703" y="4774"/>
                  </a:cubicBezTo>
                  <a:cubicBezTo>
                    <a:pt x="12733" y="4826"/>
                    <a:pt x="12659" y="4887"/>
                    <a:pt x="12615" y="4887"/>
                  </a:cubicBezTo>
                  <a:cubicBezTo>
                    <a:pt x="12552" y="4887"/>
                    <a:pt x="12523" y="4838"/>
                    <a:pt x="12469" y="4838"/>
                  </a:cubicBezTo>
                  <a:cubicBezTo>
                    <a:pt x="12415" y="4838"/>
                    <a:pt x="12371" y="4908"/>
                    <a:pt x="12288" y="4908"/>
                  </a:cubicBezTo>
                  <a:close/>
                  <a:moveTo>
                    <a:pt x="11760" y="8297"/>
                  </a:moveTo>
                  <a:cubicBezTo>
                    <a:pt x="11853" y="8253"/>
                    <a:pt x="11886" y="8235"/>
                    <a:pt x="11897" y="8325"/>
                  </a:cubicBezTo>
                  <a:cubicBezTo>
                    <a:pt x="11910" y="8429"/>
                    <a:pt x="11653" y="8677"/>
                    <a:pt x="11653" y="8564"/>
                  </a:cubicBezTo>
                  <a:lnTo>
                    <a:pt x="11653" y="8473"/>
                  </a:lnTo>
                  <a:cubicBezTo>
                    <a:pt x="11653" y="8383"/>
                    <a:pt x="11732" y="8311"/>
                    <a:pt x="11760" y="8297"/>
                  </a:cubicBezTo>
                  <a:close/>
                  <a:moveTo>
                    <a:pt x="12859" y="6736"/>
                  </a:moveTo>
                  <a:cubicBezTo>
                    <a:pt x="12859" y="6828"/>
                    <a:pt x="12738" y="6891"/>
                    <a:pt x="12679" y="6891"/>
                  </a:cubicBezTo>
                  <a:cubicBezTo>
                    <a:pt x="12606" y="6891"/>
                    <a:pt x="12557" y="6820"/>
                    <a:pt x="12557" y="6736"/>
                  </a:cubicBezTo>
                  <a:cubicBezTo>
                    <a:pt x="12557" y="6455"/>
                    <a:pt x="12859" y="6505"/>
                    <a:pt x="12859" y="6736"/>
                  </a:cubicBezTo>
                  <a:close/>
                  <a:moveTo>
                    <a:pt x="11223" y="7967"/>
                  </a:moveTo>
                  <a:cubicBezTo>
                    <a:pt x="11242" y="7931"/>
                    <a:pt x="11271" y="7917"/>
                    <a:pt x="11271" y="7875"/>
                  </a:cubicBezTo>
                  <a:cubicBezTo>
                    <a:pt x="11271" y="7812"/>
                    <a:pt x="11271" y="7833"/>
                    <a:pt x="11271" y="7770"/>
                  </a:cubicBezTo>
                  <a:cubicBezTo>
                    <a:pt x="11271" y="7650"/>
                    <a:pt x="11304" y="7280"/>
                    <a:pt x="11433" y="7348"/>
                  </a:cubicBezTo>
                  <a:cubicBezTo>
                    <a:pt x="11505" y="7386"/>
                    <a:pt x="11463" y="7498"/>
                    <a:pt x="11506" y="7545"/>
                  </a:cubicBezTo>
                  <a:cubicBezTo>
                    <a:pt x="11526" y="7566"/>
                    <a:pt x="11538" y="7470"/>
                    <a:pt x="11550" y="7488"/>
                  </a:cubicBezTo>
                  <a:cubicBezTo>
                    <a:pt x="11666" y="7655"/>
                    <a:pt x="11810" y="7600"/>
                    <a:pt x="11897" y="7770"/>
                  </a:cubicBezTo>
                  <a:cubicBezTo>
                    <a:pt x="11922" y="7818"/>
                    <a:pt x="11906" y="7869"/>
                    <a:pt x="11931" y="7897"/>
                  </a:cubicBezTo>
                  <a:cubicBezTo>
                    <a:pt x="12009" y="7982"/>
                    <a:pt x="12149" y="7925"/>
                    <a:pt x="12142" y="8030"/>
                  </a:cubicBezTo>
                  <a:cubicBezTo>
                    <a:pt x="12135" y="8121"/>
                    <a:pt x="12044" y="8107"/>
                    <a:pt x="11980" y="8107"/>
                  </a:cubicBezTo>
                  <a:cubicBezTo>
                    <a:pt x="11921" y="8107"/>
                    <a:pt x="11897" y="8107"/>
                    <a:pt x="11848" y="8107"/>
                  </a:cubicBezTo>
                  <a:cubicBezTo>
                    <a:pt x="11848" y="8107"/>
                    <a:pt x="11671" y="7889"/>
                    <a:pt x="11663" y="7931"/>
                  </a:cubicBezTo>
                  <a:cubicBezTo>
                    <a:pt x="11632" y="8080"/>
                    <a:pt x="11507" y="8198"/>
                    <a:pt x="11433" y="8192"/>
                  </a:cubicBezTo>
                  <a:cubicBezTo>
                    <a:pt x="11404" y="8189"/>
                    <a:pt x="11418" y="8248"/>
                    <a:pt x="11394" y="8248"/>
                  </a:cubicBezTo>
                  <a:cubicBezTo>
                    <a:pt x="11335" y="8248"/>
                    <a:pt x="11395" y="8158"/>
                    <a:pt x="11359" y="8107"/>
                  </a:cubicBezTo>
                  <a:cubicBezTo>
                    <a:pt x="11302" y="8025"/>
                    <a:pt x="11165" y="8159"/>
                    <a:pt x="11149" y="8107"/>
                  </a:cubicBezTo>
                  <a:cubicBezTo>
                    <a:pt x="11116" y="7997"/>
                    <a:pt x="11207" y="7997"/>
                    <a:pt x="11223" y="7967"/>
                  </a:cubicBezTo>
                  <a:close/>
                  <a:moveTo>
                    <a:pt x="10944" y="1814"/>
                  </a:moveTo>
                  <a:lnTo>
                    <a:pt x="11003" y="1814"/>
                  </a:lnTo>
                  <a:lnTo>
                    <a:pt x="11003" y="1723"/>
                  </a:lnTo>
                  <a:lnTo>
                    <a:pt x="10978" y="1674"/>
                  </a:lnTo>
                  <a:cubicBezTo>
                    <a:pt x="10970" y="1656"/>
                    <a:pt x="11012" y="1674"/>
                    <a:pt x="11027" y="1674"/>
                  </a:cubicBezTo>
                  <a:cubicBezTo>
                    <a:pt x="11095" y="1674"/>
                    <a:pt x="11091" y="1709"/>
                    <a:pt x="11091" y="1793"/>
                  </a:cubicBezTo>
                  <a:cubicBezTo>
                    <a:pt x="11091" y="1843"/>
                    <a:pt x="11149" y="1850"/>
                    <a:pt x="11149" y="1899"/>
                  </a:cubicBezTo>
                  <a:cubicBezTo>
                    <a:pt x="11149" y="1948"/>
                    <a:pt x="11115" y="1962"/>
                    <a:pt x="11115" y="2004"/>
                  </a:cubicBezTo>
                  <a:cubicBezTo>
                    <a:pt x="11115" y="2068"/>
                    <a:pt x="11188" y="2004"/>
                    <a:pt x="11198" y="2004"/>
                  </a:cubicBezTo>
                  <a:cubicBezTo>
                    <a:pt x="11247" y="2004"/>
                    <a:pt x="11383" y="2048"/>
                    <a:pt x="11438" y="2096"/>
                  </a:cubicBezTo>
                  <a:cubicBezTo>
                    <a:pt x="11467" y="2122"/>
                    <a:pt x="11447" y="2172"/>
                    <a:pt x="11433" y="2201"/>
                  </a:cubicBezTo>
                  <a:cubicBezTo>
                    <a:pt x="11412" y="2243"/>
                    <a:pt x="11360" y="2230"/>
                    <a:pt x="11320" y="2236"/>
                  </a:cubicBezTo>
                  <a:cubicBezTo>
                    <a:pt x="11223" y="2251"/>
                    <a:pt x="11154" y="2461"/>
                    <a:pt x="11091" y="2461"/>
                  </a:cubicBezTo>
                  <a:cubicBezTo>
                    <a:pt x="11027" y="2461"/>
                    <a:pt x="11057" y="2369"/>
                    <a:pt x="11012" y="2321"/>
                  </a:cubicBezTo>
                  <a:cubicBezTo>
                    <a:pt x="10985" y="2291"/>
                    <a:pt x="10952" y="2376"/>
                    <a:pt x="10954" y="2426"/>
                  </a:cubicBezTo>
                  <a:cubicBezTo>
                    <a:pt x="10957" y="2508"/>
                    <a:pt x="11059" y="2566"/>
                    <a:pt x="11017" y="2566"/>
                  </a:cubicBezTo>
                  <a:lnTo>
                    <a:pt x="10930" y="2566"/>
                  </a:lnTo>
                  <a:lnTo>
                    <a:pt x="10930" y="2658"/>
                  </a:lnTo>
                  <a:cubicBezTo>
                    <a:pt x="10930" y="2722"/>
                    <a:pt x="10785" y="2471"/>
                    <a:pt x="10753" y="2532"/>
                  </a:cubicBezTo>
                  <a:cubicBezTo>
                    <a:pt x="10701" y="2633"/>
                    <a:pt x="10709" y="2693"/>
                    <a:pt x="10636" y="2693"/>
                  </a:cubicBezTo>
                  <a:cubicBezTo>
                    <a:pt x="10558" y="2693"/>
                    <a:pt x="10419" y="2661"/>
                    <a:pt x="10441" y="2566"/>
                  </a:cubicBezTo>
                  <a:cubicBezTo>
                    <a:pt x="10452" y="2519"/>
                    <a:pt x="10525" y="2524"/>
                    <a:pt x="10504" y="2517"/>
                  </a:cubicBezTo>
                  <a:cubicBezTo>
                    <a:pt x="10423" y="2492"/>
                    <a:pt x="10284" y="2447"/>
                    <a:pt x="10284" y="2342"/>
                  </a:cubicBezTo>
                  <a:cubicBezTo>
                    <a:pt x="10284" y="2208"/>
                    <a:pt x="10666" y="2301"/>
                    <a:pt x="10656" y="2201"/>
                  </a:cubicBezTo>
                  <a:cubicBezTo>
                    <a:pt x="10645" y="2093"/>
                    <a:pt x="10529" y="2145"/>
                    <a:pt x="10455" y="2145"/>
                  </a:cubicBezTo>
                  <a:cubicBezTo>
                    <a:pt x="10382" y="2145"/>
                    <a:pt x="10367" y="2201"/>
                    <a:pt x="10309" y="2201"/>
                  </a:cubicBezTo>
                  <a:cubicBezTo>
                    <a:pt x="10260" y="2201"/>
                    <a:pt x="10273" y="2117"/>
                    <a:pt x="10240" y="2110"/>
                  </a:cubicBezTo>
                  <a:cubicBezTo>
                    <a:pt x="10188" y="2099"/>
                    <a:pt x="10177" y="2166"/>
                    <a:pt x="10138" y="2166"/>
                  </a:cubicBezTo>
                  <a:cubicBezTo>
                    <a:pt x="10103" y="2166"/>
                    <a:pt x="10078" y="2125"/>
                    <a:pt x="10099" y="2096"/>
                  </a:cubicBezTo>
                  <a:cubicBezTo>
                    <a:pt x="10136" y="2042"/>
                    <a:pt x="10258" y="2023"/>
                    <a:pt x="10211" y="2004"/>
                  </a:cubicBezTo>
                  <a:cubicBezTo>
                    <a:pt x="10051" y="1938"/>
                    <a:pt x="9785" y="1779"/>
                    <a:pt x="9928" y="1779"/>
                  </a:cubicBezTo>
                  <a:lnTo>
                    <a:pt x="10001" y="1779"/>
                  </a:lnTo>
                  <a:cubicBezTo>
                    <a:pt x="10032" y="1779"/>
                    <a:pt x="10103" y="1850"/>
                    <a:pt x="10148" y="1850"/>
                  </a:cubicBezTo>
                  <a:cubicBezTo>
                    <a:pt x="10167" y="1850"/>
                    <a:pt x="10191" y="1793"/>
                    <a:pt x="10191" y="1793"/>
                  </a:cubicBezTo>
                  <a:cubicBezTo>
                    <a:pt x="10128" y="1765"/>
                    <a:pt x="9977" y="1716"/>
                    <a:pt x="9977" y="1639"/>
                  </a:cubicBezTo>
                  <a:cubicBezTo>
                    <a:pt x="9977" y="1561"/>
                    <a:pt x="10045" y="1569"/>
                    <a:pt x="10089" y="1569"/>
                  </a:cubicBezTo>
                  <a:cubicBezTo>
                    <a:pt x="10157" y="1569"/>
                    <a:pt x="10182" y="1618"/>
                    <a:pt x="10221" y="1618"/>
                  </a:cubicBezTo>
                  <a:cubicBezTo>
                    <a:pt x="10250" y="1618"/>
                    <a:pt x="10288" y="1571"/>
                    <a:pt x="10275" y="1547"/>
                  </a:cubicBezTo>
                  <a:cubicBezTo>
                    <a:pt x="10240" y="1482"/>
                    <a:pt x="10167" y="1547"/>
                    <a:pt x="10138" y="1547"/>
                  </a:cubicBezTo>
                  <a:cubicBezTo>
                    <a:pt x="10118" y="1547"/>
                    <a:pt x="10070" y="1439"/>
                    <a:pt x="10074" y="1435"/>
                  </a:cubicBezTo>
                  <a:cubicBezTo>
                    <a:pt x="10131" y="1381"/>
                    <a:pt x="10170" y="1372"/>
                    <a:pt x="10260" y="1372"/>
                  </a:cubicBezTo>
                  <a:lnTo>
                    <a:pt x="10343" y="1372"/>
                  </a:lnTo>
                  <a:cubicBezTo>
                    <a:pt x="10409" y="1372"/>
                    <a:pt x="10135" y="1268"/>
                    <a:pt x="10196" y="1224"/>
                  </a:cubicBezTo>
                  <a:cubicBezTo>
                    <a:pt x="10306" y="1145"/>
                    <a:pt x="10417" y="1251"/>
                    <a:pt x="10504" y="1301"/>
                  </a:cubicBezTo>
                  <a:cubicBezTo>
                    <a:pt x="10602" y="1357"/>
                    <a:pt x="10583" y="1560"/>
                    <a:pt x="10661" y="1603"/>
                  </a:cubicBezTo>
                  <a:cubicBezTo>
                    <a:pt x="10734" y="1644"/>
                    <a:pt x="10783" y="1575"/>
                    <a:pt x="10856" y="1618"/>
                  </a:cubicBezTo>
                  <a:cubicBezTo>
                    <a:pt x="10930" y="1660"/>
                    <a:pt x="10882" y="1814"/>
                    <a:pt x="10944" y="1814"/>
                  </a:cubicBezTo>
                  <a:close/>
                  <a:moveTo>
                    <a:pt x="9610" y="1850"/>
                  </a:moveTo>
                  <a:lnTo>
                    <a:pt x="9610" y="1990"/>
                  </a:lnTo>
                  <a:lnTo>
                    <a:pt x="9527" y="1990"/>
                  </a:lnTo>
                  <a:cubicBezTo>
                    <a:pt x="9485" y="1990"/>
                    <a:pt x="9397" y="1909"/>
                    <a:pt x="9439" y="1850"/>
                  </a:cubicBezTo>
                  <a:cubicBezTo>
                    <a:pt x="9484" y="1785"/>
                    <a:pt x="9610" y="1800"/>
                    <a:pt x="9610" y="1850"/>
                  </a:cubicBezTo>
                  <a:close/>
                  <a:moveTo>
                    <a:pt x="9722" y="2764"/>
                  </a:moveTo>
                  <a:cubicBezTo>
                    <a:pt x="9722" y="2729"/>
                    <a:pt x="9780" y="2712"/>
                    <a:pt x="9771" y="2693"/>
                  </a:cubicBezTo>
                  <a:cubicBezTo>
                    <a:pt x="9724" y="2595"/>
                    <a:pt x="9610" y="2566"/>
                    <a:pt x="9610" y="2426"/>
                  </a:cubicBezTo>
                  <a:cubicBezTo>
                    <a:pt x="9610" y="2356"/>
                    <a:pt x="9679" y="2287"/>
                    <a:pt x="9722" y="2321"/>
                  </a:cubicBezTo>
                  <a:cubicBezTo>
                    <a:pt x="9759" y="2349"/>
                    <a:pt x="9871" y="2355"/>
                    <a:pt x="9894" y="2426"/>
                  </a:cubicBezTo>
                  <a:cubicBezTo>
                    <a:pt x="9943" y="2580"/>
                    <a:pt x="10065" y="2440"/>
                    <a:pt x="10065" y="2588"/>
                  </a:cubicBezTo>
                  <a:cubicBezTo>
                    <a:pt x="10065" y="2637"/>
                    <a:pt x="10112" y="2723"/>
                    <a:pt x="10065" y="2764"/>
                  </a:cubicBezTo>
                  <a:cubicBezTo>
                    <a:pt x="9914" y="2893"/>
                    <a:pt x="9722" y="2848"/>
                    <a:pt x="9722" y="2764"/>
                  </a:cubicBezTo>
                  <a:close/>
                  <a:moveTo>
                    <a:pt x="10221" y="2848"/>
                  </a:moveTo>
                  <a:cubicBezTo>
                    <a:pt x="10275" y="2848"/>
                    <a:pt x="10240" y="2816"/>
                    <a:pt x="10284" y="2848"/>
                  </a:cubicBezTo>
                  <a:cubicBezTo>
                    <a:pt x="10315" y="2870"/>
                    <a:pt x="10284" y="2925"/>
                    <a:pt x="10284" y="2939"/>
                  </a:cubicBezTo>
                  <a:cubicBezTo>
                    <a:pt x="10284" y="2974"/>
                    <a:pt x="10255" y="3010"/>
                    <a:pt x="10211" y="3010"/>
                  </a:cubicBezTo>
                  <a:cubicBezTo>
                    <a:pt x="10186" y="3010"/>
                    <a:pt x="9903" y="2932"/>
                    <a:pt x="9903" y="2932"/>
                  </a:cubicBezTo>
                  <a:cubicBezTo>
                    <a:pt x="9952" y="2862"/>
                    <a:pt x="10128" y="2848"/>
                    <a:pt x="10221" y="2848"/>
                  </a:cubicBezTo>
                  <a:close/>
                  <a:moveTo>
                    <a:pt x="9918" y="3888"/>
                  </a:moveTo>
                  <a:cubicBezTo>
                    <a:pt x="9972" y="3888"/>
                    <a:pt x="9952" y="3727"/>
                    <a:pt x="10065" y="3727"/>
                  </a:cubicBezTo>
                  <a:cubicBezTo>
                    <a:pt x="10152" y="3727"/>
                    <a:pt x="10270" y="3868"/>
                    <a:pt x="10270" y="3959"/>
                  </a:cubicBezTo>
                  <a:cubicBezTo>
                    <a:pt x="10270" y="4078"/>
                    <a:pt x="10240" y="4184"/>
                    <a:pt x="10172" y="4184"/>
                  </a:cubicBezTo>
                  <a:cubicBezTo>
                    <a:pt x="10138" y="4184"/>
                    <a:pt x="9854" y="3994"/>
                    <a:pt x="9854" y="3994"/>
                  </a:cubicBezTo>
                  <a:cubicBezTo>
                    <a:pt x="9854" y="3924"/>
                    <a:pt x="9908" y="3888"/>
                    <a:pt x="9918" y="3888"/>
                  </a:cubicBezTo>
                  <a:close/>
                  <a:moveTo>
                    <a:pt x="12200" y="3868"/>
                  </a:moveTo>
                  <a:cubicBezTo>
                    <a:pt x="12220" y="3847"/>
                    <a:pt x="12134" y="3921"/>
                    <a:pt x="12151" y="3966"/>
                  </a:cubicBezTo>
                  <a:cubicBezTo>
                    <a:pt x="12169" y="4011"/>
                    <a:pt x="12215" y="3973"/>
                    <a:pt x="12215" y="3973"/>
                  </a:cubicBezTo>
                  <a:cubicBezTo>
                    <a:pt x="12200" y="4219"/>
                    <a:pt x="11980" y="4219"/>
                    <a:pt x="11809" y="4219"/>
                  </a:cubicBezTo>
                  <a:cubicBezTo>
                    <a:pt x="11745" y="4219"/>
                    <a:pt x="11745" y="4129"/>
                    <a:pt x="11711" y="4114"/>
                  </a:cubicBezTo>
                  <a:cubicBezTo>
                    <a:pt x="11645" y="4084"/>
                    <a:pt x="11642" y="4205"/>
                    <a:pt x="11589" y="4205"/>
                  </a:cubicBezTo>
                  <a:lnTo>
                    <a:pt x="11198" y="4205"/>
                  </a:lnTo>
                  <a:cubicBezTo>
                    <a:pt x="11093" y="4205"/>
                    <a:pt x="11038" y="4100"/>
                    <a:pt x="10954" y="4100"/>
                  </a:cubicBezTo>
                  <a:lnTo>
                    <a:pt x="10895" y="4100"/>
                  </a:lnTo>
                  <a:cubicBezTo>
                    <a:pt x="10864" y="4100"/>
                    <a:pt x="10803" y="4219"/>
                    <a:pt x="10759" y="4219"/>
                  </a:cubicBezTo>
                  <a:cubicBezTo>
                    <a:pt x="10651" y="4219"/>
                    <a:pt x="10407" y="4043"/>
                    <a:pt x="10407" y="3902"/>
                  </a:cubicBezTo>
                  <a:cubicBezTo>
                    <a:pt x="10407" y="3853"/>
                    <a:pt x="10478" y="3816"/>
                    <a:pt x="10465" y="3790"/>
                  </a:cubicBezTo>
                  <a:cubicBezTo>
                    <a:pt x="10393" y="3644"/>
                    <a:pt x="10375" y="3505"/>
                    <a:pt x="10270" y="3432"/>
                  </a:cubicBezTo>
                  <a:cubicBezTo>
                    <a:pt x="10233" y="3406"/>
                    <a:pt x="10211" y="3502"/>
                    <a:pt x="10172" y="3502"/>
                  </a:cubicBezTo>
                  <a:cubicBezTo>
                    <a:pt x="10118" y="3502"/>
                    <a:pt x="9820" y="3319"/>
                    <a:pt x="9820" y="3256"/>
                  </a:cubicBezTo>
                  <a:cubicBezTo>
                    <a:pt x="9820" y="3150"/>
                    <a:pt x="9908" y="3150"/>
                    <a:pt x="9967" y="3150"/>
                  </a:cubicBezTo>
                  <a:cubicBezTo>
                    <a:pt x="10186" y="3150"/>
                    <a:pt x="10226" y="3396"/>
                    <a:pt x="10392" y="3396"/>
                  </a:cubicBezTo>
                  <a:cubicBezTo>
                    <a:pt x="10441" y="3396"/>
                    <a:pt x="10459" y="3364"/>
                    <a:pt x="10490" y="3340"/>
                  </a:cubicBezTo>
                  <a:cubicBezTo>
                    <a:pt x="10519" y="3316"/>
                    <a:pt x="10577" y="3340"/>
                    <a:pt x="10577" y="3340"/>
                  </a:cubicBezTo>
                  <a:cubicBezTo>
                    <a:pt x="10538" y="3502"/>
                    <a:pt x="10885" y="3551"/>
                    <a:pt x="10807" y="3551"/>
                  </a:cubicBezTo>
                  <a:lnTo>
                    <a:pt x="10612" y="3551"/>
                  </a:lnTo>
                  <a:cubicBezTo>
                    <a:pt x="10477" y="3551"/>
                    <a:pt x="10773" y="3621"/>
                    <a:pt x="10832" y="3713"/>
                  </a:cubicBezTo>
                  <a:cubicBezTo>
                    <a:pt x="10841" y="3728"/>
                    <a:pt x="10798" y="3727"/>
                    <a:pt x="10798" y="3748"/>
                  </a:cubicBezTo>
                  <a:cubicBezTo>
                    <a:pt x="10798" y="3847"/>
                    <a:pt x="10851" y="3780"/>
                    <a:pt x="10875" y="3784"/>
                  </a:cubicBezTo>
                  <a:cubicBezTo>
                    <a:pt x="10996" y="3802"/>
                    <a:pt x="11091" y="3868"/>
                    <a:pt x="11213" y="3868"/>
                  </a:cubicBezTo>
                  <a:cubicBezTo>
                    <a:pt x="11482" y="3868"/>
                    <a:pt x="11570" y="3692"/>
                    <a:pt x="11824" y="3692"/>
                  </a:cubicBezTo>
                  <a:cubicBezTo>
                    <a:pt x="12019" y="3692"/>
                    <a:pt x="12156" y="3699"/>
                    <a:pt x="12215" y="3888"/>
                  </a:cubicBezTo>
                  <a:cubicBezTo>
                    <a:pt x="12219" y="3902"/>
                    <a:pt x="12154" y="3915"/>
                    <a:pt x="12166" y="3902"/>
                  </a:cubicBezTo>
                  <a:lnTo>
                    <a:pt x="12200" y="3868"/>
                  </a:lnTo>
                  <a:close/>
                  <a:moveTo>
                    <a:pt x="9019" y="2848"/>
                  </a:moveTo>
                  <a:cubicBezTo>
                    <a:pt x="8931" y="2848"/>
                    <a:pt x="9043" y="2742"/>
                    <a:pt x="9063" y="2742"/>
                  </a:cubicBezTo>
                  <a:cubicBezTo>
                    <a:pt x="9116" y="2742"/>
                    <a:pt x="9158" y="2737"/>
                    <a:pt x="9175" y="2799"/>
                  </a:cubicBezTo>
                  <a:cubicBezTo>
                    <a:pt x="9190" y="2855"/>
                    <a:pt x="9092" y="2848"/>
                    <a:pt x="9019" y="2848"/>
                  </a:cubicBezTo>
                  <a:close/>
                  <a:moveTo>
                    <a:pt x="9170" y="2658"/>
                  </a:moveTo>
                  <a:cubicBezTo>
                    <a:pt x="9082" y="2658"/>
                    <a:pt x="9025" y="2667"/>
                    <a:pt x="8941" y="2630"/>
                  </a:cubicBezTo>
                  <a:cubicBezTo>
                    <a:pt x="8892" y="2609"/>
                    <a:pt x="8852" y="2602"/>
                    <a:pt x="8779" y="2602"/>
                  </a:cubicBezTo>
                  <a:cubicBezTo>
                    <a:pt x="8711" y="2602"/>
                    <a:pt x="8647" y="2635"/>
                    <a:pt x="8647" y="2546"/>
                  </a:cubicBezTo>
                  <a:cubicBezTo>
                    <a:pt x="8647" y="2456"/>
                    <a:pt x="8743" y="2513"/>
                    <a:pt x="8794" y="2461"/>
                  </a:cubicBezTo>
                  <a:cubicBezTo>
                    <a:pt x="8808" y="2447"/>
                    <a:pt x="8811" y="2381"/>
                    <a:pt x="8794" y="2377"/>
                  </a:cubicBezTo>
                  <a:cubicBezTo>
                    <a:pt x="8687" y="2354"/>
                    <a:pt x="8649" y="2437"/>
                    <a:pt x="8623" y="2377"/>
                  </a:cubicBezTo>
                  <a:cubicBezTo>
                    <a:pt x="8614" y="2355"/>
                    <a:pt x="8676" y="2315"/>
                    <a:pt x="8657" y="2306"/>
                  </a:cubicBezTo>
                  <a:cubicBezTo>
                    <a:pt x="8592" y="2277"/>
                    <a:pt x="8536" y="2265"/>
                    <a:pt x="8574" y="2201"/>
                  </a:cubicBezTo>
                  <a:cubicBezTo>
                    <a:pt x="8613" y="2136"/>
                    <a:pt x="8672" y="2145"/>
                    <a:pt x="8730" y="2145"/>
                  </a:cubicBezTo>
                  <a:cubicBezTo>
                    <a:pt x="8833" y="2145"/>
                    <a:pt x="8857" y="2271"/>
                    <a:pt x="8916" y="2271"/>
                  </a:cubicBezTo>
                  <a:cubicBezTo>
                    <a:pt x="8955" y="2271"/>
                    <a:pt x="8975" y="2215"/>
                    <a:pt x="9014" y="2215"/>
                  </a:cubicBezTo>
                  <a:cubicBezTo>
                    <a:pt x="9111" y="2215"/>
                    <a:pt x="9107" y="2377"/>
                    <a:pt x="9161" y="2377"/>
                  </a:cubicBezTo>
                  <a:cubicBezTo>
                    <a:pt x="9190" y="2377"/>
                    <a:pt x="9204" y="2321"/>
                    <a:pt x="9234" y="2321"/>
                  </a:cubicBezTo>
                  <a:cubicBezTo>
                    <a:pt x="9302" y="2321"/>
                    <a:pt x="9368" y="2436"/>
                    <a:pt x="9380" y="2482"/>
                  </a:cubicBezTo>
                  <a:cubicBezTo>
                    <a:pt x="9386" y="2506"/>
                    <a:pt x="9333" y="2531"/>
                    <a:pt x="9341" y="2553"/>
                  </a:cubicBezTo>
                  <a:cubicBezTo>
                    <a:pt x="9368" y="2622"/>
                    <a:pt x="9478" y="2665"/>
                    <a:pt x="9478" y="2742"/>
                  </a:cubicBezTo>
                  <a:cubicBezTo>
                    <a:pt x="9478" y="2813"/>
                    <a:pt x="9429" y="2834"/>
                    <a:pt x="9390" y="2834"/>
                  </a:cubicBezTo>
                  <a:cubicBezTo>
                    <a:pt x="9273" y="2834"/>
                    <a:pt x="9283" y="2658"/>
                    <a:pt x="9170" y="2658"/>
                  </a:cubicBezTo>
                  <a:close/>
                  <a:moveTo>
                    <a:pt x="8794" y="3797"/>
                  </a:moveTo>
                  <a:cubicBezTo>
                    <a:pt x="8820" y="3797"/>
                    <a:pt x="8828" y="3853"/>
                    <a:pt x="8828" y="3902"/>
                  </a:cubicBezTo>
                  <a:cubicBezTo>
                    <a:pt x="8828" y="3987"/>
                    <a:pt x="8784" y="3994"/>
                    <a:pt x="8755" y="3994"/>
                  </a:cubicBezTo>
                  <a:cubicBezTo>
                    <a:pt x="8706" y="3994"/>
                    <a:pt x="8667" y="4042"/>
                    <a:pt x="8657" y="3987"/>
                  </a:cubicBezTo>
                  <a:cubicBezTo>
                    <a:pt x="8636" y="3868"/>
                    <a:pt x="8721" y="3797"/>
                    <a:pt x="8794" y="3797"/>
                  </a:cubicBezTo>
                  <a:close/>
                  <a:moveTo>
                    <a:pt x="8750" y="3045"/>
                  </a:moveTo>
                  <a:cubicBezTo>
                    <a:pt x="8778" y="3074"/>
                    <a:pt x="8716" y="3129"/>
                    <a:pt x="8682" y="3129"/>
                  </a:cubicBezTo>
                  <a:cubicBezTo>
                    <a:pt x="8628" y="3129"/>
                    <a:pt x="8453" y="2889"/>
                    <a:pt x="8510" y="2848"/>
                  </a:cubicBezTo>
                  <a:cubicBezTo>
                    <a:pt x="8624" y="2766"/>
                    <a:pt x="8661" y="2956"/>
                    <a:pt x="8750" y="3045"/>
                  </a:cubicBezTo>
                  <a:close/>
                  <a:moveTo>
                    <a:pt x="10700" y="4521"/>
                  </a:moveTo>
                  <a:cubicBezTo>
                    <a:pt x="10700" y="4535"/>
                    <a:pt x="10612" y="4627"/>
                    <a:pt x="10612" y="4627"/>
                  </a:cubicBezTo>
                  <a:cubicBezTo>
                    <a:pt x="10548" y="4754"/>
                    <a:pt x="10480" y="4908"/>
                    <a:pt x="10333" y="4908"/>
                  </a:cubicBezTo>
                  <a:cubicBezTo>
                    <a:pt x="10226" y="4908"/>
                    <a:pt x="10094" y="4958"/>
                    <a:pt x="10196" y="4958"/>
                  </a:cubicBezTo>
                  <a:lnTo>
                    <a:pt x="10260" y="4958"/>
                  </a:lnTo>
                  <a:cubicBezTo>
                    <a:pt x="10349" y="4958"/>
                    <a:pt x="10230" y="5189"/>
                    <a:pt x="10148" y="5189"/>
                  </a:cubicBezTo>
                  <a:lnTo>
                    <a:pt x="10050" y="5189"/>
                  </a:lnTo>
                  <a:cubicBezTo>
                    <a:pt x="9987" y="5189"/>
                    <a:pt x="10069" y="5007"/>
                    <a:pt x="10055" y="4978"/>
                  </a:cubicBezTo>
                  <a:cubicBezTo>
                    <a:pt x="9990" y="4849"/>
                    <a:pt x="9977" y="4790"/>
                    <a:pt x="9977" y="4641"/>
                  </a:cubicBezTo>
                  <a:lnTo>
                    <a:pt x="9977" y="4521"/>
                  </a:lnTo>
                  <a:cubicBezTo>
                    <a:pt x="9977" y="4465"/>
                    <a:pt x="10071" y="4533"/>
                    <a:pt x="10089" y="4521"/>
                  </a:cubicBezTo>
                  <a:cubicBezTo>
                    <a:pt x="10098" y="4514"/>
                    <a:pt x="10089" y="4473"/>
                    <a:pt x="10089" y="4451"/>
                  </a:cubicBezTo>
                  <a:cubicBezTo>
                    <a:pt x="10089" y="4444"/>
                    <a:pt x="10118" y="4346"/>
                    <a:pt x="10221" y="4346"/>
                  </a:cubicBezTo>
                  <a:cubicBezTo>
                    <a:pt x="10387" y="4346"/>
                    <a:pt x="10525" y="4394"/>
                    <a:pt x="10700" y="4430"/>
                  </a:cubicBezTo>
                  <a:cubicBezTo>
                    <a:pt x="10725" y="4435"/>
                    <a:pt x="10700" y="4486"/>
                    <a:pt x="10700" y="4521"/>
                  </a:cubicBezTo>
                  <a:close/>
                  <a:moveTo>
                    <a:pt x="9879" y="6469"/>
                  </a:moveTo>
                  <a:cubicBezTo>
                    <a:pt x="9815" y="6469"/>
                    <a:pt x="9453" y="6279"/>
                    <a:pt x="9453" y="6258"/>
                  </a:cubicBezTo>
                  <a:cubicBezTo>
                    <a:pt x="9453" y="6202"/>
                    <a:pt x="9542" y="6232"/>
                    <a:pt x="9561" y="6223"/>
                  </a:cubicBezTo>
                  <a:cubicBezTo>
                    <a:pt x="9620" y="6196"/>
                    <a:pt x="9600" y="5998"/>
                    <a:pt x="9698" y="5998"/>
                  </a:cubicBezTo>
                  <a:cubicBezTo>
                    <a:pt x="9771" y="5998"/>
                    <a:pt x="10016" y="6251"/>
                    <a:pt x="10001" y="6357"/>
                  </a:cubicBezTo>
                  <a:cubicBezTo>
                    <a:pt x="9990" y="6437"/>
                    <a:pt x="9933" y="6469"/>
                    <a:pt x="9879" y="6469"/>
                  </a:cubicBezTo>
                  <a:close/>
                  <a:moveTo>
                    <a:pt x="8794" y="3481"/>
                  </a:moveTo>
                  <a:cubicBezTo>
                    <a:pt x="8813" y="3515"/>
                    <a:pt x="8727" y="3405"/>
                    <a:pt x="8745" y="3340"/>
                  </a:cubicBezTo>
                  <a:cubicBezTo>
                    <a:pt x="8752" y="3314"/>
                    <a:pt x="8784" y="3340"/>
                    <a:pt x="8803" y="3340"/>
                  </a:cubicBezTo>
                  <a:cubicBezTo>
                    <a:pt x="8945" y="3340"/>
                    <a:pt x="9035" y="3754"/>
                    <a:pt x="9170" y="3636"/>
                  </a:cubicBezTo>
                  <a:cubicBezTo>
                    <a:pt x="9209" y="3601"/>
                    <a:pt x="9072" y="3561"/>
                    <a:pt x="9072" y="3516"/>
                  </a:cubicBezTo>
                  <a:lnTo>
                    <a:pt x="9072" y="3432"/>
                  </a:lnTo>
                  <a:cubicBezTo>
                    <a:pt x="9072" y="3277"/>
                    <a:pt x="9341" y="3762"/>
                    <a:pt x="9341" y="3586"/>
                  </a:cubicBezTo>
                  <a:lnTo>
                    <a:pt x="9341" y="3432"/>
                  </a:lnTo>
                  <a:cubicBezTo>
                    <a:pt x="9341" y="3312"/>
                    <a:pt x="9158" y="3434"/>
                    <a:pt x="9170" y="3333"/>
                  </a:cubicBezTo>
                  <a:cubicBezTo>
                    <a:pt x="9176" y="3280"/>
                    <a:pt x="9224" y="3326"/>
                    <a:pt x="9258" y="3326"/>
                  </a:cubicBezTo>
                  <a:cubicBezTo>
                    <a:pt x="9337" y="3326"/>
                    <a:pt x="9385" y="3396"/>
                    <a:pt x="9478" y="3396"/>
                  </a:cubicBezTo>
                  <a:cubicBezTo>
                    <a:pt x="9517" y="3396"/>
                    <a:pt x="9537" y="3340"/>
                    <a:pt x="9576" y="3340"/>
                  </a:cubicBezTo>
                  <a:cubicBezTo>
                    <a:pt x="9663" y="3340"/>
                    <a:pt x="9674" y="3410"/>
                    <a:pt x="9674" y="3516"/>
                  </a:cubicBezTo>
                  <a:cubicBezTo>
                    <a:pt x="9674" y="3677"/>
                    <a:pt x="9678" y="3770"/>
                    <a:pt x="9634" y="3959"/>
                  </a:cubicBezTo>
                  <a:cubicBezTo>
                    <a:pt x="9610" y="4065"/>
                    <a:pt x="9453" y="3994"/>
                    <a:pt x="9439" y="3994"/>
                  </a:cubicBezTo>
                  <a:cubicBezTo>
                    <a:pt x="9409" y="3994"/>
                    <a:pt x="9283" y="4022"/>
                    <a:pt x="9283" y="3959"/>
                  </a:cubicBezTo>
                  <a:cubicBezTo>
                    <a:pt x="9283" y="3931"/>
                    <a:pt x="9305" y="3915"/>
                    <a:pt x="9317" y="3888"/>
                  </a:cubicBezTo>
                  <a:cubicBezTo>
                    <a:pt x="9324" y="3870"/>
                    <a:pt x="9315" y="3840"/>
                    <a:pt x="9317" y="3818"/>
                  </a:cubicBezTo>
                  <a:cubicBezTo>
                    <a:pt x="9320" y="3755"/>
                    <a:pt x="9424" y="3769"/>
                    <a:pt x="9439" y="3713"/>
                  </a:cubicBezTo>
                  <a:cubicBezTo>
                    <a:pt x="9445" y="3689"/>
                    <a:pt x="9400" y="3692"/>
                    <a:pt x="9380" y="3692"/>
                  </a:cubicBezTo>
                  <a:cubicBezTo>
                    <a:pt x="9292" y="3692"/>
                    <a:pt x="9121" y="3762"/>
                    <a:pt x="9024" y="3762"/>
                  </a:cubicBezTo>
                  <a:cubicBezTo>
                    <a:pt x="8989" y="3762"/>
                    <a:pt x="8995" y="3677"/>
                    <a:pt x="8965" y="3677"/>
                  </a:cubicBezTo>
                  <a:lnTo>
                    <a:pt x="8892" y="3677"/>
                  </a:lnTo>
                  <a:lnTo>
                    <a:pt x="8877" y="3608"/>
                  </a:lnTo>
                  <a:cubicBezTo>
                    <a:pt x="8862" y="3537"/>
                    <a:pt x="8755" y="3608"/>
                    <a:pt x="8755" y="3537"/>
                  </a:cubicBezTo>
                  <a:lnTo>
                    <a:pt x="8755" y="3410"/>
                  </a:lnTo>
                  <a:lnTo>
                    <a:pt x="8794" y="3481"/>
                  </a:lnTo>
                  <a:close/>
                  <a:moveTo>
                    <a:pt x="9781" y="4838"/>
                  </a:moveTo>
                  <a:cubicBezTo>
                    <a:pt x="9781" y="4936"/>
                    <a:pt x="9750" y="4877"/>
                    <a:pt x="9766" y="4943"/>
                  </a:cubicBezTo>
                  <a:cubicBezTo>
                    <a:pt x="9773" y="4970"/>
                    <a:pt x="9878" y="4934"/>
                    <a:pt x="9879" y="4978"/>
                  </a:cubicBezTo>
                  <a:cubicBezTo>
                    <a:pt x="9885" y="5363"/>
                    <a:pt x="9840" y="5261"/>
                    <a:pt x="9683" y="5344"/>
                  </a:cubicBezTo>
                  <a:cubicBezTo>
                    <a:pt x="9640" y="5367"/>
                    <a:pt x="9630" y="5449"/>
                    <a:pt x="9586" y="5449"/>
                  </a:cubicBezTo>
                  <a:cubicBezTo>
                    <a:pt x="9517" y="5449"/>
                    <a:pt x="9507" y="5372"/>
                    <a:pt x="9478" y="5330"/>
                  </a:cubicBezTo>
                  <a:cubicBezTo>
                    <a:pt x="9341" y="5133"/>
                    <a:pt x="9048" y="5246"/>
                    <a:pt x="9048" y="4958"/>
                  </a:cubicBezTo>
                  <a:lnTo>
                    <a:pt x="9048" y="4838"/>
                  </a:lnTo>
                  <a:cubicBezTo>
                    <a:pt x="9048" y="4747"/>
                    <a:pt x="9185" y="4922"/>
                    <a:pt x="9268" y="4922"/>
                  </a:cubicBezTo>
                  <a:cubicBezTo>
                    <a:pt x="9317" y="4922"/>
                    <a:pt x="9341" y="4979"/>
                    <a:pt x="9341" y="4922"/>
                  </a:cubicBezTo>
                  <a:lnTo>
                    <a:pt x="9341" y="4732"/>
                  </a:lnTo>
                  <a:cubicBezTo>
                    <a:pt x="9341" y="4640"/>
                    <a:pt x="9185" y="4732"/>
                    <a:pt x="9185" y="4641"/>
                  </a:cubicBezTo>
                  <a:cubicBezTo>
                    <a:pt x="9185" y="4620"/>
                    <a:pt x="9209" y="4601"/>
                    <a:pt x="9219" y="4585"/>
                  </a:cubicBezTo>
                  <a:cubicBezTo>
                    <a:pt x="9293" y="4466"/>
                    <a:pt x="9405" y="4500"/>
                    <a:pt x="9512" y="4500"/>
                  </a:cubicBezTo>
                  <a:cubicBezTo>
                    <a:pt x="9600" y="4500"/>
                    <a:pt x="9708" y="4500"/>
                    <a:pt x="9708" y="4500"/>
                  </a:cubicBezTo>
                  <a:cubicBezTo>
                    <a:pt x="9722" y="4500"/>
                    <a:pt x="9757" y="4535"/>
                    <a:pt x="9757" y="4571"/>
                  </a:cubicBezTo>
                  <a:cubicBezTo>
                    <a:pt x="9757" y="4711"/>
                    <a:pt x="9593" y="4751"/>
                    <a:pt x="9600" y="4831"/>
                  </a:cubicBezTo>
                  <a:cubicBezTo>
                    <a:pt x="9605" y="4887"/>
                    <a:pt x="9781" y="4761"/>
                    <a:pt x="9781" y="4838"/>
                  </a:cubicBezTo>
                  <a:close/>
                  <a:moveTo>
                    <a:pt x="7406" y="2834"/>
                  </a:moveTo>
                  <a:cubicBezTo>
                    <a:pt x="7414" y="2883"/>
                    <a:pt x="7372" y="2918"/>
                    <a:pt x="7337" y="2918"/>
                  </a:cubicBezTo>
                  <a:cubicBezTo>
                    <a:pt x="7293" y="2918"/>
                    <a:pt x="7240" y="2848"/>
                    <a:pt x="7240" y="2813"/>
                  </a:cubicBezTo>
                  <a:cubicBezTo>
                    <a:pt x="7240" y="2637"/>
                    <a:pt x="7399" y="2788"/>
                    <a:pt x="7406" y="2834"/>
                  </a:cubicBezTo>
                  <a:close/>
                  <a:moveTo>
                    <a:pt x="7890" y="2848"/>
                  </a:moveTo>
                  <a:cubicBezTo>
                    <a:pt x="7993" y="2848"/>
                    <a:pt x="7738" y="3059"/>
                    <a:pt x="7631" y="3059"/>
                  </a:cubicBezTo>
                  <a:cubicBezTo>
                    <a:pt x="7557" y="3059"/>
                    <a:pt x="7474" y="2932"/>
                    <a:pt x="7474" y="2869"/>
                  </a:cubicBezTo>
                  <a:cubicBezTo>
                    <a:pt x="7474" y="2707"/>
                    <a:pt x="7773" y="2693"/>
                    <a:pt x="7875" y="2693"/>
                  </a:cubicBezTo>
                  <a:cubicBezTo>
                    <a:pt x="7929" y="2693"/>
                    <a:pt x="7975" y="2734"/>
                    <a:pt x="7963" y="2764"/>
                  </a:cubicBezTo>
                  <a:cubicBezTo>
                    <a:pt x="7926" y="2848"/>
                    <a:pt x="7680" y="2848"/>
                    <a:pt x="7753" y="2848"/>
                  </a:cubicBezTo>
                  <a:lnTo>
                    <a:pt x="7890" y="2848"/>
                  </a:lnTo>
                  <a:close/>
                  <a:moveTo>
                    <a:pt x="7679" y="2658"/>
                  </a:moveTo>
                  <a:cubicBezTo>
                    <a:pt x="7621" y="2658"/>
                    <a:pt x="7607" y="2602"/>
                    <a:pt x="7557" y="2602"/>
                  </a:cubicBezTo>
                  <a:cubicBezTo>
                    <a:pt x="7518" y="2602"/>
                    <a:pt x="7481" y="2705"/>
                    <a:pt x="7460" y="2658"/>
                  </a:cubicBezTo>
                  <a:cubicBezTo>
                    <a:pt x="7425" y="2582"/>
                    <a:pt x="7753" y="2412"/>
                    <a:pt x="7817" y="2412"/>
                  </a:cubicBezTo>
                  <a:cubicBezTo>
                    <a:pt x="7919" y="2412"/>
                    <a:pt x="8037" y="2495"/>
                    <a:pt x="8022" y="2588"/>
                  </a:cubicBezTo>
                  <a:cubicBezTo>
                    <a:pt x="8012" y="2649"/>
                    <a:pt x="7949" y="2658"/>
                    <a:pt x="7890" y="2658"/>
                  </a:cubicBezTo>
                  <a:cubicBezTo>
                    <a:pt x="7758" y="2658"/>
                    <a:pt x="7787" y="2658"/>
                    <a:pt x="7679" y="2658"/>
                  </a:cubicBezTo>
                  <a:close/>
                  <a:moveTo>
                    <a:pt x="7132" y="3038"/>
                  </a:moveTo>
                  <a:cubicBezTo>
                    <a:pt x="7132" y="3087"/>
                    <a:pt x="7085" y="3105"/>
                    <a:pt x="7069" y="3150"/>
                  </a:cubicBezTo>
                  <a:cubicBezTo>
                    <a:pt x="7047" y="3214"/>
                    <a:pt x="7139" y="3257"/>
                    <a:pt x="7108" y="3291"/>
                  </a:cubicBezTo>
                  <a:lnTo>
                    <a:pt x="6898" y="3516"/>
                  </a:lnTo>
                  <a:cubicBezTo>
                    <a:pt x="6831" y="3588"/>
                    <a:pt x="6809" y="3266"/>
                    <a:pt x="6776" y="3319"/>
                  </a:cubicBezTo>
                  <a:cubicBezTo>
                    <a:pt x="6719" y="3408"/>
                    <a:pt x="6685" y="3486"/>
                    <a:pt x="6609" y="3537"/>
                  </a:cubicBezTo>
                  <a:cubicBezTo>
                    <a:pt x="6560" y="3571"/>
                    <a:pt x="6560" y="3692"/>
                    <a:pt x="6507" y="3692"/>
                  </a:cubicBezTo>
                  <a:cubicBezTo>
                    <a:pt x="6468" y="3692"/>
                    <a:pt x="6445" y="3582"/>
                    <a:pt x="6424" y="3586"/>
                  </a:cubicBezTo>
                  <a:cubicBezTo>
                    <a:pt x="6359" y="3600"/>
                    <a:pt x="6336" y="3586"/>
                    <a:pt x="6287" y="3586"/>
                  </a:cubicBezTo>
                  <a:cubicBezTo>
                    <a:pt x="6257" y="3586"/>
                    <a:pt x="6238" y="3672"/>
                    <a:pt x="6204" y="3643"/>
                  </a:cubicBezTo>
                  <a:cubicBezTo>
                    <a:pt x="6173" y="3616"/>
                    <a:pt x="6155" y="3558"/>
                    <a:pt x="6155" y="3537"/>
                  </a:cubicBezTo>
                  <a:cubicBezTo>
                    <a:pt x="6155" y="3523"/>
                    <a:pt x="6243" y="3424"/>
                    <a:pt x="6262" y="3410"/>
                  </a:cubicBezTo>
                  <a:cubicBezTo>
                    <a:pt x="6341" y="3354"/>
                    <a:pt x="6414" y="3340"/>
                    <a:pt x="6497" y="3270"/>
                  </a:cubicBezTo>
                  <a:cubicBezTo>
                    <a:pt x="6590" y="3192"/>
                    <a:pt x="6614" y="3010"/>
                    <a:pt x="6751" y="3010"/>
                  </a:cubicBezTo>
                  <a:cubicBezTo>
                    <a:pt x="6790" y="3010"/>
                    <a:pt x="6795" y="3017"/>
                    <a:pt x="6839" y="3024"/>
                  </a:cubicBezTo>
                  <a:cubicBezTo>
                    <a:pt x="6839" y="3024"/>
                    <a:pt x="7132" y="2911"/>
                    <a:pt x="7132" y="3038"/>
                  </a:cubicBezTo>
                  <a:close/>
                  <a:moveTo>
                    <a:pt x="7328" y="3326"/>
                  </a:moveTo>
                  <a:cubicBezTo>
                    <a:pt x="7303" y="3326"/>
                    <a:pt x="7220" y="3235"/>
                    <a:pt x="7264" y="3235"/>
                  </a:cubicBezTo>
                  <a:lnTo>
                    <a:pt x="7435" y="3235"/>
                  </a:lnTo>
                  <a:lnTo>
                    <a:pt x="7435" y="3326"/>
                  </a:lnTo>
                  <a:cubicBezTo>
                    <a:pt x="7435" y="3354"/>
                    <a:pt x="7328" y="3326"/>
                    <a:pt x="7328" y="3326"/>
                  </a:cubicBezTo>
                  <a:close/>
                  <a:moveTo>
                    <a:pt x="6727" y="3832"/>
                  </a:moveTo>
                  <a:cubicBezTo>
                    <a:pt x="6688" y="3832"/>
                    <a:pt x="6644" y="3797"/>
                    <a:pt x="6644" y="3748"/>
                  </a:cubicBezTo>
                  <a:cubicBezTo>
                    <a:pt x="6644" y="3636"/>
                    <a:pt x="6850" y="3524"/>
                    <a:pt x="6874" y="3586"/>
                  </a:cubicBezTo>
                  <a:cubicBezTo>
                    <a:pt x="6906" y="3674"/>
                    <a:pt x="6790" y="3832"/>
                    <a:pt x="6727" y="3832"/>
                  </a:cubicBezTo>
                  <a:close/>
                  <a:moveTo>
                    <a:pt x="7474" y="4254"/>
                  </a:moveTo>
                  <a:cubicBezTo>
                    <a:pt x="7416" y="4254"/>
                    <a:pt x="7337" y="4191"/>
                    <a:pt x="7337" y="4149"/>
                  </a:cubicBezTo>
                  <a:cubicBezTo>
                    <a:pt x="7337" y="4043"/>
                    <a:pt x="7433" y="4133"/>
                    <a:pt x="7474" y="4065"/>
                  </a:cubicBezTo>
                  <a:cubicBezTo>
                    <a:pt x="7506" y="4012"/>
                    <a:pt x="7425" y="3956"/>
                    <a:pt x="7391" y="3902"/>
                  </a:cubicBezTo>
                  <a:cubicBezTo>
                    <a:pt x="7372" y="3870"/>
                    <a:pt x="7364" y="3976"/>
                    <a:pt x="7337" y="3994"/>
                  </a:cubicBezTo>
                  <a:cubicBezTo>
                    <a:pt x="7262" y="4046"/>
                    <a:pt x="7191" y="4043"/>
                    <a:pt x="7132" y="4043"/>
                  </a:cubicBezTo>
                  <a:cubicBezTo>
                    <a:pt x="7069" y="4043"/>
                    <a:pt x="6996" y="3994"/>
                    <a:pt x="6961" y="3994"/>
                  </a:cubicBezTo>
                  <a:cubicBezTo>
                    <a:pt x="6922" y="3994"/>
                    <a:pt x="6888" y="3945"/>
                    <a:pt x="6888" y="3888"/>
                  </a:cubicBezTo>
                  <a:cubicBezTo>
                    <a:pt x="6888" y="3818"/>
                    <a:pt x="6866" y="3830"/>
                    <a:pt x="6888" y="3784"/>
                  </a:cubicBezTo>
                  <a:cubicBezTo>
                    <a:pt x="6916" y="3724"/>
                    <a:pt x="6961" y="3713"/>
                    <a:pt x="7010" y="3713"/>
                  </a:cubicBezTo>
                  <a:cubicBezTo>
                    <a:pt x="7108" y="3713"/>
                    <a:pt x="7296" y="3830"/>
                    <a:pt x="7230" y="3784"/>
                  </a:cubicBezTo>
                  <a:cubicBezTo>
                    <a:pt x="7155" y="3731"/>
                    <a:pt x="7010" y="3790"/>
                    <a:pt x="7010" y="3692"/>
                  </a:cubicBezTo>
                  <a:lnTo>
                    <a:pt x="7010" y="3586"/>
                  </a:lnTo>
                  <a:cubicBezTo>
                    <a:pt x="7010" y="3530"/>
                    <a:pt x="7093" y="3586"/>
                    <a:pt x="7093" y="3586"/>
                  </a:cubicBezTo>
                  <a:cubicBezTo>
                    <a:pt x="7113" y="3586"/>
                    <a:pt x="7360" y="3658"/>
                    <a:pt x="7313" y="3636"/>
                  </a:cubicBezTo>
                  <a:cubicBezTo>
                    <a:pt x="7223" y="3593"/>
                    <a:pt x="7114" y="3655"/>
                    <a:pt x="7069" y="3558"/>
                  </a:cubicBezTo>
                  <a:cubicBezTo>
                    <a:pt x="7049" y="3516"/>
                    <a:pt x="7127" y="3481"/>
                    <a:pt x="7167" y="3481"/>
                  </a:cubicBezTo>
                  <a:cubicBezTo>
                    <a:pt x="7230" y="3481"/>
                    <a:pt x="7333" y="3502"/>
                    <a:pt x="7289" y="3502"/>
                  </a:cubicBezTo>
                  <a:cubicBezTo>
                    <a:pt x="7230" y="3502"/>
                    <a:pt x="7097" y="3465"/>
                    <a:pt x="7142" y="3410"/>
                  </a:cubicBezTo>
                  <a:cubicBezTo>
                    <a:pt x="7210" y="3328"/>
                    <a:pt x="7260" y="3410"/>
                    <a:pt x="7303" y="3410"/>
                  </a:cubicBezTo>
                  <a:cubicBezTo>
                    <a:pt x="7323" y="3410"/>
                    <a:pt x="7343" y="3459"/>
                    <a:pt x="7387" y="3516"/>
                  </a:cubicBezTo>
                  <a:cubicBezTo>
                    <a:pt x="7429" y="3573"/>
                    <a:pt x="7489" y="3516"/>
                    <a:pt x="7499" y="3516"/>
                  </a:cubicBezTo>
                  <a:cubicBezTo>
                    <a:pt x="7645" y="3516"/>
                    <a:pt x="7748" y="3784"/>
                    <a:pt x="7963" y="3784"/>
                  </a:cubicBezTo>
                  <a:cubicBezTo>
                    <a:pt x="8027" y="3784"/>
                    <a:pt x="8100" y="3746"/>
                    <a:pt x="8070" y="3692"/>
                  </a:cubicBezTo>
                  <a:cubicBezTo>
                    <a:pt x="8038" y="3631"/>
                    <a:pt x="7986" y="3696"/>
                    <a:pt x="7973" y="3671"/>
                  </a:cubicBezTo>
                  <a:cubicBezTo>
                    <a:pt x="7966" y="3658"/>
                    <a:pt x="8022" y="3664"/>
                    <a:pt x="8022" y="3643"/>
                  </a:cubicBezTo>
                  <a:lnTo>
                    <a:pt x="8022" y="3551"/>
                  </a:lnTo>
                  <a:cubicBezTo>
                    <a:pt x="8022" y="3501"/>
                    <a:pt x="7900" y="3509"/>
                    <a:pt x="7900" y="3446"/>
                  </a:cubicBezTo>
                  <a:cubicBezTo>
                    <a:pt x="7900" y="3333"/>
                    <a:pt x="8015" y="3242"/>
                    <a:pt x="8075" y="3221"/>
                  </a:cubicBezTo>
                  <a:cubicBezTo>
                    <a:pt x="8110" y="3208"/>
                    <a:pt x="8148" y="3231"/>
                    <a:pt x="8168" y="3270"/>
                  </a:cubicBezTo>
                  <a:cubicBezTo>
                    <a:pt x="8192" y="3315"/>
                    <a:pt x="8168" y="3347"/>
                    <a:pt x="8168" y="3361"/>
                  </a:cubicBezTo>
                  <a:cubicBezTo>
                    <a:pt x="8168" y="3467"/>
                    <a:pt x="8261" y="3622"/>
                    <a:pt x="8354" y="3622"/>
                  </a:cubicBezTo>
                  <a:cubicBezTo>
                    <a:pt x="8398" y="3622"/>
                    <a:pt x="8422" y="3537"/>
                    <a:pt x="8486" y="3537"/>
                  </a:cubicBezTo>
                  <a:cubicBezTo>
                    <a:pt x="8544" y="3537"/>
                    <a:pt x="8598" y="3628"/>
                    <a:pt x="8598" y="3713"/>
                  </a:cubicBezTo>
                  <a:cubicBezTo>
                    <a:pt x="8598" y="3811"/>
                    <a:pt x="8481" y="4022"/>
                    <a:pt x="8437" y="4043"/>
                  </a:cubicBezTo>
                  <a:cubicBezTo>
                    <a:pt x="8408" y="4057"/>
                    <a:pt x="8119" y="4008"/>
                    <a:pt x="8119" y="4029"/>
                  </a:cubicBezTo>
                  <a:cubicBezTo>
                    <a:pt x="8119" y="4043"/>
                    <a:pt x="7806" y="4141"/>
                    <a:pt x="7792" y="4149"/>
                  </a:cubicBezTo>
                  <a:cubicBezTo>
                    <a:pt x="7694" y="4204"/>
                    <a:pt x="7596" y="4254"/>
                    <a:pt x="7474" y="4254"/>
                  </a:cubicBezTo>
                  <a:close/>
                  <a:moveTo>
                    <a:pt x="6057" y="5471"/>
                  </a:moveTo>
                  <a:cubicBezTo>
                    <a:pt x="6033" y="5471"/>
                    <a:pt x="6000" y="5364"/>
                    <a:pt x="5984" y="5330"/>
                  </a:cubicBezTo>
                  <a:cubicBezTo>
                    <a:pt x="5946" y="5251"/>
                    <a:pt x="5749" y="5274"/>
                    <a:pt x="5749" y="5189"/>
                  </a:cubicBezTo>
                  <a:cubicBezTo>
                    <a:pt x="5749" y="4950"/>
                    <a:pt x="5993" y="4754"/>
                    <a:pt x="5993" y="4500"/>
                  </a:cubicBezTo>
                  <a:cubicBezTo>
                    <a:pt x="5993" y="4444"/>
                    <a:pt x="5880" y="4305"/>
                    <a:pt x="5920" y="4254"/>
                  </a:cubicBezTo>
                  <a:cubicBezTo>
                    <a:pt x="6019" y="4130"/>
                    <a:pt x="6096" y="4254"/>
                    <a:pt x="6213" y="4254"/>
                  </a:cubicBezTo>
                  <a:cubicBezTo>
                    <a:pt x="6272" y="4254"/>
                    <a:pt x="6321" y="4170"/>
                    <a:pt x="6409" y="4205"/>
                  </a:cubicBezTo>
                  <a:cubicBezTo>
                    <a:pt x="6516" y="4248"/>
                    <a:pt x="6571" y="4294"/>
                    <a:pt x="6673" y="4346"/>
                  </a:cubicBezTo>
                  <a:cubicBezTo>
                    <a:pt x="6731" y="4376"/>
                    <a:pt x="6776" y="4324"/>
                    <a:pt x="6839" y="4324"/>
                  </a:cubicBezTo>
                  <a:cubicBezTo>
                    <a:pt x="6942" y="4324"/>
                    <a:pt x="7181" y="4465"/>
                    <a:pt x="7181" y="4627"/>
                  </a:cubicBezTo>
                  <a:cubicBezTo>
                    <a:pt x="7181" y="4704"/>
                    <a:pt x="6922" y="4760"/>
                    <a:pt x="6874" y="4782"/>
                  </a:cubicBezTo>
                  <a:cubicBezTo>
                    <a:pt x="6722" y="4851"/>
                    <a:pt x="6507" y="5147"/>
                    <a:pt x="6507" y="5309"/>
                  </a:cubicBezTo>
                  <a:cubicBezTo>
                    <a:pt x="6507" y="5365"/>
                    <a:pt x="6169" y="5541"/>
                    <a:pt x="6130" y="5541"/>
                  </a:cubicBezTo>
                  <a:cubicBezTo>
                    <a:pt x="6096" y="5541"/>
                    <a:pt x="6082" y="5471"/>
                    <a:pt x="6057" y="5471"/>
                  </a:cubicBezTo>
                  <a:close/>
                  <a:moveTo>
                    <a:pt x="9063" y="6012"/>
                  </a:moveTo>
                  <a:cubicBezTo>
                    <a:pt x="9024" y="6012"/>
                    <a:pt x="8999" y="6033"/>
                    <a:pt x="8999" y="6083"/>
                  </a:cubicBezTo>
                  <a:cubicBezTo>
                    <a:pt x="8999" y="6139"/>
                    <a:pt x="9062" y="6115"/>
                    <a:pt x="9072" y="6139"/>
                  </a:cubicBezTo>
                  <a:cubicBezTo>
                    <a:pt x="9093" y="6186"/>
                    <a:pt x="9127" y="6203"/>
                    <a:pt x="9121" y="6237"/>
                  </a:cubicBezTo>
                  <a:cubicBezTo>
                    <a:pt x="9098" y="6381"/>
                    <a:pt x="8965" y="6364"/>
                    <a:pt x="8843" y="6364"/>
                  </a:cubicBezTo>
                  <a:cubicBezTo>
                    <a:pt x="8652" y="6364"/>
                    <a:pt x="8584" y="6153"/>
                    <a:pt x="8442" y="6153"/>
                  </a:cubicBezTo>
                  <a:cubicBezTo>
                    <a:pt x="8354" y="6153"/>
                    <a:pt x="8388" y="6228"/>
                    <a:pt x="8315" y="6279"/>
                  </a:cubicBezTo>
                  <a:cubicBezTo>
                    <a:pt x="8187" y="6368"/>
                    <a:pt x="8086" y="6380"/>
                    <a:pt x="7963" y="6420"/>
                  </a:cubicBezTo>
                  <a:cubicBezTo>
                    <a:pt x="7749" y="6490"/>
                    <a:pt x="7655" y="6420"/>
                    <a:pt x="7523" y="6420"/>
                  </a:cubicBezTo>
                  <a:cubicBezTo>
                    <a:pt x="7440" y="6420"/>
                    <a:pt x="7494" y="6307"/>
                    <a:pt x="7435" y="6244"/>
                  </a:cubicBezTo>
                  <a:cubicBezTo>
                    <a:pt x="7382" y="6187"/>
                    <a:pt x="7235" y="6209"/>
                    <a:pt x="7167" y="6209"/>
                  </a:cubicBezTo>
                  <a:cubicBezTo>
                    <a:pt x="7059" y="6209"/>
                    <a:pt x="6903" y="6048"/>
                    <a:pt x="6937" y="5963"/>
                  </a:cubicBezTo>
                  <a:cubicBezTo>
                    <a:pt x="7009" y="5779"/>
                    <a:pt x="7206" y="5801"/>
                    <a:pt x="7411" y="5801"/>
                  </a:cubicBezTo>
                  <a:cubicBezTo>
                    <a:pt x="7484" y="5801"/>
                    <a:pt x="7530" y="5847"/>
                    <a:pt x="7572" y="5787"/>
                  </a:cubicBezTo>
                  <a:cubicBezTo>
                    <a:pt x="7600" y="5747"/>
                    <a:pt x="7499" y="5717"/>
                    <a:pt x="7450" y="5717"/>
                  </a:cubicBezTo>
                  <a:cubicBezTo>
                    <a:pt x="7357" y="5717"/>
                    <a:pt x="7240" y="5717"/>
                    <a:pt x="7191" y="5717"/>
                  </a:cubicBezTo>
                  <a:cubicBezTo>
                    <a:pt x="7083" y="5717"/>
                    <a:pt x="6815" y="5787"/>
                    <a:pt x="6815" y="5590"/>
                  </a:cubicBezTo>
                  <a:cubicBezTo>
                    <a:pt x="6815" y="5435"/>
                    <a:pt x="7036" y="5525"/>
                    <a:pt x="7010" y="5442"/>
                  </a:cubicBezTo>
                  <a:cubicBezTo>
                    <a:pt x="6976" y="5337"/>
                    <a:pt x="6903" y="5435"/>
                    <a:pt x="6839" y="5435"/>
                  </a:cubicBezTo>
                  <a:cubicBezTo>
                    <a:pt x="6785" y="5435"/>
                    <a:pt x="6692" y="5330"/>
                    <a:pt x="6692" y="5295"/>
                  </a:cubicBezTo>
                  <a:cubicBezTo>
                    <a:pt x="6692" y="4950"/>
                    <a:pt x="7137" y="4697"/>
                    <a:pt x="7313" y="4697"/>
                  </a:cubicBezTo>
                  <a:cubicBezTo>
                    <a:pt x="7382" y="4697"/>
                    <a:pt x="7361" y="4939"/>
                    <a:pt x="7396" y="4943"/>
                  </a:cubicBezTo>
                  <a:cubicBezTo>
                    <a:pt x="7442" y="4949"/>
                    <a:pt x="7469" y="4817"/>
                    <a:pt x="7548" y="4817"/>
                  </a:cubicBezTo>
                  <a:cubicBezTo>
                    <a:pt x="7684" y="4817"/>
                    <a:pt x="7697" y="4938"/>
                    <a:pt x="7768" y="5028"/>
                  </a:cubicBezTo>
                  <a:cubicBezTo>
                    <a:pt x="7809" y="5080"/>
                    <a:pt x="7879" y="5040"/>
                    <a:pt x="7914" y="4978"/>
                  </a:cubicBezTo>
                  <a:cubicBezTo>
                    <a:pt x="7943" y="4929"/>
                    <a:pt x="7859" y="4852"/>
                    <a:pt x="7890" y="4852"/>
                  </a:cubicBezTo>
                  <a:lnTo>
                    <a:pt x="7997" y="4852"/>
                  </a:lnTo>
                  <a:cubicBezTo>
                    <a:pt x="8068" y="4852"/>
                    <a:pt x="8133" y="4972"/>
                    <a:pt x="8159" y="5049"/>
                  </a:cubicBezTo>
                  <a:cubicBezTo>
                    <a:pt x="8187" y="5134"/>
                    <a:pt x="8154" y="5309"/>
                    <a:pt x="8242" y="5309"/>
                  </a:cubicBezTo>
                  <a:cubicBezTo>
                    <a:pt x="8280" y="5309"/>
                    <a:pt x="8310" y="5297"/>
                    <a:pt x="8305" y="5253"/>
                  </a:cubicBezTo>
                  <a:cubicBezTo>
                    <a:pt x="8292" y="5147"/>
                    <a:pt x="8193" y="4831"/>
                    <a:pt x="8193" y="4768"/>
                  </a:cubicBezTo>
                  <a:cubicBezTo>
                    <a:pt x="8193" y="4711"/>
                    <a:pt x="8242" y="4676"/>
                    <a:pt x="8280" y="4676"/>
                  </a:cubicBezTo>
                  <a:cubicBezTo>
                    <a:pt x="8369" y="4676"/>
                    <a:pt x="8347" y="4750"/>
                    <a:pt x="8418" y="4676"/>
                  </a:cubicBezTo>
                  <a:cubicBezTo>
                    <a:pt x="8430" y="4663"/>
                    <a:pt x="8413" y="4627"/>
                    <a:pt x="8413" y="4606"/>
                  </a:cubicBezTo>
                  <a:cubicBezTo>
                    <a:pt x="8413" y="4535"/>
                    <a:pt x="8481" y="4486"/>
                    <a:pt x="8559" y="4486"/>
                  </a:cubicBezTo>
                  <a:cubicBezTo>
                    <a:pt x="8647" y="4486"/>
                    <a:pt x="8730" y="4535"/>
                    <a:pt x="8730" y="4641"/>
                  </a:cubicBezTo>
                  <a:cubicBezTo>
                    <a:pt x="8730" y="4746"/>
                    <a:pt x="8623" y="4810"/>
                    <a:pt x="8623" y="4873"/>
                  </a:cubicBezTo>
                  <a:cubicBezTo>
                    <a:pt x="8623" y="5126"/>
                    <a:pt x="8755" y="5288"/>
                    <a:pt x="8755" y="5471"/>
                  </a:cubicBezTo>
                  <a:cubicBezTo>
                    <a:pt x="8755" y="5695"/>
                    <a:pt x="9254" y="5786"/>
                    <a:pt x="9258" y="5956"/>
                  </a:cubicBezTo>
                  <a:cubicBezTo>
                    <a:pt x="9262" y="6107"/>
                    <a:pt x="9151" y="6012"/>
                    <a:pt x="9063" y="6012"/>
                  </a:cubicBezTo>
                  <a:close/>
                  <a:moveTo>
                    <a:pt x="4493" y="10055"/>
                  </a:moveTo>
                  <a:cubicBezTo>
                    <a:pt x="4497" y="10075"/>
                    <a:pt x="4542" y="10039"/>
                    <a:pt x="4542" y="10055"/>
                  </a:cubicBezTo>
                  <a:cubicBezTo>
                    <a:pt x="4542" y="10154"/>
                    <a:pt x="4602" y="10331"/>
                    <a:pt x="4533" y="10322"/>
                  </a:cubicBezTo>
                  <a:cubicBezTo>
                    <a:pt x="4450" y="10311"/>
                    <a:pt x="4504" y="10127"/>
                    <a:pt x="4454" y="10041"/>
                  </a:cubicBezTo>
                  <a:cubicBezTo>
                    <a:pt x="4407" y="9959"/>
                    <a:pt x="4322" y="9935"/>
                    <a:pt x="4322" y="9830"/>
                  </a:cubicBezTo>
                  <a:cubicBezTo>
                    <a:pt x="4322" y="9774"/>
                    <a:pt x="4361" y="9760"/>
                    <a:pt x="4381" y="9760"/>
                  </a:cubicBezTo>
                  <a:cubicBezTo>
                    <a:pt x="4469" y="9760"/>
                    <a:pt x="4445" y="9670"/>
                    <a:pt x="4493" y="9760"/>
                  </a:cubicBezTo>
                  <a:cubicBezTo>
                    <a:pt x="4571" y="9903"/>
                    <a:pt x="4472" y="9941"/>
                    <a:pt x="4493" y="10055"/>
                  </a:cubicBezTo>
                  <a:close/>
                  <a:moveTo>
                    <a:pt x="4796" y="10463"/>
                  </a:moveTo>
                  <a:cubicBezTo>
                    <a:pt x="4728" y="10403"/>
                    <a:pt x="4731" y="10544"/>
                    <a:pt x="4689" y="10463"/>
                  </a:cubicBezTo>
                  <a:cubicBezTo>
                    <a:pt x="4618" y="10328"/>
                    <a:pt x="4763" y="10192"/>
                    <a:pt x="4816" y="10322"/>
                  </a:cubicBezTo>
                  <a:cubicBezTo>
                    <a:pt x="4882" y="10487"/>
                    <a:pt x="4933" y="10533"/>
                    <a:pt x="4933" y="10688"/>
                  </a:cubicBezTo>
                  <a:cubicBezTo>
                    <a:pt x="4933" y="10737"/>
                    <a:pt x="4919" y="10758"/>
                    <a:pt x="4894" y="10758"/>
                  </a:cubicBezTo>
                  <a:cubicBezTo>
                    <a:pt x="4850" y="10758"/>
                    <a:pt x="4796" y="10610"/>
                    <a:pt x="4796" y="10604"/>
                  </a:cubicBezTo>
                  <a:cubicBezTo>
                    <a:pt x="4796" y="10554"/>
                    <a:pt x="4820" y="10484"/>
                    <a:pt x="4796" y="10463"/>
                  </a:cubicBezTo>
                  <a:close/>
                  <a:moveTo>
                    <a:pt x="13060" y="18696"/>
                  </a:moveTo>
                  <a:cubicBezTo>
                    <a:pt x="13050" y="18696"/>
                    <a:pt x="13060" y="18725"/>
                    <a:pt x="13060" y="18739"/>
                  </a:cubicBezTo>
                  <a:cubicBezTo>
                    <a:pt x="13060" y="18745"/>
                    <a:pt x="13075" y="18739"/>
                    <a:pt x="13080" y="18739"/>
                  </a:cubicBezTo>
                  <a:cubicBezTo>
                    <a:pt x="13104" y="18739"/>
                    <a:pt x="13158" y="18736"/>
                    <a:pt x="13158" y="18696"/>
                  </a:cubicBezTo>
                  <a:lnTo>
                    <a:pt x="13158" y="18633"/>
                  </a:lnTo>
                  <a:cubicBezTo>
                    <a:pt x="13158" y="18582"/>
                    <a:pt x="13101" y="18696"/>
                    <a:pt x="13060" y="18696"/>
                  </a:cubicBezTo>
                  <a:close/>
                  <a:moveTo>
                    <a:pt x="12591" y="17634"/>
                  </a:moveTo>
                  <a:cubicBezTo>
                    <a:pt x="12599" y="17653"/>
                    <a:pt x="12558" y="17559"/>
                    <a:pt x="12567" y="17578"/>
                  </a:cubicBezTo>
                  <a:lnTo>
                    <a:pt x="12591" y="17634"/>
                  </a:lnTo>
                  <a:close/>
                  <a:moveTo>
                    <a:pt x="12346" y="17550"/>
                  </a:moveTo>
                  <a:cubicBezTo>
                    <a:pt x="12331" y="17528"/>
                    <a:pt x="12391" y="17494"/>
                    <a:pt x="12415" y="17494"/>
                  </a:cubicBezTo>
                  <a:cubicBezTo>
                    <a:pt x="12449" y="17494"/>
                    <a:pt x="12490" y="17539"/>
                    <a:pt x="12474" y="17550"/>
                  </a:cubicBezTo>
                  <a:cubicBezTo>
                    <a:pt x="12430" y="17582"/>
                    <a:pt x="12368" y="17580"/>
                    <a:pt x="12346" y="17550"/>
                  </a:cubicBezTo>
                  <a:close/>
                  <a:moveTo>
                    <a:pt x="12440" y="17895"/>
                  </a:moveTo>
                  <a:cubicBezTo>
                    <a:pt x="12479" y="17901"/>
                    <a:pt x="12493" y="17944"/>
                    <a:pt x="12493" y="17993"/>
                  </a:cubicBezTo>
                  <a:cubicBezTo>
                    <a:pt x="12493" y="18007"/>
                    <a:pt x="12479" y="18028"/>
                    <a:pt x="12469" y="18028"/>
                  </a:cubicBezTo>
                  <a:cubicBezTo>
                    <a:pt x="12420" y="18028"/>
                    <a:pt x="12420" y="17951"/>
                    <a:pt x="12420" y="17895"/>
                  </a:cubicBezTo>
                  <a:cubicBezTo>
                    <a:pt x="12420" y="17888"/>
                    <a:pt x="12435" y="17894"/>
                    <a:pt x="12440" y="17895"/>
                  </a:cubicBezTo>
                  <a:close/>
                  <a:moveTo>
                    <a:pt x="13695" y="19125"/>
                  </a:moveTo>
                  <a:cubicBezTo>
                    <a:pt x="13647" y="19068"/>
                    <a:pt x="13887" y="19280"/>
                    <a:pt x="13827" y="19280"/>
                  </a:cubicBezTo>
                  <a:lnTo>
                    <a:pt x="13647" y="19280"/>
                  </a:lnTo>
                  <a:cubicBezTo>
                    <a:pt x="13607" y="19280"/>
                    <a:pt x="13593" y="19336"/>
                    <a:pt x="13559" y="19336"/>
                  </a:cubicBezTo>
                  <a:cubicBezTo>
                    <a:pt x="13529" y="19336"/>
                    <a:pt x="13534" y="19301"/>
                    <a:pt x="13510" y="19301"/>
                  </a:cubicBezTo>
                  <a:cubicBezTo>
                    <a:pt x="13446" y="19301"/>
                    <a:pt x="13451" y="19427"/>
                    <a:pt x="13397" y="19427"/>
                  </a:cubicBezTo>
                  <a:cubicBezTo>
                    <a:pt x="13353" y="19427"/>
                    <a:pt x="13363" y="19358"/>
                    <a:pt x="13339" y="19336"/>
                  </a:cubicBezTo>
                  <a:cubicBezTo>
                    <a:pt x="13294" y="19295"/>
                    <a:pt x="13177" y="19315"/>
                    <a:pt x="13119" y="19315"/>
                  </a:cubicBezTo>
                  <a:cubicBezTo>
                    <a:pt x="13084" y="19315"/>
                    <a:pt x="13089" y="19315"/>
                    <a:pt x="13060" y="19315"/>
                  </a:cubicBezTo>
                  <a:cubicBezTo>
                    <a:pt x="13045" y="19315"/>
                    <a:pt x="13069" y="19365"/>
                    <a:pt x="13055" y="19371"/>
                  </a:cubicBezTo>
                  <a:cubicBezTo>
                    <a:pt x="13027" y="19384"/>
                    <a:pt x="12987" y="19298"/>
                    <a:pt x="12997" y="19258"/>
                  </a:cubicBezTo>
                  <a:cubicBezTo>
                    <a:pt x="13000" y="19245"/>
                    <a:pt x="13014" y="19231"/>
                    <a:pt x="13021" y="19230"/>
                  </a:cubicBezTo>
                  <a:cubicBezTo>
                    <a:pt x="13133" y="19223"/>
                    <a:pt x="13212" y="19308"/>
                    <a:pt x="13241" y="19224"/>
                  </a:cubicBezTo>
                  <a:cubicBezTo>
                    <a:pt x="13259" y="19170"/>
                    <a:pt x="13230" y="19121"/>
                    <a:pt x="13207" y="19076"/>
                  </a:cubicBezTo>
                  <a:cubicBezTo>
                    <a:pt x="13189" y="19043"/>
                    <a:pt x="13143" y="19040"/>
                    <a:pt x="13143" y="18998"/>
                  </a:cubicBezTo>
                  <a:cubicBezTo>
                    <a:pt x="13143" y="18977"/>
                    <a:pt x="13167" y="18949"/>
                    <a:pt x="13182" y="18949"/>
                  </a:cubicBezTo>
                  <a:cubicBezTo>
                    <a:pt x="13226" y="18949"/>
                    <a:pt x="13256" y="18998"/>
                    <a:pt x="13300" y="18998"/>
                  </a:cubicBezTo>
                  <a:cubicBezTo>
                    <a:pt x="13363" y="18998"/>
                    <a:pt x="13392" y="18970"/>
                    <a:pt x="13446" y="18970"/>
                  </a:cubicBezTo>
                  <a:cubicBezTo>
                    <a:pt x="13602" y="18970"/>
                    <a:pt x="13796" y="19242"/>
                    <a:pt x="13720" y="19153"/>
                  </a:cubicBezTo>
                  <a:lnTo>
                    <a:pt x="13695" y="19125"/>
                  </a:lnTo>
                  <a:close/>
                  <a:moveTo>
                    <a:pt x="14204" y="19321"/>
                  </a:moveTo>
                  <a:cubicBezTo>
                    <a:pt x="14204" y="19369"/>
                    <a:pt x="14155" y="19364"/>
                    <a:pt x="14126" y="19364"/>
                  </a:cubicBezTo>
                  <a:cubicBezTo>
                    <a:pt x="14067" y="19364"/>
                    <a:pt x="14003" y="19357"/>
                    <a:pt x="14003" y="19287"/>
                  </a:cubicBezTo>
                  <a:cubicBezTo>
                    <a:pt x="14003" y="19251"/>
                    <a:pt x="14043" y="19244"/>
                    <a:pt x="14057" y="19244"/>
                  </a:cubicBezTo>
                  <a:cubicBezTo>
                    <a:pt x="14072" y="19244"/>
                    <a:pt x="14204" y="19275"/>
                    <a:pt x="14204" y="19321"/>
                  </a:cubicBezTo>
                  <a:close/>
                  <a:moveTo>
                    <a:pt x="12659" y="19301"/>
                  </a:moveTo>
                  <a:cubicBezTo>
                    <a:pt x="12637" y="19270"/>
                    <a:pt x="12721" y="19350"/>
                    <a:pt x="12703" y="19364"/>
                  </a:cubicBezTo>
                  <a:cubicBezTo>
                    <a:pt x="12651" y="19405"/>
                    <a:pt x="12601" y="19406"/>
                    <a:pt x="12542" y="19406"/>
                  </a:cubicBezTo>
                  <a:cubicBezTo>
                    <a:pt x="12503" y="19406"/>
                    <a:pt x="12464" y="19357"/>
                    <a:pt x="12464" y="19301"/>
                  </a:cubicBezTo>
                  <a:cubicBezTo>
                    <a:pt x="12464" y="19273"/>
                    <a:pt x="12493" y="19258"/>
                    <a:pt x="12513" y="19258"/>
                  </a:cubicBezTo>
                  <a:cubicBezTo>
                    <a:pt x="12572" y="19258"/>
                    <a:pt x="12692" y="19346"/>
                    <a:pt x="12669" y="19315"/>
                  </a:cubicBezTo>
                  <a:lnTo>
                    <a:pt x="12659" y="19301"/>
                  </a:lnTo>
                  <a:close/>
                  <a:moveTo>
                    <a:pt x="11804" y="18555"/>
                  </a:moveTo>
                  <a:cubicBezTo>
                    <a:pt x="11828" y="18566"/>
                    <a:pt x="11818" y="18628"/>
                    <a:pt x="11804" y="18661"/>
                  </a:cubicBezTo>
                  <a:cubicBezTo>
                    <a:pt x="11802" y="18667"/>
                    <a:pt x="11736" y="18675"/>
                    <a:pt x="11736" y="18661"/>
                  </a:cubicBezTo>
                  <a:cubicBezTo>
                    <a:pt x="11736" y="18612"/>
                    <a:pt x="11780" y="18619"/>
                    <a:pt x="11780" y="18598"/>
                  </a:cubicBezTo>
                  <a:lnTo>
                    <a:pt x="11780" y="18549"/>
                  </a:lnTo>
                  <a:lnTo>
                    <a:pt x="11790" y="18549"/>
                  </a:lnTo>
                  <a:lnTo>
                    <a:pt x="11804" y="18555"/>
                  </a:lnTo>
                  <a:close/>
                  <a:moveTo>
                    <a:pt x="12987" y="18914"/>
                  </a:moveTo>
                  <a:cubicBezTo>
                    <a:pt x="12987" y="19012"/>
                    <a:pt x="12859" y="18998"/>
                    <a:pt x="12801" y="18998"/>
                  </a:cubicBezTo>
                  <a:cubicBezTo>
                    <a:pt x="12689" y="18998"/>
                    <a:pt x="12610" y="18963"/>
                    <a:pt x="12518" y="18949"/>
                  </a:cubicBezTo>
                  <a:cubicBezTo>
                    <a:pt x="12508" y="18948"/>
                    <a:pt x="12508" y="18912"/>
                    <a:pt x="12518" y="18907"/>
                  </a:cubicBezTo>
                  <a:cubicBezTo>
                    <a:pt x="12540" y="18894"/>
                    <a:pt x="12586" y="18867"/>
                    <a:pt x="12567" y="18844"/>
                  </a:cubicBezTo>
                  <a:cubicBezTo>
                    <a:pt x="12505" y="18768"/>
                    <a:pt x="12445" y="18783"/>
                    <a:pt x="12401" y="18696"/>
                  </a:cubicBezTo>
                  <a:cubicBezTo>
                    <a:pt x="12377" y="18650"/>
                    <a:pt x="12366" y="18647"/>
                    <a:pt x="12346" y="18633"/>
                  </a:cubicBezTo>
                  <a:cubicBezTo>
                    <a:pt x="12308" y="18605"/>
                    <a:pt x="12283" y="18626"/>
                    <a:pt x="12244" y="18626"/>
                  </a:cubicBezTo>
                  <a:cubicBezTo>
                    <a:pt x="12175" y="18626"/>
                    <a:pt x="12141" y="18521"/>
                    <a:pt x="12073" y="18521"/>
                  </a:cubicBezTo>
                  <a:lnTo>
                    <a:pt x="11931" y="18521"/>
                  </a:lnTo>
                  <a:cubicBezTo>
                    <a:pt x="11896" y="18521"/>
                    <a:pt x="11924" y="18473"/>
                    <a:pt x="11921" y="18443"/>
                  </a:cubicBezTo>
                  <a:cubicBezTo>
                    <a:pt x="11918" y="18404"/>
                    <a:pt x="11878" y="18422"/>
                    <a:pt x="11853" y="18422"/>
                  </a:cubicBezTo>
                  <a:cubicBezTo>
                    <a:pt x="11760" y="18422"/>
                    <a:pt x="11649" y="18591"/>
                    <a:pt x="11579" y="18591"/>
                  </a:cubicBezTo>
                  <a:lnTo>
                    <a:pt x="11535" y="18591"/>
                  </a:lnTo>
                  <a:cubicBezTo>
                    <a:pt x="11382" y="18591"/>
                    <a:pt x="11716" y="18281"/>
                    <a:pt x="11936" y="18281"/>
                  </a:cubicBezTo>
                  <a:cubicBezTo>
                    <a:pt x="12151" y="18281"/>
                    <a:pt x="12254" y="18457"/>
                    <a:pt x="12415" y="18457"/>
                  </a:cubicBezTo>
                  <a:cubicBezTo>
                    <a:pt x="12449" y="18457"/>
                    <a:pt x="12489" y="18527"/>
                    <a:pt x="12498" y="18541"/>
                  </a:cubicBezTo>
                  <a:cubicBezTo>
                    <a:pt x="12566" y="18640"/>
                    <a:pt x="12689" y="18703"/>
                    <a:pt x="12801" y="18717"/>
                  </a:cubicBezTo>
                  <a:cubicBezTo>
                    <a:pt x="12811" y="18718"/>
                    <a:pt x="12791" y="18765"/>
                    <a:pt x="12801" y="18766"/>
                  </a:cubicBezTo>
                  <a:lnTo>
                    <a:pt x="12874" y="18773"/>
                  </a:lnTo>
                  <a:cubicBezTo>
                    <a:pt x="12930" y="18778"/>
                    <a:pt x="12987" y="18861"/>
                    <a:pt x="12987" y="18914"/>
                  </a:cubicBezTo>
                  <a:close/>
                </a:path>
              </a:pathLst>
            </a:custGeom>
            <a:solidFill>
              <a:srgbClr val="EBEBEB"/>
            </a:solidFill>
            <a:ln w="12700" cap="flat">
              <a:noFill/>
              <a:miter lim="400000"/>
            </a:ln>
            <a:effectLst/>
          </p:spPr>
          <p:txBody>
            <a:bodyPr wrap="square" lIns="45719" tIns="45719" rIns="45719" bIns="45719" numCol="1" anchor="ctr">
              <a:noAutofit/>
            </a:bodyPr>
            <a:lstStyle/>
            <a:p>
              <a:pPr defTabSz="914400">
                <a:defRPr sz="1400" b="1">
                  <a:solidFill>
                    <a:srgbClr val="000000"/>
                  </a:solidFill>
                  <a:latin typeface="Arial"/>
                  <a:ea typeface="Arial"/>
                  <a:cs typeface="Arial"/>
                  <a:sym typeface="Arial"/>
                </a:defRPr>
              </a:pPr>
              <a:endParaRPr/>
            </a:p>
          </p:txBody>
        </p:sp>
        <p:sp>
          <p:nvSpPr>
            <p:cNvPr id="629" name="Freeform 8"/>
            <p:cNvSpPr/>
            <p:nvPr/>
          </p:nvSpPr>
          <p:spPr>
            <a:xfrm>
              <a:off x="8871425" y="221576"/>
              <a:ext cx="8081119" cy="5776155"/>
            </a:xfrm>
            <a:custGeom>
              <a:avLst/>
              <a:gdLst/>
              <a:ahLst/>
              <a:cxnLst>
                <a:cxn ang="0">
                  <a:pos x="wd2" y="hd2"/>
                </a:cxn>
                <a:cxn ang="5400000">
                  <a:pos x="wd2" y="hd2"/>
                </a:cxn>
                <a:cxn ang="10800000">
                  <a:pos x="wd2" y="hd2"/>
                </a:cxn>
                <a:cxn ang="16200000">
                  <a:pos x="wd2" y="hd2"/>
                </a:cxn>
              </a:cxnLst>
              <a:rect l="0" t="0" r="r" b="b"/>
              <a:pathLst>
                <a:path w="21540" h="21591" extrusionOk="0">
                  <a:moveTo>
                    <a:pt x="13427" y="18246"/>
                  </a:moveTo>
                  <a:cubicBezTo>
                    <a:pt x="13422" y="18231"/>
                    <a:pt x="13416" y="18194"/>
                    <a:pt x="13403" y="18202"/>
                  </a:cubicBezTo>
                  <a:cubicBezTo>
                    <a:pt x="13377" y="18219"/>
                    <a:pt x="13366" y="18245"/>
                    <a:pt x="13366" y="18278"/>
                  </a:cubicBezTo>
                  <a:cubicBezTo>
                    <a:pt x="13365" y="18316"/>
                    <a:pt x="13413" y="18333"/>
                    <a:pt x="13413" y="18392"/>
                  </a:cubicBezTo>
                  <a:cubicBezTo>
                    <a:pt x="13412" y="18436"/>
                    <a:pt x="13396" y="18468"/>
                    <a:pt x="13367" y="18467"/>
                  </a:cubicBezTo>
                  <a:cubicBezTo>
                    <a:pt x="13355" y="18467"/>
                    <a:pt x="13358" y="18429"/>
                    <a:pt x="13347" y="18424"/>
                  </a:cubicBezTo>
                  <a:cubicBezTo>
                    <a:pt x="13334" y="18417"/>
                    <a:pt x="13319" y="18428"/>
                    <a:pt x="13307" y="18428"/>
                  </a:cubicBezTo>
                  <a:cubicBezTo>
                    <a:pt x="13250" y="18427"/>
                    <a:pt x="13203" y="18339"/>
                    <a:pt x="13204" y="18236"/>
                  </a:cubicBezTo>
                  <a:cubicBezTo>
                    <a:pt x="13205" y="18198"/>
                    <a:pt x="13219" y="18190"/>
                    <a:pt x="13225" y="18171"/>
                  </a:cubicBezTo>
                  <a:cubicBezTo>
                    <a:pt x="13230" y="18155"/>
                    <a:pt x="13220" y="18125"/>
                    <a:pt x="13210" y="18117"/>
                  </a:cubicBezTo>
                  <a:cubicBezTo>
                    <a:pt x="13193" y="18105"/>
                    <a:pt x="13169" y="18102"/>
                    <a:pt x="13153" y="18115"/>
                  </a:cubicBezTo>
                  <a:cubicBezTo>
                    <a:pt x="13143" y="18123"/>
                    <a:pt x="13163" y="18156"/>
                    <a:pt x="13152" y="18164"/>
                  </a:cubicBezTo>
                  <a:cubicBezTo>
                    <a:pt x="13131" y="18180"/>
                    <a:pt x="13120" y="18147"/>
                    <a:pt x="13112" y="18136"/>
                  </a:cubicBezTo>
                  <a:cubicBezTo>
                    <a:pt x="13112" y="18136"/>
                    <a:pt x="13105" y="18163"/>
                    <a:pt x="13100" y="18163"/>
                  </a:cubicBezTo>
                  <a:cubicBezTo>
                    <a:pt x="13087" y="18163"/>
                    <a:pt x="13060" y="18113"/>
                    <a:pt x="13060" y="18113"/>
                  </a:cubicBezTo>
                  <a:cubicBezTo>
                    <a:pt x="13019" y="18166"/>
                    <a:pt x="13024" y="18345"/>
                    <a:pt x="12980" y="18344"/>
                  </a:cubicBezTo>
                  <a:cubicBezTo>
                    <a:pt x="12947" y="18343"/>
                    <a:pt x="12981" y="18241"/>
                    <a:pt x="12981" y="18219"/>
                  </a:cubicBezTo>
                  <a:cubicBezTo>
                    <a:pt x="12981" y="18203"/>
                    <a:pt x="12966" y="18181"/>
                    <a:pt x="12966" y="18165"/>
                  </a:cubicBezTo>
                  <a:cubicBezTo>
                    <a:pt x="12967" y="18111"/>
                    <a:pt x="12955" y="18045"/>
                    <a:pt x="12992" y="18025"/>
                  </a:cubicBezTo>
                  <a:cubicBezTo>
                    <a:pt x="13071" y="17981"/>
                    <a:pt x="13058" y="17907"/>
                    <a:pt x="13131" y="17909"/>
                  </a:cubicBezTo>
                  <a:cubicBezTo>
                    <a:pt x="13184" y="17910"/>
                    <a:pt x="13174" y="17997"/>
                    <a:pt x="13203" y="17997"/>
                  </a:cubicBezTo>
                  <a:cubicBezTo>
                    <a:pt x="13211" y="17997"/>
                    <a:pt x="13225" y="18009"/>
                    <a:pt x="13227" y="17998"/>
                  </a:cubicBezTo>
                  <a:cubicBezTo>
                    <a:pt x="13235" y="17962"/>
                    <a:pt x="13254" y="17960"/>
                    <a:pt x="13264" y="17928"/>
                  </a:cubicBezTo>
                  <a:cubicBezTo>
                    <a:pt x="13287" y="17859"/>
                    <a:pt x="13339" y="17877"/>
                    <a:pt x="13351" y="17844"/>
                  </a:cubicBezTo>
                  <a:cubicBezTo>
                    <a:pt x="13364" y="17807"/>
                    <a:pt x="13353" y="17720"/>
                    <a:pt x="13364" y="17714"/>
                  </a:cubicBezTo>
                  <a:cubicBezTo>
                    <a:pt x="13391" y="17701"/>
                    <a:pt x="13413" y="17743"/>
                    <a:pt x="13429" y="17764"/>
                  </a:cubicBezTo>
                  <a:cubicBezTo>
                    <a:pt x="13461" y="17808"/>
                    <a:pt x="13525" y="18130"/>
                    <a:pt x="13525" y="18179"/>
                  </a:cubicBezTo>
                  <a:cubicBezTo>
                    <a:pt x="13524" y="18238"/>
                    <a:pt x="13492" y="18273"/>
                    <a:pt x="13474" y="18362"/>
                  </a:cubicBezTo>
                  <a:cubicBezTo>
                    <a:pt x="13469" y="18384"/>
                    <a:pt x="13419" y="18234"/>
                    <a:pt x="13423" y="18225"/>
                  </a:cubicBezTo>
                  <a:cubicBezTo>
                    <a:pt x="13426" y="18219"/>
                    <a:pt x="13429" y="18253"/>
                    <a:pt x="13427" y="18246"/>
                  </a:cubicBezTo>
                  <a:close/>
                  <a:moveTo>
                    <a:pt x="11557" y="2895"/>
                  </a:moveTo>
                  <a:cubicBezTo>
                    <a:pt x="11727" y="2784"/>
                    <a:pt x="12419" y="3272"/>
                    <a:pt x="12569" y="3300"/>
                  </a:cubicBezTo>
                  <a:cubicBezTo>
                    <a:pt x="12731" y="3329"/>
                    <a:pt x="12933" y="3447"/>
                    <a:pt x="13058" y="3300"/>
                  </a:cubicBezTo>
                  <a:cubicBezTo>
                    <a:pt x="13163" y="3175"/>
                    <a:pt x="13120" y="3037"/>
                    <a:pt x="13235" y="3051"/>
                  </a:cubicBezTo>
                  <a:cubicBezTo>
                    <a:pt x="14149" y="3157"/>
                    <a:pt x="13790" y="3474"/>
                    <a:pt x="13790" y="3518"/>
                  </a:cubicBezTo>
                  <a:cubicBezTo>
                    <a:pt x="13790" y="3692"/>
                    <a:pt x="13870" y="4016"/>
                    <a:pt x="14056" y="4016"/>
                  </a:cubicBezTo>
                  <a:cubicBezTo>
                    <a:pt x="14128" y="4016"/>
                    <a:pt x="14107" y="3764"/>
                    <a:pt x="14167" y="3735"/>
                  </a:cubicBezTo>
                  <a:cubicBezTo>
                    <a:pt x="14307" y="3670"/>
                    <a:pt x="14332" y="3891"/>
                    <a:pt x="14456" y="3891"/>
                  </a:cubicBezTo>
                  <a:cubicBezTo>
                    <a:pt x="14693" y="3891"/>
                    <a:pt x="14969" y="4073"/>
                    <a:pt x="15167" y="3891"/>
                  </a:cubicBezTo>
                  <a:cubicBezTo>
                    <a:pt x="15313" y="3756"/>
                    <a:pt x="15242" y="3394"/>
                    <a:pt x="15589" y="3394"/>
                  </a:cubicBezTo>
                  <a:cubicBezTo>
                    <a:pt x="15935" y="3394"/>
                    <a:pt x="16227" y="3488"/>
                    <a:pt x="16499" y="3611"/>
                  </a:cubicBezTo>
                  <a:cubicBezTo>
                    <a:pt x="16627" y="3669"/>
                    <a:pt x="16633" y="3816"/>
                    <a:pt x="16721" y="3922"/>
                  </a:cubicBezTo>
                  <a:cubicBezTo>
                    <a:pt x="16819" y="4040"/>
                    <a:pt x="17067" y="3953"/>
                    <a:pt x="17231" y="3953"/>
                  </a:cubicBezTo>
                  <a:cubicBezTo>
                    <a:pt x="17533" y="3953"/>
                    <a:pt x="17538" y="4218"/>
                    <a:pt x="17742" y="4389"/>
                  </a:cubicBezTo>
                  <a:cubicBezTo>
                    <a:pt x="18034" y="4634"/>
                    <a:pt x="18423" y="4417"/>
                    <a:pt x="18763" y="4420"/>
                  </a:cubicBezTo>
                  <a:cubicBezTo>
                    <a:pt x="18848" y="4421"/>
                    <a:pt x="19190" y="5025"/>
                    <a:pt x="19052" y="4420"/>
                  </a:cubicBezTo>
                  <a:cubicBezTo>
                    <a:pt x="19033" y="4337"/>
                    <a:pt x="19132" y="4296"/>
                    <a:pt x="19274" y="4296"/>
                  </a:cubicBezTo>
                  <a:cubicBezTo>
                    <a:pt x="19789" y="4296"/>
                    <a:pt x="20255" y="4602"/>
                    <a:pt x="20606" y="4888"/>
                  </a:cubicBezTo>
                  <a:cubicBezTo>
                    <a:pt x="20859" y="5093"/>
                    <a:pt x="21497" y="5190"/>
                    <a:pt x="21538" y="5560"/>
                  </a:cubicBezTo>
                  <a:cubicBezTo>
                    <a:pt x="21558" y="5734"/>
                    <a:pt x="21348" y="5603"/>
                    <a:pt x="21272" y="5728"/>
                  </a:cubicBezTo>
                  <a:cubicBezTo>
                    <a:pt x="21223" y="5809"/>
                    <a:pt x="21206" y="6039"/>
                    <a:pt x="21117" y="6039"/>
                  </a:cubicBezTo>
                  <a:cubicBezTo>
                    <a:pt x="20917" y="6039"/>
                    <a:pt x="20686" y="5509"/>
                    <a:pt x="20406" y="5509"/>
                  </a:cubicBezTo>
                  <a:cubicBezTo>
                    <a:pt x="20317" y="5509"/>
                    <a:pt x="20362" y="5665"/>
                    <a:pt x="20340" y="5728"/>
                  </a:cubicBezTo>
                  <a:cubicBezTo>
                    <a:pt x="20287" y="5877"/>
                    <a:pt x="20029" y="5834"/>
                    <a:pt x="20029" y="6102"/>
                  </a:cubicBezTo>
                  <a:cubicBezTo>
                    <a:pt x="20029" y="6201"/>
                    <a:pt x="20555" y="6550"/>
                    <a:pt x="19896" y="6568"/>
                  </a:cubicBezTo>
                  <a:cubicBezTo>
                    <a:pt x="19549" y="6578"/>
                    <a:pt x="19270" y="7284"/>
                    <a:pt x="18875" y="7284"/>
                  </a:cubicBezTo>
                  <a:cubicBezTo>
                    <a:pt x="18741" y="7284"/>
                    <a:pt x="18412" y="6706"/>
                    <a:pt x="18053" y="7782"/>
                  </a:cubicBezTo>
                  <a:cubicBezTo>
                    <a:pt x="18010" y="7912"/>
                    <a:pt x="18053" y="7988"/>
                    <a:pt x="18053" y="8062"/>
                  </a:cubicBezTo>
                  <a:cubicBezTo>
                    <a:pt x="18053" y="8174"/>
                    <a:pt x="17897" y="8230"/>
                    <a:pt x="17897" y="8436"/>
                  </a:cubicBezTo>
                  <a:cubicBezTo>
                    <a:pt x="17897" y="8566"/>
                    <a:pt x="17807" y="8650"/>
                    <a:pt x="17720" y="8778"/>
                  </a:cubicBezTo>
                  <a:cubicBezTo>
                    <a:pt x="17591" y="8969"/>
                    <a:pt x="17545" y="9333"/>
                    <a:pt x="17387" y="9370"/>
                  </a:cubicBezTo>
                  <a:cubicBezTo>
                    <a:pt x="17231" y="9406"/>
                    <a:pt x="17209" y="8479"/>
                    <a:pt x="17209" y="8249"/>
                  </a:cubicBezTo>
                  <a:cubicBezTo>
                    <a:pt x="17209" y="7981"/>
                    <a:pt x="17365" y="7839"/>
                    <a:pt x="17476" y="7751"/>
                  </a:cubicBezTo>
                  <a:cubicBezTo>
                    <a:pt x="17609" y="7646"/>
                    <a:pt x="17694" y="7409"/>
                    <a:pt x="17787" y="7222"/>
                  </a:cubicBezTo>
                  <a:cubicBezTo>
                    <a:pt x="17867" y="7060"/>
                    <a:pt x="17976" y="7113"/>
                    <a:pt x="18097" y="7004"/>
                  </a:cubicBezTo>
                  <a:cubicBezTo>
                    <a:pt x="18445" y="6690"/>
                    <a:pt x="18197" y="6516"/>
                    <a:pt x="18164" y="6568"/>
                  </a:cubicBezTo>
                  <a:cubicBezTo>
                    <a:pt x="17656" y="7378"/>
                    <a:pt x="17852" y="6883"/>
                    <a:pt x="17787" y="6786"/>
                  </a:cubicBezTo>
                  <a:cubicBezTo>
                    <a:pt x="17682" y="6630"/>
                    <a:pt x="17600" y="6786"/>
                    <a:pt x="17520" y="6786"/>
                  </a:cubicBezTo>
                  <a:cubicBezTo>
                    <a:pt x="17214" y="6786"/>
                    <a:pt x="17149" y="7065"/>
                    <a:pt x="17009" y="7440"/>
                  </a:cubicBezTo>
                  <a:cubicBezTo>
                    <a:pt x="16972" y="7541"/>
                    <a:pt x="16847" y="7440"/>
                    <a:pt x="16765" y="7440"/>
                  </a:cubicBezTo>
                  <a:cubicBezTo>
                    <a:pt x="16654" y="7440"/>
                    <a:pt x="16570" y="7315"/>
                    <a:pt x="16388" y="7315"/>
                  </a:cubicBezTo>
                  <a:cubicBezTo>
                    <a:pt x="16241" y="7315"/>
                    <a:pt x="15713" y="7376"/>
                    <a:pt x="15544" y="7440"/>
                  </a:cubicBezTo>
                  <a:cubicBezTo>
                    <a:pt x="15353" y="7513"/>
                    <a:pt x="15171" y="7838"/>
                    <a:pt x="15033" y="8031"/>
                  </a:cubicBezTo>
                  <a:cubicBezTo>
                    <a:pt x="14940" y="8162"/>
                    <a:pt x="14700" y="8355"/>
                    <a:pt x="14700" y="8529"/>
                  </a:cubicBezTo>
                  <a:cubicBezTo>
                    <a:pt x="14700" y="8566"/>
                    <a:pt x="14837" y="8994"/>
                    <a:pt x="15100" y="8716"/>
                  </a:cubicBezTo>
                  <a:cubicBezTo>
                    <a:pt x="15189" y="8622"/>
                    <a:pt x="15381" y="8950"/>
                    <a:pt x="15381" y="9118"/>
                  </a:cubicBezTo>
                  <a:cubicBezTo>
                    <a:pt x="15381" y="9255"/>
                    <a:pt x="15330" y="9396"/>
                    <a:pt x="15303" y="9461"/>
                  </a:cubicBezTo>
                  <a:cubicBezTo>
                    <a:pt x="15234" y="9633"/>
                    <a:pt x="15286" y="9749"/>
                    <a:pt x="15256" y="9930"/>
                  </a:cubicBezTo>
                  <a:cubicBezTo>
                    <a:pt x="15228" y="10092"/>
                    <a:pt x="15130" y="10295"/>
                    <a:pt x="15059" y="10395"/>
                  </a:cubicBezTo>
                  <a:cubicBezTo>
                    <a:pt x="14882" y="10644"/>
                    <a:pt x="14643" y="11393"/>
                    <a:pt x="14389" y="11393"/>
                  </a:cubicBezTo>
                  <a:cubicBezTo>
                    <a:pt x="14252" y="11393"/>
                    <a:pt x="14079" y="11331"/>
                    <a:pt x="14079" y="11331"/>
                  </a:cubicBezTo>
                  <a:cubicBezTo>
                    <a:pt x="13972" y="11449"/>
                    <a:pt x="13937" y="11549"/>
                    <a:pt x="13879" y="11717"/>
                  </a:cubicBezTo>
                  <a:cubicBezTo>
                    <a:pt x="13862" y="11767"/>
                    <a:pt x="13781" y="11829"/>
                    <a:pt x="13750" y="11872"/>
                  </a:cubicBezTo>
                  <a:cubicBezTo>
                    <a:pt x="13715" y="11922"/>
                    <a:pt x="13651" y="11908"/>
                    <a:pt x="13617" y="11966"/>
                  </a:cubicBezTo>
                  <a:cubicBezTo>
                    <a:pt x="13569" y="12048"/>
                    <a:pt x="13653" y="12128"/>
                    <a:pt x="13692" y="12184"/>
                  </a:cubicBezTo>
                  <a:cubicBezTo>
                    <a:pt x="13790" y="12321"/>
                    <a:pt x="13857" y="12464"/>
                    <a:pt x="13857" y="12707"/>
                  </a:cubicBezTo>
                  <a:cubicBezTo>
                    <a:pt x="13857" y="12850"/>
                    <a:pt x="13830" y="12917"/>
                    <a:pt x="13768" y="12943"/>
                  </a:cubicBezTo>
                  <a:cubicBezTo>
                    <a:pt x="13741" y="12954"/>
                    <a:pt x="13658" y="12978"/>
                    <a:pt x="13630" y="13018"/>
                  </a:cubicBezTo>
                  <a:cubicBezTo>
                    <a:pt x="13592" y="13072"/>
                    <a:pt x="13575" y="13049"/>
                    <a:pt x="13542" y="13074"/>
                  </a:cubicBezTo>
                  <a:cubicBezTo>
                    <a:pt x="13522" y="13089"/>
                    <a:pt x="13491" y="13096"/>
                    <a:pt x="13475" y="13074"/>
                  </a:cubicBezTo>
                  <a:cubicBezTo>
                    <a:pt x="13459" y="13052"/>
                    <a:pt x="13514" y="13019"/>
                    <a:pt x="13502" y="12993"/>
                  </a:cubicBezTo>
                  <a:cubicBezTo>
                    <a:pt x="13489" y="12967"/>
                    <a:pt x="13480" y="12955"/>
                    <a:pt x="13480" y="12931"/>
                  </a:cubicBezTo>
                  <a:cubicBezTo>
                    <a:pt x="13480" y="12887"/>
                    <a:pt x="13519" y="12807"/>
                    <a:pt x="13519" y="12788"/>
                  </a:cubicBezTo>
                  <a:cubicBezTo>
                    <a:pt x="13519" y="12750"/>
                    <a:pt x="13514" y="12710"/>
                    <a:pt x="13497" y="12682"/>
                  </a:cubicBezTo>
                  <a:cubicBezTo>
                    <a:pt x="13480" y="12653"/>
                    <a:pt x="13457" y="12654"/>
                    <a:pt x="13453" y="12638"/>
                  </a:cubicBezTo>
                  <a:cubicBezTo>
                    <a:pt x="13447" y="12619"/>
                    <a:pt x="13439" y="12584"/>
                    <a:pt x="13453" y="12576"/>
                  </a:cubicBezTo>
                  <a:cubicBezTo>
                    <a:pt x="13486" y="12557"/>
                    <a:pt x="13524" y="12538"/>
                    <a:pt x="13524" y="12495"/>
                  </a:cubicBezTo>
                  <a:cubicBezTo>
                    <a:pt x="13524" y="12420"/>
                    <a:pt x="13457" y="12370"/>
                    <a:pt x="13404" y="12370"/>
                  </a:cubicBezTo>
                  <a:cubicBezTo>
                    <a:pt x="13373" y="12370"/>
                    <a:pt x="13355" y="12401"/>
                    <a:pt x="13342" y="12401"/>
                  </a:cubicBezTo>
                  <a:cubicBezTo>
                    <a:pt x="13311" y="12401"/>
                    <a:pt x="13297" y="12327"/>
                    <a:pt x="13297" y="12296"/>
                  </a:cubicBezTo>
                  <a:cubicBezTo>
                    <a:pt x="13297" y="12221"/>
                    <a:pt x="13346" y="12227"/>
                    <a:pt x="13346" y="12165"/>
                  </a:cubicBezTo>
                  <a:cubicBezTo>
                    <a:pt x="13346" y="12090"/>
                    <a:pt x="13382" y="12077"/>
                    <a:pt x="13346" y="12028"/>
                  </a:cubicBezTo>
                  <a:cubicBezTo>
                    <a:pt x="13299" y="11961"/>
                    <a:pt x="13257" y="11960"/>
                    <a:pt x="13204" y="11960"/>
                  </a:cubicBezTo>
                  <a:cubicBezTo>
                    <a:pt x="13062" y="11960"/>
                    <a:pt x="12940" y="12241"/>
                    <a:pt x="12836" y="12146"/>
                  </a:cubicBezTo>
                  <a:cubicBezTo>
                    <a:pt x="12768" y="12085"/>
                    <a:pt x="12920" y="11990"/>
                    <a:pt x="12920" y="11891"/>
                  </a:cubicBezTo>
                  <a:cubicBezTo>
                    <a:pt x="12920" y="11854"/>
                    <a:pt x="12871" y="11773"/>
                    <a:pt x="12836" y="11773"/>
                  </a:cubicBezTo>
                  <a:cubicBezTo>
                    <a:pt x="12791" y="11773"/>
                    <a:pt x="12773" y="11834"/>
                    <a:pt x="12764" y="11854"/>
                  </a:cubicBezTo>
                  <a:cubicBezTo>
                    <a:pt x="12728" y="11934"/>
                    <a:pt x="12627" y="12029"/>
                    <a:pt x="12574" y="12084"/>
                  </a:cubicBezTo>
                  <a:cubicBezTo>
                    <a:pt x="12512" y="12147"/>
                    <a:pt x="12383" y="12103"/>
                    <a:pt x="12383" y="12233"/>
                  </a:cubicBezTo>
                  <a:cubicBezTo>
                    <a:pt x="12383" y="12296"/>
                    <a:pt x="12458" y="12320"/>
                    <a:pt x="12476" y="12339"/>
                  </a:cubicBezTo>
                  <a:cubicBezTo>
                    <a:pt x="12529" y="12395"/>
                    <a:pt x="12511" y="12458"/>
                    <a:pt x="12565" y="12507"/>
                  </a:cubicBezTo>
                  <a:cubicBezTo>
                    <a:pt x="12600" y="12539"/>
                    <a:pt x="12645" y="12520"/>
                    <a:pt x="12680" y="12520"/>
                  </a:cubicBezTo>
                  <a:cubicBezTo>
                    <a:pt x="12707" y="12520"/>
                    <a:pt x="12707" y="12383"/>
                    <a:pt x="12742" y="12383"/>
                  </a:cubicBezTo>
                  <a:cubicBezTo>
                    <a:pt x="12791" y="12383"/>
                    <a:pt x="12810" y="12431"/>
                    <a:pt x="12840" y="12457"/>
                  </a:cubicBezTo>
                  <a:cubicBezTo>
                    <a:pt x="12903" y="12512"/>
                    <a:pt x="13026" y="12435"/>
                    <a:pt x="13004" y="12513"/>
                  </a:cubicBezTo>
                  <a:cubicBezTo>
                    <a:pt x="12959" y="12678"/>
                    <a:pt x="12725" y="12638"/>
                    <a:pt x="12685" y="12807"/>
                  </a:cubicBezTo>
                  <a:cubicBezTo>
                    <a:pt x="12667" y="12881"/>
                    <a:pt x="12591" y="12887"/>
                    <a:pt x="12591" y="12962"/>
                  </a:cubicBezTo>
                  <a:cubicBezTo>
                    <a:pt x="12591" y="13049"/>
                    <a:pt x="12684" y="13084"/>
                    <a:pt x="12711" y="13118"/>
                  </a:cubicBezTo>
                  <a:cubicBezTo>
                    <a:pt x="12732" y="13144"/>
                    <a:pt x="12711" y="13197"/>
                    <a:pt x="12716" y="13236"/>
                  </a:cubicBezTo>
                  <a:cubicBezTo>
                    <a:pt x="12716" y="13240"/>
                    <a:pt x="12722" y="13233"/>
                    <a:pt x="12725" y="13236"/>
                  </a:cubicBezTo>
                  <a:cubicBezTo>
                    <a:pt x="12726" y="13238"/>
                    <a:pt x="12718" y="13240"/>
                    <a:pt x="12720" y="13242"/>
                  </a:cubicBezTo>
                  <a:cubicBezTo>
                    <a:pt x="12759" y="13276"/>
                    <a:pt x="12760" y="13349"/>
                    <a:pt x="12774" y="13379"/>
                  </a:cubicBezTo>
                  <a:cubicBezTo>
                    <a:pt x="12853" y="13548"/>
                    <a:pt x="12898" y="13647"/>
                    <a:pt x="12898" y="13914"/>
                  </a:cubicBezTo>
                  <a:cubicBezTo>
                    <a:pt x="12898" y="14095"/>
                    <a:pt x="12882" y="14177"/>
                    <a:pt x="12831" y="14294"/>
                  </a:cubicBezTo>
                  <a:cubicBezTo>
                    <a:pt x="12796" y="14376"/>
                    <a:pt x="12644" y="14561"/>
                    <a:pt x="12618" y="14637"/>
                  </a:cubicBezTo>
                  <a:cubicBezTo>
                    <a:pt x="12577" y="14754"/>
                    <a:pt x="12540" y="14931"/>
                    <a:pt x="12441" y="14985"/>
                  </a:cubicBezTo>
                  <a:cubicBezTo>
                    <a:pt x="12398" y="15008"/>
                    <a:pt x="12408" y="15070"/>
                    <a:pt x="12374" y="15097"/>
                  </a:cubicBezTo>
                  <a:cubicBezTo>
                    <a:pt x="12249" y="15195"/>
                    <a:pt x="12201" y="15371"/>
                    <a:pt x="11996" y="15371"/>
                  </a:cubicBezTo>
                  <a:cubicBezTo>
                    <a:pt x="11952" y="15371"/>
                    <a:pt x="11930" y="15321"/>
                    <a:pt x="11885" y="15321"/>
                  </a:cubicBezTo>
                  <a:cubicBezTo>
                    <a:pt x="11876" y="15321"/>
                    <a:pt x="11832" y="15439"/>
                    <a:pt x="11832" y="15439"/>
                  </a:cubicBezTo>
                  <a:cubicBezTo>
                    <a:pt x="11779" y="15514"/>
                    <a:pt x="11694" y="15488"/>
                    <a:pt x="11610" y="15545"/>
                  </a:cubicBezTo>
                  <a:cubicBezTo>
                    <a:pt x="11574" y="15570"/>
                    <a:pt x="11486" y="15589"/>
                    <a:pt x="11455" y="15633"/>
                  </a:cubicBezTo>
                  <a:cubicBezTo>
                    <a:pt x="11419" y="15682"/>
                    <a:pt x="11446" y="15764"/>
                    <a:pt x="11397" y="15764"/>
                  </a:cubicBezTo>
                  <a:cubicBezTo>
                    <a:pt x="11357" y="15764"/>
                    <a:pt x="11393" y="15627"/>
                    <a:pt x="11375" y="15608"/>
                  </a:cubicBezTo>
                  <a:cubicBezTo>
                    <a:pt x="11301" y="15527"/>
                    <a:pt x="11232" y="15477"/>
                    <a:pt x="11161" y="15539"/>
                  </a:cubicBezTo>
                  <a:cubicBezTo>
                    <a:pt x="11022" y="15661"/>
                    <a:pt x="10855" y="15776"/>
                    <a:pt x="10855" y="16043"/>
                  </a:cubicBezTo>
                  <a:cubicBezTo>
                    <a:pt x="10855" y="16100"/>
                    <a:pt x="10878" y="16112"/>
                    <a:pt x="10895" y="16137"/>
                  </a:cubicBezTo>
                  <a:cubicBezTo>
                    <a:pt x="10997" y="16280"/>
                    <a:pt x="11043" y="16440"/>
                    <a:pt x="11153" y="16541"/>
                  </a:cubicBezTo>
                  <a:cubicBezTo>
                    <a:pt x="11260" y="16640"/>
                    <a:pt x="11331" y="16915"/>
                    <a:pt x="11331" y="17120"/>
                  </a:cubicBezTo>
                  <a:cubicBezTo>
                    <a:pt x="11331" y="17263"/>
                    <a:pt x="11339" y="17361"/>
                    <a:pt x="11277" y="17432"/>
                  </a:cubicBezTo>
                  <a:cubicBezTo>
                    <a:pt x="11163" y="17561"/>
                    <a:pt x="11121" y="17549"/>
                    <a:pt x="11006" y="17631"/>
                  </a:cubicBezTo>
                  <a:cubicBezTo>
                    <a:pt x="10953" y="17668"/>
                    <a:pt x="10962" y="17768"/>
                    <a:pt x="10908" y="17768"/>
                  </a:cubicBezTo>
                  <a:cubicBezTo>
                    <a:pt x="10895" y="17768"/>
                    <a:pt x="10895" y="17693"/>
                    <a:pt x="10895" y="17712"/>
                  </a:cubicBezTo>
                  <a:cubicBezTo>
                    <a:pt x="10895" y="17735"/>
                    <a:pt x="10895" y="17758"/>
                    <a:pt x="10895" y="17780"/>
                  </a:cubicBezTo>
                  <a:cubicBezTo>
                    <a:pt x="10895" y="17843"/>
                    <a:pt x="10806" y="17936"/>
                    <a:pt x="10789" y="17936"/>
                  </a:cubicBezTo>
                  <a:cubicBezTo>
                    <a:pt x="10771" y="17936"/>
                    <a:pt x="10753" y="17849"/>
                    <a:pt x="10753" y="17811"/>
                  </a:cubicBezTo>
                  <a:cubicBezTo>
                    <a:pt x="10753" y="17761"/>
                    <a:pt x="10771" y="17752"/>
                    <a:pt x="10771" y="17725"/>
                  </a:cubicBezTo>
                  <a:cubicBezTo>
                    <a:pt x="10771" y="17697"/>
                    <a:pt x="10762" y="17640"/>
                    <a:pt x="10740" y="17631"/>
                  </a:cubicBezTo>
                  <a:cubicBezTo>
                    <a:pt x="10677" y="17602"/>
                    <a:pt x="10640" y="17559"/>
                    <a:pt x="10585" y="17506"/>
                  </a:cubicBezTo>
                  <a:cubicBezTo>
                    <a:pt x="10504" y="17429"/>
                    <a:pt x="10536" y="17413"/>
                    <a:pt x="10482" y="17338"/>
                  </a:cubicBezTo>
                  <a:cubicBezTo>
                    <a:pt x="10420" y="17251"/>
                    <a:pt x="10359" y="17242"/>
                    <a:pt x="10287" y="17214"/>
                  </a:cubicBezTo>
                  <a:cubicBezTo>
                    <a:pt x="10278" y="17211"/>
                    <a:pt x="10265" y="17133"/>
                    <a:pt x="10265" y="17133"/>
                  </a:cubicBezTo>
                  <a:cubicBezTo>
                    <a:pt x="10251" y="17064"/>
                    <a:pt x="10198" y="17052"/>
                    <a:pt x="10149" y="17052"/>
                  </a:cubicBezTo>
                  <a:cubicBezTo>
                    <a:pt x="10114" y="17052"/>
                    <a:pt x="10123" y="17089"/>
                    <a:pt x="10123" y="17120"/>
                  </a:cubicBezTo>
                  <a:cubicBezTo>
                    <a:pt x="10123" y="17177"/>
                    <a:pt x="10140" y="17189"/>
                    <a:pt x="10140" y="17239"/>
                  </a:cubicBezTo>
                  <a:cubicBezTo>
                    <a:pt x="10140" y="17426"/>
                    <a:pt x="10012" y="17475"/>
                    <a:pt x="10012" y="17643"/>
                  </a:cubicBezTo>
                  <a:cubicBezTo>
                    <a:pt x="10012" y="17836"/>
                    <a:pt x="10165" y="17761"/>
                    <a:pt x="10162" y="17942"/>
                  </a:cubicBezTo>
                  <a:cubicBezTo>
                    <a:pt x="10162" y="17946"/>
                    <a:pt x="10153" y="17938"/>
                    <a:pt x="10154" y="17942"/>
                  </a:cubicBezTo>
                  <a:cubicBezTo>
                    <a:pt x="10169" y="17987"/>
                    <a:pt x="10176" y="18098"/>
                    <a:pt x="10207" y="18141"/>
                  </a:cubicBezTo>
                  <a:cubicBezTo>
                    <a:pt x="10327" y="18309"/>
                    <a:pt x="10589" y="18347"/>
                    <a:pt x="10589" y="18658"/>
                  </a:cubicBezTo>
                  <a:cubicBezTo>
                    <a:pt x="10589" y="18720"/>
                    <a:pt x="10571" y="18720"/>
                    <a:pt x="10571" y="18777"/>
                  </a:cubicBezTo>
                  <a:cubicBezTo>
                    <a:pt x="10571" y="18888"/>
                    <a:pt x="10638" y="18925"/>
                    <a:pt x="10655" y="19001"/>
                  </a:cubicBezTo>
                  <a:cubicBezTo>
                    <a:pt x="10674" y="19082"/>
                    <a:pt x="10708" y="19108"/>
                    <a:pt x="10695" y="19181"/>
                  </a:cubicBezTo>
                  <a:cubicBezTo>
                    <a:pt x="10686" y="19230"/>
                    <a:pt x="10655" y="19187"/>
                    <a:pt x="10638" y="19187"/>
                  </a:cubicBezTo>
                  <a:cubicBezTo>
                    <a:pt x="10624" y="19187"/>
                    <a:pt x="10620" y="19212"/>
                    <a:pt x="10607" y="19212"/>
                  </a:cubicBezTo>
                  <a:cubicBezTo>
                    <a:pt x="10562" y="19212"/>
                    <a:pt x="10558" y="19168"/>
                    <a:pt x="10531" y="19156"/>
                  </a:cubicBezTo>
                  <a:cubicBezTo>
                    <a:pt x="10394" y="19094"/>
                    <a:pt x="10268" y="18908"/>
                    <a:pt x="10221" y="18702"/>
                  </a:cubicBezTo>
                  <a:cubicBezTo>
                    <a:pt x="10179" y="18522"/>
                    <a:pt x="10172" y="18390"/>
                    <a:pt x="10123" y="18247"/>
                  </a:cubicBezTo>
                  <a:cubicBezTo>
                    <a:pt x="10092" y="18160"/>
                    <a:pt x="10061" y="17936"/>
                    <a:pt x="9989" y="17936"/>
                  </a:cubicBezTo>
                  <a:cubicBezTo>
                    <a:pt x="9945" y="17936"/>
                    <a:pt x="9974" y="17969"/>
                    <a:pt x="9932" y="17936"/>
                  </a:cubicBezTo>
                  <a:cubicBezTo>
                    <a:pt x="9924" y="17930"/>
                    <a:pt x="9932" y="17911"/>
                    <a:pt x="9932" y="17898"/>
                  </a:cubicBezTo>
                  <a:cubicBezTo>
                    <a:pt x="9932" y="17811"/>
                    <a:pt x="9938" y="17748"/>
                    <a:pt x="9954" y="17662"/>
                  </a:cubicBezTo>
                  <a:cubicBezTo>
                    <a:pt x="9955" y="17658"/>
                    <a:pt x="9960" y="17662"/>
                    <a:pt x="9963" y="17662"/>
                  </a:cubicBezTo>
                  <a:cubicBezTo>
                    <a:pt x="9967" y="17662"/>
                    <a:pt x="9980" y="17665"/>
                    <a:pt x="9976" y="17662"/>
                  </a:cubicBezTo>
                  <a:cubicBezTo>
                    <a:pt x="9942" y="17634"/>
                    <a:pt x="9976" y="17494"/>
                    <a:pt x="9976" y="17426"/>
                  </a:cubicBezTo>
                  <a:cubicBezTo>
                    <a:pt x="9976" y="17151"/>
                    <a:pt x="9914" y="16975"/>
                    <a:pt x="9861" y="16790"/>
                  </a:cubicBezTo>
                  <a:cubicBezTo>
                    <a:pt x="9839" y="16715"/>
                    <a:pt x="9878" y="16604"/>
                    <a:pt x="9834" y="16511"/>
                  </a:cubicBezTo>
                  <a:cubicBezTo>
                    <a:pt x="9820" y="16480"/>
                    <a:pt x="9785" y="16492"/>
                    <a:pt x="9776" y="16479"/>
                  </a:cubicBezTo>
                  <a:cubicBezTo>
                    <a:pt x="9750" y="16442"/>
                    <a:pt x="9770" y="16357"/>
                    <a:pt x="9737" y="16380"/>
                  </a:cubicBezTo>
                  <a:cubicBezTo>
                    <a:pt x="9640" y="16444"/>
                    <a:pt x="9630" y="16666"/>
                    <a:pt x="9505" y="16666"/>
                  </a:cubicBezTo>
                  <a:cubicBezTo>
                    <a:pt x="9439" y="16666"/>
                    <a:pt x="9434" y="16591"/>
                    <a:pt x="9434" y="16511"/>
                  </a:cubicBezTo>
                  <a:cubicBezTo>
                    <a:pt x="9434" y="16429"/>
                    <a:pt x="9457" y="16392"/>
                    <a:pt x="9457" y="16324"/>
                  </a:cubicBezTo>
                  <a:cubicBezTo>
                    <a:pt x="9457" y="16293"/>
                    <a:pt x="9437" y="16273"/>
                    <a:pt x="9430" y="16243"/>
                  </a:cubicBezTo>
                  <a:cubicBezTo>
                    <a:pt x="9401" y="16111"/>
                    <a:pt x="9357" y="16000"/>
                    <a:pt x="9301" y="15913"/>
                  </a:cubicBezTo>
                  <a:cubicBezTo>
                    <a:pt x="9249" y="15830"/>
                    <a:pt x="9191" y="15793"/>
                    <a:pt x="9155" y="15713"/>
                  </a:cubicBezTo>
                  <a:cubicBezTo>
                    <a:pt x="9120" y="15638"/>
                    <a:pt x="9126" y="15540"/>
                    <a:pt x="9110" y="15465"/>
                  </a:cubicBezTo>
                  <a:cubicBezTo>
                    <a:pt x="9091" y="15378"/>
                    <a:pt x="8984" y="15238"/>
                    <a:pt x="8950" y="15321"/>
                  </a:cubicBezTo>
                  <a:cubicBezTo>
                    <a:pt x="8885" y="15484"/>
                    <a:pt x="8826" y="15545"/>
                    <a:pt x="8711" y="15545"/>
                  </a:cubicBezTo>
                  <a:cubicBezTo>
                    <a:pt x="8640" y="15545"/>
                    <a:pt x="8639" y="15450"/>
                    <a:pt x="8604" y="15483"/>
                  </a:cubicBezTo>
                  <a:cubicBezTo>
                    <a:pt x="8543" y="15540"/>
                    <a:pt x="8479" y="15582"/>
                    <a:pt x="8466" y="15639"/>
                  </a:cubicBezTo>
                  <a:cubicBezTo>
                    <a:pt x="8448" y="15725"/>
                    <a:pt x="8453" y="15794"/>
                    <a:pt x="8413" y="15850"/>
                  </a:cubicBezTo>
                  <a:cubicBezTo>
                    <a:pt x="8333" y="15962"/>
                    <a:pt x="8204" y="15994"/>
                    <a:pt x="8134" y="16093"/>
                  </a:cubicBezTo>
                  <a:cubicBezTo>
                    <a:pt x="8045" y="16218"/>
                    <a:pt x="7965" y="16342"/>
                    <a:pt x="7880" y="16460"/>
                  </a:cubicBezTo>
                  <a:cubicBezTo>
                    <a:pt x="7845" y="16510"/>
                    <a:pt x="7796" y="16584"/>
                    <a:pt x="7765" y="16598"/>
                  </a:cubicBezTo>
                  <a:cubicBezTo>
                    <a:pt x="7685" y="16634"/>
                    <a:pt x="7592" y="16653"/>
                    <a:pt x="7592" y="16784"/>
                  </a:cubicBezTo>
                  <a:cubicBezTo>
                    <a:pt x="7592" y="16896"/>
                    <a:pt x="7623" y="16959"/>
                    <a:pt x="7623" y="17058"/>
                  </a:cubicBezTo>
                  <a:cubicBezTo>
                    <a:pt x="7623" y="17214"/>
                    <a:pt x="7565" y="17314"/>
                    <a:pt x="7570" y="17432"/>
                  </a:cubicBezTo>
                  <a:cubicBezTo>
                    <a:pt x="7572" y="17486"/>
                    <a:pt x="7592" y="17539"/>
                    <a:pt x="7592" y="17593"/>
                  </a:cubicBezTo>
                  <a:cubicBezTo>
                    <a:pt x="7592" y="17604"/>
                    <a:pt x="7573" y="17590"/>
                    <a:pt x="7570" y="17600"/>
                  </a:cubicBezTo>
                  <a:cubicBezTo>
                    <a:pt x="7564" y="17616"/>
                    <a:pt x="7539" y="17619"/>
                    <a:pt x="7525" y="17625"/>
                  </a:cubicBezTo>
                  <a:cubicBezTo>
                    <a:pt x="7463" y="17651"/>
                    <a:pt x="7476" y="17811"/>
                    <a:pt x="7440" y="17836"/>
                  </a:cubicBezTo>
                  <a:cubicBezTo>
                    <a:pt x="7388" y="17873"/>
                    <a:pt x="7379" y="17849"/>
                    <a:pt x="7357" y="17911"/>
                  </a:cubicBezTo>
                  <a:cubicBezTo>
                    <a:pt x="7339" y="17961"/>
                    <a:pt x="7334" y="18033"/>
                    <a:pt x="7299" y="18036"/>
                  </a:cubicBezTo>
                  <a:cubicBezTo>
                    <a:pt x="7263" y="18039"/>
                    <a:pt x="7253" y="18006"/>
                    <a:pt x="7232" y="17974"/>
                  </a:cubicBezTo>
                  <a:cubicBezTo>
                    <a:pt x="7217" y="17950"/>
                    <a:pt x="7197" y="17930"/>
                    <a:pt x="7192" y="17911"/>
                  </a:cubicBezTo>
                  <a:cubicBezTo>
                    <a:pt x="7157" y="17761"/>
                    <a:pt x="7106" y="17637"/>
                    <a:pt x="7077" y="17506"/>
                  </a:cubicBezTo>
                  <a:cubicBezTo>
                    <a:pt x="7058" y="17420"/>
                    <a:pt x="6997" y="17357"/>
                    <a:pt x="6979" y="17307"/>
                  </a:cubicBezTo>
                  <a:cubicBezTo>
                    <a:pt x="6944" y="17208"/>
                    <a:pt x="6965" y="17127"/>
                    <a:pt x="6930" y="17052"/>
                  </a:cubicBezTo>
                  <a:cubicBezTo>
                    <a:pt x="6893" y="16972"/>
                    <a:pt x="6895" y="16933"/>
                    <a:pt x="6877" y="16853"/>
                  </a:cubicBezTo>
                  <a:cubicBezTo>
                    <a:pt x="6856" y="16759"/>
                    <a:pt x="6774" y="16555"/>
                    <a:pt x="6744" y="16417"/>
                  </a:cubicBezTo>
                  <a:cubicBezTo>
                    <a:pt x="6716" y="16293"/>
                    <a:pt x="6668" y="16174"/>
                    <a:pt x="6668" y="16056"/>
                  </a:cubicBezTo>
                  <a:cubicBezTo>
                    <a:pt x="6668" y="16037"/>
                    <a:pt x="6660" y="15986"/>
                    <a:pt x="6661" y="15967"/>
                  </a:cubicBezTo>
                  <a:cubicBezTo>
                    <a:pt x="6661" y="15966"/>
                    <a:pt x="6664" y="15972"/>
                    <a:pt x="6664" y="15971"/>
                  </a:cubicBezTo>
                  <a:cubicBezTo>
                    <a:pt x="6666" y="15887"/>
                    <a:pt x="6686" y="15872"/>
                    <a:pt x="6686" y="15794"/>
                  </a:cubicBezTo>
                  <a:cubicBezTo>
                    <a:pt x="6686" y="15695"/>
                    <a:pt x="6642" y="15620"/>
                    <a:pt x="6642" y="15539"/>
                  </a:cubicBezTo>
                  <a:cubicBezTo>
                    <a:pt x="6642" y="15521"/>
                    <a:pt x="6678" y="15473"/>
                    <a:pt x="6668" y="15452"/>
                  </a:cubicBezTo>
                  <a:cubicBezTo>
                    <a:pt x="6662" y="15439"/>
                    <a:pt x="6642" y="15442"/>
                    <a:pt x="6632" y="15452"/>
                  </a:cubicBezTo>
                  <a:cubicBezTo>
                    <a:pt x="6570" y="15525"/>
                    <a:pt x="6570" y="15745"/>
                    <a:pt x="6455" y="15745"/>
                  </a:cubicBezTo>
                  <a:cubicBezTo>
                    <a:pt x="6318" y="15745"/>
                    <a:pt x="6223" y="15585"/>
                    <a:pt x="6198" y="15458"/>
                  </a:cubicBezTo>
                  <a:cubicBezTo>
                    <a:pt x="6184" y="15393"/>
                    <a:pt x="6268" y="15450"/>
                    <a:pt x="6308" y="15433"/>
                  </a:cubicBezTo>
                  <a:cubicBezTo>
                    <a:pt x="6344" y="15418"/>
                    <a:pt x="6380" y="15370"/>
                    <a:pt x="6367" y="15340"/>
                  </a:cubicBezTo>
                  <a:cubicBezTo>
                    <a:pt x="6347" y="15297"/>
                    <a:pt x="6299" y="15328"/>
                    <a:pt x="6264" y="15328"/>
                  </a:cubicBezTo>
                  <a:cubicBezTo>
                    <a:pt x="6176" y="15328"/>
                    <a:pt x="6046" y="15204"/>
                    <a:pt x="6002" y="15110"/>
                  </a:cubicBezTo>
                  <a:cubicBezTo>
                    <a:pt x="5965" y="15030"/>
                    <a:pt x="5940" y="14883"/>
                    <a:pt x="5887" y="14860"/>
                  </a:cubicBezTo>
                  <a:cubicBezTo>
                    <a:pt x="5838" y="14840"/>
                    <a:pt x="5803" y="14855"/>
                    <a:pt x="5753" y="14855"/>
                  </a:cubicBezTo>
                  <a:cubicBezTo>
                    <a:pt x="5700" y="14855"/>
                    <a:pt x="5686" y="14912"/>
                    <a:pt x="5642" y="14904"/>
                  </a:cubicBezTo>
                  <a:cubicBezTo>
                    <a:pt x="5603" y="14897"/>
                    <a:pt x="5567" y="14862"/>
                    <a:pt x="5527" y="14860"/>
                  </a:cubicBezTo>
                  <a:cubicBezTo>
                    <a:pt x="5507" y="14860"/>
                    <a:pt x="5500" y="14901"/>
                    <a:pt x="5487" y="14904"/>
                  </a:cubicBezTo>
                  <a:cubicBezTo>
                    <a:pt x="5436" y="14918"/>
                    <a:pt x="5383" y="14906"/>
                    <a:pt x="5332" y="14917"/>
                  </a:cubicBezTo>
                  <a:cubicBezTo>
                    <a:pt x="5327" y="14917"/>
                    <a:pt x="5314" y="14917"/>
                    <a:pt x="5310" y="14917"/>
                  </a:cubicBezTo>
                  <a:cubicBezTo>
                    <a:pt x="5225" y="14917"/>
                    <a:pt x="5030" y="14842"/>
                    <a:pt x="4910" y="14842"/>
                  </a:cubicBezTo>
                  <a:cubicBezTo>
                    <a:pt x="4888" y="14842"/>
                    <a:pt x="4759" y="14792"/>
                    <a:pt x="4754" y="14786"/>
                  </a:cubicBezTo>
                  <a:cubicBezTo>
                    <a:pt x="4710" y="14724"/>
                    <a:pt x="4710" y="14537"/>
                    <a:pt x="4617" y="14537"/>
                  </a:cubicBezTo>
                  <a:cubicBezTo>
                    <a:pt x="4568" y="14537"/>
                    <a:pt x="4560" y="14617"/>
                    <a:pt x="4524" y="14630"/>
                  </a:cubicBezTo>
                  <a:cubicBezTo>
                    <a:pt x="4452" y="14657"/>
                    <a:pt x="4375" y="14646"/>
                    <a:pt x="4302" y="14630"/>
                  </a:cubicBezTo>
                  <a:cubicBezTo>
                    <a:pt x="4228" y="14614"/>
                    <a:pt x="4195" y="14519"/>
                    <a:pt x="4150" y="14456"/>
                  </a:cubicBezTo>
                  <a:cubicBezTo>
                    <a:pt x="4097" y="14381"/>
                    <a:pt x="4026" y="14419"/>
                    <a:pt x="3977" y="14350"/>
                  </a:cubicBezTo>
                  <a:cubicBezTo>
                    <a:pt x="3951" y="14313"/>
                    <a:pt x="3964" y="14263"/>
                    <a:pt x="3955" y="14238"/>
                  </a:cubicBezTo>
                  <a:cubicBezTo>
                    <a:pt x="3907" y="14101"/>
                    <a:pt x="3809" y="13908"/>
                    <a:pt x="3684" y="13908"/>
                  </a:cubicBezTo>
                  <a:cubicBezTo>
                    <a:pt x="3622" y="13908"/>
                    <a:pt x="3595" y="14020"/>
                    <a:pt x="3595" y="14107"/>
                  </a:cubicBezTo>
                  <a:cubicBezTo>
                    <a:pt x="3595" y="14169"/>
                    <a:pt x="3596" y="14200"/>
                    <a:pt x="3605" y="14250"/>
                  </a:cubicBezTo>
                  <a:cubicBezTo>
                    <a:pt x="3631" y="14400"/>
                    <a:pt x="3772" y="14615"/>
                    <a:pt x="3858" y="14699"/>
                  </a:cubicBezTo>
                  <a:cubicBezTo>
                    <a:pt x="3898" y="14738"/>
                    <a:pt x="3852" y="14818"/>
                    <a:pt x="3888" y="14842"/>
                  </a:cubicBezTo>
                  <a:cubicBezTo>
                    <a:pt x="3938" y="14874"/>
                    <a:pt x="3933" y="14719"/>
                    <a:pt x="3977" y="14730"/>
                  </a:cubicBezTo>
                  <a:cubicBezTo>
                    <a:pt x="3995" y="14734"/>
                    <a:pt x="3982" y="14774"/>
                    <a:pt x="3982" y="14798"/>
                  </a:cubicBezTo>
                  <a:cubicBezTo>
                    <a:pt x="3982" y="14873"/>
                    <a:pt x="3951" y="14923"/>
                    <a:pt x="3951" y="14997"/>
                  </a:cubicBezTo>
                  <a:cubicBezTo>
                    <a:pt x="3951" y="15085"/>
                    <a:pt x="4066" y="15129"/>
                    <a:pt x="4133" y="15129"/>
                  </a:cubicBezTo>
                  <a:cubicBezTo>
                    <a:pt x="4430" y="15129"/>
                    <a:pt x="4428" y="14811"/>
                    <a:pt x="4613" y="14705"/>
                  </a:cubicBezTo>
                  <a:cubicBezTo>
                    <a:pt x="4663" y="14676"/>
                    <a:pt x="4595" y="14863"/>
                    <a:pt x="4613" y="14935"/>
                  </a:cubicBezTo>
                  <a:cubicBezTo>
                    <a:pt x="4658" y="15125"/>
                    <a:pt x="4759" y="15149"/>
                    <a:pt x="4888" y="15203"/>
                  </a:cubicBezTo>
                  <a:cubicBezTo>
                    <a:pt x="4936" y="15223"/>
                    <a:pt x="4940" y="15329"/>
                    <a:pt x="4972" y="15352"/>
                  </a:cubicBezTo>
                  <a:cubicBezTo>
                    <a:pt x="4973" y="15353"/>
                    <a:pt x="4971" y="15345"/>
                    <a:pt x="4972" y="15346"/>
                  </a:cubicBezTo>
                  <a:cubicBezTo>
                    <a:pt x="4995" y="15402"/>
                    <a:pt x="5056" y="15390"/>
                    <a:pt x="5056" y="15446"/>
                  </a:cubicBezTo>
                  <a:cubicBezTo>
                    <a:pt x="5056" y="15589"/>
                    <a:pt x="4984" y="15662"/>
                    <a:pt x="4928" y="15788"/>
                  </a:cubicBezTo>
                  <a:cubicBezTo>
                    <a:pt x="4892" y="15867"/>
                    <a:pt x="4817" y="15813"/>
                    <a:pt x="4799" y="15888"/>
                  </a:cubicBezTo>
                  <a:cubicBezTo>
                    <a:pt x="4781" y="15963"/>
                    <a:pt x="4786" y="16069"/>
                    <a:pt x="4732" y="16069"/>
                  </a:cubicBezTo>
                  <a:cubicBezTo>
                    <a:pt x="4665" y="16069"/>
                    <a:pt x="4670" y="16249"/>
                    <a:pt x="4604" y="16249"/>
                  </a:cubicBezTo>
                  <a:cubicBezTo>
                    <a:pt x="4564" y="16249"/>
                    <a:pt x="4524" y="16390"/>
                    <a:pt x="4479" y="16429"/>
                  </a:cubicBezTo>
                  <a:cubicBezTo>
                    <a:pt x="4376" y="16520"/>
                    <a:pt x="4089" y="16529"/>
                    <a:pt x="4089" y="16666"/>
                  </a:cubicBezTo>
                  <a:cubicBezTo>
                    <a:pt x="4089" y="16685"/>
                    <a:pt x="4117" y="16713"/>
                    <a:pt x="4106" y="16722"/>
                  </a:cubicBezTo>
                  <a:cubicBezTo>
                    <a:pt x="4010" y="16805"/>
                    <a:pt x="3867" y="16834"/>
                    <a:pt x="3760" y="16871"/>
                  </a:cubicBezTo>
                  <a:cubicBezTo>
                    <a:pt x="3707" y="16890"/>
                    <a:pt x="3533" y="17079"/>
                    <a:pt x="3471" y="17102"/>
                  </a:cubicBezTo>
                  <a:cubicBezTo>
                    <a:pt x="3427" y="17118"/>
                    <a:pt x="3376" y="17076"/>
                    <a:pt x="3334" y="17102"/>
                  </a:cubicBezTo>
                  <a:cubicBezTo>
                    <a:pt x="3249" y="17154"/>
                    <a:pt x="3246" y="17221"/>
                    <a:pt x="3153" y="17228"/>
                  </a:cubicBezTo>
                  <a:cubicBezTo>
                    <a:pt x="3142" y="17229"/>
                    <a:pt x="3135" y="17248"/>
                    <a:pt x="3125" y="17251"/>
                  </a:cubicBezTo>
                  <a:cubicBezTo>
                    <a:pt x="3112" y="17255"/>
                    <a:pt x="2998" y="17174"/>
                    <a:pt x="2986" y="17165"/>
                  </a:cubicBezTo>
                  <a:cubicBezTo>
                    <a:pt x="2975" y="17158"/>
                    <a:pt x="3010" y="17157"/>
                    <a:pt x="2981" y="17096"/>
                  </a:cubicBezTo>
                  <a:cubicBezTo>
                    <a:pt x="2935" y="16998"/>
                    <a:pt x="2944" y="16881"/>
                    <a:pt x="2903" y="16778"/>
                  </a:cubicBezTo>
                  <a:cubicBezTo>
                    <a:pt x="2879" y="16717"/>
                    <a:pt x="2889" y="16653"/>
                    <a:pt x="2898" y="16598"/>
                  </a:cubicBezTo>
                  <a:cubicBezTo>
                    <a:pt x="2920" y="16460"/>
                    <a:pt x="2845" y="16405"/>
                    <a:pt x="2796" y="16336"/>
                  </a:cubicBezTo>
                  <a:cubicBezTo>
                    <a:pt x="2743" y="16261"/>
                    <a:pt x="2699" y="15998"/>
                    <a:pt x="2620" y="15897"/>
                  </a:cubicBezTo>
                  <a:cubicBezTo>
                    <a:pt x="2503" y="15746"/>
                    <a:pt x="2428" y="15720"/>
                    <a:pt x="2428" y="15483"/>
                  </a:cubicBezTo>
                  <a:cubicBezTo>
                    <a:pt x="2428" y="15340"/>
                    <a:pt x="2384" y="15303"/>
                    <a:pt x="2352" y="15190"/>
                  </a:cubicBezTo>
                  <a:cubicBezTo>
                    <a:pt x="2342" y="15154"/>
                    <a:pt x="2308" y="15128"/>
                    <a:pt x="2294" y="15110"/>
                  </a:cubicBezTo>
                  <a:cubicBezTo>
                    <a:pt x="2277" y="15085"/>
                    <a:pt x="2219" y="15097"/>
                    <a:pt x="2206" y="15079"/>
                  </a:cubicBezTo>
                  <a:cubicBezTo>
                    <a:pt x="2179" y="15041"/>
                    <a:pt x="2187" y="14948"/>
                    <a:pt x="2179" y="14910"/>
                  </a:cubicBezTo>
                  <a:cubicBezTo>
                    <a:pt x="2165" y="14848"/>
                    <a:pt x="2134" y="14798"/>
                    <a:pt x="2117" y="14761"/>
                  </a:cubicBezTo>
                  <a:cubicBezTo>
                    <a:pt x="2064" y="14649"/>
                    <a:pt x="2019" y="14556"/>
                    <a:pt x="1970" y="14450"/>
                  </a:cubicBezTo>
                  <a:cubicBezTo>
                    <a:pt x="1956" y="14419"/>
                    <a:pt x="1895" y="14319"/>
                    <a:pt x="1895" y="14300"/>
                  </a:cubicBezTo>
                  <a:cubicBezTo>
                    <a:pt x="1895" y="14244"/>
                    <a:pt x="1938" y="14121"/>
                    <a:pt x="1925" y="14030"/>
                  </a:cubicBezTo>
                  <a:cubicBezTo>
                    <a:pt x="1909" y="13914"/>
                    <a:pt x="1852" y="13816"/>
                    <a:pt x="1828" y="13703"/>
                  </a:cubicBezTo>
                  <a:cubicBezTo>
                    <a:pt x="1820" y="13661"/>
                    <a:pt x="1858" y="13659"/>
                    <a:pt x="1864" y="13634"/>
                  </a:cubicBezTo>
                  <a:cubicBezTo>
                    <a:pt x="1894" y="13497"/>
                    <a:pt x="1908" y="13429"/>
                    <a:pt x="1935" y="13304"/>
                  </a:cubicBezTo>
                  <a:cubicBezTo>
                    <a:pt x="1962" y="13179"/>
                    <a:pt x="2050" y="13149"/>
                    <a:pt x="2050" y="13005"/>
                  </a:cubicBezTo>
                  <a:cubicBezTo>
                    <a:pt x="2050" y="12899"/>
                    <a:pt x="2028" y="12812"/>
                    <a:pt x="2028" y="12738"/>
                  </a:cubicBezTo>
                  <a:cubicBezTo>
                    <a:pt x="2028" y="12700"/>
                    <a:pt x="2055" y="12692"/>
                    <a:pt x="2059" y="12676"/>
                  </a:cubicBezTo>
                  <a:cubicBezTo>
                    <a:pt x="2064" y="12656"/>
                    <a:pt x="2074" y="12614"/>
                    <a:pt x="2059" y="12613"/>
                  </a:cubicBezTo>
                  <a:cubicBezTo>
                    <a:pt x="2021" y="12611"/>
                    <a:pt x="2011" y="12669"/>
                    <a:pt x="1975" y="12669"/>
                  </a:cubicBezTo>
                  <a:cubicBezTo>
                    <a:pt x="1930" y="12669"/>
                    <a:pt x="1909" y="12607"/>
                    <a:pt x="1886" y="12620"/>
                  </a:cubicBezTo>
                  <a:cubicBezTo>
                    <a:pt x="1804" y="12666"/>
                    <a:pt x="1793" y="12775"/>
                    <a:pt x="1664" y="12775"/>
                  </a:cubicBezTo>
                  <a:cubicBezTo>
                    <a:pt x="1571" y="12775"/>
                    <a:pt x="1535" y="12620"/>
                    <a:pt x="1442" y="12620"/>
                  </a:cubicBezTo>
                  <a:cubicBezTo>
                    <a:pt x="1349" y="12620"/>
                    <a:pt x="1367" y="12763"/>
                    <a:pt x="1287" y="12763"/>
                  </a:cubicBezTo>
                  <a:cubicBezTo>
                    <a:pt x="1202" y="12763"/>
                    <a:pt x="1160" y="12602"/>
                    <a:pt x="1074" y="12650"/>
                  </a:cubicBezTo>
                  <a:cubicBezTo>
                    <a:pt x="1058" y="12659"/>
                    <a:pt x="1034" y="12669"/>
                    <a:pt x="1025" y="12650"/>
                  </a:cubicBezTo>
                  <a:cubicBezTo>
                    <a:pt x="1017" y="12634"/>
                    <a:pt x="1065" y="12625"/>
                    <a:pt x="1060" y="12613"/>
                  </a:cubicBezTo>
                  <a:cubicBezTo>
                    <a:pt x="1040" y="12569"/>
                    <a:pt x="946" y="12508"/>
                    <a:pt x="949" y="12420"/>
                  </a:cubicBezTo>
                  <a:cubicBezTo>
                    <a:pt x="952" y="12322"/>
                    <a:pt x="814" y="12396"/>
                    <a:pt x="799" y="12302"/>
                  </a:cubicBezTo>
                  <a:cubicBezTo>
                    <a:pt x="784" y="12217"/>
                    <a:pt x="891" y="12252"/>
                    <a:pt x="891" y="12134"/>
                  </a:cubicBezTo>
                  <a:cubicBezTo>
                    <a:pt x="891" y="12090"/>
                    <a:pt x="908" y="12082"/>
                    <a:pt x="891" y="12059"/>
                  </a:cubicBezTo>
                  <a:cubicBezTo>
                    <a:pt x="869" y="12029"/>
                    <a:pt x="816" y="12066"/>
                    <a:pt x="816" y="12028"/>
                  </a:cubicBezTo>
                  <a:cubicBezTo>
                    <a:pt x="816" y="11835"/>
                    <a:pt x="1154" y="11908"/>
                    <a:pt x="1215" y="11817"/>
                  </a:cubicBezTo>
                  <a:cubicBezTo>
                    <a:pt x="1241" y="11779"/>
                    <a:pt x="1180" y="11785"/>
                    <a:pt x="1180" y="11741"/>
                  </a:cubicBezTo>
                  <a:cubicBezTo>
                    <a:pt x="1180" y="11685"/>
                    <a:pt x="1264" y="11710"/>
                    <a:pt x="1287" y="11710"/>
                  </a:cubicBezTo>
                  <a:cubicBezTo>
                    <a:pt x="1332" y="11710"/>
                    <a:pt x="1378" y="11710"/>
                    <a:pt x="1424" y="11710"/>
                  </a:cubicBezTo>
                  <a:cubicBezTo>
                    <a:pt x="1477" y="11710"/>
                    <a:pt x="1557" y="11629"/>
                    <a:pt x="1606" y="11586"/>
                  </a:cubicBezTo>
                  <a:cubicBezTo>
                    <a:pt x="1664" y="11535"/>
                    <a:pt x="1788" y="11530"/>
                    <a:pt x="1864" y="11530"/>
                  </a:cubicBezTo>
                  <a:cubicBezTo>
                    <a:pt x="1984" y="11530"/>
                    <a:pt x="1991" y="11557"/>
                    <a:pt x="2081" y="11623"/>
                  </a:cubicBezTo>
                  <a:cubicBezTo>
                    <a:pt x="2129" y="11658"/>
                    <a:pt x="2254" y="11746"/>
                    <a:pt x="2304" y="11748"/>
                  </a:cubicBezTo>
                  <a:cubicBezTo>
                    <a:pt x="2388" y="11752"/>
                    <a:pt x="2472" y="11748"/>
                    <a:pt x="2557" y="11748"/>
                  </a:cubicBezTo>
                  <a:cubicBezTo>
                    <a:pt x="2646" y="11748"/>
                    <a:pt x="2699" y="11657"/>
                    <a:pt x="2774" y="11607"/>
                  </a:cubicBezTo>
                  <a:cubicBezTo>
                    <a:pt x="2780" y="11603"/>
                    <a:pt x="2757" y="11619"/>
                    <a:pt x="2756" y="11611"/>
                  </a:cubicBezTo>
                  <a:cubicBezTo>
                    <a:pt x="2750" y="11119"/>
                    <a:pt x="2018" y="11178"/>
                    <a:pt x="2135" y="10814"/>
                  </a:cubicBezTo>
                  <a:cubicBezTo>
                    <a:pt x="2243" y="10473"/>
                    <a:pt x="2258" y="10552"/>
                    <a:pt x="2268" y="10515"/>
                  </a:cubicBezTo>
                  <a:cubicBezTo>
                    <a:pt x="2276" y="10484"/>
                    <a:pt x="2348" y="10409"/>
                    <a:pt x="2348" y="10409"/>
                  </a:cubicBezTo>
                  <a:cubicBezTo>
                    <a:pt x="2228" y="10471"/>
                    <a:pt x="1904" y="10640"/>
                    <a:pt x="1904" y="10689"/>
                  </a:cubicBezTo>
                  <a:cubicBezTo>
                    <a:pt x="1904" y="10764"/>
                    <a:pt x="1962" y="10783"/>
                    <a:pt x="1979" y="10783"/>
                  </a:cubicBezTo>
                  <a:cubicBezTo>
                    <a:pt x="1979" y="10783"/>
                    <a:pt x="2108" y="10797"/>
                    <a:pt x="2104" y="10808"/>
                  </a:cubicBezTo>
                  <a:cubicBezTo>
                    <a:pt x="2074" y="10876"/>
                    <a:pt x="1855" y="11001"/>
                    <a:pt x="1793" y="11001"/>
                  </a:cubicBezTo>
                  <a:cubicBezTo>
                    <a:pt x="1731" y="11001"/>
                    <a:pt x="1527" y="10534"/>
                    <a:pt x="1447" y="10534"/>
                  </a:cubicBezTo>
                  <a:cubicBezTo>
                    <a:pt x="1349" y="10534"/>
                    <a:pt x="1341" y="10700"/>
                    <a:pt x="1242" y="10733"/>
                  </a:cubicBezTo>
                  <a:cubicBezTo>
                    <a:pt x="1212" y="10743"/>
                    <a:pt x="1157" y="10779"/>
                    <a:pt x="1136" y="10770"/>
                  </a:cubicBezTo>
                  <a:cubicBezTo>
                    <a:pt x="1125" y="10766"/>
                    <a:pt x="1121" y="10745"/>
                    <a:pt x="1114" y="10733"/>
                  </a:cubicBezTo>
                  <a:cubicBezTo>
                    <a:pt x="1105" y="10720"/>
                    <a:pt x="1091" y="10708"/>
                    <a:pt x="1091" y="10689"/>
                  </a:cubicBezTo>
                  <a:cubicBezTo>
                    <a:pt x="1091" y="10604"/>
                    <a:pt x="1144" y="10475"/>
                    <a:pt x="1091" y="10434"/>
                  </a:cubicBezTo>
                  <a:cubicBezTo>
                    <a:pt x="994" y="10360"/>
                    <a:pt x="1007" y="10110"/>
                    <a:pt x="887" y="10110"/>
                  </a:cubicBezTo>
                  <a:cubicBezTo>
                    <a:pt x="781" y="10110"/>
                    <a:pt x="714" y="10191"/>
                    <a:pt x="572" y="10191"/>
                  </a:cubicBezTo>
                  <a:cubicBezTo>
                    <a:pt x="470" y="10191"/>
                    <a:pt x="381" y="10229"/>
                    <a:pt x="381" y="10054"/>
                  </a:cubicBezTo>
                  <a:cubicBezTo>
                    <a:pt x="381" y="9905"/>
                    <a:pt x="399" y="9805"/>
                    <a:pt x="452" y="9693"/>
                  </a:cubicBezTo>
                  <a:cubicBezTo>
                    <a:pt x="469" y="9656"/>
                    <a:pt x="554" y="9631"/>
                    <a:pt x="554" y="9556"/>
                  </a:cubicBezTo>
                  <a:cubicBezTo>
                    <a:pt x="554" y="9438"/>
                    <a:pt x="470" y="9357"/>
                    <a:pt x="470" y="9226"/>
                  </a:cubicBezTo>
                  <a:cubicBezTo>
                    <a:pt x="470" y="9145"/>
                    <a:pt x="532" y="9102"/>
                    <a:pt x="532" y="9021"/>
                  </a:cubicBezTo>
                  <a:cubicBezTo>
                    <a:pt x="532" y="8884"/>
                    <a:pt x="487" y="8651"/>
                    <a:pt x="394" y="8651"/>
                  </a:cubicBezTo>
                  <a:cubicBezTo>
                    <a:pt x="305" y="8651"/>
                    <a:pt x="251" y="8659"/>
                    <a:pt x="167" y="8659"/>
                  </a:cubicBezTo>
                  <a:cubicBezTo>
                    <a:pt x="121" y="8659"/>
                    <a:pt x="26" y="8756"/>
                    <a:pt x="8" y="8677"/>
                  </a:cubicBezTo>
                  <a:cubicBezTo>
                    <a:pt x="-42" y="8470"/>
                    <a:pt x="159" y="8492"/>
                    <a:pt x="159" y="8249"/>
                  </a:cubicBezTo>
                  <a:cubicBezTo>
                    <a:pt x="159" y="8099"/>
                    <a:pt x="257" y="7813"/>
                    <a:pt x="336" y="7813"/>
                  </a:cubicBezTo>
                  <a:cubicBezTo>
                    <a:pt x="412" y="7813"/>
                    <a:pt x="425" y="7969"/>
                    <a:pt x="514" y="7969"/>
                  </a:cubicBezTo>
                  <a:cubicBezTo>
                    <a:pt x="567" y="7969"/>
                    <a:pt x="685" y="7855"/>
                    <a:pt x="461" y="7562"/>
                  </a:cubicBezTo>
                  <a:cubicBezTo>
                    <a:pt x="393" y="7473"/>
                    <a:pt x="616" y="7346"/>
                    <a:pt x="714" y="7346"/>
                  </a:cubicBezTo>
                  <a:cubicBezTo>
                    <a:pt x="812" y="7346"/>
                    <a:pt x="860" y="7390"/>
                    <a:pt x="936" y="7390"/>
                  </a:cubicBezTo>
                  <a:cubicBezTo>
                    <a:pt x="994" y="7390"/>
                    <a:pt x="1168" y="7341"/>
                    <a:pt x="1180" y="7253"/>
                  </a:cubicBezTo>
                  <a:cubicBezTo>
                    <a:pt x="1197" y="7129"/>
                    <a:pt x="1050" y="7116"/>
                    <a:pt x="1069" y="7035"/>
                  </a:cubicBezTo>
                  <a:cubicBezTo>
                    <a:pt x="1118" y="6828"/>
                    <a:pt x="1469" y="6630"/>
                    <a:pt x="1469" y="6425"/>
                  </a:cubicBezTo>
                  <a:cubicBezTo>
                    <a:pt x="1469" y="6288"/>
                    <a:pt x="1352" y="6272"/>
                    <a:pt x="1327" y="6164"/>
                  </a:cubicBezTo>
                  <a:cubicBezTo>
                    <a:pt x="1322" y="6143"/>
                    <a:pt x="1380" y="6120"/>
                    <a:pt x="1380" y="6083"/>
                  </a:cubicBezTo>
                  <a:cubicBezTo>
                    <a:pt x="1380" y="5945"/>
                    <a:pt x="1247" y="5908"/>
                    <a:pt x="1247" y="5771"/>
                  </a:cubicBezTo>
                  <a:cubicBezTo>
                    <a:pt x="1247" y="5696"/>
                    <a:pt x="1291" y="5659"/>
                    <a:pt x="1291" y="5584"/>
                  </a:cubicBezTo>
                  <a:cubicBezTo>
                    <a:pt x="1291" y="5460"/>
                    <a:pt x="1202" y="5391"/>
                    <a:pt x="1202" y="5273"/>
                  </a:cubicBezTo>
                  <a:cubicBezTo>
                    <a:pt x="1202" y="5167"/>
                    <a:pt x="1282" y="5118"/>
                    <a:pt x="1282" y="5012"/>
                  </a:cubicBezTo>
                  <a:cubicBezTo>
                    <a:pt x="1282" y="4875"/>
                    <a:pt x="1127" y="4881"/>
                    <a:pt x="1127" y="4763"/>
                  </a:cubicBezTo>
                  <a:cubicBezTo>
                    <a:pt x="1127" y="4620"/>
                    <a:pt x="1277" y="4480"/>
                    <a:pt x="1349" y="4445"/>
                  </a:cubicBezTo>
                  <a:cubicBezTo>
                    <a:pt x="1446" y="4397"/>
                    <a:pt x="1456" y="4451"/>
                    <a:pt x="1469" y="4451"/>
                  </a:cubicBezTo>
                  <a:cubicBezTo>
                    <a:pt x="1615" y="4451"/>
                    <a:pt x="2095" y="4790"/>
                    <a:pt x="2312" y="4888"/>
                  </a:cubicBezTo>
                  <a:cubicBezTo>
                    <a:pt x="3070" y="5227"/>
                    <a:pt x="2573" y="5660"/>
                    <a:pt x="2326" y="5569"/>
                  </a:cubicBezTo>
                  <a:cubicBezTo>
                    <a:pt x="2141" y="5501"/>
                    <a:pt x="1965" y="5300"/>
                    <a:pt x="1846" y="5509"/>
                  </a:cubicBezTo>
                  <a:cubicBezTo>
                    <a:pt x="1749" y="5681"/>
                    <a:pt x="1906" y="6153"/>
                    <a:pt x="2157" y="6102"/>
                  </a:cubicBezTo>
                  <a:cubicBezTo>
                    <a:pt x="2216" y="6090"/>
                    <a:pt x="2100" y="5828"/>
                    <a:pt x="2157" y="5852"/>
                  </a:cubicBezTo>
                  <a:cubicBezTo>
                    <a:pt x="2690" y="6086"/>
                    <a:pt x="2610" y="5566"/>
                    <a:pt x="2734" y="5509"/>
                  </a:cubicBezTo>
                  <a:cubicBezTo>
                    <a:pt x="2859" y="5453"/>
                    <a:pt x="3089" y="5603"/>
                    <a:pt x="3089" y="5385"/>
                  </a:cubicBezTo>
                  <a:cubicBezTo>
                    <a:pt x="3089" y="5273"/>
                    <a:pt x="3010" y="5252"/>
                    <a:pt x="3023" y="5198"/>
                  </a:cubicBezTo>
                  <a:cubicBezTo>
                    <a:pt x="3214" y="4371"/>
                    <a:pt x="3314" y="4916"/>
                    <a:pt x="3245" y="5167"/>
                  </a:cubicBezTo>
                  <a:cubicBezTo>
                    <a:pt x="3226" y="5237"/>
                    <a:pt x="3303" y="5292"/>
                    <a:pt x="3356" y="5292"/>
                  </a:cubicBezTo>
                  <a:cubicBezTo>
                    <a:pt x="3520" y="5292"/>
                    <a:pt x="4107" y="4524"/>
                    <a:pt x="4288" y="4825"/>
                  </a:cubicBezTo>
                  <a:cubicBezTo>
                    <a:pt x="4434" y="5066"/>
                    <a:pt x="4772" y="4700"/>
                    <a:pt x="4910" y="4700"/>
                  </a:cubicBezTo>
                  <a:cubicBezTo>
                    <a:pt x="4990" y="4700"/>
                    <a:pt x="5135" y="5087"/>
                    <a:pt x="5154" y="4607"/>
                  </a:cubicBezTo>
                  <a:cubicBezTo>
                    <a:pt x="5156" y="4564"/>
                    <a:pt x="4960" y="4275"/>
                    <a:pt x="5568" y="4496"/>
                  </a:cubicBezTo>
                  <a:cubicBezTo>
                    <a:pt x="5788" y="4575"/>
                    <a:pt x="6398" y="5161"/>
                    <a:pt x="6131" y="4638"/>
                  </a:cubicBezTo>
                  <a:cubicBezTo>
                    <a:pt x="6043" y="4467"/>
                    <a:pt x="5931" y="4302"/>
                    <a:pt x="5931" y="4016"/>
                  </a:cubicBezTo>
                  <a:cubicBezTo>
                    <a:pt x="5931" y="3779"/>
                    <a:pt x="6295" y="3340"/>
                    <a:pt x="6486" y="3394"/>
                  </a:cubicBezTo>
                  <a:cubicBezTo>
                    <a:pt x="6866" y="3500"/>
                    <a:pt x="6619" y="3586"/>
                    <a:pt x="6619" y="3798"/>
                  </a:cubicBezTo>
                  <a:cubicBezTo>
                    <a:pt x="6619" y="3991"/>
                    <a:pt x="6669" y="4931"/>
                    <a:pt x="6856" y="4931"/>
                  </a:cubicBezTo>
                  <a:cubicBezTo>
                    <a:pt x="7000" y="4931"/>
                    <a:pt x="6725" y="4468"/>
                    <a:pt x="6819" y="4327"/>
                  </a:cubicBezTo>
                  <a:cubicBezTo>
                    <a:pt x="6955" y="4122"/>
                    <a:pt x="6679" y="3933"/>
                    <a:pt x="6730" y="3766"/>
                  </a:cubicBezTo>
                  <a:cubicBezTo>
                    <a:pt x="6782" y="3597"/>
                    <a:pt x="6846" y="3513"/>
                    <a:pt x="6961" y="3394"/>
                  </a:cubicBezTo>
                  <a:cubicBezTo>
                    <a:pt x="7043" y="3309"/>
                    <a:pt x="6888" y="3903"/>
                    <a:pt x="7263" y="3580"/>
                  </a:cubicBezTo>
                  <a:cubicBezTo>
                    <a:pt x="7528" y="3352"/>
                    <a:pt x="7648" y="3719"/>
                    <a:pt x="7707" y="3580"/>
                  </a:cubicBezTo>
                  <a:cubicBezTo>
                    <a:pt x="7745" y="3492"/>
                    <a:pt x="7641" y="3406"/>
                    <a:pt x="7641" y="3331"/>
                  </a:cubicBezTo>
                  <a:cubicBezTo>
                    <a:pt x="7641" y="2976"/>
                    <a:pt x="8191" y="3051"/>
                    <a:pt x="8338" y="3051"/>
                  </a:cubicBezTo>
                  <a:cubicBezTo>
                    <a:pt x="8440" y="3051"/>
                    <a:pt x="8460" y="2794"/>
                    <a:pt x="8529" y="2708"/>
                  </a:cubicBezTo>
                  <a:cubicBezTo>
                    <a:pt x="8854" y="2301"/>
                    <a:pt x="9548" y="1994"/>
                    <a:pt x="9626" y="2179"/>
                  </a:cubicBezTo>
                  <a:cubicBezTo>
                    <a:pt x="9734" y="2438"/>
                    <a:pt x="10150" y="2149"/>
                    <a:pt x="10238" y="2054"/>
                  </a:cubicBezTo>
                  <a:cubicBezTo>
                    <a:pt x="10359" y="1925"/>
                    <a:pt x="10451" y="1681"/>
                    <a:pt x="10682" y="1681"/>
                  </a:cubicBezTo>
                  <a:cubicBezTo>
                    <a:pt x="10873" y="1681"/>
                    <a:pt x="10903" y="1926"/>
                    <a:pt x="11015" y="2023"/>
                  </a:cubicBezTo>
                  <a:cubicBezTo>
                    <a:pt x="11147" y="2139"/>
                    <a:pt x="11329" y="1979"/>
                    <a:pt x="11481" y="2023"/>
                  </a:cubicBezTo>
                  <a:cubicBezTo>
                    <a:pt x="12591" y="2350"/>
                    <a:pt x="11242" y="2901"/>
                    <a:pt x="11104" y="3144"/>
                  </a:cubicBezTo>
                  <a:cubicBezTo>
                    <a:pt x="11104" y="3144"/>
                    <a:pt x="10875" y="3339"/>
                    <a:pt x="11557" y="2895"/>
                  </a:cubicBezTo>
                  <a:close/>
                  <a:moveTo>
                    <a:pt x="3947" y="11125"/>
                  </a:moveTo>
                  <a:cubicBezTo>
                    <a:pt x="3947" y="11125"/>
                    <a:pt x="3947" y="11125"/>
                    <a:pt x="3947" y="11125"/>
                  </a:cubicBezTo>
                  <a:cubicBezTo>
                    <a:pt x="3920" y="11057"/>
                    <a:pt x="3834" y="11062"/>
                    <a:pt x="3844" y="10938"/>
                  </a:cubicBezTo>
                  <a:cubicBezTo>
                    <a:pt x="3846" y="10918"/>
                    <a:pt x="4035" y="10783"/>
                    <a:pt x="4155" y="10783"/>
                  </a:cubicBezTo>
                  <a:cubicBezTo>
                    <a:pt x="4235" y="10783"/>
                    <a:pt x="4400" y="10896"/>
                    <a:pt x="4390" y="10777"/>
                  </a:cubicBezTo>
                  <a:cubicBezTo>
                    <a:pt x="4372" y="10554"/>
                    <a:pt x="4262" y="10428"/>
                    <a:pt x="4022" y="10428"/>
                  </a:cubicBezTo>
                  <a:cubicBezTo>
                    <a:pt x="3753" y="10428"/>
                    <a:pt x="3561" y="10622"/>
                    <a:pt x="3520" y="10627"/>
                  </a:cubicBezTo>
                  <a:cubicBezTo>
                    <a:pt x="3485" y="10631"/>
                    <a:pt x="3414" y="10895"/>
                    <a:pt x="3414" y="10926"/>
                  </a:cubicBezTo>
                  <a:cubicBezTo>
                    <a:pt x="3414" y="11020"/>
                    <a:pt x="3511" y="11113"/>
                    <a:pt x="3511" y="11175"/>
                  </a:cubicBezTo>
                  <a:cubicBezTo>
                    <a:pt x="3511" y="11387"/>
                    <a:pt x="3754" y="11680"/>
                    <a:pt x="3813" y="11854"/>
                  </a:cubicBezTo>
                  <a:cubicBezTo>
                    <a:pt x="3847" y="11954"/>
                    <a:pt x="3754" y="12068"/>
                    <a:pt x="3689" y="12152"/>
                  </a:cubicBezTo>
                  <a:cubicBezTo>
                    <a:pt x="3674" y="12172"/>
                    <a:pt x="3629" y="12111"/>
                    <a:pt x="3627" y="12140"/>
                  </a:cubicBezTo>
                  <a:cubicBezTo>
                    <a:pt x="3619" y="12231"/>
                    <a:pt x="3652" y="12177"/>
                    <a:pt x="3684" y="12246"/>
                  </a:cubicBezTo>
                  <a:cubicBezTo>
                    <a:pt x="3720" y="12321"/>
                    <a:pt x="3681" y="12370"/>
                    <a:pt x="3707" y="12445"/>
                  </a:cubicBezTo>
                  <a:cubicBezTo>
                    <a:pt x="3730" y="12513"/>
                    <a:pt x="3787" y="12475"/>
                    <a:pt x="3835" y="12489"/>
                  </a:cubicBezTo>
                  <a:cubicBezTo>
                    <a:pt x="3875" y="12500"/>
                    <a:pt x="3884" y="12563"/>
                    <a:pt x="3911" y="12601"/>
                  </a:cubicBezTo>
                  <a:cubicBezTo>
                    <a:pt x="3965" y="12676"/>
                    <a:pt x="4257" y="12658"/>
                    <a:pt x="4324" y="12601"/>
                  </a:cubicBezTo>
                  <a:cubicBezTo>
                    <a:pt x="4346" y="12581"/>
                    <a:pt x="4340" y="12518"/>
                    <a:pt x="4324" y="12489"/>
                  </a:cubicBezTo>
                  <a:cubicBezTo>
                    <a:pt x="4247" y="12350"/>
                    <a:pt x="4311" y="12287"/>
                    <a:pt x="4311" y="12215"/>
                  </a:cubicBezTo>
                  <a:cubicBezTo>
                    <a:pt x="4311" y="12096"/>
                    <a:pt x="4197" y="12072"/>
                    <a:pt x="4155" y="11953"/>
                  </a:cubicBezTo>
                  <a:cubicBezTo>
                    <a:pt x="4093" y="11780"/>
                    <a:pt x="4279" y="11878"/>
                    <a:pt x="4377" y="11797"/>
                  </a:cubicBezTo>
                  <a:cubicBezTo>
                    <a:pt x="4434" y="11750"/>
                    <a:pt x="4335" y="11642"/>
                    <a:pt x="4302" y="11561"/>
                  </a:cubicBezTo>
                  <a:cubicBezTo>
                    <a:pt x="4286" y="11523"/>
                    <a:pt x="4159" y="11709"/>
                    <a:pt x="4150" y="11655"/>
                  </a:cubicBezTo>
                  <a:cubicBezTo>
                    <a:pt x="4112" y="11418"/>
                    <a:pt x="4031" y="11331"/>
                    <a:pt x="3947" y="11125"/>
                  </a:cubicBezTo>
                  <a:close/>
                  <a:moveTo>
                    <a:pt x="14114" y="21491"/>
                  </a:moveTo>
                  <a:cubicBezTo>
                    <a:pt x="14135" y="21502"/>
                    <a:pt x="14126" y="21557"/>
                    <a:pt x="14114" y="21584"/>
                  </a:cubicBezTo>
                  <a:cubicBezTo>
                    <a:pt x="14108" y="21600"/>
                    <a:pt x="14083" y="21584"/>
                    <a:pt x="14070" y="21584"/>
                  </a:cubicBezTo>
                  <a:cubicBezTo>
                    <a:pt x="14017" y="21584"/>
                    <a:pt x="13914" y="21539"/>
                    <a:pt x="13937" y="21522"/>
                  </a:cubicBezTo>
                  <a:cubicBezTo>
                    <a:pt x="14008" y="21464"/>
                    <a:pt x="14052" y="21456"/>
                    <a:pt x="14114" y="21491"/>
                  </a:cubicBezTo>
                  <a:close/>
                  <a:moveTo>
                    <a:pt x="14519" y="20451"/>
                  </a:moveTo>
                  <a:cubicBezTo>
                    <a:pt x="14547" y="20483"/>
                    <a:pt x="14536" y="20476"/>
                    <a:pt x="14536" y="20519"/>
                  </a:cubicBezTo>
                  <a:cubicBezTo>
                    <a:pt x="14536" y="20557"/>
                    <a:pt x="14511" y="20554"/>
                    <a:pt x="14501" y="20582"/>
                  </a:cubicBezTo>
                  <a:cubicBezTo>
                    <a:pt x="14481" y="20637"/>
                    <a:pt x="14510" y="20713"/>
                    <a:pt x="14474" y="20713"/>
                  </a:cubicBezTo>
                  <a:cubicBezTo>
                    <a:pt x="14460" y="20713"/>
                    <a:pt x="14448" y="20682"/>
                    <a:pt x="14448" y="20663"/>
                  </a:cubicBezTo>
                  <a:cubicBezTo>
                    <a:pt x="14448" y="20601"/>
                    <a:pt x="14492" y="20594"/>
                    <a:pt x="14492" y="20557"/>
                  </a:cubicBezTo>
                  <a:cubicBezTo>
                    <a:pt x="14492" y="20513"/>
                    <a:pt x="14494" y="20424"/>
                    <a:pt x="14519" y="20451"/>
                  </a:cubicBezTo>
                  <a:close/>
                  <a:moveTo>
                    <a:pt x="15436" y="19993"/>
                  </a:moveTo>
                  <a:cubicBezTo>
                    <a:pt x="15419" y="20325"/>
                    <a:pt x="15352" y="20652"/>
                    <a:pt x="15264" y="20962"/>
                  </a:cubicBezTo>
                  <a:cubicBezTo>
                    <a:pt x="15252" y="21005"/>
                    <a:pt x="15209" y="20912"/>
                    <a:pt x="15171" y="20912"/>
                  </a:cubicBezTo>
                  <a:cubicBezTo>
                    <a:pt x="15153" y="20912"/>
                    <a:pt x="15123" y="20931"/>
                    <a:pt x="15105" y="20949"/>
                  </a:cubicBezTo>
                  <a:cubicBezTo>
                    <a:pt x="15079" y="20974"/>
                    <a:pt x="15042" y="20949"/>
                    <a:pt x="15011" y="20949"/>
                  </a:cubicBezTo>
                  <a:cubicBezTo>
                    <a:pt x="14980" y="20949"/>
                    <a:pt x="14940" y="20949"/>
                    <a:pt x="14940" y="20899"/>
                  </a:cubicBezTo>
                  <a:cubicBezTo>
                    <a:pt x="14940" y="20825"/>
                    <a:pt x="15064" y="20813"/>
                    <a:pt x="15051" y="20775"/>
                  </a:cubicBezTo>
                  <a:cubicBezTo>
                    <a:pt x="15014" y="20663"/>
                    <a:pt x="15016" y="20601"/>
                    <a:pt x="14993" y="20507"/>
                  </a:cubicBezTo>
                  <a:cubicBezTo>
                    <a:pt x="14976" y="20433"/>
                    <a:pt x="14852" y="20363"/>
                    <a:pt x="14807" y="20333"/>
                  </a:cubicBezTo>
                  <a:cubicBezTo>
                    <a:pt x="14759" y="20300"/>
                    <a:pt x="14638" y="20271"/>
                    <a:pt x="14568" y="20271"/>
                  </a:cubicBezTo>
                  <a:cubicBezTo>
                    <a:pt x="14501" y="20271"/>
                    <a:pt x="14477" y="20127"/>
                    <a:pt x="14403" y="20140"/>
                  </a:cubicBezTo>
                  <a:cubicBezTo>
                    <a:pt x="14390" y="20142"/>
                    <a:pt x="14410" y="20068"/>
                    <a:pt x="14403" y="20084"/>
                  </a:cubicBezTo>
                  <a:cubicBezTo>
                    <a:pt x="14383" y="20129"/>
                    <a:pt x="14372" y="20196"/>
                    <a:pt x="14336" y="20196"/>
                  </a:cubicBezTo>
                  <a:cubicBezTo>
                    <a:pt x="14323" y="20196"/>
                    <a:pt x="14298" y="20195"/>
                    <a:pt x="14292" y="20177"/>
                  </a:cubicBezTo>
                  <a:cubicBezTo>
                    <a:pt x="14271" y="20114"/>
                    <a:pt x="14292" y="20090"/>
                    <a:pt x="14270" y="20040"/>
                  </a:cubicBezTo>
                  <a:cubicBezTo>
                    <a:pt x="14248" y="19990"/>
                    <a:pt x="14167" y="20006"/>
                    <a:pt x="14190" y="19965"/>
                  </a:cubicBezTo>
                  <a:cubicBezTo>
                    <a:pt x="14233" y="19889"/>
                    <a:pt x="14394" y="19940"/>
                    <a:pt x="14416" y="19860"/>
                  </a:cubicBezTo>
                  <a:cubicBezTo>
                    <a:pt x="14420" y="19846"/>
                    <a:pt x="14395" y="19856"/>
                    <a:pt x="14385" y="19860"/>
                  </a:cubicBezTo>
                  <a:cubicBezTo>
                    <a:pt x="14336" y="19875"/>
                    <a:pt x="14305" y="19885"/>
                    <a:pt x="14256" y="19885"/>
                  </a:cubicBezTo>
                  <a:cubicBezTo>
                    <a:pt x="14235" y="19885"/>
                    <a:pt x="14216" y="19874"/>
                    <a:pt x="14194" y="19866"/>
                  </a:cubicBezTo>
                  <a:cubicBezTo>
                    <a:pt x="14181" y="19861"/>
                    <a:pt x="14174" y="19828"/>
                    <a:pt x="14167" y="19810"/>
                  </a:cubicBezTo>
                  <a:cubicBezTo>
                    <a:pt x="14138" y="19722"/>
                    <a:pt x="14030" y="19760"/>
                    <a:pt x="14030" y="19673"/>
                  </a:cubicBezTo>
                  <a:cubicBezTo>
                    <a:pt x="14030" y="19636"/>
                    <a:pt x="14065" y="19617"/>
                    <a:pt x="14092" y="19617"/>
                  </a:cubicBezTo>
                  <a:cubicBezTo>
                    <a:pt x="14146" y="19617"/>
                    <a:pt x="14177" y="19511"/>
                    <a:pt x="14256" y="19511"/>
                  </a:cubicBezTo>
                  <a:cubicBezTo>
                    <a:pt x="14332" y="19511"/>
                    <a:pt x="14408" y="19559"/>
                    <a:pt x="14470" y="19636"/>
                  </a:cubicBezTo>
                  <a:cubicBezTo>
                    <a:pt x="14509" y="19685"/>
                    <a:pt x="14470" y="19785"/>
                    <a:pt x="14470" y="19860"/>
                  </a:cubicBezTo>
                  <a:cubicBezTo>
                    <a:pt x="14470" y="19891"/>
                    <a:pt x="14500" y="19892"/>
                    <a:pt x="14536" y="19915"/>
                  </a:cubicBezTo>
                  <a:cubicBezTo>
                    <a:pt x="14553" y="19926"/>
                    <a:pt x="14598" y="20040"/>
                    <a:pt x="14625" y="20040"/>
                  </a:cubicBezTo>
                  <a:cubicBezTo>
                    <a:pt x="14656" y="20040"/>
                    <a:pt x="14696" y="19947"/>
                    <a:pt x="14705" y="19934"/>
                  </a:cubicBezTo>
                  <a:cubicBezTo>
                    <a:pt x="14740" y="19885"/>
                    <a:pt x="14750" y="19880"/>
                    <a:pt x="14811" y="19853"/>
                  </a:cubicBezTo>
                  <a:cubicBezTo>
                    <a:pt x="14852" y="19836"/>
                    <a:pt x="14906" y="19693"/>
                    <a:pt x="14958" y="19710"/>
                  </a:cubicBezTo>
                  <a:cubicBezTo>
                    <a:pt x="14980" y="19718"/>
                    <a:pt x="14998" y="19735"/>
                    <a:pt x="15011" y="19742"/>
                  </a:cubicBezTo>
                  <a:cubicBezTo>
                    <a:pt x="15064" y="19767"/>
                    <a:pt x="15098" y="19851"/>
                    <a:pt x="15127" y="19860"/>
                  </a:cubicBezTo>
                  <a:cubicBezTo>
                    <a:pt x="15166" y="19871"/>
                    <a:pt x="15209" y="19843"/>
                    <a:pt x="15247" y="19860"/>
                  </a:cubicBezTo>
                  <a:cubicBezTo>
                    <a:pt x="15272" y="19870"/>
                    <a:pt x="15301" y="19906"/>
                    <a:pt x="15324" y="19911"/>
                  </a:cubicBezTo>
                  <a:cubicBezTo>
                    <a:pt x="15328" y="19912"/>
                    <a:pt x="15310" y="19892"/>
                    <a:pt x="15313" y="19897"/>
                  </a:cubicBezTo>
                  <a:cubicBezTo>
                    <a:pt x="15317" y="19902"/>
                    <a:pt x="15320" y="19908"/>
                    <a:pt x="15325" y="19912"/>
                  </a:cubicBezTo>
                  <a:cubicBezTo>
                    <a:pt x="15329" y="19914"/>
                    <a:pt x="15333" y="19913"/>
                    <a:pt x="15335" y="19915"/>
                  </a:cubicBezTo>
                  <a:cubicBezTo>
                    <a:pt x="15337" y="19917"/>
                    <a:pt x="15334" y="19921"/>
                    <a:pt x="15335" y="19922"/>
                  </a:cubicBezTo>
                  <a:cubicBezTo>
                    <a:pt x="15360" y="19949"/>
                    <a:pt x="15439" y="19934"/>
                    <a:pt x="15436" y="19993"/>
                  </a:cubicBezTo>
                  <a:close/>
                  <a:moveTo>
                    <a:pt x="15344" y="2908"/>
                  </a:moveTo>
                  <a:cubicBezTo>
                    <a:pt x="15344" y="2957"/>
                    <a:pt x="15309" y="2988"/>
                    <a:pt x="15278" y="2988"/>
                  </a:cubicBezTo>
                  <a:cubicBezTo>
                    <a:pt x="15229" y="2988"/>
                    <a:pt x="15224" y="2964"/>
                    <a:pt x="15224" y="2908"/>
                  </a:cubicBezTo>
                  <a:cubicBezTo>
                    <a:pt x="15224" y="2808"/>
                    <a:pt x="15344" y="2820"/>
                    <a:pt x="15344" y="2908"/>
                  </a:cubicBezTo>
                  <a:close/>
                  <a:moveTo>
                    <a:pt x="16033" y="2410"/>
                  </a:moveTo>
                  <a:cubicBezTo>
                    <a:pt x="16073" y="2452"/>
                    <a:pt x="16539" y="2534"/>
                    <a:pt x="16556" y="2534"/>
                  </a:cubicBezTo>
                  <a:cubicBezTo>
                    <a:pt x="16583" y="2534"/>
                    <a:pt x="16601" y="2565"/>
                    <a:pt x="16601" y="2596"/>
                  </a:cubicBezTo>
                  <a:cubicBezTo>
                    <a:pt x="16601" y="2665"/>
                    <a:pt x="16472" y="2689"/>
                    <a:pt x="16401" y="2689"/>
                  </a:cubicBezTo>
                  <a:cubicBezTo>
                    <a:pt x="16286" y="2689"/>
                    <a:pt x="16090" y="2614"/>
                    <a:pt x="16077" y="2459"/>
                  </a:cubicBezTo>
                  <a:cubicBezTo>
                    <a:pt x="16075" y="2433"/>
                    <a:pt x="16018" y="2394"/>
                    <a:pt x="16033" y="2410"/>
                  </a:cubicBezTo>
                  <a:close/>
                  <a:moveTo>
                    <a:pt x="15234" y="3175"/>
                  </a:moveTo>
                  <a:cubicBezTo>
                    <a:pt x="15285" y="3075"/>
                    <a:pt x="15344" y="2988"/>
                    <a:pt x="15447" y="2988"/>
                  </a:cubicBezTo>
                  <a:cubicBezTo>
                    <a:pt x="15562" y="2988"/>
                    <a:pt x="15692" y="3104"/>
                    <a:pt x="15655" y="3237"/>
                  </a:cubicBezTo>
                  <a:cubicBezTo>
                    <a:pt x="15639" y="3295"/>
                    <a:pt x="15564" y="3258"/>
                    <a:pt x="15522" y="3237"/>
                  </a:cubicBezTo>
                  <a:cubicBezTo>
                    <a:pt x="15436" y="3194"/>
                    <a:pt x="15342" y="3176"/>
                    <a:pt x="15256" y="3144"/>
                  </a:cubicBezTo>
                  <a:cubicBezTo>
                    <a:pt x="15245" y="3141"/>
                    <a:pt x="15227" y="3187"/>
                    <a:pt x="15234" y="3175"/>
                  </a:cubicBezTo>
                  <a:close/>
                  <a:moveTo>
                    <a:pt x="6344" y="3362"/>
                  </a:moveTo>
                  <a:cubicBezTo>
                    <a:pt x="6397" y="3362"/>
                    <a:pt x="6532" y="3330"/>
                    <a:pt x="6521" y="3293"/>
                  </a:cubicBezTo>
                  <a:cubicBezTo>
                    <a:pt x="6499" y="3220"/>
                    <a:pt x="6464" y="3175"/>
                    <a:pt x="6411" y="3175"/>
                  </a:cubicBezTo>
                  <a:cubicBezTo>
                    <a:pt x="6371" y="3175"/>
                    <a:pt x="6344" y="3244"/>
                    <a:pt x="6344" y="3300"/>
                  </a:cubicBezTo>
                  <a:cubicBezTo>
                    <a:pt x="6344" y="3319"/>
                    <a:pt x="6331" y="3362"/>
                    <a:pt x="6344" y="3362"/>
                  </a:cubicBezTo>
                  <a:close/>
                  <a:moveTo>
                    <a:pt x="5101" y="4420"/>
                  </a:moveTo>
                  <a:cubicBezTo>
                    <a:pt x="5101" y="4464"/>
                    <a:pt x="5043" y="4451"/>
                    <a:pt x="5043" y="4451"/>
                  </a:cubicBezTo>
                  <a:cubicBezTo>
                    <a:pt x="4985" y="4451"/>
                    <a:pt x="4888" y="4371"/>
                    <a:pt x="4888" y="4296"/>
                  </a:cubicBezTo>
                  <a:cubicBezTo>
                    <a:pt x="4888" y="4171"/>
                    <a:pt x="5101" y="4296"/>
                    <a:pt x="5101" y="4420"/>
                  </a:cubicBezTo>
                  <a:close/>
                  <a:moveTo>
                    <a:pt x="3613" y="4557"/>
                  </a:moveTo>
                  <a:cubicBezTo>
                    <a:pt x="3636" y="4557"/>
                    <a:pt x="3644" y="4495"/>
                    <a:pt x="3667" y="4495"/>
                  </a:cubicBezTo>
                  <a:cubicBezTo>
                    <a:pt x="3729" y="4495"/>
                    <a:pt x="3765" y="4552"/>
                    <a:pt x="3822" y="4588"/>
                  </a:cubicBezTo>
                  <a:cubicBezTo>
                    <a:pt x="3840" y="4599"/>
                    <a:pt x="3837" y="4651"/>
                    <a:pt x="3822" y="4669"/>
                  </a:cubicBezTo>
                  <a:cubicBezTo>
                    <a:pt x="3773" y="4730"/>
                    <a:pt x="3711" y="4775"/>
                    <a:pt x="3636" y="4775"/>
                  </a:cubicBezTo>
                  <a:cubicBezTo>
                    <a:pt x="3582" y="4775"/>
                    <a:pt x="3556" y="4763"/>
                    <a:pt x="3556" y="4700"/>
                  </a:cubicBezTo>
                  <a:cubicBezTo>
                    <a:pt x="3556" y="4676"/>
                    <a:pt x="3605" y="4557"/>
                    <a:pt x="3613" y="4557"/>
                  </a:cubicBezTo>
                  <a:close/>
                  <a:moveTo>
                    <a:pt x="4239" y="17289"/>
                  </a:moveTo>
                  <a:cubicBezTo>
                    <a:pt x="4223" y="17311"/>
                    <a:pt x="4275" y="17332"/>
                    <a:pt x="4288" y="17332"/>
                  </a:cubicBezTo>
                  <a:cubicBezTo>
                    <a:pt x="4324" y="17332"/>
                    <a:pt x="4386" y="17267"/>
                    <a:pt x="4368" y="17257"/>
                  </a:cubicBezTo>
                  <a:cubicBezTo>
                    <a:pt x="4314" y="17230"/>
                    <a:pt x="4269" y="17247"/>
                    <a:pt x="4239" y="17289"/>
                  </a:cubicBezTo>
                  <a:close/>
                  <a:moveTo>
                    <a:pt x="1660" y="13055"/>
                  </a:moveTo>
                  <a:cubicBezTo>
                    <a:pt x="1646" y="13055"/>
                    <a:pt x="1636" y="13039"/>
                    <a:pt x="1629" y="13024"/>
                  </a:cubicBezTo>
                  <a:cubicBezTo>
                    <a:pt x="1623" y="13013"/>
                    <a:pt x="1599" y="12999"/>
                    <a:pt x="1606" y="12993"/>
                  </a:cubicBezTo>
                  <a:cubicBezTo>
                    <a:pt x="1670" y="12940"/>
                    <a:pt x="1794" y="12823"/>
                    <a:pt x="1864" y="12869"/>
                  </a:cubicBezTo>
                  <a:cubicBezTo>
                    <a:pt x="1905" y="12896"/>
                    <a:pt x="1833" y="12907"/>
                    <a:pt x="1806" y="12924"/>
                  </a:cubicBezTo>
                  <a:cubicBezTo>
                    <a:pt x="1793" y="12933"/>
                    <a:pt x="1803" y="12969"/>
                    <a:pt x="1797" y="12987"/>
                  </a:cubicBezTo>
                  <a:cubicBezTo>
                    <a:pt x="1785" y="13025"/>
                    <a:pt x="1699" y="13055"/>
                    <a:pt x="1660" y="13055"/>
                  </a:cubicBezTo>
                  <a:close/>
                  <a:moveTo>
                    <a:pt x="15624" y="2584"/>
                  </a:moveTo>
                  <a:cubicBezTo>
                    <a:pt x="15589" y="2584"/>
                    <a:pt x="15566" y="2646"/>
                    <a:pt x="15513" y="2646"/>
                  </a:cubicBezTo>
                  <a:cubicBezTo>
                    <a:pt x="15482" y="2646"/>
                    <a:pt x="15464" y="2584"/>
                    <a:pt x="15433" y="2584"/>
                  </a:cubicBezTo>
                  <a:cubicBezTo>
                    <a:pt x="15397" y="2584"/>
                    <a:pt x="15380" y="2627"/>
                    <a:pt x="15344" y="2627"/>
                  </a:cubicBezTo>
                  <a:cubicBezTo>
                    <a:pt x="15318" y="2627"/>
                    <a:pt x="15291" y="2677"/>
                    <a:pt x="15247" y="2677"/>
                  </a:cubicBezTo>
                  <a:cubicBezTo>
                    <a:pt x="15207" y="2677"/>
                    <a:pt x="15202" y="2615"/>
                    <a:pt x="15167" y="2615"/>
                  </a:cubicBezTo>
                  <a:cubicBezTo>
                    <a:pt x="15126" y="2615"/>
                    <a:pt x="15114" y="2708"/>
                    <a:pt x="15069" y="2708"/>
                  </a:cubicBezTo>
                  <a:cubicBezTo>
                    <a:pt x="14954" y="2708"/>
                    <a:pt x="14847" y="2578"/>
                    <a:pt x="14847" y="2428"/>
                  </a:cubicBezTo>
                  <a:cubicBezTo>
                    <a:pt x="14847" y="2285"/>
                    <a:pt x="14954" y="2179"/>
                    <a:pt x="15047" y="2179"/>
                  </a:cubicBezTo>
                  <a:cubicBezTo>
                    <a:pt x="15184" y="2179"/>
                    <a:pt x="15208" y="2460"/>
                    <a:pt x="15313" y="2378"/>
                  </a:cubicBezTo>
                  <a:cubicBezTo>
                    <a:pt x="15372" y="2333"/>
                    <a:pt x="15335" y="2210"/>
                    <a:pt x="15389" y="2210"/>
                  </a:cubicBezTo>
                  <a:cubicBezTo>
                    <a:pt x="15469" y="2210"/>
                    <a:pt x="15761" y="2275"/>
                    <a:pt x="15824" y="2378"/>
                  </a:cubicBezTo>
                  <a:cubicBezTo>
                    <a:pt x="15866" y="2447"/>
                    <a:pt x="15770" y="2551"/>
                    <a:pt x="15744" y="2584"/>
                  </a:cubicBezTo>
                  <a:cubicBezTo>
                    <a:pt x="15714" y="2621"/>
                    <a:pt x="15664" y="2584"/>
                    <a:pt x="15624" y="2584"/>
                  </a:cubicBezTo>
                  <a:close/>
                  <a:moveTo>
                    <a:pt x="4754" y="436"/>
                  </a:moveTo>
                  <a:cubicBezTo>
                    <a:pt x="4701" y="436"/>
                    <a:pt x="4630" y="511"/>
                    <a:pt x="4577" y="511"/>
                  </a:cubicBezTo>
                  <a:cubicBezTo>
                    <a:pt x="4545" y="511"/>
                    <a:pt x="4350" y="404"/>
                    <a:pt x="4355" y="392"/>
                  </a:cubicBezTo>
                  <a:cubicBezTo>
                    <a:pt x="4374" y="352"/>
                    <a:pt x="4385" y="332"/>
                    <a:pt x="4412" y="324"/>
                  </a:cubicBezTo>
                  <a:cubicBezTo>
                    <a:pt x="4473" y="306"/>
                    <a:pt x="4562" y="394"/>
                    <a:pt x="4599" y="324"/>
                  </a:cubicBezTo>
                  <a:cubicBezTo>
                    <a:pt x="4630" y="266"/>
                    <a:pt x="4575" y="300"/>
                    <a:pt x="4524" y="312"/>
                  </a:cubicBezTo>
                  <a:cubicBezTo>
                    <a:pt x="4505" y="316"/>
                    <a:pt x="4505" y="234"/>
                    <a:pt x="4524" y="231"/>
                  </a:cubicBezTo>
                  <a:cubicBezTo>
                    <a:pt x="4656" y="204"/>
                    <a:pt x="4667" y="158"/>
                    <a:pt x="4790" y="106"/>
                  </a:cubicBezTo>
                  <a:cubicBezTo>
                    <a:pt x="4829" y="90"/>
                    <a:pt x="4826" y="0"/>
                    <a:pt x="4865" y="0"/>
                  </a:cubicBezTo>
                  <a:cubicBezTo>
                    <a:pt x="4875" y="0"/>
                    <a:pt x="4886" y="60"/>
                    <a:pt x="4879" y="75"/>
                  </a:cubicBezTo>
                  <a:cubicBezTo>
                    <a:pt x="4866" y="101"/>
                    <a:pt x="4855" y="134"/>
                    <a:pt x="4839" y="156"/>
                  </a:cubicBezTo>
                  <a:cubicBezTo>
                    <a:pt x="4778" y="236"/>
                    <a:pt x="4584" y="264"/>
                    <a:pt x="4634" y="318"/>
                  </a:cubicBezTo>
                  <a:cubicBezTo>
                    <a:pt x="4734" y="426"/>
                    <a:pt x="4816" y="303"/>
                    <a:pt x="4888" y="411"/>
                  </a:cubicBezTo>
                  <a:cubicBezTo>
                    <a:pt x="4918" y="457"/>
                    <a:pt x="4803" y="436"/>
                    <a:pt x="4754" y="436"/>
                  </a:cubicBezTo>
                  <a:close/>
                  <a:moveTo>
                    <a:pt x="4754" y="729"/>
                  </a:moveTo>
                  <a:cubicBezTo>
                    <a:pt x="4728" y="729"/>
                    <a:pt x="4682" y="637"/>
                    <a:pt x="4665" y="666"/>
                  </a:cubicBezTo>
                  <a:cubicBezTo>
                    <a:pt x="4637" y="716"/>
                    <a:pt x="4639" y="729"/>
                    <a:pt x="4599" y="729"/>
                  </a:cubicBezTo>
                  <a:cubicBezTo>
                    <a:pt x="4577" y="729"/>
                    <a:pt x="4554" y="710"/>
                    <a:pt x="4554" y="685"/>
                  </a:cubicBezTo>
                  <a:cubicBezTo>
                    <a:pt x="4554" y="598"/>
                    <a:pt x="4732" y="561"/>
                    <a:pt x="4776" y="561"/>
                  </a:cubicBezTo>
                  <a:cubicBezTo>
                    <a:pt x="4835" y="561"/>
                    <a:pt x="4936" y="613"/>
                    <a:pt x="4901" y="635"/>
                  </a:cubicBezTo>
                  <a:cubicBezTo>
                    <a:pt x="4820" y="688"/>
                    <a:pt x="4817" y="729"/>
                    <a:pt x="4754" y="729"/>
                  </a:cubicBezTo>
                  <a:close/>
                  <a:moveTo>
                    <a:pt x="5332" y="374"/>
                  </a:moveTo>
                  <a:cubicBezTo>
                    <a:pt x="5364" y="406"/>
                    <a:pt x="5339" y="444"/>
                    <a:pt x="5332" y="467"/>
                  </a:cubicBezTo>
                  <a:cubicBezTo>
                    <a:pt x="5312" y="528"/>
                    <a:pt x="5256" y="471"/>
                    <a:pt x="5221" y="498"/>
                  </a:cubicBezTo>
                  <a:cubicBezTo>
                    <a:pt x="5204" y="511"/>
                    <a:pt x="5253" y="550"/>
                    <a:pt x="5243" y="573"/>
                  </a:cubicBezTo>
                  <a:cubicBezTo>
                    <a:pt x="5227" y="608"/>
                    <a:pt x="4999" y="604"/>
                    <a:pt x="4999" y="573"/>
                  </a:cubicBezTo>
                  <a:cubicBezTo>
                    <a:pt x="4999" y="479"/>
                    <a:pt x="5050" y="463"/>
                    <a:pt x="5087" y="405"/>
                  </a:cubicBezTo>
                  <a:cubicBezTo>
                    <a:pt x="5112" y="368"/>
                    <a:pt x="5079" y="326"/>
                    <a:pt x="5087" y="324"/>
                  </a:cubicBezTo>
                  <a:cubicBezTo>
                    <a:pt x="5136" y="312"/>
                    <a:pt x="5191" y="291"/>
                    <a:pt x="5234" y="324"/>
                  </a:cubicBezTo>
                  <a:cubicBezTo>
                    <a:pt x="5255" y="340"/>
                    <a:pt x="5181" y="371"/>
                    <a:pt x="5190" y="374"/>
                  </a:cubicBezTo>
                  <a:cubicBezTo>
                    <a:pt x="5216" y="383"/>
                    <a:pt x="5298" y="341"/>
                    <a:pt x="5332" y="374"/>
                  </a:cubicBezTo>
                  <a:close/>
                  <a:moveTo>
                    <a:pt x="5487" y="417"/>
                  </a:moveTo>
                  <a:cubicBezTo>
                    <a:pt x="5434" y="417"/>
                    <a:pt x="5411" y="386"/>
                    <a:pt x="5411" y="324"/>
                  </a:cubicBezTo>
                  <a:cubicBezTo>
                    <a:pt x="5411" y="237"/>
                    <a:pt x="5602" y="93"/>
                    <a:pt x="5660" y="137"/>
                  </a:cubicBezTo>
                  <a:cubicBezTo>
                    <a:pt x="5706" y="172"/>
                    <a:pt x="5730" y="264"/>
                    <a:pt x="5722" y="336"/>
                  </a:cubicBezTo>
                  <a:cubicBezTo>
                    <a:pt x="5717" y="389"/>
                    <a:pt x="5518" y="417"/>
                    <a:pt x="5487" y="417"/>
                  </a:cubicBezTo>
                  <a:close/>
                  <a:moveTo>
                    <a:pt x="3844" y="573"/>
                  </a:moveTo>
                  <a:cubicBezTo>
                    <a:pt x="3767" y="649"/>
                    <a:pt x="3729" y="567"/>
                    <a:pt x="3658" y="623"/>
                  </a:cubicBezTo>
                  <a:cubicBezTo>
                    <a:pt x="3618" y="654"/>
                    <a:pt x="3609" y="768"/>
                    <a:pt x="3569" y="760"/>
                  </a:cubicBezTo>
                  <a:cubicBezTo>
                    <a:pt x="3547" y="755"/>
                    <a:pt x="3532" y="723"/>
                    <a:pt x="3520" y="698"/>
                  </a:cubicBezTo>
                  <a:cubicBezTo>
                    <a:pt x="3520" y="696"/>
                    <a:pt x="3526" y="698"/>
                    <a:pt x="3524" y="698"/>
                  </a:cubicBezTo>
                  <a:cubicBezTo>
                    <a:pt x="3458" y="698"/>
                    <a:pt x="3385" y="678"/>
                    <a:pt x="3400" y="623"/>
                  </a:cubicBezTo>
                  <a:cubicBezTo>
                    <a:pt x="3414" y="571"/>
                    <a:pt x="3510" y="618"/>
                    <a:pt x="3493" y="573"/>
                  </a:cubicBezTo>
                  <a:cubicBezTo>
                    <a:pt x="3475" y="523"/>
                    <a:pt x="3410" y="586"/>
                    <a:pt x="3414" y="561"/>
                  </a:cubicBezTo>
                  <a:cubicBezTo>
                    <a:pt x="3419" y="525"/>
                    <a:pt x="3494" y="539"/>
                    <a:pt x="3480" y="504"/>
                  </a:cubicBezTo>
                  <a:cubicBezTo>
                    <a:pt x="3459" y="453"/>
                    <a:pt x="3418" y="448"/>
                    <a:pt x="3378" y="448"/>
                  </a:cubicBezTo>
                  <a:cubicBezTo>
                    <a:pt x="3329" y="448"/>
                    <a:pt x="3245" y="529"/>
                    <a:pt x="3178" y="529"/>
                  </a:cubicBezTo>
                  <a:cubicBezTo>
                    <a:pt x="3142" y="529"/>
                    <a:pt x="3079" y="555"/>
                    <a:pt x="3080" y="504"/>
                  </a:cubicBezTo>
                  <a:cubicBezTo>
                    <a:pt x="3085" y="390"/>
                    <a:pt x="3329" y="386"/>
                    <a:pt x="3423" y="386"/>
                  </a:cubicBezTo>
                  <a:cubicBezTo>
                    <a:pt x="3533" y="386"/>
                    <a:pt x="3595" y="467"/>
                    <a:pt x="3680" y="467"/>
                  </a:cubicBezTo>
                  <a:cubicBezTo>
                    <a:pt x="3747" y="467"/>
                    <a:pt x="3778" y="386"/>
                    <a:pt x="3844" y="386"/>
                  </a:cubicBezTo>
                  <a:cubicBezTo>
                    <a:pt x="3897" y="386"/>
                    <a:pt x="3972" y="410"/>
                    <a:pt x="3977" y="448"/>
                  </a:cubicBezTo>
                  <a:cubicBezTo>
                    <a:pt x="3993" y="559"/>
                    <a:pt x="3913" y="509"/>
                    <a:pt x="3858" y="561"/>
                  </a:cubicBezTo>
                  <a:cubicBezTo>
                    <a:pt x="3846" y="572"/>
                    <a:pt x="3824" y="549"/>
                    <a:pt x="3813" y="561"/>
                  </a:cubicBezTo>
                  <a:cubicBezTo>
                    <a:pt x="3801" y="573"/>
                    <a:pt x="3799" y="617"/>
                    <a:pt x="3813" y="623"/>
                  </a:cubicBezTo>
                  <a:cubicBezTo>
                    <a:pt x="3828" y="629"/>
                    <a:pt x="3857" y="560"/>
                    <a:pt x="3844" y="573"/>
                  </a:cubicBezTo>
                  <a:close/>
                  <a:moveTo>
                    <a:pt x="11117" y="1432"/>
                  </a:moveTo>
                  <a:cubicBezTo>
                    <a:pt x="11147" y="1447"/>
                    <a:pt x="11091" y="1525"/>
                    <a:pt x="11060" y="1525"/>
                  </a:cubicBezTo>
                  <a:cubicBezTo>
                    <a:pt x="11006" y="1525"/>
                    <a:pt x="10947" y="1467"/>
                    <a:pt x="10971" y="1451"/>
                  </a:cubicBezTo>
                  <a:cubicBezTo>
                    <a:pt x="11056" y="1391"/>
                    <a:pt x="11076" y="1411"/>
                    <a:pt x="11117" y="1432"/>
                  </a:cubicBezTo>
                  <a:close/>
                  <a:moveTo>
                    <a:pt x="9052" y="280"/>
                  </a:moveTo>
                  <a:cubicBezTo>
                    <a:pt x="8989" y="310"/>
                    <a:pt x="8847" y="311"/>
                    <a:pt x="8875" y="231"/>
                  </a:cubicBezTo>
                  <a:cubicBezTo>
                    <a:pt x="8899" y="162"/>
                    <a:pt x="8985" y="216"/>
                    <a:pt x="9039" y="231"/>
                  </a:cubicBezTo>
                  <a:cubicBezTo>
                    <a:pt x="9051" y="234"/>
                    <a:pt x="9064" y="275"/>
                    <a:pt x="9052" y="280"/>
                  </a:cubicBezTo>
                  <a:close/>
                  <a:moveTo>
                    <a:pt x="9541" y="1912"/>
                  </a:moveTo>
                  <a:cubicBezTo>
                    <a:pt x="9557" y="1876"/>
                    <a:pt x="9586" y="1859"/>
                    <a:pt x="9607" y="1849"/>
                  </a:cubicBezTo>
                  <a:cubicBezTo>
                    <a:pt x="9629" y="1840"/>
                    <a:pt x="9669" y="1819"/>
                    <a:pt x="9674" y="1849"/>
                  </a:cubicBezTo>
                  <a:cubicBezTo>
                    <a:pt x="9687" y="1935"/>
                    <a:pt x="9638" y="1974"/>
                    <a:pt x="9585" y="1974"/>
                  </a:cubicBezTo>
                  <a:cubicBezTo>
                    <a:pt x="9563" y="1974"/>
                    <a:pt x="9529" y="1938"/>
                    <a:pt x="9541" y="1912"/>
                  </a:cubicBezTo>
                  <a:close/>
                  <a:moveTo>
                    <a:pt x="10083" y="1152"/>
                  </a:moveTo>
                  <a:cubicBezTo>
                    <a:pt x="10083" y="1208"/>
                    <a:pt x="10034" y="1245"/>
                    <a:pt x="9994" y="1245"/>
                  </a:cubicBezTo>
                  <a:cubicBezTo>
                    <a:pt x="9799" y="1245"/>
                    <a:pt x="9656" y="1133"/>
                    <a:pt x="9496" y="1133"/>
                  </a:cubicBezTo>
                  <a:cubicBezTo>
                    <a:pt x="9443" y="1133"/>
                    <a:pt x="9210" y="985"/>
                    <a:pt x="9261" y="909"/>
                  </a:cubicBezTo>
                  <a:cubicBezTo>
                    <a:pt x="9368" y="752"/>
                    <a:pt x="9459" y="796"/>
                    <a:pt x="9594" y="710"/>
                  </a:cubicBezTo>
                  <a:cubicBezTo>
                    <a:pt x="9634" y="684"/>
                    <a:pt x="9434" y="698"/>
                    <a:pt x="9408" y="698"/>
                  </a:cubicBezTo>
                  <a:cubicBezTo>
                    <a:pt x="9283" y="698"/>
                    <a:pt x="9014" y="719"/>
                    <a:pt x="9084" y="567"/>
                  </a:cubicBezTo>
                  <a:cubicBezTo>
                    <a:pt x="9188" y="338"/>
                    <a:pt x="9337" y="199"/>
                    <a:pt x="9550" y="199"/>
                  </a:cubicBezTo>
                  <a:cubicBezTo>
                    <a:pt x="9674" y="199"/>
                    <a:pt x="9785" y="325"/>
                    <a:pt x="9816" y="442"/>
                  </a:cubicBezTo>
                  <a:cubicBezTo>
                    <a:pt x="9833" y="505"/>
                    <a:pt x="9768" y="424"/>
                    <a:pt x="9763" y="448"/>
                  </a:cubicBezTo>
                  <a:cubicBezTo>
                    <a:pt x="9749" y="520"/>
                    <a:pt x="9763" y="542"/>
                    <a:pt x="9763" y="573"/>
                  </a:cubicBezTo>
                  <a:cubicBezTo>
                    <a:pt x="9763" y="610"/>
                    <a:pt x="9643" y="660"/>
                    <a:pt x="9679" y="685"/>
                  </a:cubicBezTo>
                  <a:cubicBezTo>
                    <a:pt x="9720" y="715"/>
                    <a:pt x="9737" y="685"/>
                    <a:pt x="9772" y="685"/>
                  </a:cubicBezTo>
                  <a:cubicBezTo>
                    <a:pt x="9825" y="685"/>
                    <a:pt x="9852" y="747"/>
                    <a:pt x="9905" y="747"/>
                  </a:cubicBezTo>
                  <a:cubicBezTo>
                    <a:pt x="9936" y="747"/>
                    <a:pt x="9963" y="747"/>
                    <a:pt x="9994" y="747"/>
                  </a:cubicBezTo>
                  <a:cubicBezTo>
                    <a:pt x="10083" y="747"/>
                    <a:pt x="10129" y="758"/>
                    <a:pt x="10140" y="872"/>
                  </a:cubicBezTo>
                  <a:cubicBezTo>
                    <a:pt x="10148" y="951"/>
                    <a:pt x="10105" y="934"/>
                    <a:pt x="10105" y="996"/>
                  </a:cubicBezTo>
                  <a:cubicBezTo>
                    <a:pt x="10105" y="1059"/>
                    <a:pt x="10009" y="1039"/>
                    <a:pt x="10016" y="1077"/>
                  </a:cubicBezTo>
                  <a:cubicBezTo>
                    <a:pt x="10024" y="1120"/>
                    <a:pt x="10083" y="1108"/>
                    <a:pt x="10083" y="1152"/>
                  </a:cubicBezTo>
                  <a:close/>
                  <a:moveTo>
                    <a:pt x="9106" y="666"/>
                  </a:moveTo>
                  <a:cubicBezTo>
                    <a:pt x="9128" y="666"/>
                    <a:pt x="9276" y="716"/>
                    <a:pt x="9283" y="760"/>
                  </a:cubicBezTo>
                  <a:cubicBezTo>
                    <a:pt x="9303" y="869"/>
                    <a:pt x="9128" y="884"/>
                    <a:pt x="9075" y="884"/>
                  </a:cubicBezTo>
                  <a:cubicBezTo>
                    <a:pt x="9048" y="884"/>
                    <a:pt x="8986" y="784"/>
                    <a:pt x="8986" y="729"/>
                  </a:cubicBezTo>
                  <a:cubicBezTo>
                    <a:pt x="8986" y="666"/>
                    <a:pt x="9079" y="666"/>
                    <a:pt x="9106" y="666"/>
                  </a:cubicBezTo>
                  <a:close/>
                  <a:moveTo>
                    <a:pt x="10127" y="1569"/>
                  </a:moveTo>
                  <a:cubicBezTo>
                    <a:pt x="10074" y="1581"/>
                    <a:pt x="10061" y="1538"/>
                    <a:pt x="10061" y="1476"/>
                  </a:cubicBezTo>
                  <a:cubicBezTo>
                    <a:pt x="10061" y="1376"/>
                    <a:pt x="10114" y="1376"/>
                    <a:pt x="10140" y="1338"/>
                  </a:cubicBezTo>
                  <a:cubicBezTo>
                    <a:pt x="10243" y="1195"/>
                    <a:pt x="10283" y="965"/>
                    <a:pt x="10460" y="965"/>
                  </a:cubicBezTo>
                  <a:cubicBezTo>
                    <a:pt x="10500" y="965"/>
                    <a:pt x="10513" y="941"/>
                    <a:pt x="10518" y="965"/>
                  </a:cubicBezTo>
                  <a:cubicBezTo>
                    <a:pt x="10535" y="1049"/>
                    <a:pt x="10513" y="1032"/>
                    <a:pt x="10504" y="1102"/>
                  </a:cubicBezTo>
                  <a:cubicBezTo>
                    <a:pt x="10499" y="1147"/>
                    <a:pt x="10554" y="1040"/>
                    <a:pt x="10585" y="1040"/>
                  </a:cubicBezTo>
                  <a:cubicBezTo>
                    <a:pt x="10646" y="1040"/>
                    <a:pt x="10829" y="1202"/>
                    <a:pt x="10829" y="1289"/>
                  </a:cubicBezTo>
                  <a:cubicBezTo>
                    <a:pt x="10829" y="1438"/>
                    <a:pt x="10598" y="1460"/>
                    <a:pt x="10518" y="1444"/>
                  </a:cubicBezTo>
                  <a:cubicBezTo>
                    <a:pt x="10500" y="1441"/>
                    <a:pt x="10363" y="1476"/>
                    <a:pt x="10363" y="1476"/>
                  </a:cubicBezTo>
                  <a:cubicBezTo>
                    <a:pt x="10284" y="1507"/>
                    <a:pt x="10207" y="1550"/>
                    <a:pt x="10127" y="1569"/>
                  </a:cubicBezTo>
                  <a:close/>
                  <a:moveTo>
                    <a:pt x="11828" y="2895"/>
                  </a:moveTo>
                  <a:cubicBezTo>
                    <a:pt x="11794" y="2913"/>
                    <a:pt x="11766" y="2939"/>
                    <a:pt x="11726" y="2939"/>
                  </a:cubicBezTo>
                  <a:cubicBezTo>
                    <a:pt x="11677" y="2939"/>
                    <a:pt x="11628" y="2920"/>
                    <a:pt x="11628" y="2864"/>
                  </a:cubicBezTo>
                  <a:cubicBezTo>
                    <a:pt x="11628" y="2802"/>
                    <a:pt x="11681" y="2771"/>
                    <a:pt x="11726" y="2771"/>
                  </a:cubicBezTo>
                  <a:cubicBezTo>
                    <a:pt x="11788" y="2771"/>
                    <a:pt x="11828" y="2789"/>
                    <a:pt x="11828" y="2864"/>
                  </a:cubicBezTo>
                  <a:cubicBezTo>
                    <a:pt x="11828" y="2901"/>
                    <a:pt x="11801" y="2915"/>
                    <a:pt x="11792" y="2939"/>
                  </a:cubicBezTo>
                  <a:cubicBezTo>
                    <a:pt x="11785" y="2958"/>
                    <a:pt x="11843" y="2887"/>
                    <a:pt x="11828" y="2895"/>
                  </a:cubicBezTo>
                  <a:close/>
                  <a:moveTo>
                    <a:pt x="14692" y="2378"/>
                  </a:moveTo>
                  <a:cubicBezTo>
                    <a:pt x="14678" y="2356"/>
                    <a:pt x="14667" y="2309"/>
                    <a:pt x="14647" y="2316"/>
                  </a:cubicBezTo>
                  <a:cubicBezTo>
                    <a:pt x="14619" y="2325"/>
                    <a:pt x="14612" y="2372"/>
                    <a:pt x="14612" y="2410"/>
                  </a:cubicBezTo>
                  <a:cubicBezTo>
                    <a:pt x="14612" y="2447"/>
                    <a:pt x="14625" y="2459"/>
                    <a:pt x="14647" y="2459"/>
                  </a:cubicBezTo>
                  <a:cubicBezTo>
                    <a:pt x="14683" y="2459"/>
                    <a:pt x="14691" y="2404"/>
                    <a:pt x="14692" y="2366"/>
                  </a:cubicBezTo>
                  <a:cubicBezTo>
                    <a:pt x="14692" y="2360"/>
                    <a:pt x="14678" y="2360"/>
                    <a:pt x="14678" y="2366"/>
                  </a:cubicBezTo>
                  <a:cubicBezTo>
                    <a:pt x="14678" y="2374"/>
                    <a:pt x="14695" y="2384"/>
                    <a:pt x="14692" y="2378"/>
                  </a:cubicBezTo>
                  <a:close/>
                  <a:moveTo>
                    <a:pt x="18875" y="4433"/>
                  </a:moveTo>
                  <a:cubicBezTo>
                    <a:pt x="18897" y="4433"/>
                    <a:pt x="18919" y="4402"/>
                    <a:pt x="18919" y="4371"/>
                  </a:cubicBezTo>
                  <a:cubicBezTo>
                    <a:pt x="18919" y="4333"/>
                    <a:pt x="18905" y="4304"/>
                    <a:pt x="18888" y="4296"/>
                  </a:cubicBezTo>
                  <a:cubicBezTo>
                    <a:pt x="18841" y="4274"/>
                    <a:pt x="18760" y="4233"/>
                    <a:pt x="18741" y="4296"/>
                  </a:cubicBezTo>
                  <a:cubicBezTo>
                    <a:pt x="18718" y="4373"/>
                    <a:pt x="18812" y="4433"/>
                    <a:pt x="18875" y="4433"/>
                  </a:cubicBezTo>
                  <a:close/>
                  <a:moveTo>
                    <a:pt x="20131" y="4047"/>
                  </a:moveTo>
                  <a:cubicBezTo>
                    <a:pt x="20104" y="4047"/>
                    <a:pt x="20087" y="4016"/>
                    <a:pt x="20087" y="3984"/>
                  </a:cubicBezTo>
                  <a:cubicBezTo>
                    <a:pt x="20087" y="3891"/>
                    <a:pt x="20220" y="3779"/>
                    <a:pt x="20295" y="3779"/>
                  </a:cubicBezTo>
                  <a:cubicBezTo>
                    <a:pt x="20362" y="3779"/>
                    <a:pt x="20531" y="3842"/>
                    <a:pt x="20531" y="3935"/>
                  </a:cubicBezTo>
                  <a:cubicBezTo>
                    <a:pt x="20531" y="4016"/>
                    <a:pt x="20180" y="4047"/>
                    <a:pt x="20131" y="4047"/>
                  </a:cubicBezTo>
                  <a:close/>
                  <a:moveTo>
                    <a:pt x="4768" y="4171"/>
                  </a:moveTo>
                  <a:cubicBezTo>
                    <a:pt x="4670" y="4034"/>
                    <a:pt x="4510" y="3984"/>
                    <a:pt x="4510" y="3748"/>
                  </a:cubicBezTo>
                  <a:cubicBezTo>
                    <a:pt x="4510" y="3350"/>
                    <a:pt x="4817" y="2933"/>
                    <a:pt x="5043" y="2845"/>
                  </a:cubicBezTo>
                  <a:cubicBezTo>
                    <a:pt x="5123" y="2814"/>
                    <a:pt x="5145" y="2677"/>
                    <a:pt x="5256" y="2677"/>
                  </a:cubicBezTo>
                  <a:cubicBezTo>
                    <a:pt x="5310" y="2677"/>
                    <a:pt x="5327" y="2552"/>
                    <a:pt x="5354" y="2534"/>
                  </a:cubicBezTo>
                  <a:cubicBezTo>
                    <a:pt x="5500" y="2434"/>
                    <a:pt x="5611" y="2484"/>
                    <a:pt x="5767" y="2378"/>
                  </a:cubicBezTo>
                  <a:cubicBezTo>
                    <a:pt x="5878" y="2303"/>
                    <a:pt x="6220" y="2266"/>
                    <a:pt x="6220" y="2054"/>
                  </a:cubicBezTo>
                  <a:cubicBezTo>
                    <a:pt x="6220" y="1986"/>
                    <a:pt x="6095" y="1899"/>
                    <a:pt x="6042" y="1899"/>
                  </a:cubicBezTo>
                  <a:cubicBezTo>
                    <a:pt x="5820" y="1899"/>
                    <a:pt x="5611" y="2254"/>
                    <a:pt x="5376" y="2254"/>
                  </a:cubicBezTo>
                  <a:cubicBezTo>
                    <a:pt x="5323" y="2254"/>
                    <a:pt x="5296" y="2179"/>
                    <a:pt x="5243" y="2179"/>
                  </a:cubicBezTo>
                  <a:cubicBezTo>
                    <a:pt x="5158" y="2179"/>
                    <a:pt x="5158" y="2254"/>
                    <a:pt x="5101" y="2254"/>
                  </a:cubicBezTo>
                  <a:cubicBezTo>
                    <a:pt x="4936" y="2254"/>
                    <a:pt x="4812" y="2552"/>
                    <a:pt x="4701" y="2552"/>
                  </a:cubicBezTo>
                  <a:cubicBezTo>
                    <a:pt x="4634" y="2552"/>
                    <a:pt x="4590" y="2596"/>
                    <a:pt x="4524" y="2596"/>
                  </a:cubicBezTo>
                  <a:cubicBezTo>
                    <a:pt x="4493" y="2596"/>
                    <a:pt x="4479" y="2633"/>
                    <a:pt x="4479" y="2659"/>
                  </a:cubicBezTo>
                  <a:cubicBezTo>
                    <a:pt x="4479" y="2696"/>
                    <a:pt x="4510" y="2721"/>
                    <a:pt x="4510" y="2771"/>
                  </a:cubicBezTo>
                  <a:cubicBezTo>
                    <a:pt x="4510" y="2945"/>
                    <a:pt x="4279" y="3038"/>
                    <a:pt x="4279" y="3144"/>
                  </a:cubicBezTo>
                  <a:cubicBezTo>
                    <a:pt x="4279" y="3194"/>
                    <a:pt x="4383" y="3226"/>
                    <a:pt x="4346" y="3281"/>
                  </a:cubicBezTo>
                  <a:cubicBezTo>
                    <a:pt x="4296" y="3356"/>
                    <a:pt x="4133" y="3350"/>
                    <a:pt x="4133" y="3456"/>
                  </a:cubicBezTo>
                  <a:cubicBezTo>
                    <a:pt x="4133" y="3524"/>
                    <a:pt x="4133" y="3549"/>
                    <a:pt x="4133" y="3549"/>
                  </a:cubicBezTo>
                  <a:cubicBezTo>
                    <a:pt x="4133" y="3661"/>
                    <a:pt x="4000" y="3648"/>
                    <a:pt x="4000" y="3798"/>
                  </a:cubicBezTo>
                  <a:cubicBezTo>
                    <a:pt x="4000" y="3872"/>
                    <a:pt x="4079" y="3922"/>
                    <a:pt x="4079" y="3922"/>
                  </a:cubicBezTo>
                  <a:cubicBezTo>
                    <a:pt x="4079" y="3922"/>
                    <a:pt x="4199" y="3916"/>
                    <a:pt x="4213" y="3922"/>
                  </a:cubicBezTo>
                  <a:cubicBezTo>
                    <a:pt x="4288" y="3954"/>
                    <a:pt x="4250" y="4052"/>
                    <a:pt x="4279" y="4140"/>
                  </a:cubicBezTo>
                  <a:cubicBezTo>
                    <a:pt x="4290" y="4171"/>
                    <a:pt x="4359" y="4140"/>
                    <a:pt x="4390" y="4140"/>
                  </a:cubicBezTo>
                  <a:cubicBezTo>
                    <a:pt x="4403" y="4140"/>
                    <a:pt x="4412" y="4183"/>
                    <a:pt x="4421" y="4184"/>
                  </a:cubicBezTo>
                  <a:cubicBezTo>
                    <a:pt x="4537" y="4189"/>
                    <a:pt x="4656" y="4224"/>
                    <a:pt x="4768" y="4184"/>
                  </a:cubicBezTo>
                  <a:cubicBezTo>
                    <a:pt x="4797" y="4173"/>
                    <a:pt x="4719" y="4087"/>
                    <a:pt x="4723" y="4109"/>
                  </a:cubicBezTo>
                  <a:cubicBezTo>
                    <a:pt x="4729" y="4137"/>
                    <a:pt x="4783" y="4192"/>
                    <a:pt x="4768" y="4171"/>
                  </a:cubicBezTo>
                  <a:close/>
                  <a:moveTo>
                    <a:pt x="15695" y="9849"/>
                  </a:moveTo>
                  <a:cubicBezTo>
                    <a:pt x="15575" y="9849"/>
                    <a:pt x="15562" y="10048"/>
                    <a:pt x="15562" y="10210"/>
                  </a:cubicBezTo>
                  <a:cubicBezTo>
                    <a:pt x="15562" y="10353"/>
                    <a:pt x="15655" y="10422"/>
                    <a:pt x="15691" y="10528"/>
                  </a:cubicBezTo>
                  <a:cubicBezTo>
                    <a:pt x="15691" y="10528"/>
                    <a:pt x="15681" y="10533"/>
                    <a:pt x="15677" y="10534"/>
                  </a:cubicBezTo>
                  <a:cubicBezTo>
                    <a:pt x="15659" y="10539"/>
                    <a:pt x="15646" y="10490"/>
                    <a:pt x="15633" y="10471"/>
                  </a:cubicBezTo>
                  <a:cubicBezTo>
                    <a:pt x="15624" y="10458"/>
                    <a:pt x="15602" y="10471"/>
                    <a:pt x="15589" y="10471"/>
                  </a:cubicBezTo>
                  <a:cubicBezTo>
                    <a:pt x="15535" y="10471"/>
                    <a:pt x="15535" y="10609"/>
                    <a:pt x="15482" y="10609"/>
                  </a:cubicBezTo>
                  <a:cubicBezTo>
                    <a:pt x="15469" y="10609"/>
                    <a:pt x="15482" y="10459"/>
                    <a:pt x="15482" y="10428"/>
                  </a:cubicBezTo>
                  <a:cubicBezTo>
                    <a:pt x="15482" y="10316"/>
                    <a:pt x="15500" y="10241"/>
                    <a:pt x="15500" y="10148"/>
                  </a:cubicBezTo>
                  <a:cubicBezTo>
                    <a:pt x="15500" y="10060"/>
                    <a:pt x="15473" y="10048"/>
                    <a:pt x="15473" y="9974"/>
                  </a:cubicBezTo>
                  <a:cubicBezTo>
                    <a:pt x="15473" y="9880"/>
                    <a:pt x="15495" y="9855"/>
                    <a:pt x="15495" y="9781"/>
                  </a:cubicBezTo>
                  <a:cubicBezTo>
                    <a:pt x="15495" y="9619"/>
                    <a:pt x="15495" y="9569"/>
                    <a:pt x="15495" y="9413"/>
                  </a:cubicBezTo>
                  <a:cubicBezTo>
                    <a:pt x="15495" y="9320"/>
                    <a:pt x="15429" y="9283"/>
                    <a:pt x="15429" y="9189"/>
                  </a:cubicBezTo>
                  <a:cubicBezTo>
                    <a:pt x="15429" y="9058"/>
                    <a:pt x="15464" y="8920"/>
                    <a:pt x="15522" y="8871"/>
                  </a:cubicBezTo>
                  <a:cubicBezTo>
                    <a:pt x="15545" y="8852"/>
                    <a:pt x="15540" y="8822"/>
                    <a:pt x="15540" y="8791"/>
                  </a:cubicBezTo>
                  <a:cubicBezTo>
                    <a:pt x="15540" y="8728"/>
                    <a:pt x="15531" y="8708"/>
                    <a:pt x="15540" y="8660"/>
                  </a:cubicBezTo>
                  <a:cubicBezTo>
                    <a:pt x="15542" y="8648"/>
                    <a:pt x="15570" y="8647"/>
                    <a:pt x="15571" y="8660"/>
                  </a:cubicBezTo>
                  <a:cubicBezTo>
                    <a:pt x="15580" y="8784"/>
                    <a:pt x="15607" y="8865"/>
                    <a:pt x="15624" y="8946"/>
                  </a:cubicBezTo>
                  <a:cubicBezTo>
                    <a:pt x="15643" y="9033"/>
                    <a:pt x="15616" y="9090"/>
                    <a:pt x="15638" y="9183"/>
                  </a:cubicBezTo>
                  <a:cubicBezTo>
                    <a:pt x="15648" y="9230"/>
                    <a:pt x="15641" y="9283"/>
                    <a:pt x="15638" y="9332"/>
                  </a:cubicBezTo>
                  <a:cubicBezTo>
                    <a:pt x="15632" y="9395"/>
                    <a:pt x="15660" y="9463"/>
                    <a:pt x="15669" y="9501"/>
                  </a:cubicBezTo>
                  <a:cubicBezTo>
                    <a:pt x="15705" y="9656"/>
                    <a:pt x="15781" y="9777"/>
                    <a:pt x="15788" y="9930"/>
                  </a:cubicBezTo>
                  <a:cubicBezTo>
                    <a:pt x="15791" y="9984"/>
                    <a:pt x="15735" y="9849"/>
                    <a:pt x="15695" y="9849"/>
                  </a:cubicBezTo>
                  <a:close/>
                  <a:moveTo>
                    <a:pt x="16468" y="10646"/>
                  </a:moveTo>
                  <a:cubicBezTo>
                    <a:pt x="16481" y="10646"/>
                    <a:pt x="16468" y="10614"/>
                    <a:pt x="16472" y="10596"/>
                  </a:cubicBezTo>
                  <a:cubicBezTo>
                    <a:pt x="16481" y="10559"/>
                    <a:pt x="16542" y="10546"/>
                    <a:pt x="16543" y="10559"/>
                  </a:cubicBezTo>
                  <a:cubicBezTo>
                    <a:pt x="16548" y="10596"/>
                    <a:pt x="16503" y="10683"/>
                    <a:pt x="16468" y="10683"/>
                  </a:cubicBezTo>
                  <a:cubicBezTo>
                    <a:pt x="16459" y="10683"/>
                    <a:pt x="16459" y="10646"/>
                    <a:pt x="16468" y="10646"/>
                  </a:cubicBezTo>
                  <a:close/>
                  <a:moveTo>
                    <a:pt x="16326" y="10783"/>
                  </a:moveTo>
                  <a:cubicBezTo>
                    <a:pt x="16224" y="10797"/>
                    <a:pt x="16223" y="10907"/>
                    <a:pt x="16161" y="10907"/>
                  </a:cubicBezTo>
                  <a:cubicBezTo>
                    <a:pt x="16157" y="10907"/>
                    <a:pt x="16161" y="10882"/>
                    <a:pt x="16161" y="10876"/>
                  </a:cubicBezTo>
                  <a:cubicBezTo>
                    <a:pt x="16161" y="10876"/>
                    <a:pt x="16206" y="10739"/>
                    <a:pt x="16259" y="10739"/>
                  </a:cubicBezTo>
                  <a:cubicBezTo>
                    <a:pt x="16286" y="10739"/>
                    <a:pt x="16308" y="10731"/>
                    <a:pt x="16326" y="10739"/>
                  </a:cubicBezTo>
                  <a:cubicBezTo>
                    <a:pt x="16336" y="10743"/>
                    <a:pt x="16336" y="10781"/>
                    <a:pt x="16326" y="10783"/>
                  </a:cubicBezTo>
                  <a:close/>
                  <a:moveTo>
                    <a:pt x="16011" y="10964"/>
                  </a:moveTo>
                  <a:cubicBezTo>
                    <a:pt x="16016" y="10974"/>
                    <a:pt x="16036" y="10975"/>
                    <a:pt x="16033" y="10988"/>
                  </a:cubicBezTo>
                  <a:cubicBezTo>
                    <a:pt x="16023" y="11031"/>
                    <a:pt x="15961" y="11119"/>
                    <a:pt x="15922" y="11119"/>
                  </a:cubicBezTo>
                  <a:cubicBezTo>
                    <a:pt x="15908" y="11119"/>
                    <a:pt x="15913" y="11082"/>
                    <a:pt x="15922" y="11063"/>
                  </a:cubicBezTo>
                  <a:cubicBezTo>
                    <a:pt x="15939" y="11026"/>
                    <a:pt x="15988" y="10972"/>
                    <a:pt x="16024" y="10969"/>
                  </a:cubicBezTo>
                  <a:cubicBezTo>
                    <a:pt x="16028" y="10969"/>
                    <a:pt x="16008" y="10958"/>
                    <a:pt x="16011" y="10964"/>
                  </a:cubicBezTo>
                  <a:close/>
                  <a:moveTo>
                    <a:pt x="15304" y="11219"/>
                  </a:moveTo>
                  <a:cubicBezTo>
                    <a:pt x="15318" y="11221"/>
                    <a:pt x="15335" y="11219"/>
                    <a:pt x="15349" y="11219"/>
                  </a:cubicBezTo>
                  <a:cubicBezTo>
                    <a:pt x="15424" y="11219"/>
                    <a:pt x="15455" y="10976"/>
                    <a:pt x="15455" y="10895"/>
                  </a:cubicBezTo>
                  <a:cubicBezTo>
                    <a:pt x="15455" y="10870"/>
                    <a:pt x="15433" y="10858"/>
                    <a:pt x="15433" y="10833"/>
                  </a:cubicBezTo>
                  <a:cubicBezTo>
                    <a:pt x="15433" y="10789"/>
                    <a:pt x="15445" y="10741"/>
                    <a:pt x="15460" y="10752"/>
                  </a:cubicBezTo>
                  <a:cubicBezTo>
                    <a:pt x="15588" y="10844"/>
                    <a:pt x="15633" y="11063"/>
                    <a:pt x="15806" y="11063"/>
                  </a:cubicBezTo>
                  <a:cubicBezTo>
                    <a:pt x="15842" y="11063"/>
                    <a:pt x="15886" y="11009"/>
                    <a:pt x="15900" y="11050"/>
                  </a:cubicBezTo>
                  <a:cubicBezTo>
                    <a:pt x="15909" y="11081"/>
                    <a:pt x="15872" y="11094"/>
                    <a:pt x="15872" y="11125"/>
                  </a:cubicBezTo>
                  <a:cubicBezTo>
                    <a:pt x="15872" y="11163"/>
                    <a:pt x="15937" y="11186"/>
                    <a:pt x="15926" y="11206"/>
                  </a:cubicBezTo>
                  <a:cubicBezTo>
                    <a:pt x="15898" y="11261"/>
                    <a:pt x="15855" y="11263"/>
                    <a:pt x="15788" y="11263"/>
                  </a:cubicBezTo>
                  <a:cubicBezTo>
                    <a:pt x="15695" y="11263"/>
                    <a:pt x="15692" y="11472"/>
                    <a:pt x="15628" y="11480"/>
                  </a:cubicBezTo>
                  <a:cubicBezTo>
                    <a:pt x="15545" y="11490"/>
                    <a:pt x="15518" y="11393"/>
                    <a:pt x="15438" y="11337"/>
                  </a:cubicBezTo>
                  <a:cubicBezTo>
                    <a:pt x="15425" y="11328"/>
                    <a:pt x="15420" y="11383"/>
                    <a:pt x="15406" y="11387"/>
                  </a:cubicBezTo>
                  <a:cubicBezTo>
                    <a:pt x="15350" y="11405"/>
                    <a:pt x="15274" y="11325"/>
                    <a:pt x="15274" y="11430"/>
                  </a:cubicBezTo>
                  <a:cubicBezTo>
                    <a:pt x="15274" y="11493"/>
                    <a:pt x="15364" y="11483"/>
                    <a:pt x="15358" y="11517"/>
                  </a:cubicBezTo>
                  <a:cubicBezTo>
                    <a:pt x="15342" y="11599"/>
                    <a:pt x="15290" y="11567"/>
                    <a:pt x="15251" y="11611"/>
                  </a:cubicBezTo>
                  <a:cubicBezTo>
                    <a:pt x="15244" y="11618"/>
                    <a:pt x="15227" y="11622"/>
                    <a:pt x="15224" y="11611"/>
                  </a:cubicBezTo>
                  <a:cubicBezTo>
                    <a:pt x="15216" y="11575"/>
                    <a:pt x="15224" y="11480"/>
                    <a:pt x="15224" y="11468"/>
                  </a:cubicBezTo>
                  <a:cubicBezTo>
                    <a:pt x="15224" y="11443"/>
                    <a:pt x="15202" y="11430"/>
                    <a:pt x="15202" y="11405"/>
                  </a:cubicBezTo>
                  <a:cubicBezTo>
                    <a:pt x="15202" y="11337"/>
                    <a:pt x="15276" y="11294"/>
                    <a:pt x="15282" y="11250"/>
                  </a:cubicBezTo>
                  <a:cubicBezTo>
                    <a:pt x="15284" y="11234"/>
                    <a:pt x="15271" y="11206"/>
                    <a:pt x="15282" y="11200"/>
                  </a:cubicBezTo>
                  <a:cubicBezTo>
                    <a:pt x="15294" y="11194"/>
                    <a:pt x="15299" y="11220"/>
                    <a:pt x="15313" y="11231"/>
                  </a:cubicBezTo>
                  <a:cubicBezTo>
                    <a:pt x="15317" y="11234"/>
                    <a:pt x="15300" y="11218"/>
                    <a:pt x="15304" y="11219"/>
                  </a:cubicBezTo>
                  <a:close/>
                  <a:moveTo>
                    <a:pt x="14612" y="13198"/>
                  </a:moveTo>
                  <a:cubicBezTo>
                    <a:pt x="14598" y="13198"/>
                    <a:pt x="14612" y="13167"/>
                    <a:pt x="14612" y="13149"/>
                  </a:cubicBezTo>
                  <a:cubicBezTo>
                    <a:pt x="14612" y="13111"/>
                    <a:pt x="14641" y="13055"/>
                    <a:pt x="14625" y="13043"/>
                  </a:cubicBezTo>
                  <a:cubicBezTo>
                    <a:pt x="14578" y="13004"/>
                    <a:pt x="14545" y="12987"/>
                    <a:pt x="14492" y="12987"/>
                  </a:cubicBezTo>
                  <a:cubicBezTo>
                    <a:pt x="14465" y="12987"/>
                    <a:pt x="14460" y="13029"/>
                    <a:pt x="14448" y="13037"/>
                  </a:cubicBezTo>
                  <a:cubicBezTo>
                    <a:pt x="14411" y="13060"/>
                    <a:pt x="14386" y="13031"/>
                    <a:pt x="14350" y="13055"/>
                  </a:cubicBezTo>
                  <a:cubicBezTo>
                    <a:pt x="14292" y="13094"/>
                    <a:pt x="14212" y="13142"/>
                    <a:pt x="14119" y="13142"/>
                  </a:cubicBezTo>
                  <a:cubicBezTo>
                    <a:pt x="14088" y="13142"/>
                    <a:pt x="14056" y="13142"/>
                    <a:pt x="14056" y="13118"/>
                  </a:cubicBezTo>
                  <a:cubicBezTo>
                    <a:pt x="14056" y="13099"/>
                    <a:pt x="14098" y="13089"/>
                    <a:pt x="14114" y="13074"/>
                  </a:cubicBezTo>
                  <a:cubicBezTo>
                    <a:pt x="14209" y="12989"/>
                    <a:pt x="14247" y="12831"/>
                    <a:pt x="14363" y="12831"/>
                  </a:cubicBezTo>
                  <a:cubicBezTo>
                    <a:pt x="14496" y="12831"/>
                    <a:pt x="14536" y="12831"/>
                    <a:pt x="14638" y="12831"/>
                  </a:cubicBezTo>
                  <a:cubicBezTo>
                    <a:pt x="14714" y="12831"/>
                    <a:pt x="14740" y="12638"/>
                    <a:pt x="14780" y="12638"/>
                  </a:cubicBezTo>
                  <a:cubicBezTo>
                    <a:pt x="14785" y="12638"/>
                    <a:pt x="14856" y="12463"/>
                    <a:pt x="14856" y="12483"/>
                  </a:cubicBezTo>
                  <a:cubicBezTo>
                    <a:pt x="14856" y="12509"/>
                    <a:pt x="14834" y="12526"/>
                    <a:pt x="14834" y="12551"/>
                  </a:cubicBezTo>
                  <a:cubicBezTo>
                    <a:pt x="14834" y="12564"/>
                    <a:pt x="14847" y="12582"/>
                    <a:pt x="14856" y="12582"/>
                  </a:cubicBezTo>
                  <a:cubicBezTo>
                    <a:pt x="14923" y="12582"/>
                    <a:pt x="14932" y="12520"/>
                    <a:pt x="14985" y="12495"/>
                  </a:cubicBezTo>
                  <a:cubicBezTo>
                    <a:pt x="15078" y="12451"/>
                    <a:pt x="15229" y="12190"/>
                    <a:pt x="15229" y="11990"/>
                  </a:cubicBezTo>
                  <a:cubicBezTo>
                    <a:pt x="15229" y="11947"/>
                    <a:pt x="15211" y="11947"/>
                    <a:pt x="15211" y="11916"/>
                  </a:cubicBezTo>
                  <a:cubicBezTo>
                    <a:pt x="15211" y="11841"/>
                    <a:pt x="15256" y="11685"/>
                    <a:pt x="15313" y="11685"/>
                  </a:cubicBezTo>
                  <a:cubicBezTo>
                    <a:pt x="15322" y="11685"/>
                    <a:pt x="15320" y="11770"/>
                    <a:pt x="15371" y="11704"/>
                  </a:cubicBezTo>
                  <a:cubicBezTo>
                    <a:pt x="15374" y="11700"/>
                    <a:pt x="15362" y="11698"/>
                    <a:pt x="15358" y="11698"/>
                  </a:cubicBezTo>
                  <a:cubicBezTo>
                    <a:pt x="15344" y="11698"/>
                    <a:pt x="15335" y="11642"/>
                    <a:pt x="15349" y="11642"/>
                  </a:cubicBezTo>
                  <a:cubicBezTo>
                    <a:pt x="15380" y="11642"/>
                    <a:pt x="15397" y="11655"/>
                    <a:pt x="15402" y="11673"/>
                  </a:cubicBezTo>
                  <a:cubicBezTo>
                    <a:pt x="15415" y="11717"/>
                    <a:pt x="15411" y="11754"/>
                    <a:pt x="15411" y="11797"/>
                  </a:cubicBezTo>
                  <a:cubicBezTo>
                    <a:pt x="15411" y="11885"/>
                    <a:pt x="15473" y="11928"/>
                    <a:pt x="15473" y="12015"/>
                  </a:cubicBezTo>
                  <a:cubicBezTo>
                    <a:pt x="15473" y="12115"/>
                    <a:pt x="15411" y="12128"/>
                    <a:pt x="15411" y="12208"/>
                  </a:cubicBezTo>
                  <a:cubicBezTo>
                    <a:pt x="15411" y="12221"/>
                    <a:pt x="15416" y="12235"/>
                    <a:pt x="15411" y="12246"/>
                  </a:cubicBezTo>
                  <a:cubicBezTo>
                    <a:pt x="15401" y="12269"/>
                    <a:pt x="15384" y="12252"/>
                    <a:pt x="15371" y="12258"/>
                  </a:cubicBezTo>
                  <a:cubicBezTo>
                    <a:pt x="15327" y="12277"/>
                    <a:pt x="15340" y="12470"/>
                    <a:pt x="15340" y="12538"/>
                  </a:cubicBezTo>
                  <a:cubicBezTo>
                    <a:pt x="15340" y="12594"/>
                    <a:pt x="15291" y="12632"/>
                    <a:pt x="15291" y="12713"/>
                  </a:cubicBezTo>
                  <a:cubicBezTo>
                    <a:pt x="15291" y="12769"/>
                    <a:pt x="15331" y="12800"/>
                    <a:pt x="15313" y="12831"/>
                  </a:cubicBezTo>
                  <a:cubicBezTo>
                    <a:pt x="15275" y="12895"/>
                    <a:pt x="15261" y="12975"/>
                    <a:pt x="15207" y="12955"/>
                  </a:cubicBezTo>
                  <a:cubicBezTo>
                    <a:pt x="15168" y="12942"/>
                    <a:pt x="15242" y="12849"/>
                    <a:pt x="15211" y="12856"/>
                  </a:cubicBezTo>
                  <a:cubicBezTo>
                    <a:pt x="15138" y="12872"/>
                    <a:pt x="15117" y="12922"/>
                    <a:pt x="15091" y="13005"/>
                  </a:cubicBezTo>
                  <a:cubicBezTo>
                    <a:pt x="15088" y="13017"/>
                    <a:pt x="15077" y="12981"/>
                    <a:pt x="15069" y="12974"/>
                  </a:cubicBezTo>
                  <a:cubicBezTo>
                    <a:pt x="15056" y="12963"/>
                    <a:pt x="15037" y="12963"/>
                    <a:pt x="15025" y="12974"/>
                  </a:cubicBezTo>
                  <a:cubicBezTo>
                    <a:pt x="14993" y="13003"/>
                    <a:pt x="14972" y="13049"/>
                    <a:pt x="14936" y="13049"/>
                  </a:cubicBezTo>
                  <a:cubicBezTo>
                    <a:pt x="14843" y="13049"/>
                    <a:pt x="14847" y="12943"/>
                    <a:pt x="14807" y="12943"/>
                  </a:cubicBezTo>
                  <a:cubicBezTo>
                    <a:pt x="14794" y="12943"/>
                    <a:pt x="14780" y="12974"/>
                    <a:pt x="14780" y="12993"/>
                  </a:cubicBezTo>
                  <a:cubicBezTo>
                    <a:pt x="14780" y="13018"/>
                    <a:pt x="14829" y="13090"/>
                    <a:pt x="14825" y="13093"/>
                  </a:cubicBezTo>
                  <a:cubicBezTo>
                    <a:pt x="14812" y="13101"/>
                    <a:pt x="14794" y="13099"/>
                    <a:pt x="14780" y="13099"/>
                  </a:cubicBezTo>
                  <a:cubicBezTo>
                    <a:pt x="14749" y="13099"/>
                    <a:pt x="14716" y="13224"/>
                    <a:pt x="14674" y="13260"/>
                  </a:cubicBezTo>
                  <a:cubicBezTo>
                    <a:pt x="14643" y="13287"/>
                    <a:pt x="14643" y="13198"/>
                    <a:pt x="14612" y="13198"/>
                  </a:cubicBezTo>
                  <a:close/>
                  <a:moveTo>
                    <a:pt x="14474" y="13286"/>
                  </a:moveTo>
                  <a:cubicBezTo>
                    <a:pt x="14439" y="13286"/>
                    <a:pt x="14419" y="13231"/>
                    <a:pt x="14408" y="13242"/>
                  </a:cubicBezTo>
                  <a:cubicBezTo>
                    <a:pt x="14361" y="13286"/>
                    <a:pt x="14359" y="13397"/>
                    <a:pt x="14301" y="13397"/>
                  </a:cubicBezTo>
                  <a:cubicBezTo>
                    <a:pt x="14278" y="13397"/>
                    <a:pt x="14285" y="13332"/>
                    <a:pt x="14274" y="13304"/>
                  </a:cubicBezTo>
                  <a:cubicBezTo>
                    <a:pt x="14258" y="13265"/>
                    <a:pt x="14239" y="13267"/>
                    <a:pt x="14239" y="13236"/>
                  </a:cubicBezTo>
                  <a:cubicBezTo>
                    <a:pt x="14239" y="13236"/>
                    <a:pt x="14319" y="13141"/>
                    <a:pt x="14323" y="13142"/>
                  </a:cubicBezTo>
                  <a:cubicBezTo>
                    <a:pt x="14400" y="13168"/>
                    <a:pt x="14412" y="13068"/>
                    <a:pt x="14474" y="13068"/>
                  </a:cubicBezTo>
                  <a:cubicBezTo>
                    <a:pt x="14572" y="13068"/>
                    <a:pt x="14519" y="13286"/>
                    <a:pt x="14474" y="13286"/>
                  </a:cubicBezTo>
                  <a:close/>
                  <a:moveTo>
                    <a:pt x="14008" y="13503"/>
                  </a:moveTo>
                  <a:cubicBezTo>
                    <a:pt x="14014" y="13474"/>
                    <a:pt x="14038" y="13441"/>
                    <a:pt x="14025" y="13417"/>
                  </a:cubicBezTo>
                  <a:cubicBezTo>
                    <a:pt x="14010" y="13384"/>
                    <a:pt x="14000" y="13363"/>
                    <a:pt x="13990" y="13335"/>
                  </a:cubicBezTo>
                  <a:cubicBezTo>
                    <a:pt x="13984" y="13319"/>
                    <a:pt x="14001" y="13376"/>
                    <a:pt x="13990" y="13391"/>
                  </a:cubicBezTo>
                  <a:cubicBezTo>
                    <a:pt x="13974" y="13413"/>
                    <a:pt x="13950" y="13417"/>
                    <a:pt x="13937" y="13417"/>
                  </a:cubicBezTo>
                  <a:cubicBezTo>
                    <a:pt x="13915" y="13417"/>
                    <a:pt x="13892" y="13379"/>
                    <a:pt x="13892" y="13348"/>
                  </a:cubicBezTo>
                  <a:cubicBezTo>
                    <a:pt x="13892" y="13310"/>
                    <a:pt x="14017" y="13192"/>
                    <a:pt x="14030" y="13192"/>
                  </a:cubicBezTo>
                  <a:cubicBezTo>
                    <a:pt x="14065" y="13192"/>
                    <a:pt x="14094" y="13224"/>
                    <a:pt x="14146" y="13242"/>
                  </a:cubicBezTo>
                  <a:cubicBezTo>
                    <a:pt x="14158" y="13246"/>
                    <a:pt x="14138" y="13296"/>
                    <a:pt x="14150" y="13304"/>
                  </a:cubicBezTo>
                  <a:cubicBezTo>
                    <a:pt x="14166" y="13314"/>
                    <a:pt x="14181" y="13332"/>
                    <a:pt x="14190" y="13354"/>
                  </a:cubicBezTo>
                  <a:cubicBezTo>
                    <a:pt x="14196" y="13370"/>
                    <a:pt x="14195" y="13395"/>
                    <a:pt x="14190" y="13417"/>
                  </a:cubicBezTo>
                  <a:cubicBezTo>
                    <a:pt x="14186" y="13434"/>
                    <a:pt x="14155" y="13396"/>
                    <a:pt x="14150" y="13417"/>
                  </a:cubicBezTo>
                  <a:cubicBezTo>
                    <a:pt x="14122" y="13523"/>
                    <a:pt x="14101" y="13721"/>
                    <a:pt x="14039" y="13721"/>
                  </a:cubicBezTo>
                  <a:cubicBezTo>
                    <a:pt x="14025" y="13721"/>
                    <a:pt x="14025" y="13684"/>
                    <a:pt x="14025" y="13665"/>
                  </a:cubicBezTo>
                  <a:cubicBezTo>
                    <a:pt x="14025" y="13653"/>
                    <a:pt x="14034" y="13700"/>
                    <a:pt x="14025" y="13703"/>
                  </a:cubicBezTo>
                  <a:cubicBezTo>
                    <a:pt x="13991" y="13714"/>
                    <a:pt x="13963" y="13628"/>
                    <a:pt x="13963" y="13603"/>
                  </a:cubicBezTo>
                  <a:cubicBezTo>
                    <a:pt x="13963" y="13590"/>
                    <a:pt x="14008" y="13503"/>
                    <a:pt x="14008" y="13503"/>
                  </a:cubicBezTo>
                  <a:close/>
                  <a:moveTo>
                    <a:pt x="9861" y="19268"/>
                  </a:moveTo>
                  <a:cubicBezTo>
                    <a:pt x="9890" y="19286"/>
                    <a:pt x="9958" y="19417"/>
                    <a:pt x="9923" y="19417"/>
                  </a:cubicBezTo>
                  <a:cubicBezTo>
                    <a:pt x="9905" y="19417"/>
                    <a:pt x="9849" y="19317"/>
                    <a:pt x="9843" y="19281"/>
                  </a:cubicBezTo>
                  <a:cubicBezTo>
                    <a:pt x="9843" y="19279"/>
                    <a:pt x="9838" y="19281"/>
                    <a:pt x="9839" y="19281"/>
                  </a:cubicBezTo>
                  <a:cubicBezTo>
                    <a:pt x="9846" y="19276"/>
                    <a:pt x="9854" y="19264"/>
                    <a:pt x="9861" y="19268"/>
                  </a:cubicBezTo>
                  <a:close/>
                  <a:moveTo>
                    <a:pt x="10016" y="19648"/>
                  </a:moveTo>
                  <a:cubicBezTo>
                    <a:pt x="10052" y="19710"/>
                    <a:pt x="10104" y="19756"/>
                    <a:pt x="10078" y="19822"/>
                  </a:cubicBezTo>
                  <a:cubicBezTo>
                    <a:pt x="10068" y="19850"/>
                    <a:pt x="9998" y="19716"/>
                    <a:pt x="9998" y="19673"/>
                  </a:cubicBezTo>
                  <a:cubicBezTo>
                    <a:pt x="9998" y="19667"/>
                    <a:pt x="9994" y="19650"/>
                    <a:pt x="9998" y="19648"/>
                  </a:cubicBezTo>
                  <a:cubicBezTo>
                    <a:pt x="10009" y="19642"/>
                    <a:pt x="10023" y="19642"/>
                    <a:pt x="10034" y="19648"/>
                  </a:cubicBezTo>
                  <a:cubicBezTo>
                    <a:pt x="10038" y="19650"/>
                    <a:pt x="10034" y="19679"/>
                    <a:pt x="10034" y="19679"/>
                  </a:cubicBezTo>
                  <a:cubicBezTo>
                    <a:pt x="10028" y="19669"/>
                    <a:pt x="10010" y="19638"/>
                    <a:pt x="10016" y="19648"/>
                  </a:cubicBezTo>
                  <a:close/>
                  <a:moveTo>
                    <a:pt x="11126" y="19922"/>
                  </a:moveTo>
                  <a:cubicBezTo>
                    <a:pt x="11139" y="19922"/>
                    <a:pt x="11157" y="19922"/>
                    <a:pt x="11170" y="19922"/>
                  </a:cubicBezTo>
                  <a:cubicBezTo>
                    <a:pt x="11184" y="19922"/>
                    <a:pt x="11207" y="19934"/>
                    <a:pt x="11211" y="19953"/>
                  </a:cubicBezTo>
                  <a:cubicBezTo>
                    <a:pt x="11218" y="19990"/>
                    <a:pt x="11188" y="20028"/>
                    <a:pt x="11161" y="20028"/>
                  </a:cubicBezTo>
                  <a:cubicBezTo>
                    <a:pt x="11135" y="20028"/>
                    <a:pt x="11126" y="19984"/>
                    <a:pt x="11126" y="19953"/>
                  </a:cubicBezTo>
                  <a:cubicBezTo>
                    <a:pt x="11126" y="19947"/>
                    <a:pt x="11122" y="19922"/>
                    <a:pt x="11126" y="19922"/>
                  </a:cubicBezTo>
                  <a:close/>
                  <a:moveTo>
                    <a:pt x="10926" y="19953"/>
                  </a:moveTo>
                  <a:cubicBezTo>
                    <a:pt x="10918" y="19953"/>
                    <a:pt x="10901" y="19884"/>
                    <a:pt x="10895" y="19866"/>
                  </a:cubicBezTo>
                  <a:cubicBezTo>
                    <a:pt x="10879" y="19815"/>
                    <a:pt x="10806" y="19847"/>
                    <a:pt x="10806" y="19797"/>
                  </a:cubicBezTo>
                  <a:cubicBezTo>
                    <a:pt x="10806" y="19766"/>
                    <a:pt x="10879" y="19683"/>
                    <a:pt x="10900" y="19716"/>
                  </a:cubicBezTo>
                  <a:cubicBezTo>
                    <a:pt x="10946" y="19791"/>
                    <a:pt x="10950" y="19909"/>
                    <a:pt x="11011" y="19928"/>
                  </a:cubicBezTo>
                  <a:cubicBezTo>
                    <a:pt x="11024" y="19932"/>
                    <a:pt x="11019" y="19971"/>
                    <a:pt x="11015" y="19990"/>
                  </a:cubicBezTo>
                  <a:cubicBezTo>
                    <a:pt x="11012" y="20002"/>
                    <a:pt x="10993" y="19990"/>
                    <a:pt x="10984" y="19990"/>
                  </a:cubicBezTo>
                  <a:cubicBezTo>
                    <a:pt x="10957" y="19990"/>
                    <a:pt x="10944" y="19953"/>
                    <a:pt x="10926" y="19953"/>
                  </a:cubicBezTo>
                  <a:close/>
                  <a:moveTo>
                    <a:pt x="11228" y="15981"/>
                  </a:moveTo>
                  <a:cubicBezTo>
                    <a:pt x="11264" y="15981"/>
                    <a:pt x="11415" y="15826"/>
                    <a:pt x="11472" y="15826"/>
                  </a:cubicBezTo>
                  <a:cubicBezTo>
                    <a:pt x="11495" y="15826"/>
                    <a:pt x="11525" y="15882"/>
                    <a:pt x="11525" y="15919"/>
                  </a:cubicBezTo>
                  <a:cubicBezTo>
                    <a:pt x="11525" y="16006"/>
                    <a:pt x="11393" y="16199"/>
                    <a:pt x="11326" y="16199"/>
                  </a:cubicBezTo>
                  <a:cubicBezTo>
                    <a:pt x="11259" y="16199"/>
                    <a:pt x="11228" y="16156"/>
                    <a:pt x="11228" y="16075"/>
                  </a:cubicBezTo>
                  <a:cubicBezTo>
                    <a:pt x="11228" y="16037"/>
                    <a:pt x="11206" y="15981"/>
                    <a:pt x="11228" y="15981"/>
                  </a:cubicBezTo>
                  <a:close/>
                  <a:moveTo>
                    <a:pt x="12747" y="15408"/>
                  </a:moveTo>
                  <a:cubicBezTo>
                    <a:pt x="12667" y="15408"/>
                    <a:pt x="12680" y="15328"/>
                    <a:pt x="12680" y="15234"/>
                  </a:cubicBezTo>
                  <a:cubicBezTo>
                    <a:pt x="12680" y="15103"/>
                    <a:pt x="12774" y="14860"/>
                    <a:pt x="12836" y="14860"/>
                  </a:cubicBezTo>
                  <a:cubicBezTo>
                    <a:pt x="12947" y="14860"/>
                    <a:pt x="12849" y="15408"/>
                    <a:pt x="12747" y="15408"/>
                  </a:cubicBezTo>
                  <a:close/>
                  <a:moveTo>
                    <a:pt x="13657" y="19449"/>
                  </a:moveTo>
                  <a:cubicBezTo>
                    <a:pt x="13653" y="19436"/>
                    <a:pt x="13647" y="19409"/>
                    <a:pt x="13657" y="19405"/>
                  </a:cubicBezTo>
                  <a:cubicBezTo>
                    <a:pt x="13691" y="19391"/>
                    <a:pt x="13753" y="19417"/>
                    <a:pt x="13759" y="19393"/>
                  </a:cubicBezTo>
                  <a:cubicBezTo>
                    <a:pt x="13771" y="19345"/>
                    <a:pt x="13724" y="19331"/>
                    <a:pt x="13724" y="19299"/>
                  </a:cubicBezTo>
                  <a:cubicBezTo>
                    <a:pt x="13724" y="19262"/>
                    <a:pt x="13791" y="19237"/>
                    <a:pt x="13768" y="19219"/>
                  </a:cubicBezTo>
                  <a:cubicBezTo>
                    <a:pt x="13701" y="19164"/>
                    <a:pt x="13697" y="19119"/>
                    <a:pt x="13653" y="19056"/>
                  </a:cubicBezTo>
                  <a:cubicBezTo>
                    <a:pt x="13624" y="19017"/>
                    <a:pt x="13613" y="19131"/>
                    <a:pt x="13613" y="19181"/>
                  </a:cubicBezTo>
                  <a:cubicBezTo>
                    <a:pt x="13613" y="19262"/>
                    <a:pt x="13648" y="19287"/>
                    <a:pt x="13648" y="19355"/>
                  </a:cubicBezTo>
                  <a:cubicBezTo>
                    <a:pt x="13648" y="19417"/>
                    <a:pt x="13648" y="19399"/>
                    <a:pt x="13648" y="19436"/>
                  </a:cubicBezTo>
                  <a:cubicBezTo>
                    <a:pt x="13648" y="19474"/>
                    <a:pt x="13680" y="19605"/>
                    <a:pt x="13706" y="19555"/>
                  </a:cubicBezTo>
                  <a:cubicBezTo>
                    <a:pt x="13728" y="19511"/>
                    <a:pt x="13671" y="19489"/>
                    <a:pt x="13657" y="19449"/>
                  </a:cubicBezTo>
                  <a:close/>
                  <a:moveTo>
                    <a:pt x="13981" y="20009"/>
                  </a:moveTo>
                  <a:cubicBezTo>
                    <a:pt x="13990" y="20057"/>
                    <a:pt x="14035" y="20072"/>
                    <a:pt x="14035" y="20121"/>
                  </a:cubicBezTo>
                  <a:cubicBezTo>
                    <a:pt x="14035" y="20134"/>
                    <a:pt x="14017" y="20134"/>
                    <a:pt x="14008" y="20134"/>
                  </a:cubicBezTo>
                  <a:cubicBezTo>
                    <a:pt x="13946" y="20134"/>
                    <a:pt x="13915" y="20072"/>
                    <a:pt x="13852" y="20072"/>
                  </a:cubicBezTo>
                  <a:cubicBezTo>
                    <a:pt x="13808" y="20072"/>
                    <a:pt x="13786" y="20072"/>
                    <a:pt x="13750" y="20072"/>
                  </a:cubicBezTo>
                  <a:cubicBezTo>
                    <a:pt x="13733" y="20072"/>
                    <a:pt x="13671" y="20046"/>
                    <a:pt x="13671" y="20046"/>
                  </a:cubicBezTo>
                  <a:cubicBezTo>
                    <a:pt x="13671" y="20015"/>
                    <a:pt x="13689" y="19993"/>
                    <a:pt x="13702" y="19990"/>
                  </a:cubicBezTo>
                  <a:cubicBezTo>
                    <a:pt x="13768" y="19979"/>
                    <a:pt x="13840" y="19955"/>
                    <a:pt x="13902" y="19990"/>
                  </a:cubicBezTo>
                  <a:cubicBezTo>
                    <a:pt x="13931" y="20008"/>
                    <a:pt x="13941" y="20017"/>
                    <a:pt x="13968" y="20015"/>
                  </a:cubicBezTo>
                  <a:cubicBezTo>
                    <a:pt x="13972" y="20015"/>
                    <a:pt x="13980" y="20002"/>
                    <a:pt x="13981" y="20009"/>
                  </a:cubicBezTo>
                  <a:close/>
                  <a:moveTo>
                    <a:pt x="13564" y="20084"/>
                  </a:moveTo>
                  <a:cubicBezTo>
                    <a:pt x="13564" y="20096"/>
                    <a:pt x="13533" y="20165"/>
                    <a:pt x="13519" y="20165"/>
                  </a:cubicBezTo>
                  <a:cubicBezTo>
                    <a:pt x="13493" y="20165"/>
                    <a:pt x="13440" y="20096"/>
                    <a:pt x="13440" y="20046"/>
                  </a:cubicBezTo>
                  <a:cubicBezTo>
                    <a:pt x="13440" y="19971"/>
                    <a:pt x="13564" y="20022"/>
                    <a:pt x="13564" y="20084"/>
                  </a:cubicBezTo>
                  <a:close/>
                  <a:moveTo>
                    <a:pt x="13311" y="21142"/>
                  </a:moveTo>
                  <a:cubicBezTo>
                    <a:pt x="13289" y="21142"/>
                    <a:pt x="13311" y="21204"/>
                    <a:pt x="13297" y="21223"/>
                  </a:cubicBezTo>
                  <a:cubicBezTo>
                    <a:pt x="13275" y="21254"/>
                    <a:pt x="13200" y="21329"/>
                    <a:pt x="13151" y="21329"/>
                  </a:cubicBezTo>
                  <a:cubicBezTo>
                    <a:pt x="13133" y="21329"/>
                    <a:pt x="13120" y="21298"/>
                    <a:pt x="13120" y="21273"/>
                  </a:cubicBezTo>
                  <a:cubicBezTo>
                    <a:pt x="13120" y="21136"/>
                    <a:pt x="13204" y="21136"/>
                    <a:pt x="13271" y="21105"/>
                  </a:cubicBezTo>
                  <a:cubicBezTo>
                    <a:pt x="13284" y="21099"/>
                    <a:pt x="13284" y="21061"/>
                    <a:pt x="13293" y="21049"/>
                  </a:cubicBezTo>
                  <a:cubicBezTo>
                    <a:pt x="13338" y="20987"/>
                    <a:pt x="13575" y="20932"/>
                    <a:pt x="13573" y="20999"/>
                  </a:cubicBezTo>
                  <a:cubicBezTo>
                    <a:pt x="13569" y="21111"/>
                    <a:pt x="13382" y="21142"/>
                    <a:pt x="13311" y="21142"/>
                  </a:cubicBezTo>
                  <a:close/>
                  <a:moveTo>
                    <a:pt x="12174" y="20949"/>
                  </a:moveTo>
                  <a:cubicBezTo>
                    <a:pt x="12183" y="20935"/>
                    <a:pt x="12201" y="20949"/>
                    <a:pt x="12214" y="20949"/>
                  </a:cubicBezTo>
                  <a:cubicBezTo>
                    <a:pt x="12236" y="20949"/>
                    <a:pt x="12247" y="20966"/>
                    <a:pt x="12254" y="20993"/>
                  </a:cubicBezTo>
                  <a:cubicBezTo>
                    <a:pt x="12264" y="21028"/>
                    <a:pt x="12232" y="21055"/>
                    <a:pt x="12210" y="21055"/>
                  </a:cubicBezTo>
                  <a:cubicBezTo>
                    <a:pt x="12196" y="21055"/>
                    <a:pt x="12174" y="21030"/>
                    <a:pt x="12174" y="21012"/>
                  </a:cubicBezTo>
                  <a:cubicBezTo>
                    <a:pt x="12174" y="20993"/>
                    <a:pt x="12164" y="20962"/>
                    <a:pt x="12174" y="20949"/>
                  </a:cubicBezTo>
                  <a:close/>
                  <a:moveTo>
                    <a:pt x="12707" y="21317"/>
                  </a:moveTo>
                  <a:cubicBezTo>
                    <a:pt x="12685" y="21317"/>
                    <a:pt x="12693" y="21241"/>
                    <a:pt x="12680" y="21236"/>
                  </a:cubicBezTo>
                  <a:cubicBezTo>
                    <a:pt x="12638" y="21218"/>
                    <a:pt x="12565" y="21229"/>
                    <a:pt x="12565" y="21167"/>
                  </a:cubicBezTo>
                  <a:cubicBezTo>
                    <a:pt x="12565" y="21117"/>
                    <a:pt x="12618" y="21130"/>
                    <a:pt x="12649" y="21130"/>
                  </a:cubicBezTo>
                  <a:cubicBezTo>
                    <a:pt x="12662" y="21130"/>
                    <a:pt x="12691" y="21111"/>
                    <a:pt x="12694" y="21130"/>
                  </a:cubicBezTo>
                  <a:cubicBezTo>
                    <a:pt x="12707" y="21215"/>
                    <a:pt x="12760" y="21198"/>
                    <a:pt x="12760" y="21273"/>
                  </a:cubicBezTo>
                  <a:cubicBezTo>
                    <a:pt x="12760" y="21292"/>
                    <a:pt x="12738" y="21317"/>
                    <a:pt x="12725" y="21317"/>
                  </a:cubicBezTo>
                  <a:cubicBezTo>
                    <a:pt x="12720" y="21317"/>
                    <a:pt x="12711" y="21317"/>
                    <a:pt x="12707" y="21317"/>
                  </a:cubicBezTo>
                  <a:close/>
                  <a:moveTo>
                    <a:pt x="12547" y="21049"/>
                  </a:moveTo>
                  <a:cubicBezTo>
                    <a:pt x="12541" y="21066"/>
                    <a:pt x="12520" y="21053"/>
                    <a:pt x="12507" y="21049"/>
                  </a:cubicBezTo>
                  <a:cubicBezTo>
                    <a:pt x="12494" y="21045"/>
                    <a:pt x="12485" y="21020"/>
                    <a:pt x="12472" y="21024"/>
                  </a:cubicBezTo>
                  <a:cubicBezTo>
                    <a:pt x="12425" y="21038"/>
                    <a:pt x="12409" y="21086"/>
                    <a:pt x="12365" y="21086"/>
                  </a:cubicBezTo>
                  <a:cubicBezTo>
                    <a:pt x="12329" y="21086"/>
                    <a:pt x="12276" y="21067"/>
                    <a:pt x="12276" y="21043"/>
                  </a:cubicBezTo>
                  <a:cubicBezTo>
                    <a:pt x="12276" y="20974"/>
                    <a:pt x="12311" y="20980"/>
                    <a:pt x="12352" y="20980"/>
                  </a:cubicBezTo>
                  <a:cubicBezTo>
                    <a:pt x="12391" y="20980"/>
                    <a:pt x="12413" y="21012"/>
                    <a:pt x="12436" y="21005"/>
                  </a:cubicBezTo>
                  <a:cubicBezTo>
                    <a:pt x="12449" y="21002"/>
                    <a:pt x="12428" y="20962"/>
                    <a:pt x="12440" y="20955"/>
                  </a:cubicBezTo>
                  <a:cubicBezTo>
                    <a:pt x="12474" y="20938"/>
                    <a:pt x="12522" y="20920"/>
                    <a:pt x="12547" y="20955"/>
                  </a:cubicBezTo>
                  <a:cubicBezTo>
                    <a:pt x="12572" y="20991"/>
                    <a:pt x="12552" y="21033"/>
                    <a:pt x="12547" y="21049"/>
                  </a:cubicBezTo>
                  <a:close/>
                  <a:moveTo>
                    <a:pt x="12920" y="21055"/>
                  </a:moveTo>
                  <a:cubicBezTo>
                    <a:pt x="12858" y="21068"/>
                    <a:pt x="12796" y="21055"/>
                    <a:pt x="12760" y="21055"/>
                  </a:cubicBezTo>
                  <a:cubicBezTo>
                    <a:pt x="12729" y="21055"/>
                    <a:pt x="12662" y="21061"/>
                    <a:pt x="12662" y="20993"/>
                  </a:cubicBezTo>
                  <a:cubicBezTo>
                    <a:pt x="12662" y="20943"/>
                    <a:pt x="12711" y="20949"/>
                    <a:pt x="12742" y="20949"/>
                  </a:cubicBezTo>
                  <a:cubicBezTo>
                    <a:pt x="12822" y="20949"/>
                    <a:pt x="12853" y="20993"/>
                    <a:pt x="12920" y="20993"/>
                  </a:cubicBezTo>
                  <a:cubicBezTo>
                    <a:pt x="12987" y="20993"/>
                    <a:pt x="13039" y="20871"/>
                    <a:pt x="13049" y="20931"/>
                  </a:cubicBezTo>
                  <a:cubicBezTo>
                    <a:pt x="13063" y="21021"/>
                    <a:pt x="12980" y="21043"/>
                    <a:pt x="12920" y="21055"/>
                  </a:cubicBezTo>
                  <a:close/>
                  <a:moveTo>
                    <a:pt x="12081" y="21018"/>
                  </a:moveTo>
                  <a:cubicBezTo>
                    <a:pt x="12037" y="21018"/>
                    <a:pt x="12041" y="20974"/>
                    <a:pt x="11988" y="20974"/>
                  </a:cubicBezTo>
                  <a:cubicBezTo>
                    <a:pt x="11974" y="20974"/>
                    <a:pt x="12001" y="21042"/>
                    <a:pt x="11988" y="21036"/>
                  </a:cubicBezTo>
                  <a:cubicBezTo>
                    <a:pt x="11837" y="20970"/>
                    <a:pt x="11690" y="20943"/>
                    <a:pt x="11517" y="20943"/>
                  </a:cubicBezTo>
                  <a:cubicBezTo>
                    <a:pt x="11464" y="20943"/>
                    <a:pt x="11450" y="20862"/>
                    <a:pt x="11406" y="20862"/>
                  </a:cubicBezTo>
                  <a:cubicBezTo>
                    <a:pt x="11321" y="20862"/>
                    <a:pt x="11250" y="20857"/>
                    <a:pt x="11161" y="20819"/>
                  </a:cubicBezTo>
                  <a:cubicBezTo>
                    <a:pt x="11095" y="20789"/>
                    <a:pt x="11028" y="20850"/>
                    <a:pt x="10984" y="20787"/>
                  </a:cubicBezTo>
                  <a:cubicBezTo>
                    <a:pt x="10940" y="20725"/>
                    <a:pt x="10903" y="20669"/>
                    <a:pt x="10838" y="20650"/>
                  </a:cubicBezTo>
                  <a:cubicBezTo>
                    <a:pt x="10824" y="20646"/>
                    <a:pt x="10922" y="20519"/>
                    <a:pt x="10948" y="20519"/>
                  </a:cubicBezTo>
                  <a:cubicBezTo>
                    <a:pt x="10962" y="20519"/>
                    <a:pt x="10971" y="20545"/>
                    <a:pt x="10984" y="20545"/>
                  </a:cubicBezTo>
                  <a:cubicBezTo>
                    <a:pt x="11011" y="20545"/>
                    <a:pt x="11029" y="20507"/>
                    <a:pt x="11055" y="20507"/>
                  </a:cubicBezTo>
                  <a:cubicBezTo>
                    <a:pt x="11188" y="20507"/>
                    <a:pt x="11246" y="20706"/>
                    <a:pt x="11393" y="20706"/>
                  </a:cubicBezTo>
                  <a:cubicBezTo>
                    <a:pt x="11459" y="20706"/>
                    <a:pt x="11472" y="20613"/>
                    <a:pt x="11525" y="20613"/>
                  </a:cubicBezTo>
                  <a:cubicBezTo>
                    <a:pt x="11615" y="20613"/>
                    <a:pt x="11646" y="20730"/>
                    <a:pt x="11726" y="20725"/>
                  </a:cubicBezTo>
                  <a:cubicBezTo>
                    <a:pt x="11771" y="20722"/>
                    <a:pt x="11814" y="20707"/>
                    <a:pt x="11859" y="20700"/>
                  </a:cubicBezTo>
                  <a:cubicBezTo>
                    <a:pt x="11871" y="20698"/>
                    <a:pt x="11891" y="20684"/>
                    <a:pt x="11894" y="20700"/>
                  </a:cubicBezTo>
                  <a:cubicBezTo>
                    <a:pt x="11902" y="20731"/>
                    <a:pt x="11724" y="20734"/>
                    <a:pt x="11730" y="20744"/>
                  </a:cubicBezTo>
                  <a:cubicBezTo>
                    <a:pt x="11776" y="20816"/>
                    <a:pt x="11836" y="20825"/>
                    <a:pt x="11916" y="20825"/>
                  </a:cubicBezTo>
                  <a:cubicBezTo>
                    <a:pt x="11943" y="20825"/>
                    <a:pt x="11943" y="20868"/>
                    <a:pt x="11952" y="20881"/>
                  </a:cubicBezTo>
                  <a:cubicBezTo>
                    <a:pt x="11983" y="20924"/>
                    <a:pt x="12019" y="20874"/>
                    <a:pt x="12058" y="20893"/>
                  </a:cubicBezTo>
                  <a:cubicBezTo>
                    <a:pt x="12099" y="20912"/>
                    <a:pt x="12110" y="20910"/>
                    <a:pt x="12130" y="20949"/>
                  </a:cubicBezTo>
                  <a:cubicBezTo>
                    <a:pt x="12141" y="20972"/>
                    <a:pt x="12090" y="21018"/>
                    <a:pt x="12081" y="21018"/>
                  </a:cubicBezTo>
                  <a:close/>
                  <a:moveTo>
                    <a:pt x="12836" y="19648"/>
                  </a:moveTo>
                  <a:cubicBezTo>
                    <a:pt x="12817" y="19678"/>
                    <a:pt x="12813" y="19710"/>
                    <a:pt x="12787" y="19710"/>
                  </a:cubicBezTo>
                  <a:cubicBezTo>
                    <a:pt x="12720" y="19710"/>
                    <a:pt x="12694" y="19592"/>
                    <a:pt x="12694" y="19499"/>
                  </a:cubicBezTo>
                  <a:cubicBezTo>
                    <a:pt x="12694" y="19374"/>
                    <a:pt x="12764" y="19399"/>
                    <a:pt x="12840" y="19399"/>
                  </a:cubicBezTo>
                  <a:cubicBezTo>
                    <a:pt x="12915" y="19399"/>
                    <a:pt x="12947" y="19374"/>
                    <a:pt x="13009" y="19374"/>
                  </a:cubicBezTo>
                  <a:cubicBezTo>
                    <a:pt x="13066" y="19374"/>
                    <a:pt x="13106" y="19417"/>
                    <a:pt x="13164" y="19417"/>
                  </a:cubicBezTo>
                  <a:cubicBezTo>
                    <a:pt x="13253" y="19417"/>
                    <a:pt x="13272" y="19307"/>
                    <a:pt x="13297" y="19219"/>
                  </a:cubicBezTo>
                  <a:cubicBezTo>
                    <a:pt x="13302" y="19201"/>
                    <a:pt x="13324" y="19187"/>
                    <a:pt x="13320" y="19168"/>
                  </a:cubicBezTo>
                  <a:cubicBezTo>
                    <a:pt x="13317" y="19157"/>
                    <a:pt x="13301" y="19162"/>
                    <a:pt x="13293" y="19168"/>
                  </a:cubicBezTo>
                  <a:cubicBezTo>
                    <a:pt x="13237" y="19213"/>
                    <a:pt x="13182" y="19281"/>
                    <a:pt x="13151" y="19312"/>
                  </a:cubicBezTo>
                  <a:cubicBezTo>
                    <a:pt x="13141" y="19321"/>
                    <a:pt x="13127" y="19315"/>
                    <a:pt x="13116" y="19312"/>
                  </a:cubicBezTo>
                  <a:cubicBezTo>
                    <a:pt x="13011" y="19290"/>
                    <a:pt x="12909" y="19249"/>
                    <a:pt x="12804" y="19237"/>
                  </a:cubicBezTo>
                  <a:cubicBezTo>
                    <a:pt x="12690" y="19224"/>
                    <a:pt x="12636" y="19443"/>
                    <a:pt x="12636" y="19592"/>
                  </a:cubicBezTo>
                  <a:cubicBezTo>
                    <a:pt x="12636" y="19630"/>
                    <a:pt x="12601" y="19661"/>
                    <a:pt x="12596" y="19686"/>
                  </a:cubicBezTo>
                  <a:cubicBezTo>
                    <a:pt x="12566" y="19829"/>
                    <a:pt x="12516" y="19885"/>
                    <a:pt x="12516" y="20022"/>
                  </a:cubicBezTo>
                  <a:cubicBezTo>
                    <a:pt x="12516" y="20096"/>
                    <a:pt x="12596" y="20066"/>
                    <a:pt x="12605" y="20102"/>
                  </a:cubicBezTo>
                  <a:cubicBezTo>
                    <a:pt x="12629" y="20196"/>
                    <a:pt x="12605" y="20333"/>
                    <a:pt x="12605" y="20401"/>
                  </a:cubicBezTo>
                  <a:cubicBezTo>
                    <a:pt x="12605" y="20438"/>
                    <a:pt x="12641" y="20482"/>
                    <a:pt x="12676" y="20482"/>
                  </a:cubicBezTo>
                  <a:cubicBezTo>
                    <a:pt x="12725" y="20482"/>
                    <a:pt x="12742" y="20264"/>
                    <a:pt x="12742" y="20233"/>
                  </a:cubicBezTo>
                  <a:cubicBezTo>
                    <a:pt x="12742" y="20152"/>
                    <a:pt x="12702" y="20109"/>
                    <a:pt x="12702" y="20028"/>
                  </a:cubicBezTo>
                  <a:cubicBezTo>
                    <a:pt x="12702" y="19984"/>
                    <a:pt x="12738" y="19953"/>
                    <a:pt x="12769" y="19953"/>
                  </a:cubicBezTo>
                  <a:cubicBezTo>
                    <a:pt x="12782" y="19953"/>
                    <a:pt x="12801" y="19934"/>
                    <a:pt x="12804" y="19953"/>
                  </a:cubicBezTo>
                  <a:cubicBezTo>
                    <a:pt x="12813" y="19996"/>
                    <a:pt x="12789" y="20040"/>
                    <a:pt x="12787" y="20084"/>
                  </a:cubicBezTo>
                  <a:cubicBezTo>
                    <a:pt x="12783" y="20165"/>
                    <a:pt x="12858" y="20196"/>
                    <a:pt x="12858" y="20276"/>
                  </a:cubicBezTo>
                  <a:cubicBezTo>
                    <a:pt x="12858" y="20295"/>
                    <a:pt x="12848" y="20320"/>
                    <a:pt x="12858" y="20333"/>
                  </a:cubicBezTo>
                  <a:cubicBezTo>
                    <a:pt x="12872" y="20350"/>
                    <a:pt x="12908" y="20358"/>
                    <a:pt x="12915" y="20333"/>
                  </a:cubicBezTo>
                  <a:cubicBezTo>
                    <a:pt x="12933" y="20269"/>
                    <a:pt x="13029" y="20267"/>
                    <a:pt x="13013" y="20202"/>
                  </a:cubicBezTo>
                  <a:cubicBezTo>
                    <a:pt x="13008" y="20178"/>
                    <a:pt x="12951" y="20128"/>
                    <a:pt x="12951" y="20090"/>
                  </a:cubicBezTo>
                  <a:cubicBezTo>
                    <a:pt x="12951" y="20078"/>
                    <a:pt x="12976" y="20063"/>
                    <a:pt x="12969" y="20053"/>
                  </a:cubicBezTo>
                  <a:cubicBezTo>
                    <a:pt x="12948" y="20023"/>
                    <a:pt x="12844" y="19793"/>
                    <a:pt x="12858" y="19791"/>
                  </a:cubicBezTo>
                  <a:cubicBezTo>
                    <a:pt x="12982" y="19772"/>
                    <a:pt x="12995" y="19669"/>
                    <a:pt x="13093" y="19611"/>
                  </a:cubicBezTo>
                  <a:cubicBezTo>
                    <a:pt x="13104" y="19604"/>
                    <a:pt x="13103" y="19570"/>
                    <a:pt x="13093" y="19561"/>
                  </a:cubicBezTo>
                  <a:cubicBezTo>
                    <a:pt x="13070" y="19541"/>
                    <a:pt x="12830" y="19654"/>
                    <a:pt x="12827" y="19673"/>
                  </a:cubicBezTo>
                  <a:cubicBezTo>
                    <a:pt x="12825" y="19682"/>
                    <a:pt x="12840" y="19641"/>
                    <a:pt x="12836" y="19648"/>
                  </a:cubicBezTo>
                  <a:close/>
                  <a:moveTo>
                    <a:pt x="11650" y="20059"/>
                  </a:moveTo>
                  <a:cubicBezTo>
                    <a:pt x="11641" y="20059"/>
                    <a:pt x="11658" y="19978"/>
                    <a:pt x="11641" y="19965"/>
                  </a:cubicBezTo>
                  <a:cubicBezTo>
                    <a:pt x="11610" y="19940"/>
                    <a:pt x="11583" y="19997"/>
                    <a:pt x="11548" y="19997"/>
                  </a:cubicBezTo>
                  <a:cubicBezTo>
                    <a:pt x="11384" y="19997"/>
                    <a:pt x="11453" y="19781"/>
                    <a:pt x="11397" y="19654"/>
                  </a:cubicBezTo>
                  <a:cubicBezTo>
                    <a:pt x="11394" y="19649"/>
                    <a:pt x="11403" y="19629"/>
                    <a:pt x="11401" y="19623"/>
                  </a:cubicBezTo>
                  <a:cubicBezTo>
                    <a:pt x="11394" y="19591"/>
                    <a:pt x="11366" y="19592"/>
                    <a:pt x="11344" y="19586"/>
                  </a:cubicBezTo>
                  <a:cubicBezTo>
                    <a:pt x="11321" y="19579"/>
                    <a:pt x="11277" y="19355"/>
                    <a:pt x="11277" y="19324"/>
                  </a:cubicBezTo>
                  <a:cubicBezTo>
                    <a:pt x="11277" y="19219"/>
                    <a:pt x="11371" y="19262"/>
                    <a:pt x="11433" y="19262"/>
                  </a:cubicBezTo>
                  <a:cubicBezTo>
                    <a:pt x="11570" y="19262"/>
                    <a:pt x="11552" y="19069"/>
                    <a:pt x="11615" y="18982"/>
                  </a:cubicBezTo>
                  <a:cubicBezTo>
                    <a:pt x="11646" y="18938"/>
                    <a:pt x="11690" y="18939"/>
                    <a:pt x="11739" y="18926"/>
                  </a:cubicBezTo>
                  <a:cubicBezTo>
                    <a:pt x="11805" y="18908"/>
                    <a:pt x="11825" y="18862"/>
                    <a:pt x="11841" y="18795"/>
                  </a:cubicBezTo>
                  <a:cubicBezTo>
                    <a:pt x="11849" y="18762"/>
                    <a:pt x="11872" y="18720"/>
                    <a:pt x="11872" y="18720"/>
                  </a:cubicBezTo>
                  <a:cubicBezTo>
                    <a:pt x="11899" y="18702"/>
                    <a:pt x="11894" y="18688"/>
                    <a:pt x="11916" y="18677"/>
                  </a:cubicBezTo>
                  <a:cubicBezTo>
                    <a:pt x="11930" y="18670"/>
                    <a:pt x="11934" y="18639"/>
                    <a:pt x="11943" y="18627"/>
                  </a:cubicBezTo>
                  <a:cubicBezTo>
                    <a:pt x="11983" y="18571"/>
                    <a:pt x="12085" y="18602"/>
                    <a:pt x="12103" y="18552"/>
                  </a:cubicBezTo>
                  <a:cubicBezTo>
                    <a:pt x="12138" y="18453"/>
                    <a:pt x="12236" y="18216"/>
                    <a:pt x="12307" y="18216"/>
                  </a:cubicBezTo>
                  <a:cubicBezTo>
                    <a:pt x="12383" y="18216"/>
                    <a:pt x="12374" y="18279"/>
                    <a:pt x="12374" y="18372"/>
                  </a:cubicBezTo>
                  <a:cubicBezTo>
                    <a:pt x="12374" y="18502"/>
                    <a:pt x="12560" y="18428"/>
                    <a:pt x="12560" y="18552"/>
                  </a:cubicBezTo>
                  <a:cubicBezTo>
                    <a:pt x="12560" y="18608"/>
                    <a:pt x="12463" y="18571"/>
                    <a:pt x="12463" y="18627"/>
                  </a:cubicBezTo>
                  <a:cubicBezTo>
                    <a:pt x="12463" y="18639"/>
                    <a:pt x="12480" y="18646"/>
                    <a:pt x="12480" y="18658"/>
                  </a:cubicBezTo>
                  <a:cubicBezTo>
                    <a:pt x="12480" y="18680"/>
                    <a:pt x="12352" y="18745"/>
                    <a:pt x="12352" y="18745"/>
                  </a:cubicBezTo>
                  <a:cubicBezTo>
                    <a:pt x="12356" y="18764"/>
                    <a:pt x="12376" y="18784"/>
                    <a:pt x="12369" y="18801"/>
                  </a:cubicBezTo>
                  <a:cubicBezTo>
                    <a:pt x="12363" y="18819"/>
                    <a:pt x="12338" y="18826"/>
                    <a:pt x="12338" y="18845"/>
                  </a:cubicBezTo>
                  <a:cubicBezTo>
                    <a:pt x="12338" y="18938"/>
                    <a:pt x="12482" y="19170"/>
                    <a:pt x="12538" y="19250"/>
                  </a:cubicBezTo>
                  <a:cubicBezTo>
                    <a:pt x="12586" y="19317"/>
                    <a:pt x="12489" y="19312"/>
                    <a:pt x="12440" y="19312"/>
                  </a:cubicBezTo>
                  <a:cubicBezTo>
                    <a:pt x="12427" y="19312"/>
                    <a:pt x="12406" y="19311"/>
                    <a:pt x="12396" y="19324"/>
                  </a:cubicBezTo>
                  <a:cubicBezTo>
                    <a:pt x="12384" y="19340"/>
                    <a:pt x="12378" y="19364"/>
                    <a:pt x="12374" y="19387"/>
                  </a:cubicBezTo>
                  <a:cubicBezTo>
                    <a:pt x="12348" y="19523"/>
                    <a:pt x="12357" y="19578"/>
                    <a:pt x="12316" y="19667"/>
                  </a:cubicBezTo>
                  <a:cubicBezTo>
                    <a:pt x="12287" y="19731"/>
                    <a:pt x="12219" y="19772"/>
                    <a:pt x="12219" y="19810"/>
                  </a:cubicBezTo>
                  <a:cubicBezTo>
                    <a:pt x="12219" y="19853"/>
                    <a:pt x="12241" y="19866"/>
                    <a:pt x="12241" y="19897"/>
                  </a:cubicBezTo>
                  <a:cubicBezTo>
                    <a:pt x="12241" y="19947"/>
                    <a:pt x="12223" y="20062"/>
                    <a:pt x="12188" y="20109"/>
                  </a:cubicBezTo>
                  <a:cubicBezTo>
                    <a:pt x="12134" y="20179"/>
                    <a:pt x="12108" y="20208"/>
                    <a:pt x="12050" y="20208"/>
                  </a:cubicBezTo>
                  <a:cubicBezTo>
                    <a:pt x="12005" y="20208"/>
                    <a:pt x="12014" y="20141"/>
                    <a:pt x="11992" y="20121"/>
                  </a:cubicBezTo>
                  <a:cubicBezTo>
                    <a:pt x="11930" y="20067"/>
                    <a:pt x="11872" y="20022"/>
                    <a:pt x="11796" y="20022"/>
                  </a:cubicBezTo>
                  <a:cubicBezTo>
                    <a:pt x="11761" y="20022"/>
                    <a:pt x="11739" y="20090"/>
                    <a:pt x="11685" y="20090"/>
                  </a:cubicBezTo>
                  <a:cubicBezTo>
                    <a:pt x="11672" y="20090"/>
                    <a:pt x="11663" y="20059"/>
                    <a:pt x="11650" y="20059"/>
                  </a:cubicBezTo>
                  <a:close/>
                  <a:moveTo>
                    <a:pt x="10145" y="19524"/>
                  </a:moveTo>
                  <a:cubicBezTo>
                    <a:pt x="10132" y="19524"/>
                    <a:pt x="10140" y="19487"/>
                    <a:pt x="10132" y="19468"/>
                  </a:cubicBezTo>
                  <a:cubicBezTo>
                    <a:pt x="10127" y="19456"/>
                    <a:pt x="10074" y="19448"/>
                    <a:pt x="10061" y="19436"/>
                  </a:cubicBezTo>
                  <a:cubicBezTo>
                    <a:pt x="10039" y="19417"/>
                    <a:pt x="10008" y="19268"/>
                    <a:pt x="9998" y="19219"/>
                  </a:cubicBezTo>
                  <a:cubicBezTo>
                    <a:pt x="9969" y="19075"/>
                    <a:pt x="9865" y="19100"/>
                    <a:pt x="9834" y="19013"/>
                  </a:cubicBezTo>
                  <a:cubicBezTo>
                    <a:pt x="9808" y="18938"/>
                    <a:pt x="9793" y="18901"/>
                    <a:pt x="9767" y="18826"/>
                  </a:cubicBezTo>
                  <a:cubicBezTo>
                    <a:pt x="9749" y="18771"/>
                    <a:pt x="9705" y="18784"/>
                    <a:pt x="9665" y="18771"/>
                  </a:cubicBezTo>
                  <a:cubicBezTo>
                    <a:pt x="9630" y="18759"/>
                    <a:pt x="9556" y="18585"/>
                    <a:pt x="9545" y="18521"/>
                  </a:cubicBezTo>
                  <a:cubicBezTo>
                    <a:pt x="9543" y="18505"/>
                    <a:pt x="9538" y="18484"/>
                    <a:pt x="9545" y="18471"/>
                  </a:cubicBezTo>
                  <a:cubicBezTo>
                    <a:pt x="9551" y="18461"/>
                    <a:pt x="9563" y="18471"/>
                    <a:pt x="9572" y="18471"/>
                  </a:cubicBezTo>
                  <a:cubicBezTo>
                    <a:pt x="9616" y="18471"/>
                    <a:pt x="9622" y="18516"/>
                    <a:pt x="9661" y="18528"/>
                  </a:cubicBezTo>
                  <a:cubicBezTo>
                    <a:pt x="9709" y="18542"/>
                    <a:pt x="9760" y="18513"/>
                    <a:pt x="9807" y="18528"/>
                  </a:cubicBezTo>
                  <a:cubicBezTo>
                    <a:pt x="9908" y="18557"/>
                    <a:pt x="9938" y="18663"/>
                    <a:pt x="9972" y="18764"/>
                  </a:cubicBezTo>
                  <a:cubicBezTo>
                    <a:pt x="9982" y="18794"/>
                    <a:pt x="10003" y="18788"/>
                    <a:pt x="10021" y="18795"/>
                  </a:cubicBezTo>
                  <a:cubicBezTo>
                    <a:pt x="10087" y="18825"/>
                    <a:pt x="10118" y="18901"/>
                    <a:pt x="10162" y="18963"/>
                  </a:cubicBezTo>
                  <a:cubicBezTo>
                    <a:pt x="10247" y="19082"/>
                    <a:pt x="10296" y="19162"/>
                    <a:pt x="10420" y="19219"/>
                  </a:cubicBezTo>
                  <a:cubicBezTo>
                    <a:pt x="10487" y="19249"/>
                    <a:pt x="10562" y="19281"/>
                    <a:pt x="10562" y="19374"/>
                  </a:cubicBezTo>
                  <a:cubicBezTo>
                    <a:pt x="10562" y="19380"/>
                    <a:pt x="10549" y="19403"/>
                    <a:pt x="10554" y="19405"/>
                  </a:cubicBezTo>
                  <a:cubicBezTo>
                    <a:pt x="10566" y="19411"/>
                    <a:pt x="10576" y="19405"/>
                    <a:pt x="10589" y="19405"/>
                  </a:cubicBezTo>
                  <a:cubicBezTo>
                    <a:pt x="10607" y="19405"/>
                    <a:pt x="10627" y="19433"/>
                    <a:pt x="10629" y="19461"/>
                  </a:cubicBezTo>
                  <a:cubicBezTo>
                    <a:pt x="10630" y="19484"/>
                    <a:pt x="10612" y="19501"/>
                    <a:pt x="10611" y="19524"/>
                  </a:cubicBezTo>
                  <a:cubicBezTo>
                    <a:pt x="10606" y="19604"/>
                    <a:pt x="10673" y="19563"/>
                    <a:pt x="10695" y="19623"/>
                  </a:cubicBezTo>
                  <a:cubicBezTo>
                    <a:pt x="10738" y="19739"/>
                    <a:pt x="10749" y="19791"/>
                    <a:pt x="10797" y="19860"/>
                  </a:cubicBezTo>
                  <a:cubicBezTo>
                    <a:pt x="10824" y="19897"/>
                    <a:pt x="10887" y="19915"/>
                    <a:pt x="10887" y="19978"/>
                  </a:cubicBezTo>
                  <a:cubicBezTo>
                    <a:pt x="10887" y="20059"/>
                    <a:pt x="10921" y="20118"/>
                    <a:pt x="10887" y="20246"/>
                  </a:cubicBezTo>
                  <a:cubicBezTo>
                    <a:pt x="10869" y="20308"/>
                    <a:pt x="10864" y="20358"/>
                    <a:pt x="10864" y="20420"/>
                  </a:cubicBezTo>
                  <a:cubicBezTo>
                    <a:pt x="10864" y="20489"/>
                    <a:pt x="10775" y="20507"/>
                    <a:pt x="10744" y="20507"/>
                  </a:cubicBezTo>
                  <a:cubicBezTo>
                    <a:pt x="10722" y="20507"/>
                    <a:pt x="10642" y="20345"/>
                    <a:pt x="10638" y="20339"/>
                  </a:cubicBezTo>
                  <a:cubicBezTo>
                    <a:pt x="10554" y="20221"/>
                    <a:pt x="10473" y="20171"/>
                    <a:pt x="10394" y="20059"/>
                  </a:cubicBezTo>
                  <a:cubicBezTo>
                    <a:pt x="10305" y="19934"/>
                    <a:pt x="10268" y="19823"/>
                    <a:pt x="10220" y="19679"/>
                  </a:cubicBezTo>
                  <a:cubicBezTo>
                    <a:pt x="10210" y="19649"/>
                    <a:pt x="10158" y="19524"/>
                    <a:pt x="10145" y="19524"/>
                  </a:cubicBezTo>
                  <a:close/>
                  <a:moveTo>
                    <a:pt x="7823" y="18172"/>
                  </a:moveTo>
                  <a:cubicBezTo>
                    <a:pt x="7823" y="18285"/>
                    <a:pt x="7765" y="18428"/>
                    <a:pt x="7681" y="18428"/>
                  </a:cubicBezTo>
                  <a:cubicBezTo>
                    <a:pt x="7618" y="18428"/>
                    <a:pt x="7570" y="18341"/>
                    <a:pt x="7570" y="18253"/>
                  </a:cubicBezTo>
                  <a:cubicBezTo>
                    <a:pt x="7570" y="18073"/>
                    <a:pt x="7509" y="17822"/>
                    <a:pt x="7631" y="17749"/>
                  </a:cubicBezTo>
                  <a:cubicBezTo>
                    <a:pt x="7745" y="17681"/>
                    <a:pt x="7823" y="17974"/>
                    <a:pt x="7823" y="18172"/>
                  </a:cubicBezTo>
                  <a:close/>
                  <a:moveTo>
                    <a:pt x="12894" y="17112"/>
                  </a:moveTo>
                  <a:cubicBezTo>
                    <a:pt x="12893" y="17128"/>
                    <a:pt x="12934" y="17126"/>
                    <a:pt x="12934" y="17113"/>
                  </a:cubicBezTo>
                  <a:cubicBezTo>
                    <a:pt x="12935" y="17098"/>
                    <a:pt x="12894" y="17099"/>
                    <a:pt x="12894" y="17112"/>
                  </a:cubicBezTo>
                  <a:close/>
                  <a:moveTo>
                    <a:pt x="12851" y="17285"/>
                  </a:moveTo>
                  <a:cubicBezTo>
                    <a:pt x="12827" y="17284"/>
                    <a:pt x="12736" y="17076"/>
                    <a:pt x="12736" y="17076"/>
                  </a:cubicBezTo>
                  <a:cubicBezTo>
                    <a:pt x="12750" y="17076"/>
                    <a:pt x="12765" y="17068"/>
                    <a:pt x="12777" y="17077"/>
                  </a:cubicBezTo>
                  <a:cubicBezTo>
                    <a:pt x="12828" y="17114"/>
                    <a:pt x="12869" y="17112"/>
                    <a:pt x="12881" y="17177"/>
                  </a:cubicBezTo>
                  <a:cubicBezTo>
                    <a:pt x="12888" y="17221"/>
                    <a:pt x="12867" y="17285"/>
                    <a:pt x="12851" y="17285"/>
                  </a:cubicBezTo>
                  <a:close/>
                  <a:moveTo>
                    <a:pt x="13074" y="17328"/>
                  </a:moveTo>
                  <a:cubicBezTo>
                    <a:pt x="13058" y="17297"/>
                    <a:pt x="13065" y="17264"/>
                    <a:pt x="13075" y="17247"/>
                  </a:cubicBezTo>
                  <a:cubicBezTo>
                    <a:pt x="13082" y="17234"/>
                    <a:pt x="13104" y="17234"/>
                    <a:pt x="13111" y="17248"/>
                  </a:cubicBezTo>
                  <a:cubicBezTo>
                    <a:pt x="13132" y="17291"/>
                    <a:pt x="13175" y="17315"/>
                    <a:pt x="13174" y="17385"/>
                  </a:cubicBezTo>
                  <a:cubicBezTo>
                    <a:pt x="13174" y="17412"/>
                    <a:pt x="13143" y="17350"/>
                    <a:pt x="13130" y="17330"/>
                  </a:cubicBezTo>
                  <a:cubicBezTo>
                    <a:pt x="13117" y="17307"/>
                    <a:pt x="13085" y="17351"/>
                    <a:pt x="13074" y="17328"/>
                  </a:cubicBezTo>
                  <a:close/>
                  <a:moveTo>
                    <a:pt x="13259" y="17685"/>
                  </a:moveTo>
                  <a:cubicBezTo>
                    <a:pt x="13276" y="17740"/>
                    <a:pt x="13230" y="17792"/>
                    <a:pt x="13193" y="17791"/>
                  </a:cubicBezTo>
                  <a:cubicBezTo>
                    <a:pt x="13185" y="17791"/>
                    <a:pt x="13169" y="17774"/>
                    <a:pt x="13169" y="17763"/>
                  </a:cubicBezTo>
                  <a:cubicBezTo>
                    <a:pt x="13169" y="17731"/>
                    <a:pt x="13183" y="17699"/>
                    <a:pt x="13207" y="17683"/>
                  </a:cubicBezTo>
                  <a:cubicBezTo>
                    <a:pt x="13227" y="17670"/>
                    <a:pt x="13252" y="17660"/>
                    <a:pt x="13259" y="17685"/>
                  </a:cubicBezTo>
                  <a:close/>
                  <a:moveTo>
                    <a:pt x="13208" y="17548"/>
                  </a:moveTo>
                  <a:cubicBezTo>
                    <a:pt x="13219" y="17644"/>
                    <a:pt x="13158" y="17671"/>
                    <a:pt x="13153" y="17752"/>
                  </a:cubicBezTo>
                  <a:cubicBezTo>
                    <a:pt x="13153" y="17758"/>
                    <a:pt x="13133" y="17757"/>
                    <a:pt x="13133" y="17752"/>
                  </a:cubicBezTo>
                  <a:cubicBezTo>
                    <a:pt x="13142" y="17686"/>
                    <a:pt x="13159" y="17643"/>
                    <a:pt x="13172" y="17547"/>
                  </a:cubicBezTo>
                  <a:cubicBezTo>
                    <a:pt x="13175" y="17531"/>
                    <a:pt x="13207" y="17531"/>
                    <a:pt x="13208" y="17548"/>
                  </a:cubicBezTo>
                  <a:close/>
                  <a:moveTo>
                    <a:pt x="13155" y="17601"/>
                  </a:moveTo>
                  <a:cubicBezTo>
                    <a:pt x="13154" y="17666"/>
                    <a:pt x="13109" y="17708"/>
                    <a:pt x="13108" y="17773"/>
                  </a:cubicBezTo>
                  <a:cubicBezTo>
                    <a:pt x="13108" y="17822"/>
                    <a:pt x="13128" y="17811"/>
                    <a:pt x="13128" y="17844"/>
                  </a:cubicBezTo>
                  <a:cubicBezTo>
                    <a:pt x="13128" y="17855"/>
                    <a:pt x="13111" y="17871"/>
                    <a:pt x="13103" y="17871"/>
                  </a:cubicBezTo>
                  <a:cubicBezTo>
                    <a:pt x="13087" y="17870"/>
                    <a:pt x="13015" y="17766"/>
                    <a:pt x="13016" y="17727"/>
                  </a:cubicBezTo>
                  <a:cubicBezTo>
                    <a:pt x="13016" y="17711"/>
                    <a:pt x="13044" y="17707"/>
                    <a:pt x="13052" y="17696"/>
                  </a:cubicBezTo>
                  <a:cubicBezTo>
                    <a:pt x="13061" y="17685"/>
                    <a:pt x="13075" y="17546"/>
                    <a:pt x="13095" y="17539"/>
                  </a:cubicBezTo>
                  <a:cubicBezTo>
                    <a:pt x="13136" y="17526"/>
                    <a:pt x="13156" y="17569"/>
                    <a:pt x="13155" y="17601"/>
                  </a:cubicBezTo>
                  <a:close/>
                  <a:moveTo>
                    <a:pt x="12960" y="17368"/>
                  </a:moveTo>
                  <a:cubicBezTo>
                    <a:pt x="12973" y="17398"/>
                    <a:pt x="13076" y="17415"/>
                    <a:pt x="13076" y="17463"/>
                  </a:cubicBezTo>
                  <a:cubicBezTo>
                    <a:pt x="13075" y="17556"/>
                    <a:pt x="12972" y="17680"/>
                    <a:pt x="12944" y="17634"/>
                  </a:cubicBezTo>
                  <a:cubicBezTo>
                    <a:pt x="12902" y="17563"/>
                    <a:pt x="12930" y="17438"/>
                    <a:pt x="12931" y="17389"/>
                  </a:cubicBezTo>
                  <a:cubicBezTo>
                    <a:pt x="12931" y="17378"/>
                    <a:pt x="12947" y="17363"/>
                    <a:pt x="12956" y="17363"/>
                  </a:cubicBezTo>
                  <a:cubicBezTo>
                    <a:pt x="12964" y="17363"/>
                    <a:pt x="12985" y="17394"/>
                    <a:pt x="12980" y="17391"/>
                  </a:cubicBezTo>
                  <a:cubicBezTo>
                    <a:pt x="12972" y="17385"/>
                    <a:pt x="12955" y="17358"/>
                    <a:pt x="12960" y="17368"/>
                  </a:cubicBezTo>
                  <a:close/>
                  <a:moveTo>
                    <a:pt x="13359" y="17535"/>
                  </a:moveTo>
                  <a:cubicBezTo>
                    <a:pt x="13341" y="17550"/>
                    <a:pt x="13308" y="17509"/>
                    <a:pt x="13298" y="17534"/>
                  </a:cubicBezTo>
                  <a:cubicBezTo>
                    <a:pt x="13283" y="17572"/>
                    <a:pt x="13320" y="17625"/>
                    <a:pt x="13333" y="17643"/>
                  </a:cubicBezTo>
                  <a:cubicBezTo>
                    <a:pt x="13338" y="17650"/>
                    <a:pt x="13339" y="17670"/>
                    <a:pt x="13332" y="17675"/>
                  </a:cubicBezTo>
                  <a:cubicBezTo>
                    <a:pt x="13322" y="17685"/>
                    <a:pt x="13308" y="17675"/>
                    <a:pt x="13296" y="17675"/>
                  </a:cubicBezTo>
                  <a:cubicBezTo>
                    <a:pt x="13267" y="17674"/>
                    <a:pt x="13263" y="17633"/>
                    <a:pt x="13277" y="17598"/>
                  </a:cubicBezTo>
                  <a:cubicBezTo>
                    <a:pt x="13281" y="17589"/>
                    <a:pt x="13285" y="17569"/>
                    <a:pt x="13277" y="17566"/>
                  </a:cubicBezTo>
                  <a:cubicBezTo>
                    <a:pt x="13250" y="17555"/>
                    <a:pt x="13219" y="17511"/>
                    <a:pt x="13217" y="17494"/>
                  </a:cubicBezTo>
                  <a:cubicBezTo>
                    <a:pt x="13216" y="17483"/>
                    <a:pt x="13210" y="17465"/>
                    <a:pt x="13218" y="17461"/>
                  </a:cubicBezTo>
                  <a:cubicBezTo>
                    <a:pt x="13237" y="17452"/>
                    <a:pt x="13266" y="17463"/>
                    <a:pt x="13270" y="17463"/>
                  </a:cubicBezTo>
                  <a:cubicBezTo>
                    <a:pt x="13278" y="17463"/>
                    <a:pt x="13291" y="17441"/>
                    <a:pt x="13291" y="17431"/>
                  </a:cubicBezTo>
                  <a:cubicBezTo>
                    <a:pt x="13292" y="17355"/>
                    <a:pt x="13191" y="17316"/>
                    <a:pt x="13196" y="17271"/>
                  </a:cubicBezTo>
                  <a:cubicBezTo>
                    <a:pt x="13197" y="17253"/>
                    <a:pt x="13221" y="17250"/>
                    <a:pt x="13233" y="17250"/>
                  </a:cubicBezTo>
                  <a:cubicBezTo>
                    <a:pt x="13265" y="17251"/>
                    <a:pt x="13291" y="17259"/>
                    <a:pt x="13321" y="17274"/>
                  </a:cubicBezTo>
                  <a:cubicBezTo>
                    <a:pt x="13332" y="17280"/>
                    <a:pt x="13317" y="17312"/>
                    <a:pt x="13321" y="17328"/>
                  </a:cubicBezTo>
                  <a:cubicBezTo>
                    <a:pt x="13323" y="17339"/>
                    <a:pt x="13341" y="17319"/>
                    <a:pt x="13345" y="17329"/>
                  </a:cubicBezTo>
                  <a:cubicBezTo>
                    <a:pt x="13355" y="17359"/>
                    <a:pt x="13344" y="17416"/>
                    <a:pt x="13344" y="17416"/>
                  </a:cubicBezTo>
                  <a:cubicBezTo>
                    <a:pt x="13344" y="17416"/>
                    <a:pt x="13376" y="17460"/>
                    <a:pt x="13375" y="17465"/>
                  </a:cubicBezTo>
                  <a:cubicBezTo>
                    <a:pt x="13375" y="17498"/>
                    <a:pt x="13372" y="17524"/>
                    <a:pt x="13359" y="17535"/>
                  </a:cubicBezTo>
                  <a:close/>
                  <a:moveTo>
                    <a:pt x="12669" y="16598"/>
                  </a:moveTo>
                  <a:cubicBezTo>
                    <a:pt x="12699" y="16584"/>
                    <a:pt x="12695" y="16485"/>
                    <a:pt x="12696" y="16436"/>
                  </a:cubicBezTo>
                  <a:cubicBezTo>
                    <a:pt x="12697" y="16371"/>
                    <a:pt x="12677" y="16327"/>
                    <a:pt x="12678" y="16262"/>
                  </a:cubicBezTo>
                  <a:cubicBezTo>
                    <a:pt x="12678" y="16208"/>
                    <a:pt x="12687" y="16154"/>
                    <a:pt x="12719" y="16155"/>
                  </a:cubicBezTo>
                  <a:cubicBezTo>
                    <a:pt x="12764" y="16156"/>
                    <a:pt x="12755" y="16253"/>
                    <a:pt x="12791" y="16254"/>
                  </a:cubicBezTo>
                  <a:cubicBezTo>
                    <a:pt x="12815" y="16254"/>
                    <a:pt x="12827" y="16207"/>
                    <a:pt x="12844" y="16201"/>
                  </a:cubicBezTo>
                  <a:cubicBezTo>
                    <a:pt x="12848" y="16200"/>
                    <a:pt x="12852" y="16223"/>
                    <a:pt x="12852" y="16228"/>
                  </a:cubicBezTo>
                  <a:cubicBezTo>
                    <a:pt x="12852" y="16239"/>
                    <a:pt x="12860" y="16256"/>
                    <a:pt x="12860" y="16267"/>
                  </a:cubicBezTo>
                  <a:cubicBezTo>
                    <a:pt x="12859" y="16337"/>
                    <a:pt x="12911" y="16420"/>
                    <a:pt x="12910" y="16511"/>
                  </a:cubicBezTo>
                  <a:cubicBezTo>
                    <a:pt x="12908" y="16631"/>
                    <a:pt x="12835" y="16640"/>
                    <a:pt x="12833" y="16753"/>
                  </a:cubicBezTo>
                  <a:cubicBezTo>
                    <a:pt x="12833" y="16835"/>
                    <a:pt x="12886" y="16976"/>
                    <a:pt x="12932" y="16999"/>
                  </a:cubicBezTo>
                  <a:cubicBezTo>
                    <a:pt x="12935" y="17001"/>
                    <a:pt x="12932" y="16978"/>
                    <a:pt x="12932" y="16972"/>
                  </a:cubicBezTo>
                  <a:cubicBezTo>
                    <a:pt x="12933" y="16951"/>
                    <a:pt x="12953" y="16929"/>
                    <a:pt x="12977" y="16930"/>
                  </a:cubicBezTo>
                  <a:cubicBezTo>
                    <a:pt x="13026" y="16932"/>
                    <a:pt x="13036" y="17057"/>
                    <a:pt x="13061" y="17057"/>
                  </a:cubicBezTo>
                  <a:cubicBezTo>
                    <a:pt x="13077" y="17057"/>
                    <a:pt x="13081" y="17020"/>
                    <a:pt x="13097" y="17020"/>
                  </a:cubicBezTo>
                  <a:cubicBezTo>
                    <a:pt x="13106" y="17020"/>
                    <a:pt x="13121" y="17020"/>
                    <a:pt x="13122" y="17031"/>
                  </a:cubicBezTo>
                  <a:cubicBezTo>
                    <a:pt x="13125" y="17064"/>
                    <a:pt x="13097" y="17068"/>
                    <a:pt x="13097" y="17096"/>
                  </a:cubicBezTo>
                  <a:cubicBezTo>
                    <a:pt x="13097" y="17106"/>
                    <a:pt x="13122" y="17084"/>
                    <a:pt x="13125" y="17096"/>
                  </a:cubicBezTo>
                  <a:cubicBezTo>
                    <a:pt x="13133" y="17138"/>
                    <a:pt x="13151" y="17147"/>
                    <a:pt x="13177" y="17162"/>
                  </a:cubicBezTo>
                  <a:cubicBezTo>
                    <a:pt x="13188" y="17169"/>
                    <a:pt x="13177" y="17190"/>
                    <a:pt x="13176" y="17206"/>
                  </a:cubicBezTo>
                  <a:cubicBezTo>
                    <a:pt x="13176" y="17217"/>
                    <a:pt x="13168" y="17238"/>
                    <a:pt x="13160" y="17238"/>
                  </a:cubicBezTo>
                  <a:cubicBezTo>
                    <a:pt x="13148" y="17237"/>
                    <a:pt x="13145" y="17210"/>
                    <a:pt x="13140" y="17194"/>
                  </a:cubicBezTo>
                  <a:cubicBezTo>
                    <a:pt x="13118" y="17128"/>
                    <a:pt x="13038" y="17040"/>
                    <a:pt x="12996" y="17028"/>
                  </a:cubicBezTo>
                  <a:cubicBezTo>
                    <a:pt x="12963" y="17019"/>
                    <a:pt x="13027" y="17105"/>
                    <a:pt x="12999" y="17131"/>
                  </a:cubicBezTo>
                  <a:cubicBezTo>
                    <a:pt x="12952" y="17175"/>
                    <a:pt x="12939" y="17010"/>
                    <a:pt x="12883" y="17009"/>
                  </a:cubicBezTo>
                  <a:cubicBezTo>
                    <a:pt x="12859" y="17008"/>
                    <a:pt x="12842" y="17041"/>
                    <a:pt x="12818" y="17040"/>
                  </a:cubicBezTo>
                  <a:cubicBezTo>
                    <a:pt x="12790" y="17039"/>
                    <a:pt x="12758" y="16990"/>
                    <a:pt x="12758" y="16963"/>
                  </a:cubicBezTo>
                  <a:cubicBezTo>
                    <a:pt x="12758" y="16930"/>
                    <a:pt x="12779" y="16918"/>
                    <a:pt x="12783" y="16904"/>
                  </a:cubicBezTo>
                  <a:cubicBezTo>
                    <a:pt x="12788" y="16887"/>
                    <a:pt x="12790" y="16865"/>
                    <a:pt x="12783" y="16850"/>
                  </a:cubicBezTo>
                  <a:cubicBezTo>
                    <a:pt x="12780" y="16840"/>
                    <a:pt x="12766" y="16843"/>
                    <a:pt x="12760" y="16849"/>
                  </a:cubicBezTo>
                  <a:cubicBezTo>
                    <a:pt x="12748" y="16860"/>
                    <a:pt x="12743" y="16887"/>
                    <a:pt x="12731" y="16886"/>
                  </a:cubicBezTo>
                  <a:cubicBezTo>
                    <a:pt x="12714" y="16885"/>
                    <a:pt x="12642" y="16819"/>
                    <a:pt x="12643" y="16787"/>
                  </a:cubicBezTo>
                  <a:cubicBezTo>
                    <a:pt x="12644" y="16700"/>
                    <a:pt x="12630" y="16615"/>
                    <a:pt x="12669" y="16598"/>
                  </a:cubicBezTo>
                  <a:close/>
                  <a:moveTo>
                    <a:pt x="12446" y="17930"/>
                  </a:moveTo>
                  <a:cubicBezTo>
                    <a:pt x="12438" y="17936"/>
                    <a:pt x="12415" y="17942"/>
                    <a:pt x="12418" y="17929"/>
                  </a:cubicBezTo>
                  <a:cubicBezTo>
                    <a:pt x="12452" y="17764"/>
                    <a:pt x="12600" y="17707"/>
                    <a:pt x="12645" y="17588"/>
                  </a:cubicBezTo>
                  <a:cubicBezTo>
                    <a:pt x="12655" y="17563"/>
                    <a:pt x="12660" y="17497"/>
                    <a:pt x="12666" y="17519"/>
                  </a:cubicBezTo>
                  <a:cubicBezTo>
                    <a:pt x="12681" y="17568"/>
                    <a:pt x="12702" y="17575"/>
                    <a:pt x="12701" y="17606"/>
                  </a:cubicBezTo>
                  <a:cubicBezTo>
                    <a:pt x="12701" y="17634"/>
                    <a:pt x="12674" y="17616"/>
                    <a:pt x="12661" y="17638"/>
                  </a:cubicBezTo>
                  <a:cubicBezTo>
                    <a:pt x="12638" y="17676"/>
                    <a:pt x="12607" y="17656"/>
                    <a:pt x="12591" y="17696"/>
                  </a:cubicBezTo>
                  <a:cubicBezTo>
                    <a:pt x="12546" y="17805"/>
                    <a:pt x="12497" y="17893"/>
                    <a:pt x="12446" y="17930"/>
                  </a:cubicBezTo>
                  <a:close/>
                </a:path>
              </a:pathLst>
            </a:custGeom>
            <a:solidFill>
              <a:schemeClr val="accent6">
                <a:hueOff val="3873820"/>
                <a:satOff val="-27672"/>
              </a:schemeClr>
            </a:solidFill>
            <a:ln w="12700" cap="flat">
              <a:noFill/>
              <a:miter lim="400000"/>
            </a:ln>
            <a:effectLst/>
          </p:spPr>
          <p:txBody>
            <a:bodyPr wrap="square" lIns="45719" tIns="45719" rIns="45719" bIns="45719" numCol="1" anchor="ctr">
              <a:noAutofit/>
            </a:bodyPr>
            <a:lstStyle/>
            <a:p>
              <a:pPr defTabSz="914400">
                <a:defRPr sz="1400" b="1">
                  <a:solidFill>
                    <a:srgbClr val="000000"/>
                  </a:solidFill>
                  <a:latin typeface="Arial"/>
                  <a:ea typeface="Arial"/>
                  <a:cs typeface="Arial"/>
                  <a:sym typeface="Arial"/>
                </a:defRPr>
              </a:pPr>
              <a:endParaRPr/>
            </a:p>
          </p:txBody>
        </p:sp>
      </p:grpSp>
      <p:sp>
        <p:nvSpPr>
          <p:cNvPr id="631" name="67%"/>
          <p:cNvSpPr txBox="1"/>
          <p:nvPr/>
        </p:nvSpPr>
        <p:spPr>
          <a:xfrm>
            <a:off x="1267841" y="8225840"/>
            <a:ext cx="363601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67%</a:t>
            </a:r>
          </a:p>
        </p:txBody>
      </p:sp>
      <p:sp>
        <p:nvSpPr>
          <p:cNvPr id="632" name="Molestie a iaculis at erat. Nunc pulvinar."/>
          <p:cNvSpPr txBox="1"/>
          <p:nvPr/>
        </p:nvSpPr>
        <p:spPr>
          <a:xfrm>
            <a:off x="1267841" y="10048290"/>
            <a:ext cx="2899101"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Molestie a iaculis at erat. Nunc pulvinar.</a:t>
            </a:r>
          </a:p>
        </p:txBody>
      </p:sp>
      <p:sp>
        <p:nvSpPr>
          <p:cNvPr id="633" name="12%"/>
          <p:cNvSpPr txBox="1"/>
          <p:nvPr/>
        </p:nvSpPr>
        <p:spPr>
          <a:xfrm>
            <a:off x="5755931" y="8225840"/>
            <a:ext cx="363601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12%</a:t>
            </a:r>
          </a:p>
        </p:txBody>
      </p:sp>
      <p:sp>
        <p:nvSpPr>
          <p:cNvPr id="634" name="Volutpat consequat mauris erat nunc pulvinar."/>
          <p:cNvSpPr txBox="1"/>
          <p:nvPr/>
        </p:nvSpPr>
        <p:spPr>
          <a:xfrm>
            <a:off x="5755931" y="10048290"/>
            <a:ext cx="2899101"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Volutpat consequat mauris erat nunc pulvinar. </a:t>
            </a:r>
          </a:p>
        </p:txBody>
      </p:sp>
      <p:sp>
        <p:nvSpPr>
          <p:cNvPr id="635" name="11%"/>
          <p:cNvSpPr txBox="1"/>
          <p:nvPr/>
        </p:nvSpPr>
        <p:spPr>
          <a:xfrm>
            <a:off x="10244021" y="8225840"/>
            <a:ext cx="363601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11%</a:t>
            </a:r>
          </a:p>
        </p:txBody>
      </p:sp>
      <p:sp>
        <p:nvSpPr>
          <p:cNvPr id="636" name="Volutpat consequat mauris erat nunc pulvinar."/>
          <p:cNvSpPr txBox="1"/>
          <p:nvPr/>
        </p:nvSpPr>
        <p:spPr>
          <a:xfrm>
            <a:off x="10244021" y="10048290"/>
            <a:ext cx="2899101"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Volutpat consequat mauris erat nunc pulvinar. </a:t>
            </a:r>
          </a:p>
        </p:txBody>
      </p:sp>
      <p:sp>
        <p:nvSpPr>
          <p:cNvPr id="637" name="Rectangle"/>
          <p:cNvSpPr/>
          <p:nvPr/>
        </p:nvSpPr>
        <p:spPr>
          <a:xfrm>
            <a:off x="1268772" y="7190790"/>
            <a:ext cx="127001" cy="8001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38" name="City A"/>
          <p:cNvSpPr txBox="1"/>
          <p:nvPr/>
        </p:nvSpPr>
        <p:spPr>
          <a:xfrm>
            <a:off x="1586345" y="7324140"/>
            <a:ext cx="1101713"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City A</a:t>
            </a:r>
          </a:p>
        </p:txBody>
      </p:sp>
      <p:sp>
        <p:nvSpPr>
          <p:cNvPr id="639" name="Rectangle"/>
          <p:cNvSpPr/>
          <p:nvPr/>
        </p:nvSpPr>
        <p:spPr>
          <a:xfrm>
            <a:off x="5755931" y="7190790"/>
            <a:ext cx="127001" cy="8001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40" name="City B"/>
          <p:cNvSpPr txBox="1"/>
          <p:nvPr/>
        </p:nvSpPr>
        <p:spPr>
          <a:xfrm>
            <a:off x="6073504" y="7324140"/>
            <a:ext cx="1110920"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City B</a:t>
            </a:r>
          </a:p>
        </p:txBody>
      </p:sp>
      <p:sp>
        <p:nvSpPr>
          <p:cNvPr id="641" name="Rectangle"/>
          <p:cNvSpPr/>
          <p:nvPr/>
        </p:nvSpPr>
        <p:spPr>
          <a:xfrm>
            <a:off x="10244021" y="7190790"/>
            <a:ext cx="127001" cy="8001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42" name="City C"/>
          <p:cNvSpPr txBox="1"/>
          <p:nvPr/>
        </p:nvSpPr>
        <p:spPr>
          <a:xfrm>
            <a:off x="10561592" y="7324140"/>
            <a:ext cx="1114972"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City C</a:t>
            </a:r>
          </a:p>
        </p:txBody>
      </p:sp>
      <p:sp>
        <p:nvSpPr>
          <p:cNvPr id="643" name="Revenue in Percentage"/>
          <p:cNvSpPr txBox="1"/>
          <p:nvPr/>
        </p:nvSpPr>
        <p:spPr>
          <a:xfrm>
            <a:off x="1267841" y="2925067"/>
            <a:ext cx="11875281" cy="307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Revenue in Percentage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CD1A5D-3341-9443-8558-7BB9EF399040}"/>
              </a:ext>
            </a:extLst>
          </p:cNvPr>
          <p:cNvSpPr>
            <a:spLocks noGrp="1"/>
          </p:cNvSpPr>
          <p:nvPr>
            <p:ph type="pic" idx="21"/>
          </p:nvPr>
        </p:nvSpPr>
        <p:spPr/>
      </p:sp>
      <p:sp>
        <p:nvSpPr>
          <p:cNvPr id="258" name="Rectangle"/>
          <p:cNvSpPr/>
          <p:nvPr/>
        </p:nvSpPr>
        <p:spPr>
          <a:xfrm>
            <a:off x="0" y="5353391"/>
            <a:ext cx="23113602" cy="8362554"/>
          </a:xfrm>
          <a:prstGeom prst="rect">
            <a:avLst/>
          </a:prstGeom>
          <a:solidFill>
            <a:schemeClr val="accent6">
              <a:hueOff val="3873820"/>
              <a:satOff val="-27672"/>
              <a:alpha val="84663"/>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25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26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261"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FFFFFF"/>
                </a:solidFill>
              </a:defRPr>
            </a:lvl1pPr>
          </a:lstStyle>
          <a:p>
            <a:r>
              <a:t>Introduction</a:t>
            </a:r>
          </a:p>
        </p:txBody>
      </p:sp>
      <p:sp>
        <p:nvSpPr>
          <p:cNvPr id="262"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FFFFFF"/>
                </a:solidFill>
              </a:defRPr>
            </a:lvl1pPr>
          </a:lstStyle>
          <a:p>
            <a:r>
              <a:t>Bahuraksa Company Ltd.</a:t>
            </a:r>
          </a:p>
        </p:txBody>
      </p:sp>
      <p:sp>
        <p:nvSpPr>
          <p:cNvPr id="263" name="Section Break"/>
          <p:cNvSpPr txBox="1"/>
          <p:nvPr/>
        </p:nvSpPr>
        <p:spPr>
          <a:xfrm>
            <a:off x="1267841" y="8131201"/>
            <a:ext cx="2059535"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FFFFFF"/>
                </a:solidFill>
              </a:defRPr>
            </a:lvl1pPr>
          </a:lstStyle>
          <a:p>
            <a:r>
              <a:t>Section Break</a:t>
            </a:r>
          </a:p>
        </p:txBody>
      </p:sp>
      <p:sp>
        <p:nvSpPr>
          <p:cNvPr id="264" name="Introduction"/>
          <p:cNvSpPr txBox="1"/>
          <p:nvPr/>
        </p:nvSpPr>
        <p:spPr>
          <a:xfrm>
            <a:off x="6173851" y="7737598"/>
            <a:ext cx="11616691" cy="233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0">
                <a:solidFill>
                  <a:srgbClr val="FFFFFF"/>
                </a:solidFill>
                <a:latin typeface="+mn-lt"/>
                <a:ea typeface="+mn-ea"/>
                <a:cs typeface="+mn-cs"/>
                <a:sym typeface="Raleway ExtraBold"/>
              </a:defRPr>
            </a:lvl1pPr>
          </a:lstStyle>
          <a:p>
            <a:r>
              <a:t>Introduction</a:t>
            </a:r>
          </a:p>
        </p:txBody>
      </p:sp>
      <p:sp>
        <p:nvSpPr>
          <p:cNvPr id="265" name="Lorem ipsum dolor sit amet, consectetur adipiscing elit, sed do eiusmod tempor incididunt ut labore et dolore magna aliqua."/>
          <p:cNvSpPr txBox="1"/>
          <p:nvPr/>
        </p:nvSpPr>
        <p:spPr>
          <a:xfrm>
            <a:off x="6173851" y="1265434"/>
            <a:ext cx="9762707"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3">
            <a:hueOff val="-4556447"/>
            <a:satOff val="-34383"/>
            <a:lumOff val="36974"/>
          </a:schemeClr>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FB55200-824A-CF4D-ABD3-A7F00C818943}"/>
              </a:ext>
            </a:extLst>
          </p:cNvPr>
          <p:cNvSpPr>
            <a:spLocks noGrp="1"/>
          </p:cNvSpPr>
          <p:nvPr>
            <p:ph type="pic" sz="half" idx="21"/>
          </p:nvPr>
        </p:nvSpPr>
        <p:spPr/>
      </p:sp>
      <p:pic>
        <p:nvPicPr>
          <p:cNvPr id="652" name="Group" descr="Group"/>
          <p:cNvPicPr>
            <a:picLocks noChangeAspect="1"/>
          </p:cNvPicPr>
          <p:nvPr/>
        </p:nvPicPr>
        <p:blipFill>
          <a:blip r:embed="rId2"/>
          <a:stretch>
            <a:fillRect/>
          </a:stretch>
        </p:blipFill>
        <p:spPr>
          <a:xfrm>
            <a:off x="-701669" y="2021791"/>
            <a:ext cx="9672418" cy="9672418"/>
          </a:xfrm>
          <a:prstGeom prst="rect">
            <a:avLst/>
          </a:prstGeom>
          <a:ln w="12700">
            <a:miter lim="400000"/>
          </a:ln>
        </p:spPr>
      </p:pic>
      <p:sp>
        <p:nvSpPr>
          <p:cNvPr id="646" name="Revenue in Percentage"/>
          <p:cNvSpPr txBox="1"/>
          <p:nvPr/>
        </p:nvSpPr>
        <p:spPr>
          <a:xfrm>
            <a:off x="10501555" y="3366574"/>
            <a:ext cx="3380890" cy="149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000000"/>
                </a:solidFill>
                <a:latin typeface="Raleway Medium"/>
                <a:ea typeface="Raleway Medium"/>
                <a:cs typeface="Raleway Medium"/>
                <a:sym typeface="Raleway Medium"/>
              </a:defRPr>
            </a:lvl1pPr>
          </a:lstStyle>
          <a:p>
            <a:r>
              <a:t>Revenue in Percentage</a:t>
            </a:r>
          </a:p>
        </p:txBody>
      </p:sp>
      <p:sp>
        <p:nvSpPr>
          <p:cNvPr id="647"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648"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649"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650"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graphicFrame>
        <p:nvGraphicFramePr>
          <p:cNvPr id="651" name="2D Line Chart"/>
          <p:cNvGraphicFramePr/>
          <p:nvPr/>
        </p:nvGraphicFramePr>
        <p:xfrm>
          <a:off x="14688843" y="3366574"/>
          <a:ext cx="8398365" cy="3643826"/>
        </p:xfrm>
        <a:graphic>
          <a:graphicData uri="http://schemas.openxmlformats.org/drawingml/2006/chart">
            <c:chart xmlns:c="http://schemas.openxmlformats.org/drawingml/2006/chart" xmlns:r="http://schemas.openxmlformats.org/officeDocument/2006/relationships" r:id="rId3"/>
          </a:graphicData>
        </a:graphic>
      </p:graphicFrame>
      <p:sp>
        <p:nvSpPr>
          <p:cNvPr id="653" name="+23%"/>
          <p:cNvSpPr txBox="1"/>
          <p:nvPr/>
        </p:nvSpPr>
        <p:spPr>
          <a:xfrm>
            <a:off x="10501555" y="9098941"/>
            <a:ext cx="3636010"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+23%</a:t>
            </a:r>
          </a:p>
        </p:txBody>
      </p:sp>
      <p:sp>
        <p:nvSpPr>
          <p:cNvPr id="654" name="Molestie a iaculis at erat. Nunc pulvinar."/>
          <p:cNvSpPr txBox="1"/>
          <p:nvPr/>
        </p:nvSpPr>
        <p:spPr>
          <a:xfrm>
            <a:off x="10501555" y="10921391"/>
            <a:ext cx="2899101"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Molestie a iaculis at erat. Nunc pulvinar.</a:t>
            </a:r>
          </a:p>
        </p:txBody>
      </p:sp>
      <p:sp>
        <p:nvSpPr>
          <p:cNvPr id="655" name="+15%"/>
          <p:cNvSpPr txBox="1"/>
          <p:nvPr/>
        </p:nvSpPr>
        <p:spPr>
          <a:xfrm>
            <a:off x="14989644" y="9098941"/>
            <a:ext cx="363601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+15%</a:t>
            </a:r>
          </a:p>
        </p:txBody>
      </p:sp>
      <p:sp>
        <p:nvSpPr>
          <p:cNvPr id="656" name="Volutpat consequat mauris erat nunc pulvinar."/>
          <p:cNvSpPr txBox="1"/>
          <p:nvPr/>
        </p:nvSpPr>
        <p:spPr>
          <a:xfrm>
            <a:off x="14989644" y="10921391"/>
            <a:ext cx="2899102"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Volutpat consequat mauris erat nunc pulvinar. </a:t>
            </a:r>
          </a:p>
        </p:txBody>
      </p:sp>
      <p:sp>
        <p:nvSpPr>
          <p:cNvPr id="657" name="+56%"/>
          <p:cNvSpPr txBox="1"/>
          <p:nvPr/>
        </p:nvSpPr>
        <p:spPr>
          <a:xfrm>
            <a:off x="19477735" y="9098941"/>
            <a:ext cx="3636010"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+56%</a:t>
            </a:r>
          </a:p>
        </p:txBody>
      </p:sp>
      <p:sp>
        <p:nvSpPr>
          <p:cNvPr id="658" name="Volutpat consequat mauris erat nunc pulvinar."/>
          <p:cNvSpPr txBox="1"/>
          <p:nvPr/>
        </p:nvSpPr>
        <p:spPr>
          <a:xfrm>
            <a:off x="19477735" y="10921391"/>
            <a:ext cx="2899101"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r>
              <a:t>Volutpat consequat mauris erat nunc pulvinar. </a:t>
            </a:r>
          </a:p>
        </p:txBody>
      </p:sp>
      <p:sp>
        <p:nvSpPr>
          <p:cNvPr id="659" name="Rectangle"/>
          <p:cNvSpPr/>
          <p:nvPr/>
        </p:nvSpPr>
        <p:spPr>
          <a:xfrm>
            <a:off x="10502486" y="8063891"/>
            <a:ext cx="127001" cy="8001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60" name="Region 1"/>
          <p:cNvSpPr txBox="1"/>
          <p:nvPr/>
        </p:nvSpPr>
        <p:spPr>
          <a:xfrm>
            <a:off x="10820058" y="8197241"/>
            <a:ext cx="157903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Region 1</a:t>
            </a:r>
          </a:p>
        </p:txBody>
      </p:sp>
      <p:sp>
        <p:nvSpPr>
          <p:cNvPr id="661" name="Rectangle"/>
          <p:cNvSpPr/>
          <p:nvPr/>
        </p:nvSpPr>
        <p:spPr>
          <a:xfrm>
            <a:off x="14989644" y="8063891"/>
            <a:ext cx="127001" cy="8001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62" name="Region 2"/>
          <p:cNvSpPr txBox="1"/>
          <p:nvPr/>
        </p:nvSpPr>
        <p:spPr>
          <a:xfrm>
            <a:off x="15307217" y="8197241"/>
            <a:ext cx="1610336"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Region 2</a:t>
            </a:r>
          </a:p>
        </p:txBody>
      </p:sp>
      <p:sp>
        <p:nvSpPr>
          <p:cNvPr id="663" name="Rectangle"/>
          <p:cNvSpPr/>
          <p:nvPr/>
        </p:nvSpPr>
        <p:spPr>
          <a:xfrm>
            <a:off x="19477735" y="8063891"/>
            <a:ext cx="127001" cy="80010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64" name="Region 3"/>
          <p:cNvSpPr txBox="1"/>
          <p:nvPr/>
        </p:nvSpPr>
        <p:spPr>
          <a:xfrm>
            <a:off x="19795306" y="8197241"/>
            <a:ext cx="1612177"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Region 3</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5">
            <a:hueOff val="14856669"/>
            <a:satOff val="-92217"/>
            <a:lumOff val="-35083"/>
          </a:schemeClr>
        </a:solidFill>
        <a:effectLst/>
      </p:bgPr>
    </p:bg>
    <p:spTree>
      <p:nvGrpSpPr>
        <p:cNvPr id="1" name=""/>
        <p:cNvGrpSpPr/>
        <p:nvPr/>
      </p:nvGrpSpPr>
      <p:grpSpPr>
        <a:xfrm>
          <a:off x="0" y="0"/>
          <a:ext cx="0" cy="0"/>
          <a:chOff x="0" y="0"/>
          <a:chExt cx="0" cy="0"/>
        </a:xfrm>
      </p:grpSpPr>
      <p:sp>
        <p:nvSpPr>
          <p:cNvPr id="666"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rgbClr val="FFFFFF"/>
                </a:solidFill>
              </a:defRPr>
            </a:lvl1pPr>
          </a:lstStyle>
          <a:p>
            <a:r>
              <a:t>Bahuraksa®</a:t>
            </a:r>
          </a:p>
        </p:txBody>
      </p:sp>
      <p:sp>
        <p:nvSpPr>
          <p:cNvPr id="667"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668"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669"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graphicFrame>
        <p:nvGraphicFramePr>
          <p:cNvPr id="670" name="2D Area Chart"/>
          <p:cNvGraphicFramePr/>
          <p:nvPr/>
        </p:nvGraphicFramePr>
        <p:xfrm>
          <a:off x="5490641" y="6880355"/>
          <a:ext cx="7709582" cy="578266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71" name="2D Bar Chart"/>
          <p:cNvGraphicFramePr/>
          <p:nvPr/>
        </p:nvGraphicFramePr>
        <p:xfrm>
          <a:off x="14350705" y="6575555"/>
          <a:ext cx="8990371" cy="6366860"/>
        </p:xfrm>
        <a:graphic>
          <a:graphicData uri="http://schemas.openxmlformats.org/drawingml/2006/chart">
            <c:chart xmlns:c="http://schemas.openxmlformats.org/drawingml/2006/chart" xmlns:r="http://schemas.openxmlformats.org/officeDocument/2006/relationships" r:id="rId3"/>
          </a:graphicData>
        </a:graphic>
      </p:graphicFrame>
      <p:sp>
        <p:nvSpPr>
          <p:cNvPr id="672" name="Data…"/>
          <p:cNvSpPr txBox="1"/>
          <p:nvPr/>
        </p:nvSpPr>
        <p:spPr>
          <a:xfrm>
            <a:off x="6161201" y="1265434"/>
            <a:ext cx="7039022" cy="307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defRPr sz="10000" b="1">
                <a:solidFill>
                  <a:srgbClr val="FFFFFF"/>
                </a:solidFill>
              </a:defRPr>
            </a:pPr>
            <a:r>
              <a:t>Data </a:t>
            </a:r>
          </a:p>
          <a:p>
            <a:pPr>
              <a:defRPr sz="10000" b="1">
                <a:solidFill>
                  <a:srgbClr val="FFFFFF"/>
                </a:solidFill>
              </a:defRPr>
            </a:pPr>
            <a:r>
              <a:t>&amp; Facts</a:t>
            </a:r>
          </a:p>
        </p:txBody>
      </p:sp>
      <p:sp>
        <p:nvSpPr>
          <p:cNvPr id="673" name="Lorem ipsum dolor sit amet, consectetur adipiscing elit, sed do eiusmod tempor incididunt ut labore et dolore magna aliqua."/>
          <p:cNvSpPr txBox="1"/>
          <p:nvPr/>
        </p:nvSpPr>
        <p:spPr>
          <a:xfrm>
            <a:off x="14572955" y="1265434"/>
            <a:ext cx="8540791" cy="3594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Lorem ipsum dolor sit amet, consectetur adipiscing elit, sed do eiusmod tempor incididunt ut labore et dolore magna aliqua.</a:t>
            </a:r>
          </a:p>
        </p:txBody>
      </p:sp>
      <p:sp>
        <p:nvSpPr>
          <p:cNvPr id="674" name="Data Chart One"/>
          <p:cNvSpPr txBox="1"/>
          <p:nvPr/>
        </p:nvSpPr>
        <p:spPr>
          <a:xfrm>
            <a:off x="6161201" y="6042155"/>
            <a:ext cx="2743226"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Data Chart One</a:t>
            </a:r>
          </a:p>
        </p:txBody>
      </p:sp>
      <p:sp>
        <p:nvSpPr>
          <p:cNvPr id="675" name="Data Chart Two"/>
          <p:cNvSpPr txBox="1"/>
          <p:nvPr/>
        </p:nvSpPr>
        <p:spPr>
          <a:xfrm>
            <a:off x="14572955" y="6042155"/>
            <a:ext cx="2735860"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Data Chart Two</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678"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679"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680"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681"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graphicFrame>
        <p:nvGraphicFramePr>
          <p:cNvPr id="682" name="2D Pie Chart"/>
          <p:cNvGraphicFramePr/>
          <p:nvPr/>
        </p:nvGraphicFramePr>
        <p:xfrm>
          <a:off x="7740230" y="6553925"/>
          <a:ext cx="5367497" cy="5367497"/>
        </p:xfrm>
        <a:graphic>
          <a:graphicData uri="http://schemas.openxmlformats.org/drawingml/2006/chart">
            <c:chart xmlns:c="http://schemas.openxmlformats.org/drawingml/2006/chart" xmlns:r="http://schemas.openxmlformats.org/officeDocument/2006/relationships" r:id="rId2"/>
          </a:graphicData>
        </a:graphic>
      </p:graphicFrame>
      <p:grpSp>
        <p:nvGrpSpPr>
          <p:cNvPr id="685" name="Group"/>
          <p:cNvGrpSpPr/>
          <p:nvPr/>
        </p:nvGrpSpPr>
        <p:grpSpPr>
          <a:xfrm>
            <a:off x="9129031" y="5768704"/>
            <a:ext cx="1028399" cy="1652029"/>
            <a:chOff x="0" y="0"/>
            <a:chExt cx="1028397" cy="1652027"/>
          </a:xfrm>
        </p:grpSpPr>
        <p:sp>
          <p:nvSpPr>
            <p:cNvPr id="683" name="Line"/>
            <p:cNvSpPr/>
            <p:nvPr/>
          </p:nvSpPr>
          <p:spPr>
            <a:xfrm flipV="1">
              <a:off x="1015698" y="0"/>
              <a:ext cx="1" cy="1652028"/>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endParaRPr/>
            </a:p>
          </p:txBody>
        </p:sp>
        <p:sp>
          <p:nvSpPr>
            <p:cNvPr id="684" name="Line"/>
            <p:cNvSpPr/>
            <p:nvPr/>
          </p:nvSpPr>
          <p:spPr>
            <a:xfrm flipV="1">
              <a:off x="0" y="11982"/>
              <a:ext cx="1028398"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endParaRPr/>
            </a:p>
          </p:txBody>
        </p:sp>
      </p:grpSp>
      <p:grpSp>
        <p:nvGrpSpPr>
          <p:cNvPr id="688" name="Group"/>
          <p:cNvGrpSpPr/>
          <p:nvPr/>
        </p:nvGrpSpPr>
        <p:grpSpPr>
          <a:xfrm>
            <a:off x="7032415" y="9763034"/>
            <a:ext cx="1440716" cy="1052945"/>
            <a:chOff x="0" y="0"/>
            <a:chExt cx="1440714" cy="1052944"/>
          </a:xfrm>
        </p:grpSpPr>
        <p:sp>
          <p:nvSpPr>
            <p:cNvPr id="686" name="Line"/>
            <p:cNvSpPr/>
            <p:nvPr/>
          </p:nvSpPr>
          <p:spPr>
            <a:xfrm flipV="1">
              <a:off x="-1" y="0"/>
              <a:ext cx="2" cy="1052945"/>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endParaRPr/>
            </a:p>
          </p:txBody>
        </p:sp>
        <p:sp>
          <p:nvSpPr>
            <p:cNvPr id="687" name="Line"/>
            <p:cNvSpPr/>
            <p:nvPr/>
          </p:nvSpPr>
          <p:spPr>
            <a:xfrm flipV="1">
              <a:off x="0" y="12699"/>
              <a:ext cx="1440715"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endParaRPr/>
            </a:p>
          </p:txBody>
        </p:sp>
      </p:grpSp>
      <p:sp>
        <p:nvSpPr>
          <p:cNvPr id="689" name="Line"/>
          <p:cNvSpPr/>
          <p:nvPr/>
        </p:nvSpPr>
        <p:spPr>
          <a:xfrm flipV="1">
            <a:off x="7987707" y="7408032"/>
            <a:ext cx="1020848" cy="1"/>
          </a:xfrm>
          <a:prstGeom prst="line">
            <a:avLst/>
          </a:prstGeom>
          <a:ln w="25400">
            <a:solidFill>
              <a:srgbClr val="000000"/>
            </a:solidFill>
            <a:miter lim="400000"/>
          </a:ln>
        </p:spPr>
        <p:txBody>
          <a:bodyPr lIns="50800" tIns="50800" rIns="50800" bIns="50800" anchor="ctr"/>
          <a:lstStyle/>
          <a:p>
            <a:endParaRPr/>
          </a:p>
        </p:txBody>
      </p:sp>
      <p:grpSp>
        <p:nvGrpSpPr>
          <p:cNvPr id="692" name="Group"/>
          <p:cNvGrpSpPr/>
          <p:nvPr/>
        </p:nvGrpSpPr>
        <p:grpSpPr>
          <a:xfrm>
            <a:off x="12444775" y="10266760"/>
            <a:ext cx="887325" cy="1408317"/>
            <a:chOff x="0" y="0"/>
            <a:chExt cx="887323" cy="1408315"/>
          </a:xfrm>
        </p:grpSpPr>
        <p:sp>
          <p:nvSpPr>
            <p:cNvPr id="690" name="Line"/>
            <p:cNvSpPr/>
            <p:nvPr/>
          </p:nvSpPr>
          <p:spPr>
            <a:xfrm flipV="1">
              <a:off x="887323" y="0"/>
              <a:ext cx="1" cy="1408316"/>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endParaRPr/>
            </a:p>
          </p:txBody>
        </p:sp>
        <p:sp>
          <p:nvSpPr>
            <p:cNvPr id="691" name="Line"/>
            <p:cNvSpPr/>
            <p:nvPr/>
          </p:nvSpPr>
          <p:spPr>
            <a:xfrm flipV="1">
              <a:off x="-1" y="25599"/>
              <a:ext cx="887325" cy="1"/>
            </a:xfrm>
            <a:prstGeom prst="line">
              <a:avLst/>
            </a:prstGeom>
            <a:noFill/>
            <a:ln w="25400" cap="flat">
              <a:solidFill>
                <a:srgbClr val="000000"/>
              </a:solidFill>
              <a:prstDash val="solid"/>
              <a:miter lim="400000"/>
            </a:ln>
            <a:effectLst/>
          </p:spPr>
          <p:txBody>
            <a:bodyPr wrap="square" lIns="50800" tIns="50800" rIns="50800" bIns="50800" numCol="1" anchor="ctr">
              <a:noAutofit/>
            </a:bodyPr>
            <a:lstStyle/>
            <a:p>
              <a:endParaRPr/>
            </a:p>
          </p:txBody>
        </p:sp>
      </p:grpSp>
      <p:sp>
        <p:nvSpPr>
          <p:cNvPr id="693" name="Name 01"/>
          <p:cNvSpPr txBox="1"/>
          <p:nvPr/>
        </p:nvSpPr>
        <p:spPr>
          <a:xfrm>
            <a:off x="12510542" y="11746196"/>
            <a:ext cx="1643114"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01</a:t>
            </a:r>
          </a:p>
        </p:txBody>
      </p:sp>
      <p:sp>
        <p:nvSpPr>
          <p:cNvPr id="694" name="Name 02"/>
          <p:cNvSpPr txBox="1"/>
          <p:nvPr/>
        </p:nvSpPr>
        <p:spPr>
          <a:xfrm>
            <a:off x="7073612" y="5485372"/>
            <a:ext cx="1674420"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02</a:t>
            </a:r>
          </a:p>
        </p:txBody>
      </p:sp>
      <p:sp>
        <p:nvSpPr>
          <p:cNvPr id="695" name="Name 03"/>
          <p:cNvSpPr txBox="1"/>
          <p:nvPr/>
        </p:nvSpPr>
        <p:spPr>
          <a:xfrm>
            <a:off x="6190970" y="7141332"/>
            <a:ext cx="167626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03</a:t>
            </a:r>
          </a:p>
        </p:txBody>
      </p:sp>
      <p:sp>
        <p:nvSpPr>
          <p:cNvPr id="696" name="Name 04"/>
          <p:cNvSpPr txBox="1"/>
          <p:nvPr/>
        </p:nvSpPr>
        <p:spPr>
          <a:xfrm>
            <a:off x="6190970" y="11069978"/>
            <a:ext cx="168289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04</a:t>
            </a:r>
          </a:p>
        </p:txBody>
      </p:sp>
      <p:sp>
        <p:nvSpPr>
          <p:cNvPr id="697" name="Rectangle"/>
          <p:cNvSpPr/>
          <p:nvPr/>
        </p:nvSpPr>
        <p:spPr>
          <a:xfrm>
            <a:off x="6161201" y="4745049"/>
            <a:ext cx="7992455" cy="64078"/>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98" name="Rectangle"/>
          <p:cNvSpPr/>
          <p:nvPr/>
        </p:nvSpPr>
        <p:spPr>
          <a:xfrm>
            <a:off x="15121007" y="4746476"/>
            <a:ext cx="7992738" cy="6265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699" name="64%"/>
          <p:cNvSpPr txBox="1"/>
          <p:nvPr/>
        </p:nvSpPr>
        <p:spPr>
          <a:xfrm>
            <a:off x="15121007" y="5824298"/>
            <a:ext cx="338912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64%</a:t>
            </a:r>
          </a:p>
        </p:txBody>
      </p:sp>
      <p:sp>
        <p:nvSpPr>
          <p:cNvPr id="700" name="Name 01"/>
          <p:cNvSpPr txBox="1"/>
          <p:nvPr/>
        </p:nvSpPr>
        <p:spPr>
          <a:xfrm>
            <a:off x="15121007" y="5485372"/>
            <a:ext cx="1643114"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01</a:t>
            </a:r>
          </a:p>
        </p:txBody>
      </p:sp>
      <p:sp>
        <p:nvSpPr>
          <p:cNvPr id="701" name="12%"/>
          <p:cNvSpPr txBox="1"/>
          <p:nvPr/>
        </p:nvSpPr>
        <p:spPr>
          <a:xfrm>
            <a:off x="15121007" y="8044153"/>
            <a:ext cx="338912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12%</a:t>
            </a:r>
          </a:p>
        </p:txBody>
      </p:sp>
      <p:sp>
        <p:nvSpPr>
          <p:cNvPr id="702" name="Name 03"/>
          <p:cNvSpPr txBox="1"/>
          <p:nvPr/>
        </p:nvSpPr>
        <p:spPr>
          <a:xfrm>
            <a:off x="15121007" y="7705227"/>
            <a:ext cx="167626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03</a:t>
            </a:r>
          </a:p>
        </p:txBody>
      </p:sp>
      <p:sp>
        <p:nvSpPr>
          <p:cNvPr id="703" name="6%"/>
          <p:cNvSpPr txBox="1"/>
          <p:nvPr/>
        </p:nvSpPr>
        <p:spPr>
          <a:xfrm>
            <a:off x="18928467" y="5824298"/>
            <a:ext cx="3316199"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6%</a:t>
            </a:r>
          </a:p>
        </p:txBody>
      </p:sp>
      <p:sp>
        <p:nvSpPr>
          <p:cNvPr id="704" name="Name 02"/>
          <p:cNvSpPr txBox="1"/>
          <p:nvPr/>
        </p:nvSpPr>
        <p:spPr>
          <a:xfrm>
            <a:off x="18928467" y="5485372"/>
            <a:ext cx="1674420"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02</a:t>
            </a:r>
          </a:p>
        </p:txBody>
      </p:sp>
      <p:sp>
        <p:nvSpPr>
          <p:cNvPr id="705" name="18%"/>
          <p:cNvSpPr txBox="1"/>
          <p:nvPr/>
        </p:nvSpPr>
        <p:spPr>
          <a:xfrm>
            <a:off x="18928467" y="8044153"/>
            <a:ext cx="3316199"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18%</a:t>
            </a:r>
          </a:p>
        </p:txBody>
      </p:sp>
      <p:sp>
        <p:nvSpPr>
          <p:cNvPr id="706" name="Name 04"/>
          <p:cNvSpPr txBox="1"/>
          <p:nvPr/>
        </p:nvSpPr>
        <p:spPr>
          <a:xfrm>
            <a:off x="18928467" y="7705227"/>
            <a:ext cx="168289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Name 04</a:t>
            </a:r>
          </a:p>
        </p:txBody>
      </p:sp>
      <p:sp>
        <p:nvSpPr>
          <p:cNvPr id="707" name="Mauris commodo quis imperdiet massa tincidunt. Sapien nec sagittis aliquam malesuada bibendum arcu vitae elementum. Nulla pharetra diam sit amet. Augue mauris augue neque gravida in fermentum et sollicitudin ac."/>
          <p:cNvSpPr txBox="1"/>
          <p:nvPr/>
        </p:nvSpPr>
        <p:spPr>
          <a:xfrm>
            <a:off x="15121007" y="10272874"/>
            <a:ext cx="7123658" cy="2237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Mauris commodo quis imperdiet massa tincidunt. Sapien nec sagittis aliquam malesuada bibendum arcu vitae elementum. Nulla pharetra diam sit amet. Augue mauris augue neque gravida in fermentum et sollicitudin ac.</a:t>
            </a:r>
          </a:p>
        </p:txBody>
      </p:sp>
      <p:sp>
        <p:nvSpPr>
          <p:cNvPr id="708" name="Data One"/>
          <p:cNvSpPr txBox="1"/>
          <p:nvPr/>
        </p:nvSpPr>
        <p:spPr>
          <a:xfrm>
            <a:off x="6161201" y="3690949"/>
            <a:ext cx="2707235"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a:solidFill>
                  <a:srgbClr val="000000"/>
                </a:solidFill>
                <a:latin typeface="Raleway Medium"/>
                <a:ea typeface="Raleway Medium"/>
                <a:cs typeface="Raleway Medium"/>
                <a:sym typeface="Raleway Medium"/>
              </a:defRPr>
            </a:lvl1pPr>
          </a:lstStyle>
          <a:p>
            <a:r>
              <a:t>Data One</a:t>
            </a:r>
          </a:p>
        </p:txBody>
      </p:sp>
      <p:sp>
        <p:nvSpPr>
          <p:cNvPr id="709" name="Data Two"/>
          <p:cNvSpPr txBox="1"/>
          <p:nvPr/>
        </p:nvSpPr>
        <p:spPr>
          <a:xfrm>
            <a:off x="15121007" y="3690949"/>
            <a:ext cx="2695296"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a:solidFill>
                  <a:srgbClr val="000000"/>
                </a:solidFill>
                <a:latin typeface="Raleway Medium"/>
                <a:ea typeface="Raleway Medium"/>
                <a:cs typeface="Raleway Medium"/>
                <a:sym typeface="Raleway Medium"/>
              </a:defRPr>
            </a:lvl1pPr>
          </a:lstStyle>
          <a:p>
            <a:r>
              <a:t>Data Two</a:t>
            </a:r>
          </a:p>
        </p:txBody>
      </p:sp>
      <p:sp>
        <p:nvSpPr>
          <p:cNvPr id="710" name="Data &amp; Facts"/>
          <p:cNvSpPr txBox="1"/>
          <p:nvPr/>
        </p:nvSpPr>
        <p:spPr>
          <a:xfrm>
            <a:off x="6161201" y="1271783"/>
            <a:ext cx="9287811"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Data &amp; Facts</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B3ACAD"/>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9EEB443-5F8B-2944-A686-1FBDA5AAF93A}"/>
              </a:ext>
            </a:extLst>
          </p:cNvPr>
          <p:cNvSpPr>
            <a:spLocks noGrp="1"/>
          </p:cNvSpPr>
          <p:nvPr>
            <p:ph type="pic" idx="21"/>
          </p:nvPr>
        </p:nvSpPr>
        <p:spPr/>
      </p:sp>
      <p:sp>
        <p:nvSpPr>
          <p:cNvPr id="713"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714"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EBEBEB"/>
                </a:solidFill>
              </a:defRPr>
            </a:lvl1pPr>
          </a:lstStyle>
          <a:p>
            <a:r>
              <a:t>English </a:t>
            </a:r>
          </a:p>
        </p:txBody>
      </p:sp>
      <p:sp>
        <p:nvSpPr>
          <p:cNvPr id="715"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716"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717"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solidFill>
                  <a:srgbClr val="EBEBEB"/>
                </a:solidFill>
              </a:defRPr>
            </a:lvl1pPr>
          </a:lstStyle>
          <a:p>
            <a:r>
              <a:t>Lorem ipsum dolor sit amet</a:t>
            </a:r>
          </a:p>
        </p:txBody>
      </p:sp>
      <p:sp>
        <p:nvSpPr>
          <p:cNvPr id="718" name="Quam adipiscing vitae proin sagittis. Egestas tellus rutrum tellus pellentesque eu tincidunt. Mattis molestie a iaculis at erat pellentesque."/>
          <p:cNvSpPr txBox="1"/>
          <p:nvPr/>
        </p:nvSpPr>
        <p:spPr>
          <a:xfrm>
            <a:off x="6173851" y="8538681"/>
            <a:ext cx="11704223"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FFFFFF"/>
                </a:solidFill>
                <a:latin typeface="Raleway Medium"/>
                <a:ea typeface="Raleway Medium"/>
                <a:cs typeface="Raleway Medium"/>
                <a:sym typeface="Raleway Medium"/>
              </a:defRPr>
            </a:lvl1pPr>
          </a:lstStyle>
          <a:p>
            <a:r>
              <a:t>Quam adipiscing vitae proin sagittis. Egestas tellus rutrum tellus pellentesque eu tincidunt. Mattis molestie a iaculis at erat pellentesque.</a:t>
            </a:r>
          </a:p>
        </p:txBody>
      </p:sp>
      <p:sp>
        <p:nvSpPr>
          <p:cNvPr id="719" name="Rectangle"/>
          <p:cNvSpPr/>
          <p:nvPr/>
        </p:nvSpPr>
        <p:spPr>
          <a:xfrm>
            <a:off x="6173851" y="4478349"/>
            <a:ext cx="12699789" cy="64078"/>
          </a:xfrm>
          <a:prstGeom prst="rect">
            <a:avLst/>
          </a:prstGeom>
          <a:solidFill>
            <a:srgbClr val="EBEBEB"/>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720" name="Telephone"/>
          <p:cNvSpPr txBox="1"/>
          <p:nvPr/>
        </p:nvSpPr>
        <p:spPr>
          <a:xfrm>
            <a:off x="6173851" y="3690949"/>
            <a:ext cx="1942542"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Telephone</a:t>
            </a:r>
          </a:p>
        </p:txBody>
      </p:sp>
      <p:sp>
        <p:nvSpPr>
          <p:cNvPr id="721" name="Rectangle"/>
          <p:cNvSpPr/>
          <p:nvPr/>
        </p:nvSpPr>
        <p:spPr>
          <a:xfrm>
            <a:off x="6173851" y="5583826"/>
            <a:ext cx="12699789" cy="64079"/>
          </a:xfrm>
          <a:prstGeom prst="rect">
            <a:avLst/>
          </a:prstGeom>
          <a:solidFill>
            <a:srgbClr val="EBEBEB"/>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722" name="Adresse"/>
          <p:cNvSpPr txBox="1"/>
          <p:nvPr/>
        </p:nvSpPr>
        <p:spPr>
          <a:xfrm>
            <a:off x="6173851" y="4796426"/>
            <a:ext cx="151826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Adresse</a:t>
            </a:r>
          </a:p>
        </p:txBody>
      </p:sp>
      <p:sp>
        <p:nvSpPr>
          <p:cNvPr id="723" name="Rectangle"/>
          <p:cNvSpPr/>
          <p:nvPr/>
        </p:nvSpPr>
        <p:spPr>
          <a:xfrm>
            <a:off x="6173851" y="6727590"/>
            <a:ext cx="12699789" cy="64078"/>
          </a:xfrm>
          <a:prstGeom prst="rect">
            <a:avLst/>
          </a:prstGeom>
          <a:solidFill>
            <a:srgbClr val="EBEBEB"/>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724" name="Email"/>
          <p:cNvSpPr txBox="1"/>
          <p:nvPr/>
        </p:nvSpPr>
        <p:spPr>
          <a:xfrm>
            <a:off x="6173851" y="5940190"/>
            <a:ext cx="1069671"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Email</a:t>
            </a:r>
          </a:p>
        </p:txBody>
      </p:sp>
      <p:sp>
        <p:nvSpPr>
          <p:cNvPr id="725" name="514.982.0877"/>
          <p:cNvSpPr txBox="1"/>
          <p:nvPr/>
        </p:nvSpPr>
        <p:spPr>
          <a:xfrm>
            <a:off x="11220729" y="3690949"/>
            <a:ext cx="2310842"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514.982.0877</a:t>
            </a:r>
          </a:p>
        </p:txBody>
      </p:sp>
      <p:sp>
        <p:nvSpPr>
          <p:cNvPr id="726" name="3575 boul. Saint-Laurent 602 Montreal"/>
          <p:cNvSpPr txBox="1"/>
          <p:nvPr/>
        </p:nvSpPr>
        <p:spPr>
          <a:xfrm>
            <a:off x="11220729" y="4796426"/>
            <a:ext cx="6665989"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3575 boul. Saint-Laurent 602 Montreal</a:t>
            </a:r>
          </a:p>
        </p:txBody>
      </p:sp>
      <p:sp>
        <p:nvSpPr>
          <p:cNvPr id="727" name="info@reallygreatsite.com"/>
          <p:cNvSpPr txBox="1"/>
          <p:nvPr/>
        </p:nvSpPr>
        <p:spPr>
          <a:xfrm>
            <a:off x="11220729" y="5940190"/>
            <a:ext cx="4372953"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rgbClr val="FFFFFF"/>
                </a:solidFill>
                <a:latin typeface="Raleway Medium"/>
                <a:ea typeface="Raleway Medium"/>
                <a:cs typeface="Raleway Medium"/>
                <a:sym typeface="Raleway Medium"/>
              </a:defRPr>
            </a:lvl1pPr>
          </a:lstStyle>
          <a:p>
            <a:r>
              <a:t>info@reallygreatsite.com</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731"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732"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733"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734"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735" name="Thank You"/>
          <p:cNvSpPr txBox="1"/>
          <p:nvPr/>
        </p:nvSpPr>
        <p:spPr>
          <a:xfrm>
            <a:off x="6161201" y="3010048"/>
            <a:ext cx="15545860" cy="35650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defTabSz="2438339">
              <a:defRPr sz="22500">
                <a:solidFill>
                  <a:schemeClr val="accent6">
                    <a:hueOff val="3873820"/>
                    <a:satOff val="-27672"/>
                  </a:schemeClr>
                </a:solidFill>
                <a:latin typeface="+mn-lt"/>
                <a:ea typeface="+mn-ea"/>
                <a:cs typeface="+mn-cs"/>
                <a:sym typeface="Raleway ExtraBold"/>
              </a:defRPr>
            </a:lvl1pPr>
          </a:lstStyle>
          <a:p>
            <a:r>
              <a:t>Thank You</a:t>
            </a:r>
          </a:p>
        </p:txBody>
      </p:sp>
      <p:sp>
        <p:nvSpPr>
          <p:cNvPr id="736" name="There are no secrets to success. It is the result of preparation, hard work, and learning from failure."/>
          <p:cNvSpPr txBox="1"/>
          <p:nvPr/>
        </p:nvSpPr>
        <p:spPr>
          <a:xfrm>
            <a:off x="6161201" y="9615014"/>
            <a:ext cx="7705693" cy="289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latin typeface="Raleway Medium"/>
                <a:ea typeface="Raleway Medium"/>
                <a:cs typeface="Raleway Medium"/>
                <a:sym typeface="Raleway Medium"/>
              </a:defRPr>
            </a:lvl1pPr>
          </a:lstStyle>
          <a:p>
            <a:r>
              <a:t>There are no secrets to success. It is the result of preparation, hard work, and learning from failure.</a:t>
            </a:r>
          </a:p>
        </p:txBody>
      </p:sp>
      <p:sp>
        <p:nvSpPr>
          <p:cNvPr id="4" name="Picture Placeholder 3">
            <a:extLst>
              <a:ext uri="{FF2B5EF4-FFF2-40B4-BE49-F238E27FC236}">
                <a16:creationId xmlns:a16="http://schemas.microsoft.com/office/drawing/2014/main" id="{9A081F80-96E0-534C-B67F-0D674D734198}"/>
              </a:ext>
            </a:extLst>
          </p:cNvPr>
          <p:cNvSpPr>
            <a:spLocks noGrp="1"/>
          </p:cNvSpPr>
          <p:nvPr>
            <p:ph type="pic" sz="quarter" idx="21"/>
          </p:nvPr>
        </p:nvSpPr>
        <p:spPr/>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4">
            <a:hueOff val="9189679"/>
            <a:satOff val="-25861"/>
            <a:lumOff val="-20386"/>
          </a:schemeClr>
        </a:solidFill>
        <a:effectLst/>
      </p:bgPr>
    </p:bg>
    <p:spTree>
      <p:nvGrpSpPr>
        <p:cNvPr id="1" name=""/>
        <p:cNvGrpSpPr/>
        <p:nvPr/>
      </p:nvGrpSpPr>
      <p:grpSpPr>
        <a:xfrm>
          <a:off x="0" y="0"/>
          <a:ext cx="0" cy="0"/>
          <a:chOff x="0" y="0"/>
          <a:chExt cx="0" cy="0"/>
        </a:xfrm>
      </p:grpSpPr>
      <p:sp>
        <p:nvSpPr>
          <p:cNvPr id="738" name="Freeform: Shape 703"/>
          <p:cNvSpPr/>
          <p:nvPr/>
        </p:nvSpPr>
        <p:spPr>
          <a:xfrm>
            <a:off x="1230709" y="5505450"/>
            <a:ext cx="1129780" cy="490538"/>
          </a:xfrm>
          <a:custGeom>
            <a:avLst/>
            <a:gdLst/>
            <a:ahLst/>
            <a:cxnLst>
              <a:cxn ang="0">
                <a:pos x="wd2" y="hd2"/>
              </a:cxn>
              <a:cxn ang="5400000">
                <a:pos x="wd2" y="hd2"/>
              </a:cxn>
              <a:cxn ang="10800000">
                <a:pos x="wd2" y="hd2"/>
              </a:cxn>
              <a:cxn ang="16200000">
                <a:pos x="wd2" y="hd2"/>
              </a:cxn>
            </a:cxnLst>
            <a:rect l="0" t="0" r="r" b="b"/>
            <a:pathLst>
              <a:path w="21490" h="21600" extrusionOk="0">
                <a:moveTo>
                  <a:pt x="355" y="0"/>
                </a:moveTo>
                <a:cubicBezTo>
                  <a:pt x="157" y="0"/>
                  <a:pt x="0" y="380"/>
                  <a:pt x="0" y="839"/>
                </a:cubicBezTo>
                <a:cubicBezTo>
                  <a:pt x="0" y="1297"/>
                  <a:pt x="157" y="1660"/>
                  <a:pt x="355" y="1660"/>
                </a:cubicBezTo>
                <a:lnTo>
                  <a:pt x="2861" y="1660"/>
                </a:lnTo>
                <a:lnTo>
                  <a:pt x="2861" y="3320"/>
                </a:lnTo>
                <a:lnTo>
                  <a:pt x="2861" y="4981"/>
                </a:lnTo>
                <a:lnTo>
                  <a:pt x="2861" y="16602"/>
                </a:lnTo>
                <a:lnTo>
                  <a:pt x="2861" y="18262"/>
                </a:lnTo>
                <a:lnTo>
                  <a:pt x="2861" y="19922"/>
                </a:lnTo>
                <a:lnTo>
                  <a:pt x="355" y="19922"/>
                </a:lnTo>
                <a:cubicBezTo>
                  <a:pt x="157" y="19922"/>
                  <a:pt x="0" y="20285"/>
                  <a:pt x="0" y="20744"/>
                </a:cubicBezTo>
                <a:cubicBezTo>
                  <a:pt x="0" y="21202"/>
                  <a:pt x="157" y="21583"/>
                  <a:pt x="355" y="21583"/>
                </a:cubicBezTo>
                <a:lnTo>
                  <a:pt x="3224" y="21583"/>
                </a:lnTo>
                <a:cubicBezTo>
                  <a:pt x="3422" y="21583"/>
                  <a:pt x="3578" y="21202"/>
                  <a:pt x="3578" y="20744"/>
                </a:cubicBezTo>
                <a:lnTo>
                  <a:pt x="3578" y="18262"/>
                </a:lnTo>
                <a:lnTo>
                  <a:pt x="5375" y="18262"/>
                </a:lnTo>
                <a:cubicBezTo>
                  <a:pt x="5571" y="18262"/>
                  <a:pt x="5726" y="17892"/>
                  <a:pt x="5730" y="17441"/>
                </a:cubicBezTo>
                <a:lnTo>
                  <a:pt x="11437" y="21443"/>
                </a:lnTo>
                <a:cubicBezTo>
                  <a:pt x="11606" y="21550"/>
                  <a:pt x="11808" y="21600"/>
                  <a:pt x="12011" y="21600"/>
                </a:cubicBezTo>
                <a:cubicBezTo>
                  <a:pt x="12371" y="21600"/>
                  <a:pt x="12747" y="21436"/>
                  <a:pt x="13030" y="21128"/>
                </a:cubicBezTo>
                <a:lnTo>
                  <a:pt x="17756" y="15850"/>
                </a:lnTo>
                <a:cubicBezTo>
                  <a:pt x="17790" y="15814"/>
                  <a:pt x="17827" y="15771"/>
                  <a:pt x="17854" y="15711"/>
                </a:cubicBezTo>
                <a:lnTo>
                  <a:pt x="21296" y="8074"/>
                </a:lnTo>
                <a:cubicBezTo>
                  <a:pt x="21600" y="7369"/>
                  <a:pt x="21541" y="5864"/>
                  <a:pt x="21160" y="4736"/>
                </a:cubicBezTo>
                <a:cubicBezTo>
                  <a:pt x="20952" y="4117"/>
                  <a:pt x="20156" y="2270"/>
                  <a:pt x="18707" y="4282"/>
                </a:cubicBezTo>
                <a:cubicBezTo>
                  <a:pt x="18101" y="5124"/>
                  <a:pt x="17665" y="6009"/>
                  <a:pt x="17280" y="6798"/>
                </a:cubicBezTo>
                <a:cubicBezTo>
                  <a:pt x="17078" y="7214"/>
                  <a:pt x="16232" y="8831"/>
                  <a:pt x="15823" y="9577"/>
                </a:cubicBezTo>
                <a:cubicBezTo>
                  <a:pt x="15748" y="9118"/>
                  <a:pt x="15645" y="8649"/>
                  <a:pt x="15476" y="8231"/>
                </a:cubicBezTo>
                <a:cubicBezTo>
                  <a:pt x="15047" y="7169"/>
                  <a:pt x="14355" y="6641"/>
                  <a:pt x="13422" y="6641"/>
                </a:cubicBezTo>
                <a:lnTo>
                  <a:pt x="11392" y="6641"/>
                </a:lnTo>
                <a:cubicBezTo>
                  <a:pt x="11317" y="6391"/>
                  <a:pt x="11244" y="6193"/>
                  <a:pt x="11188" y="6064"/>
                </a:cubicBezTo>
                <a:cubicBezTo>
                  <a:pt x="10741" y="5046"/>
                  <a:pt x="9699" y="3338"/>
                  <a:pt x="7715" y="3338"/>
                </a:cubicBezTo>
                <a:cubicBezTo>
                  <a:pt x="7371" y="3338"/>
                  <a:pt x="7042" y="3376"/>
                  <a:pt x="6749" y="3478"/>
                </a:cubicBezTo>
                <a:cubicBezTo>
                  <a:pt x="6553" y="3546"/>
                  <a:pt x="6419" y="3967"/>
                  <a:pt x="6447" y="4421"/>
                </a:cubicBezTo>
                <a:cubicBezTo>
                  <a:pt x="6476" y="4875"/>
                  <a:pt x="6659" y="5185"/>
                  <a:pt x="6855" y="5120"/>
                </a:cubicBezTo>
                <a:cubicBezTo>
                  <a:pt x="7113" y="5033"/>
                  <a:pt x="7407" y="4998"/>
                  <a:pt x="7715" y="4998"/>
                </a:cubicBezTo>
                <a:cubicBezTo>
                  <a:pt x="9444" y="4998"/>
                  <a:pt x="10302" y="6442"/>
                  <a:pt x="10690" y="7235"/>
                </a:cubicBezTo>
                <a:cubicBezTo>
                  <a:pt x="10887" y="7638"/>
                  <a:pt x="10998" y="8301"/>
                  <a:pt x="11324" y="8301"/>
                </a:cubicBezTo>
                <a:lnTo>
                  <a:pt x="13422" y="8301"/>
                </a:lnTo>
                <a:cubicBezTo>
                  <a:pt x="14149" y="8301"/>
                  <a:pt x="14667" y="8652"/>
                  <a:pt x="14955" y="9367"/>
                </a:cubicBezTo>
                <a:cubicBezTo>
                  <a:pt x="15225" y="10035"/>
                  <a:pt x="15263" y="10948"/>
                  <a:pt x="15257" y="11621"/>
                </a:cubicBezTo>
                <a:lnTo>
                  <a:pt x="11105" y="11621"/>
                </a:lnTo>
                <a:cubicBezTo>
                  <a:pt x="10907" y="11621"/>
                  <a:pt x="10750" y="11984"/>
                  <a:pt x="10750" y="12443"/>
                </a:cubicBezTo>
                <a:cubicBezTo>
                  <a:pt x="10750" y="12901"/>
                  <a:pt x="10907" y="13282"/>
                  <a:pt x="11105" y="13282"/>
                </a:cubicBezTo>
                <a:lnTo>
                  <a:pt x="15597" y="13282"/>
                </a:lnTo>
                <a:cubicBezTo>
                  <a:pt x="15794" y="13282"/>
                  <a:pt x="15959" y="12900"/>
                  <a:pt x="15959" y="12443"/>
                </a:cubicBezTo>
                <a:lnTo>
                  <a:pt x="15959" y="12216"/>
                </a:lnTo>
                <a:cubicBezTo>
                  <a:pt x="15964" y="12046"/>
                  <a:pt x="15951" y="11700"/>
                  <a:pt x="15951" y="11447"/>
                </a:cubicBezTo>
                <a:cubicBezTo>
                  <a:pt x="15959" y="11437"/>
                  <a:pt x="15967" y="11440"/>
                  <a:pt x="15974" y="11429"/>
                </a:cubicBezTo>
                <a:cubicBezTo>
                  <a:pt x="16220" y="11036"/>
                  <a:pt x="17512" y="8542"/>
                  <a:pt x="17756" y="8039"/>
                </a:cubicBezTo>
                <a:cubicBezTo>
                  <a:pt x="18118" y="7297"/>
                  <a:pt x="18528" y="6460"/>
                  <a:pt x="19077" y="5697"/>
                </a:cubicBezTo>
                <a:cubicBezTo>
                  <a:pt x="19653" y="4896"/>
                  <a:pt x="20133" y="4810"/>
                  <a:pt x="20466" y="5452"/>
                </a:cubicBezTo>
                <a:cubicBezTo>
                  <a:pt x="20739" y="5979"/>
                  <a:pt x="20801" y="6787"/>
                  <a:pt x="20798" y="6885"/>
                </a:cubicBezTo>
                <a:lnTo>
                  <a:pt x="17393" y="14417"/>
                </a:lnTo>
                <a:lnTo>
                  <a:pt x="12728" y="19625"/>
                </a:lnTo>
                <a:cubicBezTo>
                  <a:pt x="12447" y="19929"/>
                  <a:pt x="11934" y="20040"/>
                  <a:pt x="11641" y="19852"/>
                </a:cubicBezTo>
                <a:lnTo>
                  <a:pt x="5881" y="15816"/>
                </a:lnTo>
                <a:cubicBezTo>
                  <a:pt x="5848" y="15791"/>
                  <a:pt x="5810" y="15781"/>
                  <a:pt x="5775" y="15781"/>
                </a:cubicBezTo>
                <a:lnTo>
                  <a:pt x="5730" y="15781"/>
                </a:lnTo>
                <a:lnTo>
                  <a:pt x="5730" y="4142"/>
                </a:lnTo>
                <a:cubicBezTo>
                  <a:pt x="5730" y="3683"/>
                  <a:pt x="5573" y="3320"/>
                  <a:pt x="5375" y="3320"/>
                </a:cubicBezTo>
                <a:lnTo>
                  <a:pt x="3578" y="3320"/>
                </a:lnTo>
                <a:lnTo>
                  <a:pt x="3578" y="839"/>
                </a:lnTo>
                <a:cubicBezTo>
                  <a:pt x="3578" y="380"/>
                  <a:pt x="3422" y="0"/>
                  <a:pt x="3224" y="0"/>
                </a:cubicBezTo>
                <a:lnTo>
                  <a:pt x="355" y="0"/>
                </a:lnTo>
                <a:close/>
                <a:moveTo>
                  <a:pt x="3578" y="4981"/>
                </a:moveTo>
                <a:lnTo>
                  <a:pt x="5013" y="4981"/>
                </a:lnTo>
                <a:lnTo>
                  <a:pt x="5013" y="16602"/>
                </a:lnTo>
                <a:lnTo>
                  <a:pt x="3578" y="16602"/>
                </a:lnTo>
                <a:lnTo>
                  <a:pt x="3578" y="498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39" name="Freeform: Shape 708"/>
          <p:cNvSpPr/>
          <p:nvPr/>
        </p:nvSpPr>
        <p:spPr>
          <a:xfrm>
            <a:off x="1268015" y="3415903"/>
            <a:ext cx="1055292" cy="1017588"/>
          </a:xfrm>
          <a:custGeom>
            <a:avLst/>
            <a:gdLst/>
            <a:ahLst/>
            <a:cxnLst>
              <a:cxn ang="0">
                <a:pos x="wd2" y="hd2"/>
              </a:cxn>
              <a:cxn ang="5400000">
                <a:pos x="wd2" y="hd2"/>
              </a:cxn>
              <a:cxn ang="10800000">
                <a:pos x="wd2" y="hd2"/>
              </a:cxn>
              <a:cxn ang="16200000">
                <a:pos x="wd2" y="hd2"/>
              </a:cxn>
            </a:cxnLst>
            <a:rect l="0" t="0" r="r" b="b"/>
            <a:pathLst>
              <a:path w="21600" h="21600" extrusionOk="0">
                <a:moveTo>
                  <a:pt x="3469" y="0"/>
                </a:moveTo>
                <a:cubicBezTo>
                  <a:pt x="3256" y="0"/>
                  <a:pt x="3087" y="183"/>
                  <a:pt x="3087" y="404"/>
                </a:cubicBezTo>
                <a:lnTo>
                  <a:pt x="3087" y="3606"/>
                </a:lnTo>
                <a:cubicBezTo>
                  <a:pt x="3087" y="3827"/>
                  <a:pt x="3256" y="4002"/>
                  <a:pt x="3469" y="4002"/>
                </a:cubicBezTo>
                <a:cubicBezTo>
                  <a:pt x="3682" y="4002"/>
                  <a:pt x="3859" y="3827"/>
                  <a:pt x="3859" y="3606"/>
                </a:cubicBezTo>
                <a:lnTo>
                  <a:pt x="3859" y="2401"/>
                </a:lnTo>
                <a:lnTo>
                  <a:pt x="5012" y="2401"/>
                </a:lnTo>
                <a:cubicBezTo>
                  <a:pt x="5225" y="2401"/>
                  <a:pt x="5394" y="2227"/>
                  <a:pt x="5394" y="2005"/>
                </a:cubicBezTo>
                <a:cubicBezTo>
                  <a:pt x="5394" y="1784"/>
                  <a:pt x="5225" y="1601"/>
                  <a:pt x="5012" y="1601"/>
                </a:cubicBezTo>
                <a:lnTo>
                  <a:pt x="3859" y="1601"/>
                </a:lnTo>
                <a:lnTo>
                  <a:pt x="3859" y="404"/>
                </a:lnTo>
                <a:cubicBezTo>
                  <a:pt x="3859" y="183"/>
                  <a:pt x="3682" y="0"/>
                  <a:pt x="3469" y="0"/>
                </a:cubicBezTo>
                <a:close/>
                <a:moveTo>
                  <a:pt x="6556" y="0"/>
                </a:moveTo>
                <a:cubicBezTo>
                  <a:pt x="6342" y="0"/>
                  <a:pt x="6166" y="183"/>
                  <a:pt x="6166" y="404"/>
                </a:cubicBezTo>
                <a:lnTo>
                  <a:pt x="6166" y="3606"/>
                </a:lnTo>
                <a:cubicBezTo>
                  <a:pt x="6166" y="3827"/>
                  <a:pt x="6342" y="4002"/>
                  <a:pt x="6556" y="4002"/>
                </a:cubicBezTo>
                <a:cubicBezTo>
                  <a:pt x="6769" y="4002"/>
                  <a:pt x="6937" y="3827"/>
                  <a:pt x="6937" y="3606"/>
                </a:cubicBezTo>
                <a:lnTo>
                  <a:pt x="6937" y="2401"/>
                </a:lnTo>
                <a:lnTo>
                  <a:pt x="8099" y="2401"/>
                </a:lnTo>
                <a:cubicBezTo>
                  <a:pt x="8312" y="2401"/>
                  <a:pt x="8481" y="2227"/>
                  <a:pt x="8481" y="2005"/>
                </a:cubicBezTo>
                <a:cubicBezTo>
                  <a:pt x="8481" y="1784"/>
                  <a:pt x="8312" y="1601"/>
                  <a:pt x="8099" y="1601"/>
                </a:cubicBezTo>
                <a:lnTo>
                  <a:pt x="6937" y="1601"/>
                </a:lnTo>
                <a:lnTo>
                  <a:pt x="6937" y="404"/>
                </a:lnTo>
                <a:cubicBezTo>
                  <a:pt x="6937" y="183"/>
                  <a:pt x="6769" y="0"/>
                  <a:pt x="6556" y="0"/>
                </a:cubicBezTo>
                <a:close/>
                <a:moveTo>
                  <a:pt x="9642" y="0"/>
                </a:moveTo>
                <a:cubicBezTo>
                  <a:pt x="9429" y="0"/>
                  <a:pt x="9253" y="183"/>
                  <a:pt x="9253" y="404"/>
                </a:cubicBezTo>
                <a:lnTo>
                  <a:pt x="9253" y="3606"/>
                </a:lnTo>
                <a:cubicBezTo>
                  <a:pt x="9253" y="3827"/>
                  <a:pt x="9429" y="4002"/>
                  <a:pt x="9642" y="4002"/>
                </a:cubicBezTo>
                <a:cubicBezTo>
                  <a:pt x="9856" y="4002"/>
                  <a:pt x="10024" y="3827"/>
                  <a:pt x="10024" y="3606"/>
                </a:cubicBezTo>
                <a:lnTo>
                  <a:pt x="10024" y="2401"/>
                </a:lnTo>
                <a:lnTo>
                  <a:pt x="11186" y="2401"/>
                </a:lnTo>
                <a:cubicBezTo>
                  <a:pt x="11399" y="2401"/>
                  <a:pt x="11568" y="2227"/>
                  <a:pt x="11568" y="2005"/>
                </a:cubicBezTo>
                <a:cubicBezTo>
                  <a:pt x="11568" y="1784"/>
                  <a:pt x="11399" y="1601"/>
                  <a:pt x="11186" y="1601"/>
                </a:cubicBezTo>
                <a:lnTo>
                  <a:pt x="10024" y="1601"/>
                </a:lnTo>
                <a:lnTo>
                  <a:pt x="10024" y="404"/>
                </a:lnTo>
                <a:cubicBezTo>
                  <a:pt x="10024" y="183"/>
                  <a:pt x="9856" y="0"/>
                  <a:pt x="9642" y="0"/>
                </a:cubicBezTo>
                <a:close/>
                <a:moveTo>
                  <a:pt x="12729" y="0"/>
                </a:moveTo>
                <a:cubicBezTo>
                  <a:pt x="12516" y="0"/>
                  <a:pt x="12339" y="183"/>
                  <a:pt x="12339" y="404"/>
                </a:cubicBezTo>
                <a:lnTo>
                  <a:pt x="12339" y="3606"/>
                </a:lnTo>
                <a:cubicBezTo>
                  <a:pt x="12339" y="3827"/>
                  <a:pt x="12516" y="4002"/>
                  <a:pt x="12729" y="4002"/>
                </a:cubicBezTo>
                <a:cubicBezTo>
                  <a:pt x="12942" y="4002"/>
                  <a:pt x="13111" y="3827"/>
                  <a:pt x="13111" y="3606"/>
                </a:cubicBezTo>
                <a:lnTo>
                  <a:pt x="13111" y="2401"/>
                </a:lnTo>
                <a:lnTo>
                  <a:pt x="14265" y="2401"/>
                </a:lnTo>
                <a:cubicBezTo>
                  <a:pt x="14478" y="2401"/>
                  <a:pt x="14655" y="2227"/>
                  <a:pt x="14655" y="2005"/>
                </a:cubicBezTo>
                <a:cubicBezTo>
                  <a:pt x="14655" y="1784"/>
                  <a:pt x="14478" y="1601"/>
                  <a:pt x="14265" y="1601"/>
                </a:cubicBezTo>
                <a:lnTo>
                  <a:pt x="13111" y="1601"/>
                </a:lnTo>
                <a:lnTo>
                  <a:pt x="13111" y="404"/>
                </a:lnTo>
                <a:cubicBezTo>
                  <a:pt x="13111" y="183"/>
                  <a:pt x="12942" y="0"/>
                  <a:pt x="12729" y="0"/>
                </a:cubicBezTo>
                <a:close/>
                <a:moveTo>
                  <a:pt x="15808" y="0"/>
                </a:moveTo>
                <a:cubicBezTo>
                  <a:pt x="15595" y="0"/>
                  <a:pt x="15426" y="183"/>
                  <a:pt x="15426" y="404"/>
                </a:cubicBezTo>
                <a:lnTo>
                  <a:pt x="15426" y="3606"/>
                </a:lnTo>
                <a:cubicBezTo>
                  <a:pt x="15426" y="3827"/>
                  <a:pt x="15595" y="4002"/>
                  <a:pt x="15808" y="4002"/>
                </a:cubicBezTo>
                <a:cubicBezTo>
                  <a:pt x="16021" y="4002"/>
                  <a:pt x="16198" y="3827"/>
                  <a:pt x="16198" y="3606"/>
                </a:cubicBezTo>
                <a:lnTo>
                  <a:pt x="16198" y="2401"/>
                </a:lnTo>
                <a:lnTo>
                  <a:pt x="17351" y="2401"/>
                </a:lnTo>
                <a:cubicBezTo>
                  <a:pt x="17565" y="2401"/>
                  <a:pt x="17741" y="2227"/>
                  <a:pt x="17741" y="2005"/>
                </a:cubicBezTo>
                <a:cubicBezTo>
                  <a:pt x="17741" y="1784"/>
                  <a:pt x="17565" y="1601"/>
                  <a:pt x="17351" y="1601"/>
                </a:cubicBezTo>
                <a:lnTo>
                  <a:pt x="16198" y="1601"/>
                </a:lnTo>
                <a:lnTo>
                  <a:pt x="16198" y="404"/>
                </a:lnTo>
                <a:cubicBezTo>
                  <a:pt x="16198" y="183"/>
                  <a:pt x="16021" y="0"/>
                  <a:pt x="15808" y="0"/>
                </a:cubicBezTo>
                <a:close/>
                <a:moveTo>
                  <a:pt x="18895" y="0"/>
                </a:moveTo>
                <a:cubicBezTo>
                  <a:pt x="18682" y="0"/>
                  <a:pt x="18513" y="183"/>
                  <a:pt x="18513" y="404"/>
                </a:cubicBezTo>
                <a:lnTo>
                  <a:pt x="18513" y="3606"/>
                </a:lnTo>
                <a:cubicBezTo>
                  <a:pt x="18513" y="3827"/>
                  <a:pt x="18682" y="4002"/>
                  <a:pt x="18895" y="4002"/>
                </a:cubicBezTo>
                <a:cubicBezTo>
                  <a:pt x="19108" y="4002"/>
                  <a:pt x="19285" y="3827"/>
                  <a:pt x="19285" y="3606"/>
                </a:cubicBezTo>
                <a:lnTo>
                  <a:pt x="19285" y="2401"/>
                </a:lnTo>
                <a:lnTo>
                  <a:pt x="20438" y="2401"/>
                </a:lnTo>
                <a:cubicBezTo>
                  <a:pt x="20650" y="2401"/>
                  <a:pt x="20828" y="2585"/>
                  <a:pt x="20828" y="2805"/>
                </a:cubicBezTo>
                <a:lnTo>
                  <a:pt x="20828" y="5602"/>
                </a:lnTo>
                <a:lnTo>
                  <a:pt x="772" y="5602"/>
                </a:lnTo>
                <a:lnTo>
                  <a:pt x="772" y="2805"/>
                </a:lnTo>
                <a:cubicBezTo>
                  <a:pt x="772" y="2585"/>
                  <a:pt x="941" y="2401"/>
                  <a:pt x="1154" y="2401"/>
                </a:cubicBezTo>
                <a:lnTo>
                  <a:pt x="1925" y="2401"/>
                </a:lnTo>
                <a:cubicBezTo>
                  <a:pt x="2139" y="2401"/>
                  <a:pt x="2315" y="2227"/>
                  <a:pt x="2315" y="2005"/>
                </a:cubicBezTo>
                <a:cubicBezTo>
                  <a:pt x="2315" y="1784"/>
                  <a:pt x="2139" y="1601"/>
                  <a:pt x="1925" y="1601"/>
                </a:cubicBezTo>
                <a:lnTo>
                  <a:pt x="1154" y="1601"/>
                </a:lnTo>
                <a:cubicBezTo>
                  <a:pt x="516" y="1601"/>
                  <a:pt x="0" y="2144"/>
                  <a:pt x="0" y="2805"/>
                </a:cubicBezTo>
                <a:lnTo>
                  <a:pt x="0" y="5998"/>
                </a:lnTo>
                <a:lnTo>
                  <a:pt x="0" y="17202"/>
                </a:lnTo>
                <a:cubicBezTo>
                  <a:pt x="0" y="17313"/>
                  <a:pt x="44" y="17408"/>
                  <a:pt x="114" y="17481"/>
                </a:cubicBezTo>
                <a:lnTo>
                  <a:pt x="3964" y="21482"/>
                </a:lnTo>
                <a:cubicBezTo>
                  <a:pt x="4034" y="21554"/>
                  <a:pt x="4133" y="21600"/>
                  <a:pt x="4240" y="21600"/>
                </a:cubicBezTo>
                <a:cubicBezTo>
                  <a:pt x="9897" y="21600"/>
                  <a:pt x="15554" y="21600"/>
                  <a:pt x="21210" y="21600"/>
                </a:cubicBezTo>
                <a:cubicBezTo>
                  <a:pt x="21423" y="21600"/>
                  <a:pt x="21600" y="21425"/>
                  <a:pt x="21600" y="21204"/>
                </a:cubicBezTo>
                <a:cubicBezTo>
                  <a:pt x="21600" y="16138"/>
                  <a:pt x="21600" y="11064"/>
                  <a:pt x="21600" y="5998"/>
                </a:cubicBezTo>
                <a:lnTo>
                  <a:pt x="21600" y="2805"/>
                </a:lnTo>
                <a:cubicBezTo>
                  <a:pt x="21600" y="2144"/>
                  <a:pt x="21076" y="1601"/>
                  <a:pt x="20438" y="1601"/>
                </a:cubicBezTo>
                <a:lnTo>
                  <a:pt x="19285" y="1601"/>
                </a:lnTo>
                <a:lnTo>
                  <a:pt x="19285" y="404"/>
                </a:lnTo>
                <a:cubicBezTo>
                  <a:pt x="19285" y="183"/>
                  <a:pt x="19108" y="0"/>
                  <a:pt x="18895" y="0"/>
                </a:cubicBezTo>
                <a:close/>
                <a:moveTo>
                  <a:pt x="772" y="6403"/>
                </a:moveTo>
                <a:lnTo>
                  <a:pt x="20828" y="6403"/>
                </a:lnTo>
                <a:lnTo>
                  <a:pt x="20828" y="20800"/>
                </a:lnTo>
                <a:cubicBezTo>
                  <a:pt x="15428" y="20800"/>
                  <a:pt x="10023" y="20800"/>
                  <a:pt x="4622" y="20800"/>
                </a:cubicBezTo>
                <a:lnTo>
                  <a:pt x="4622" y="17202"/>
                </a:lnTo>
                <a:cubicBezTo>
                  <a:pt x="4622" y="16981"/>
                  <a:pt x="4454" y="16798"/>
                  <a:pt x="4240" y="16798"/>
                </a:cubicBezTo>
                <a:lnTo>
                  <a:pt x="772" y="16798"/>
                </a:lnTo>
                <a:lnTo>
                  <a:pt x="772" y="6403"/>
                </a:lnTo>
                <a:close/>
                <a:moveTo>
                  <a:pt x="6166" y="8003"/>
                </a:moveTo>
                <a:cubicBezTo>
                  <a:pt x="5742" y="8003"/>
                  <a:pt x="5394" y="8364"/>
                  <a:pt x="5394" y="8803"/>
                </a:cubicBezTo>
                <a:cubicBezTo>
                  <a:pt x="5394" y="9243"/>
                  <a:pt x="5742" y="9604"/>
                  <a:pt x="6166" y="9604"/>
                </a:cubicBezTo>
                <a:cubicBezTo>
                  <a:pt x="6590" y="9604"/>
                  <a:pt x="6937" y="9243"/>
                  <a:pt x="6937" y="8803"/>
                </a:cubicBezTo>
                <a:cubicBezTo>
                  <a:pt x="6937" y="8364"/>
                  <a:pt x="6590" y="8003"/>
                  <a:pt x="6166" y="8003"/>
                </a:cubicBezTo>
                <a:close/>
                <a:moveTo>
                  <a:pt x="9253" y="8003"/>
                </a:moveTo>
                <a:cubicBezTo>
                  <a:pt x="8828" y="8003"/>
                  <a:pt x="8481" y="8364"/>
                  <a:pt x="8481" y="8803"/>
                </a:cubicBezTo>
                <a:cubicBezTo>
                  <a:pt x="8481" y="9243"/>
                  <a:pt x="8828" y="9604"/>
                  <a:pt x="9253" y="9604"/>
                </a:cubicBezTo>
                <a:cubicBezTo>
                  <a:pt x="9677" y="9604"/>
                  <a:pt x="10024" y="9243"/>
                  <a:pt x="10024" y="8803"/>
                </a:cubicBezTo>
                <a:cubicBezTo>
                  <a:pt x="10024" y="8364"/>
                  <a:pt x="9677" y="8003"/>
                  <a:pt x="9253" y="8003"/>
                </a:cubicBezTo>
                <a:close/>
                <a:moveTo>
                  <a:pt x="12339" y="8003"/>
                </a:moveTo>
                <a:cubicBezTo>
                  <a:pt x="11915" y="8003"/>
                  <a:pt x="11568" y="8364"/>
                  <a:pt x="11568" y="8803"/>
                </a:cubicBezTo>
                <a:cubicBezTo>
                  <a:pt x="11568" y="9243"/>
                  <a:pt x="11915" y="9604"/>
                  <a:pt x="12339" y="9604"/>
                </a:cubicBezTo>
                <a:cubicBezTo>
                  <a:pt x="12764" y="9604"/>
                  <a:pt x="13111" y="9243"/>
                  <a:pt x="13111" y="8803"/>
                </a:cubicBezTo>
                <a:cubicBezTo>
                  <a:pt x="13111" y="8364"/>
                  <a:pt x="12764" y="8003"/>
                  <a:pt x="12339" y="8003"/>
                </a:cubicBezTo>
                <a:close/>
                <a:moveTo>
                  <a:pt x="15426" y="8003"/>
                </a:moveTo>
                <a:cubicBezTo>
                  <a:pt x="15002" y="8003"/>
                  <a:pt x="14655" y="8364"/>
                  <a:pt x="14655" y="8803"/>
                </a:cubicBezTo>
                <a:cubicBezTo>
                  <a:pt x="14655" y="9243"/>
                  <a:pt x="15002" y="9604"/>
                  <a:pt x="15426" y="9604"/>
                </a:cubicBezTo>
                <a:cubicBezTo>
                  <a:pt x="15850" y="9604"/>
                  <a:pt x="16198" y="9243"/>
                  <a:pt x="16198" y="8803"/>
                </a:cubicBezTo>
                <a:cubicBezTo>
                  <a:pt x="16198" y="8364"/>
                  <a:pt x="15850" y="8003"/>
                  <a:pt x="15426" y="8003"/>
                </a:cubicBezTo>
                <a:close/>
                <a:moveTo>
                  <a:pt x="18513" y="8003"/>
                </a:moveTo>
                <a:cubicBezTo>
                  <a:pt x="18089" y="8003"/>
                  <a:pt x="17741" y="8364"/>
                  <a:pt x="17741" y="8803"/>
                </a:cubicBezTo>
                <a:cubicBezTo>
                  <a:pt x="17741" y="9243"/>
                  <a:pt x="18089" y="9604"/>
                  <a:pt x="18513" y="9604"/>
                </a:cubicBezTo>
                <a:cubicBezTo>
                  <a:pt x="18937" y="9604"/>
                  <a:pt x="19285" y="9243"/>
                  <a:pt x="19285" y="8803"/>
                </a:cubicBezTo>
                <a:cubicBezTo>
                  <a:pt x="19285" y="8364"/>
                  <a:pt x="18937" y="8003"/>
                  <a:pt x="18513" y="8003"/>
                </a:cubicBezTo>
                <a:close/>
                <a:moveTo>
                  <a:pt x="3087" y="11204"/>
                </a:moveTo>
                <a:cubicBezTo>
                  <a:pt x="2663" y="11204"/>
                  <a:pt x="2315" y="11565"/>
                  <a:pt x="2315" y="12005"/>
                </a:cubicBezTo>
                <a:cubicBezTo>
                  <a:pt x="2315" y="12445"/>
                  <a:pt x="2663" y="12805"/>
                  <a:pt x="3087" y="12805"/>
                </a:cubicBezTo>
                <a:cubicBezTo>
                  <a:pt x="3511" y="12805"/>
                  <a:pt x="3859" y="12445"/>
                  <a:pt x="3859" y="12005"/>
                </a:cubicBezTo>
                <a:cubicBezTo>
                  <a:pt x="3859" y="11565"/>
                  <a:pt x="3511" y="11204"/>
                  <a:pt x="3087" y="11204"/>
                </a:cubicBezTo>
                <a:close/>
                <a:moveTo>
                  <a:pt x="6166" y="11204"/>
                </a:moveTo>
                <a:cubicBezTo>
                  <a:pt x="5742" y="11204"/>
                  <a:pt x="5394" y="11565"/>
                  <a:pt x="5394" y="12005"/>
                </a:cubicBezTo>
                <a:cubicBezTo>
                  <a:pt x="5394" y="12445"/>
                  <a:pt x="5742" y="12805"/>
                  <a:pt x="6166" y="12805"/>
                </a:cubicBezTo>
                <a:cubicBezTo>
                  <a:pt x="6590" y="12805"/>
                  <a:pt x="6937" y="12445"/>
                  <a:pt x="6937" y="12005"/>
                </a:cubicBezTo>
                <a:cubicBezTo>
                  <a:pt x="6937" y="11565"/>
                  <a:pt x="6590" y="11204"/>
                  <a:pt x="6166" y="11204"/>
                </a:cubicBezTo>
                <a:close/>
                <a:moveTo>
                  <a:pt x="9253" y="11204"/>
                </a:moveTo>
                <a:cubicBezTo>
                  <a:pt x="8828" y="11204"/>
                  <a:pt x="8481" y="11565"/>
                  <a:pt x="8481" y="12005"/>
                </a:cubicBezTo>
                <a:cubicBezTo>
                  <a:pt x="8481" y="12445"/>
                  <a:pt x="8828" y="12805"/>
                  <a:pt x="9253" y="12805"/>
                </a:cubicBezTo>
                <a:cubicBezTo>
                  <a:pt x="9677" y="12805"/>
                  <a:pt x="10024" y="12445"/>
                  <a:pt x="10024" y="12005"/>
                </a:cubicBezTo>
                <a:cubicBezTo>
                  <a:pt x="10024" y="11565"/>
                  <a:pt x="9677" y="11204"/>
                  <a:pt x="9253" y="11204"/>
                </a:cubicBezTo>
                <a:close/>
                <a:moveTo>
                  <a:pt x="12339" y="11204"/>
                </a:moveTo>
                <a:cubicBezTo>
                  <a:pt x="11915" y="11204"/>
                  <a:pt x="11568" y="11565"/>
                  <a:pt x="11568" y="12005"/>
                </a:cubicBezTo>
                <a:cubicBezTo>
                  <a:pt x="11568" y="12445"/>
                  <a:pt x="11915" y="12805"/>
                  <a:pt x="12339" y="12805"/>
                </a:cubicBezTo>
                <a:cubicBezTo>
                  <a:pt x="12764" y="12805"/>
                  <a:pt x="13111" y="12445"/>
                  <a:pt x="13111" y="12005"/>
                </a:cubicBezTo>
                <a:cubicBezTo>
                  <a:pt x="13111" y="11565"/>
                  <a:pt x="12764" y="11204"/>
                  <a:pt x="12339" y="11204"/>
                </a:cubicBezTo>
                <a:close/>
                <a:moveTo>
                  <a:pt x="15426" y="11204"/>
                </a:moveTo>
                <a:cubicBezTo>
                  <a:pt x="15002" y="11204"/>
                  <a:pt x="14655" y="11565"/>
                  <a:pt x="14655" y="12005"/>
                </a:cubicBezTo>
                <a:cubicBezTo>
                  <a:pt x="14655" y="12445"/>
                  <a:pt x="15002" y="12805"/>
                  <a:pt x="15426" y="12805"/>
                </a:cubicBezTo>
                <a:cubicBezTo>
                  <a:pt x="15850" y="12805"/>
                  <a:pt x="16198" y="12445"/>
                  <a:pt x="16198" y="12005"/>
                </a:cubicBezTo>
                <a:cubicBezTo>
                  <a:pt x="16198" y="11565"/>
                  <a:pt x="15850" y="11204"/>
                  <a:pt x="15426" y="11204"/>
                </a:cubicBezTo>
                <a:close/>
                <a:moveTo>
                  <a:pt x="18513" y="11204"/>
                </a:moveTo>
                <a:cubicBezTo>
                  <a:pt x="18089" y="11204"/>
                  <a:pt x="17741" y="11565"/>
                  <a:pt x="17741" y="12005"/>
                </a:cubicBezTo>
                <a:cubicBezTo>
                  <a:pt x="17741" y="12445"/>
                  <a:pt x="18089" y="12805"/>
                  <a:pt x="18513" y="12805"/>
                </a:cubicBezTo>
                <a:cubicBezTo>
                  <a:pt x="18937" y="12805"/>
                  <a:pt x="19285" y="12445"/>
                  <a:pt x="19285" y="12005"/>
                </a:cubicBezTo>
                <a:cubicBezTo>
                  <a:pt x="19285" y="11565"/>
                  <a:pt x="18937" y="11204"/>
                  <a:pt x="18513" y="11204"/>
                </a:cubicBezTo>
                <a:close/>
                <a:moveTo>
                  <a:pt x="3087" y="14397"/>
                </a:moveTo>
                <a:cubicBezTo>
                  <a:pt x="2663" y="14397"/>
                  <a:pt x="2315" y="14758"/>
                  <a:pt x="2315" y="15198"/>
                </a:cubicBezTo>
                <a:cubicBezTo>
                  <a:pt x="2315" y="15637"/>
                  <a:pt x="2663" y="15998"/>
                  <a:pt x="3087" y="15998"/>
                </a:cubicBezTo>
                <a:cubicBezTo>
                  <a:pt x="3511" y="15998"/>
                  <a:pt x="3859" y="15637"/>
                  <a:pt x="3859" y="15198"/>
                </a:cubicBezTo>
                <a:cubicBezTo>
                  <a:pt x="3859" y="14758"/>
                  <a:pt x="3511" y="14397"/>
                  <a:pt x="3087" y="14397"/>
                </a:cubicBezTo>
                <a:close/>
                <a:moveTo>
                  <a:pt x="6166" y="14397"/>
                </a:moveTo>
                <a:cubicBezTo>
                  <a:pt x="5742" y="14397"/>
                  <a:pt x="5394" y="14758"/>
                  <a:pt x="5394" y="15198"/>
                </a:cubicBezTo>
                <a:cubicBezTo>
                  <a:pt x="5394" y="15637"/>
                  <a:pt x="5742" y="15998"/>
                  <a:pt x="6166" y="15998"/>
                </a:cubicBezTo>
                <a:cubicBezTo>
                  <a:pt x="6590" y="15998"/>
                  <a:pt x="6937" y="15637"/>
                  <a:pt x="6937" y="15198"/>
                </a:cubicBezTo>
                <a:cubicBezTo>
                  <a:pt x="6937" y="14758"/>
                  <a:pt x="6590" y="14397"/>
                  <a:pt x="6166" y="14397"/>
                </a:cubicBezTo>
                <a:close/>
                <a:moveTo>
                  <a:pt x="9253" y="14397"/>
                </a:moveTo>
                <a:cubicBezTo>
                  <a:pt x="8828" y="14397"/>
                  <a:pt x="8481" y="14758"/>
                  <a:pt x="8481" y="15198"/>
                </a:cubicBezTo>
                <a:cubicBezTo>
                  <a:pt x="8481" y="15637"/>
                  <a:pt x="8828" y="15998"/>
                  <a:pt x="9253" y="15998"/>
                </a:cubicBezTo>
                <a:cubicBezTo>
                  <a:pt x="9677" y="15998"/>
                  <a:pt x="10024" y="15637"/>
                  <a:pt x="10024" y="15198"/>
                </a:cubicBezTo>
                <a:cubicBezTo>
                  <a:pt x="10024" y="14758"/>
                  <a:pt x="9677" y="14397"/>
                  <a:pt x="9253" y="14397"/>
                </a:cubicBezTo>
                <a:close/>
                <a:moveTo>
                  <a:pt x="12339" y="14397"/>
                </a:moveTo>
                <a:cubicBezTo>
                  <a:pt x="11915" y="14397"/>
                  <a:pt x="11568" y="14758"/>
                  <a:pt x="11568" y="15198"/>
                </a:cubicBezTo>
                <a:cubicBezTo>
                  <a:pt x="11568" y="15637"/>
                  <a:pt x="11915" y="15998"/>
                  <a:pt x="12339" y="15998"/>
                </a:cubicBezTo>
                <a:cubicBezTo>
                  <a:pt x="12764" y="15998"/>
                  <a:pt x="13111" y="15637"/>
                  <a:pt x="13111" y="15198"/>
                </a:cubicBezTo>
                <a:cubicBezTo>
                  <a:pt x="13111" y="14758"/>
                  <a:pt x="12764" y="14397"/>
                  <a:pt x="12339" y="14397"/>
                </a:cubicBezTo>
                <a:close/>
                <a:moveTo>
                  <a:pt x="15426" y="14397"/>
                </a:moveTo>
                <a:cubicBezTo>
                  <a:pt x="15002" y="14397"/>
                  <a:pt x="14655" y="14758"/>
                  <a:pt x="14655" y="15198"/>
                </a:cubicBezTo>
                <a:cubicBezTo>
                  <a:pt x="14655" y="15637"/>
                  <a:pt x="15002" y="15998"/>
                  <a:pt x="15426" y="15998"/>
                </a:cubicBezTo>
                <a:cubicBezTo>
                  <a:pt x="15850" y="15998"/>
                  <a:pt x="16198" y="15637"/>
                  <a:pt x="16198" y="15198"/>
                </a:cubicBezTo>
                <a:cubicBezTo>
                  <a:pt x="16198" y="14758"/>
                  <a:pt x="15850" y="14397"/>
                  <a:pt x="15426" y="14397"/>
                </a:cubicBezTo>
                <a:close/>
                <a:moveTo>
                  <a:pt x="18513" y="14397"/>
                </a:moveTo>
                <a:cubicBezTo>
                  <a:pt x="18089" y="14397"/>
                  <a:pt x="17741" y="14758"/>
                  <a:pt x="17741" y="15198"/>
                </a:cubicBezTo>
                <a:cubicBezTo>
                  <a:pt x="17741" y="15637"/>
                  <a:pt x="18089" y="15998"/>
                  <a:pt x="18513" y="15998"/>
                </a:cubicBezTo>
                <a:cubicBezTo>
                  <a:pt x="18937" y="15998"/>
                  <a:pt x="19285" y="15637"/>
                  <a:pt x="19285" y="15198"/>
                </a:cubicBezTo>
                <a:cubicBezTo>
                  <a:pt x="19285" y="14758"/>
                  <a:pt x="18937" y="14397"/>
                  <a:pt x="18513" y="14397"/>
                </a:cubicBezTo>
                <a:close/>
                <a:moveTo>
                  <a:pt x="1316" y="17598"/>
                </a:moveTo>
                <a:lnTo>
                  <a:pt x="3859" y="17598"/>
                </a:lnTo>
                <a:lnTo>
                  <a:pt x="3859" y="20235"/>
                </a:lnTo>
                <a:lnTo>
                  <a:pt x="1316" y="17598"/>
                </a:lnTo>
                <a:close/>
                <a:moveTo>
                  <a:pt x="6166" y="17598"/>
                </a:moveTo>
                <a:cubicBezTo>
                  <a:pt x="5742" y="17598"/>
                  <a:pt x="5394" y="17959"/>
                  <a:pt x="5394" y="18399"/>
                </a:cubicBezTo>
                <a:cubicBezTo>
                  <a:pt x="5394" y="18838"/>
                  <a:pt x="5742" y="19199"/>
                  <a:pt x="6166" y="19199"/>
                </a:cubicBezTo>
                <a:cubicBezTo>
                  <a:pt x="6590" y="19199"/>
                  <a:pt x="6937" y="18838"/>
                  <a:pt x="6937" y="18399"/>
                </a:cubicBezTo>
                <a:cubicBezTo>
                  <a:pt x="6937" y="17959"/>
                  <a:pt x="6590" y="17598"/>
                  <a:pt x="6166" y="17598"/>
                </a:cubicBezTo>
                <a:close/>
                <a:moveTo>
                  <a:pt x="9253" y="17598"/>
                </a:moveTo>
                <a:cubicBezTo>
                  <a:pt x="8828" y="17598"/>
                  <a:pt x="8481" y="17959"/>
                  <a:pt x="8481" y="18399"/>
                </a:cubicBezTo>
                <a:cubicBezTo>
                  <a:pt x="8481" y="18838"/>
                  <a:pt x="8828" y="19199"/>
                  <a:pt x="9253" y="19199"/>
                </a:cubicBezTo>
                <a:cubicBezTo>
                  <a:pt x="9677" y="19199"/>
                  <a:pt x="10024" y="18838"/>
                  <a:pt x="10024" y="18399"/>
                </a:cubicBezTo>
                <a:cubicBezTo>
                  <a:pt x="10024" y="17959"/>
                  <a:pt x="9677" y="17598"/>
                  <a:pt x="9253" y="17598"/>
                </a:cubicBezTo>
                <a:close/>
                <a:moveTo>
                  <a:pt x="12339" y="17598"/>
                </a:moveTo>
                <a:cubicBezTo>
                  <a:pt x="11915" y="17598"/>
                  <a:pt x="11568" y="17959"/>
                  <a:pt x="11568" y="18399"/>
                </a:cubicBezTo>
                <a:cubicBezTo>
                  <a:pt x="11568" y="18838"/>
                  <a:pt x="11915" y="19199"/>
                  <a:pt x="12339" y="19199"/>
                </a:cubicBezTo>
                <a:cubicBezTo>
                  <a:pt x="12764" y="19199"/>
                  <a:pt x="13111" y="18838"/>
                  <a:pt x="13111" y="18399"/>
                </a:cubicBezTo>
                <a:cubicBezTo>
                  <a:pt x="13111" y="17959"/>
                  <a:pt x="12764" y="17598"/>
                  <a:pt x="12339" y="17598"/>
                </a:cubicBezTo>
                <a:close/>
                <a:moveTo>
                  <a:pt x="15426" y="17598"/>
                </a:moveTo>
                <a:cubicBezTo>
                  <a:pt x="15002" y="17598"/>
                  <a:pt x="14655" y="17959"/>
                  <a:pt x="14655" y="18399"/>
                </a:cubicBezTo>
                <a:cubicBezTo>
                  <a:pt x="14655" y="18838"/>
                  <a:pt x="15002" y="19199"/>
                  <a:pt x="15426" y="19199"/>
                </a:cubicBezTo>
                <a:cubicBezTo>
                  <a:pt x="15850" y="19199"/>
                  <a:pt x="16198" y="18838"/>
                  <a:pt x="16198" y="18399"/>
                </a:cubicBezTo>
                <a:cubicBezTo>
                  <a:pt x="16198" y="17959"/>
                  <a:pt x="15850" y="17598"/>
                  <a:pt x="15426" y="17598"/>
                </a:cubicBezTo>
                <a:close/>
                <a:moveTo>
                  <a:pt x="18513" y="17598"/>
                </a:moveTo>
                <a:cubicBezTo>
                  <a:pt x="18089" y="17598"/>
                  <a:pt x="17741" y="17959"/>
                  <a:pt x="17741" y="18399"/>
                </a:cubicBezTo>
                <a:cubicBezTo>
                  <a:pt x="17741" y="18838"/>
                  <a:pt x="18089" y="19199"/>
                  <a:pt x="18513" y="19199"/>
                </a:cubicBezTo>
                <a:cubicBezTo>
                  <a:pt x="18937" y="19199"/>
                  <a:pt x="19285" y="18838"/>
                  <a:pt x="19285" y="18399"/>
                </a:cubicBezTo>
                <a:cubicBezTo>
                  <a:pt x="19285" y="17959"/>
                  <a:pt x="18937" y="17598"/>
                  <a:pt x="18513" y="17598"/>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0" name="Freeform: Shape 745"/>
          <p:cNvSpPr/>
          <p:nvPr/>
        </p:nvSpPr>
        <p:spPr>
          <a:xfrm>
            <a:off x="3053556" y="3387725"/>
            <a:ext cx="1111648" cy="1073944"/>
          </a:xfrm>
          <a:custGeom>
            <a:avLst/>
            <a:gdLst/>
            <a:ahLst/>
            <a:cxnLst>
              <a:cxn ang="0">
                <a:pos x="wd2" y="hd2"/>
              </a:cxn>
              <a:cxn ang="5400000">
                <a:pos x="wd2" y="hd2"/>
              </a:cxn>
              <a:cxn ang="10800000">
                <a:pos x="wd2" y="hd2"/>
              </a:cxn>
              <a:cxn ang="16200000">
                <a:pos x="wd2" y="hd2"/>
              </a:cxn>
            </a:cxnLst>
            <a:rect l="0" t="0" r="r" b="b"/>
            <a:pathLst>
              <a:path w="21600" h="21600" extrusionOk="0">
                <a:moveTo>
                  <a:pt x="3293" y="0"/>
                </a:moveTo>
                <a:cubicBezTo>
                  <a:pt x="3090" y="0"/>
                  <a:pt x="2930" y="174"/>
                  <a:pt x="2930" y="383"/>
                </a:cubicBezTo>
                <a:lnTo>
                  <a:pt x="2930" y="3408"/>
                </a:lnTo>
                <a:cubicBezTo>
                  <a:pt x="2930" y="3618"/>
                  <a:pt x="3090" y="3792"/>
                  <a:pt x="3293" y="3792"/>
                </a:cubicBezTo>
                <a:cubicBezTo>
                  <a:pt x="3495" y="3792"/>
                  <a:pt x="3663" y="3618"/>
                  <a:pt x="3663" y="3408"/>
                </a:cubicBezTo>
                <a:lnTo>
                  <a:pt x="3663" y="2275"/>
                </a:lnTo>
                <a:lnTo>
                  <a:pt x="4758" y="2275"/>
                </a:lnTo>
                <a:cubicBezTo>
                  <a:pt x="4960" y="2275"/>
                  <a:pt x="5128" y="2101"/>
                  <a:pt x="5128" y="1892"/>
                </a:cubicBezTo>
                <a:cubicBezTo>
                  <a:pt x="5128" y="1682"/>
                  <a:pt x="4960" y="1517"/>
                  <a:pt x="4758" y="1517"/>
                </a:cubicBezTo>
                <a:lnTo>
                  <a:pt x="3663" y="1517"/>
                </a:lnTo>
                <a:lnTo>
                  <a:pt x="3663" y="383"/>
                </a:lnTo>
                <a:cubicBezTo>
                  <a:pt x="3663" y="174"/>
                  <a:pt x="3495" y="0"/>
                  <a:pt x="3293" y="0"/>
                </a:cubicBezTo>
                <a:close/>
                <a:moveTo>
                  <a:pt x="6223" y="0"/>
                </a:moveTo>
                <a:cubicBezTo>
                  <a:pt x="6021" y="0"/>
                  <a:pt x="5861" y="174"/>
                  <a:pt x="5861" y="383"/>
                </a:cubicBezTo>
                <a:lnTo>
                  <a:pt x="5861" y="3408"/>
                </a:lnTo>
                <a:cubicBezTo>
                  <a:pt x="5861" y="3618"/>
                  <a:pt x="6021" y="3792"/>
                  <a:pt x="6223" y="3792"/>
                </a:cubicBezTo>
                <a:cubicBezTo>
                  <a:pt x="6426" y="3792"/>
                  <a:pt x="6593" y="3618"/>
                  <a:pt x="6593" y="3408"/>
                </a:cubicBezTo>
                <a:lnTo>
                  <a:pt x="6593" y="2275"/>
                </a:lnTo>
                <a:lnTo>
                  <a:pt x="7688" y="2275"/>
                </a:lnTo>
                <a:cubicBezTo>
                  <a:pt x="7891" y="2275"/>
                  <a:pt x="8051" y="2101"/>
                  <a:pt x="8051" y="1892"/>
                </a:cubicBezTo>
                <a:cubicBezTo>
                  <a:pt x="8051" y="1682"/>
                  <a:pt x="7891" y="1517"/>
                  <a:pt x="7688" y="1517"/>
                </a:cubicBezTo>
                <a:lnTo>
                  <a:pt x="6593" y="1517"/>
                </a:lnTo>
                <a:lnTo>
                  <a:pt x="6593" y="383"/>
                </a:lnTo>
                <a:cubicBezTo>
                  <a:pt x="6593" y="174"/>
                  <a:pt x="6426" y="0"/>
                  <a:pt x="6223" y="0"/>
                </a:cubicBezTo>
                <a:close/>
                <a:moveTo>
                  <a:pt x="9154" y="0"/>
                </a:moveTo>
                <a:cubicBezTo>
                  <a:pt x="8951" y="0"/>
                  <a:pt x="8783" y="174"/>
                  <a:pt x="8783" y="383"/>
                </a:cubicBezTo>
                <a:lnTo>
                  <a:pt x="8783" y="3408"/>
                </a:lnTo>
                <a:cubicBezTo>
                  <a:pt x="8783" y="3618"/>
                  <a:pt x="8951" y="3792"/>
                  <a:pt x="9154" y="3792"/>
                </a:cubicBezTo>
                <a:cubicBezTo>
                  <a:pt x="9356" y="3792"/>
                  <a:pt x="9516" y="3618"/>
                  <a:pt x="9516" y="3408"/>
                </a:cubicBezTo>
                <a:lnTo>
                  <a:pt x="9516" y="2275"/>
                </a:lnTo>
                <a:lnTo>
                  <a:pt x="10619" y="2275"/>
                </a:lnTo>
                <a:cubicBezTo>
                  <a:pt x="10821" y="2275"/>
                  <a:pt x="10981" y="2101"/>
                  <a:pt x="10981" y="1892"/>
                </a:cubicBezTo>
                <a:cubicBezTo>
                  <a:pt x="10981" y="1682"/>
                  <a:pt x="10821" y="1517"/>
                  <a:pt x="10619" y="1517"/>
                </a:cubicBezTo>
                <a:lnTo>
                  <a:pt x="9516" y="1517"/>
                </a:lnTo>
                <a:lnTo>
                  <a:pt x="9516" y="383"/>
                </a:lnTo>
                <a:cubicBezTo>
                  <a:pt x="9516" y="174"/>
                  <a:pt x="9356" y="0"/>
                  <a:pt x="9154" y="0"/>
                </a:cubicBezTo>
                <a:close/>
                <a:moveTo>
                  <a:pt x="12084" y="0"/>
                </a:moveTo>
                <a:cubicBezTo>
                  <a:pt x="11882" y="0"/>
                  <a:pt x="11714" y="174"/>
                  <a:pt x="11714" y="383"/>
                </a:cubicBezTo>
                <a:lnTo>
                  <a:pt x="11714" y="3408"/>
                </a:lnTo>
                <a:cubicBezTo>
                  <a:pt x="11714" y="3618"/>
                  <a:pt x="11882" y="3792"/>
                  <a:pt x="12084" y="3792"/>
                </a:cubicBezTo>
                <a:cubicBezTo>
                  <a:pt x="12286" y="3792"/>
                  <a:pt x="12446" y="3618"/>
                  <a:pt x="12446" y="3408"/>
                </a:cubicBezTo>
                <a:lnTo>
                  <a:pt x="12446" y="2275"/>
                </a:lnTo>
                <a:lnTo>
                  <a:pt x="13549" y="2275"/>
                </a:lnTo>
                <a:cubicBezTo>
                  <a:pt x="13751" y="2275"/>
                  <a:pt x="13912" y="2101"/>
                  <a:pt x="13912" y="1892"/>
                </a:cubicBezTo>
                <a:cubicBezTo>
                  <a:pt x="13912" y="1682"/>
                  <a:pt x="13751" y="1517"/>
                  <a:pt x="13549" y="1517"/>
                </a:cubicBezTo>
                <a:lnTo>
                  <a:pt x="12446" y="1517"/>
                </a:lnTo>
                <a:lnTo>
                  <a:pt x="12446" y="383"/>
                </a:lnTo>
                <a:cubicBezTo>
                  <a:pt x="12446" y="174"/>
                  <a:pt x="12286" y="0"/>
                  <a:pt x="12084" y="0"/>
                </a:cubicBezTo>
                <a:close/>
                <a:moveTo>
                  <a:pt x="15014" y="0"/>
                </a:moveTo>
                <a:cubicBezTo>
                  <a:pt x="14812" y="0"/>
                  <a:pt x="14644" y="174"/>
                  <a:pt x="14644" y="383"/>
                </a:cubicBezTo>
                <a:lnTo>
                  <a:pt x="14644" y="3408"/>
                </a:lnTo>
                <a:cubicBezTo>
                  <a:pt x="14644" y="3618"/>
                  <a:pt x="14812" y="3792"/>
                  <a:pt x="15014" y="3792"/>
                </a:cubicBezTo>
                <a:cubicBezTo>
                  <a:pt x="15217" y="3792"/>
                  <a:pt x="15377" y="3618"/>
                  <a:pt x="15377" y="3408"/>
                </a:cubicBezTo>
                <a:lnTo>
                  <a:pt x="15377" y="2275"/>
                </a:lnTo>
                <a:lnTo>
                  <a:pt x="16472" y="2275"/>
                </a:lnTo>
                <a:cubicBezTo>
                  <a:pt x="16674" y="2275"/>
                  <a:pt x="16842" y="2101"/>
                  <a:pt x="16842" y="1892"/>
                </a:cubicBezTo>
                <a:cubicBezTo>
                  <a:pt x="16842" y="1682"/>
                  <a:pt x="16674" y="1517"/>
                  <a:pt x="16472" y="1517"/>
                </a:cubicBezTo>
                <a:lnTo>
                  <a:pt x="15377" y="1517"/>
                </a:lnTo>
                <a:lnTo>
                  <a:pt x="15377" y="383"/>
                </a:lnTo>
                <a:cubicBezTo>
                  <a:pt x="15377" y="174"/>
                  <a:pt x="15217" y="0"/>
                  <a:pt x="15014" y="0"/>
                </a:cubicBezTo>
                <a:close/>
                <a:moveTo>
                  <a:pt x="17937" y="0"/>
                </a:moveTo>
                <a:cubicBezTo>
                  <a:pt x="17735" y="0"/>
                  <a:pt x="17575" y="174"/>
                  <a:pt x="17575" y="383"/>
                </a:cubicBezTo>
                <a:lnTo>
                  <a:pt x="17575" y="3408"/>
                </a:lnTo>
                <a:cubicBezTo>
                  <a:pt x="17575" y="3618"/>
                  <a:pt x="17735" y="3792"/>
                  <a:pt x="17937" y="3792"/>
                </a:cubicBezTo>
                <a:cubicBezTo>
                  <a:pt x="18139" y="3792"/>
                  <a:pt x="18307" y="3618"/>
                  <a:pt x="18307" y="3408"/>
                </a:cubicBezTo>
                <a:lnTo>
                  <a:pt x="18307" y="2275"/>
                </a:lnTo>
                <a:lnTo>
                  <a:pt x="19402" y="2275"/>
                </a:lnTo>
                <a:cubicBezTo>
                  <a:pt x="19603" y="2275"/>
                  <a:pt x="19772" y="2441"/>
                  <a:pt x="19772" y="2650"/>
                </a:cubicBezTo>
                <a:lnTo>
                  <a:pt x="19772" y="5308"/>
                </a:lnTo>
                <a:lnTo>
                  <a:pt x="733" y="5308"/>
                </a:lnTo>
                <a:lnTo>
                  <a:pt x="733" y="2650"/>
                </a:lnTo>
                <a:cubicBezTo>
                  <a:pt x="733" y="2441"/>
                  <a:pt x="894" y="2275"/>
                  <a:pt x="1095" y="2275"/>
                </a:cubicBezTo>
                <a:lnTo>
                  <a:pt x="1828" y="2275"/>
                </a:lnTo>
                <a:cubicBezTo>
                  <a:pt x="2030" y="2275"/>
                  <a:pt x="2198" y="2101"/>
                  <a:pt x="2198" y="1892"/>
                </a:cubicBezTo>
                <a:cubicBezTo>
                  <a:pt x="2198" y="1682"/>
                  <a:pt x="2030" y="1517"/>
                  <a:pt x="1828" y="1517"/>
                </a:cubicBezTo>
                <a:lnTo>
                  <a:pt x="1095" y="1517"/>
                </a:lnTo>
                <a:cubicBezTo>
                  <a:pt x="489" y="1517"/>
                  <a:pt x="0" y="2023"/>
                  <a:pt x="0" y="2650"/>
                </a:cubicBezTo>
                <a:lnTo>
                  <a:pt x="0" y="5683"/>
                </a:lnTo>
                <a:lnTo>
                  <a:pt x="0" y="16300"/>
                </a:lnTo>
                <a:cubicBezTo>
                  <a:pt x="0" y="16405"/>
                  <a:pt x="42" y="16495"/>
                  <a:pt x="108" y="16563"/>
                </a:cubicBezTo>
                <a:lnTo>
                  <a:pt x="3771" y="20355"/>
                </a:lnTo>
                <a:cubicBezTo>
                  <a:pt x="3837" y="20423"/>
                  <a:pt x="3924" y="20467"/>
                  <a:pt x="4025" y="20467"/>
                </a:cubicBezTo>
                <a:lnTo>
                  <a:pt x="13819" y="20467"/>
                </a:lnTo>
                <a:cubicBezTo>
                  <a:pt x="13639" y="20228"/>
                  <a:pt x="13483" y="19974"/>
                  <a:pt x="13349" y="19708"/>
                </a:cubicBezTo>
                <a:lnTo>
                  <a:pt x="4396" y="19708"/>
                </a:lnTo>
                <a:lnTo>
                  <a:pt x="4396" y="16300"/>
                </a:lnTo>
                <a:cubicBezTo>
                  <a:pt x="4396" y="16090"/>
                  <a:pt x="4228" y="15917"/>
                  <a:pt x="4025" y="15917"/>
                </a:cubicBezTo>
                <a:lnTo>
                  <a:pt x="733" y="15917"/>
                </a:lnTo>
                <a:lnTo>
                  <a:pt x="733" y="6067"/>
                </a:lnTo>
                <a:lnTo>
                  <a:pt x="19772" y="6067"/>
                </a:lnTo>
                <a:lnTo>
                  <a:pt x="19772" y="13059"/>
                </a:lnTo>
                <a:cubicBezTo>
                  <a:pt x="20029" y="13197"/>
                  <a:pt x="20274" y="13367"/>
                  <a:pt x="20505" y="13554"/>
                </a:cubicBezTo>
                <a:lnTo>
                  <a:pt x="20505" y="5683"/>
                </a:lnTo>
                <a:lnTo>
                  <a:pt x="20505" y="2650"/>
                </a:lnTo>
                <a:cubicBezTo>
                  <a:pt x="20505" y="2023"/>
                  <a:pt x="20008" y="1517"/>
                  <a:pt x="19402" y="1517"/>
                </a:cubicBezTo>
                <a:lnTo>
                  <a:pt x="18307" y="1517"/>
                </a:lnTo>
                <a:lnTo>
                  <a:pt x="18307" y="383"/>
                </a:lnTo>
                <a:cubicBezTo>
                  <a:pt x="18307" y="174"/>
                  <a:pt x="18139" y="0"/>
                  <a:pt x="17937" y="0"/>
                </a:cubicBezTo>
                <a:close/>
                <a:moveTo>
                  <a:pt x="5861" y="7583"/>
                </a:moveTo>
                <a:cubicBezTo>
                  <a:pt x="5458" y="7583"/>
                  <a:pt x="5128" y="7925"/>
                  <a:pt x="5128" y="8341"/>
                </a:cubicBezTo>
                <a:cubicBezTo>
                  <a:pt x="5128" y="8758"/>
                  <a:pt x="5458" y="9092"/>
                  <a:pt x="5861" y="9092"/>
                </a:cubicBezTo>
                <a:cubicBezTo>
                  <a:pt x="6263" y="9092"/>
                  <a:pt x="6593" y="8758"/>
                  <a:pt x="6593" y="8341"/>
                </a:cubicBezTo>
                <a:cubicBezTo>
                  <a:pt x="6593" y="7925"/>
                  <a:pt x="6263" y="7583"/>
                  <a:pt x="5861" y="7583"/>
                </a:cubicBezTo>
                <a:close/>
                <a:moveTo>
                  <a:pt x="8783" y="7583"/>
                </a:moveTo>
                <a:cubicBezTo>
                  <a:pt x="8381" y="7583"/>
                  <a:pt x="8051" y="7925"/>
                  <a:pt x="8051" y="8341"/>
                </a:cubicBezTo>
                <a:cubicBezTo>
                  <a:pt x="8051" y="8758"/>
                  <a:pt x="8381" y="9092"/>
                  <a:pt x="8783" y="9092"/>
                </a:cubicBezTo>
                <a:cubicBezTo>
                  <a:pt x="9186" y="9092"/>
                  <a:pt x="9516" y="8758"/>
                  <a:pt x="9516" y="8341"/>
                </a:cubicBezTo>
                <a:cubicBezTo>
                  <a:pt x="9516" y="7925"/>
                  <a:pt x="9186" y="7583"/>
                  <a:pt x="8783" y="7583"/>
                </a:cubicBezTo>
                <a:close/>
                <a:moveTo>
                  <a:pt x="11714" y="7583"/>
                </a:moveTo>
                <a:cubicBezTo>
                  <a:pt x="11311" y="7583"/>
                  <a:pt x="10981" y="7925"/>
                  <a:pt x="10981" y="8341"/>
                </a:cubicBezTo>
                <a:cubicBezTo>
                  <a:pt x="10981" y="8758"/>
                  <a:pt x="11311" y="9092"/>
                  <a:pt x="11714" y="9092"/>
                </a:cubicBezTo>
                <a:cubicBezTo>
                  <a:pt x="12117" y="9092"/>
                  <a:pt x="12446" y="8758"/>
                  <a:pt x="12446" y="8341"/>
                </a:cubicBezTo>
                <a:cubicBezTo>
                  <a:pt x="12446" y="7925"/>
                  <a:pt x="12117" y="7583"/>
                  <a:pt x="11714" y="7583"/>
                </a:cubicBezTo>
                <a:close/>
                <a:moveTo>
                  <a:pt x="14644" y="7583"/>
                </a:moveTo>
                <a:cubicBezTo>
                  <a:pt x="14242" y="7583"/>
                  <a:pt x="13912" y="7925"/>
                  <a:pt x="13912" y="8341"/>
                </a:cubicBezTo>
                <a:cubicBezTo>
                  <a:pt x="13912" y="8758"/>
                  <a:pt x="14242" y="9092"/>
                  <a:pt x="14644" y="9092"/>
                </a:cubicBezTo>
                <a:cubicBezTo>
                  <a:pt x="15047" y="9092"/>
                  <a:pt x="15377" y="8758"/>
                  <a:pt x="15377" y="8341"/>
                </a:cubicBezTo>
                <a:cubicBezTo>
                  <a:pt x="15377" y="7925"/>
                  <a:pt x="15047" y="7583"/>
                  <a:pt x="14644" y="7583"/>
                </a:cubicBezTo>
                <a:close/>
                <a:moveTo>
                  <a:pt x="17575" y="7583"/>
                </a:moveTo>
                <a:cubicBezTo>
                  <a:pt x="17172" y="7583"/>
                  <a:pt x="16842" y="7925"/>
                  <a:pt x="16842" y="8341"/>
                </a:cubicBezTo>
                <a:cubicBezTo>
                  <a:pt x="16842" y="8758"/>
                  <a:pt x="17172" y="9092"/>
                  <a:pt x="17575" y="9092"/>
                </a:cubicBezTo>
                <a:cubicBezTo>
                  <a:pt x="17977" y="9092"/>
                  <a:pt x="18307" y="8758"/>
                  <a:pt x="18307" y="8341"/>
                </a:cubicBezTo>
                <a:cubicBezTo>
                  <a:pt x="18307" y="7925"/>
                  <a:pt x="17977" y="7583"/>
                  <a:pt x="17575" y="7583"/>
                </a:cubicBezTo>
                <a:close/>
                <a:moveTo>
                  <a:pt x="2930" y="10608"/>
                </a:moveTo>
                <a:cubicBezTo>
                  <a:pt x="2528" y="10608"/>
                  <a:pt x="2198" y="10950"/>
                  <a:pt x="2198" y="11367"/>
                </a:cubicBezTo>
                <a:cubicBezTo>
                  <a:pt x="2198" y="11783"/>
                  <a:pt x="2528" y="12125"/>
                  <a:pt x="2930" y="12125"/>
                </a:cubicBezTo>
                <a:cubicBezTo>
                  <a:pt x="3333" y="12125"/>
                  <a:pt x="3663" y="11783"/>
                  <a:pt x="3663" y="11367"/>
                </a:cubicBezTo>
                <a:cubicBezTo>
                  <a:pt x="3663" y="10950"/>
                  <a:pt x="3333" y="10608"/>
                  <a:pt x="2930" y="10608"/>
                </a:cubicBezTo>
                <a:close/>
                <a:moveTo>
                  <a:pt x="5861" y="10608"/>
                </a:moveTo>
                <a:cubicBezTo>
                  <a:pt x="5458" y="10608"/>
                  <a:pt x="5128" y="10950"/>
                  <a:pt x="5128" y="11367"/>
                </a:cubicBezTo>
                <a:cubicBezTo>
                  <a:pt x="5128" y="11783"/>
                  <a:pt x="5458" y="12125"/>
                  <a:pt x="5861" y="12125"/>
                </a:cubicBezTo>
                <a:cubicBezTo>
                  <a:pt x="6263" y="12125"/>
                  <a:pt x="6593" y="11783"/>
                  <a:pt x="6593" y="11367"/>
                </a:cubicBezTo>
                <a:cubicBezTo>
                  <a:pt x="6593" y="10950"/>
                  <a:pt x="6263" y="10608"/>
                  <a:pt x="5861" y="10608"/>
                </a:cubicBezTo>
                <a:close/>
                <a:moveTo>
                  <a:pt x="8783" y="10608"/>
                </a:moveTo>
                <a:cubicBezTo>
                  <a:pt x="8381" y="10608"/>
                  <a:pt x="8051" y="10950"/>
                  <a:pt x="8051" y="11367"/>
                </a:cubicBezTo>
                <a:cubicBezTo>
                  <a:pt x="8051" y="11783"/>
                  <a:pt x="8381" y="12125"/>
                  <a:pt x="8783" y="12125"/>
                </a:cubicBezTo>
                <a:cubicBezTo>
                  <a:pt x="9186" y="12125"/>
                  <a:pt x="9516" y="11783"/>
                  <a:pt x="9516" y="11367"/>
                </a:cubicBezTo>
                <a:cubicBezTo>
                  <a:pt x="9516" y="10950"/>
                  <a:pt x="9186" y="10608"/>
                  <a:pt x="8783" y="10608"/>
                </a:cubicBezTo>
                <a:close/>
                <a:moveTo>
                  <a:pt x="11714" y="10608"/>
                </a:moveTo>
                <a:cubicBezTo>
                  <a:pt x="11311" y="10608"/>
                  <a:pt x="10981" y="10950"/>
                  <a:pt x="10981" y="11367"/>
                </a:cubicBezTo>
                <a:cubicBezTo>
                  <a:pt x="10981" y="11783"/>
                  <a:pt x="11311" y="12125"/>
                  <a:pt x="11714" y="12125"/>
                </a:cubicBezTo>
                <a:cubicBezTo>
                  <a:pt x="12117" y="12125"/>
                  <a:pt x="12446" y="11783"/>
                  <a:pt x="12446" y="11367"/>
                </a:cubicBezTo>
                <a:cubicBezTo>
                  <a:pt x="12446" y="10950"/>
                  <a:pt x="12117" y="10608"/>
                  <a:pt x="11714" y="10608"/>
                </a:cubicBezTo>
                <a:close/>
                <a:moveTo>
                  <a:pt x="14644" y="10608"/>
                </a:moveTo>
                <a:cubicBezTo>
                  <a:pt x="14242" y="10608"/>
                  <a:pt x="13912" y="10950"/>
                  <a:pt x="13912" y="11367"/>
                </a:cubicBezTo>
                <a:cubicBezTo>
                  <a:pt x="13912" y="11783"/>
                  <a:pt x="14242" y="12125"/>
                  <a:pt x="14644" y="12125"/>
                </a:cubicBezTo>
                <a:cubicBezTo>
                  <a:pt x="15047" y="12125"/>
                  <a:pt x="15377" y="11783"/>
                  <a:pt x="15377" y="11367"/>
                </a:cubicBezTo>
                <a:cubicBezTo>
                  <a:pt x="15377" y="10950"/>
                  <a:pt x="15047" y="10608"/>
                  <a:pt x="14644" y="10608"/>
                </a:cubicBezTo>
                <a:close/>
                <a:moveTo>
                  <a:pt x="17575" y="10608"/>
                </a:moveTo>
                <a:cubicBezTo>
                  <a:pt x="17172" y="10608"/>
                  <a:pt x="16842" y="10950"/>
                  <a:pt x="16842" y="11367"/>
                </a:cubicBezTo>
                <a:cubicBezTo>
                  <a:pt x="16842" y="11783"/>
                  <a:pt x="17172" y="12125"/>
                  <a:pt x="17575" y="12125"/>
                </a:cubicBezTo>
                <a:cubicBezTo>
                  <a:pt x="17977" y="12125"/>
                  <a:pt x="18307" y="11783"/>
                  <a:pt x="18307" y="11367"/>
                </a:cubicBezTo>
                <a:cubicBezTo>
                  <a:pt x="18307" y="10950"/>
                  <a:pt x="17977" y="10608"/>
                  <a:pt x="17575" y="10608"/>
                </a:cubicBezTo>
                <a:close/>
                <a:moveTo>
                  <a:pt x="17575" y="13267"/>
                </a:moveTo>
                <a:cubicBezTo>
                  <a:pt x="16463" y="13267"/>
                  <a:pt x="15457" y="13734"/>
                  <a:pt x="14729" y="14488"/>
                </a:cubicBezTo>
                <a:cubicBezTo>
                  <a:pt x="14000" y="15242"/>
                  <a:pt x="13549" y="16282"/>
                  <a:pt x="13549" y="17433"/>
                </a:cubicBezTo>
                <a:cubicBezTo>
                  <a:pt x="13549" y="18584"/>
                  <a:pt x="14000" y="19625"/>
                  <a:pt x="14729" y="20379"/>
                </a:cubicBezTo>
                <a:cubicBezTo>
                  <a:pt x="15457" y="21133"/>
                  <a:pt x="16463" y="21600"/>
                  <a:pt x="17575" y="21600"/>
                </a:cubicBezTo>
                <a:cubicBezTo>
                  <a:pt x="18687" y="21600"/>
                  <a:pt x="19691" y="21133"/>
                  <a:pt x="20420" y="20379"/>
                </a:cubicBezTo>
                <a:cubicBezTo>
                  <a:pt x="21148" y="19625"/>
                  <a:pt x="21600" y="18584"/>
                  <a:pt x="21600" y="17433"/>
                </a:cubicBezTo>
                <a:cubicBezTo>
                  <a:pt x="21600" y="16282"/>
                  <a:pt x="21148" y="15242"/>
                  <a:pt x="20420" y="14488"/>
                </a:cubicBezTo>
                <a:cubicBezTo>
                  <a:pt x="19691" y="13734"/>
                  <a:pt x="18687" y="13267"/>
                  <a:pt x="17575" y="13267"/>
                </a:cubicBezTo>
                <a:close/>
                <a:moveTo>
                  <a:pt x="2930" y="13642"/>
                </a:moveTo>
                <a:cubicBezTo>
                  <a:pt x="2528" y="13642"/>
                  <a:pt x="2198" y="13983"/>
                  <a:pt x="2198" y="14400"/>
                </a:cubicBezTo>
                <a:cubicBezTo>
                  <a:pt x="2198" y="14817"/>
                  <a:pt x="2528" y="15158"/>
                  <a:pt x="2930" y="15158"/>
                </a:cubicBezTo>
                <a:cubicBezTo>
                  <a:pt x="3333" y="15158"/>
                  <a:pt x="3663" y="14817"/>
                  <a:pt x="3663" y="14400"/>
                </a:cubicBezTo>
                <a:cubicBezTo>
                  <a:pt x="3663" y="13983"/>
                  <a:pt x="3333" y="13642"/>
                  <a:pt x="2930" y="13642"/>
                </a:cubicBezTo>
                <a:close/>
                <a:moveTo>
                  <a:pt x="5861" y="13642"/>
                </a:moveTo>
                <a:cubicBezTo>
                  <a:pt x="5458" y="13642"/>
                  <a:pt x="5128" y="13983"/>
                  <a:pt x="5128" y="14400"/>
                </a:cubicBezTo>
                <a:cubicBezTo>
                  <a:pt x="5128" y="14817"/>
                  <a:pt x="5458" y="15158"/>
                  <a:pt x="5861" y="15158"/>
                </a:cubicBezTo>
                <a:cubicBezTo>
                  <a:pt x="6263" y="15158"/>
                  <a:pt x="6593" y="14817"/>
                  <a:pt x="6593" y="14400"/>
                </a:cubicBezTo>
                <a:cubicBezTo>
                  <a:pt x="6593" y="13983"/>
                  <a:pt x="6263" y="13642"/>
                  <a:pt x="5861" y="13642"/>
                </a:cubicBezTo>
                <a:close/>
                <a:moveTo>
                  <a:pt x="8783" y="13642"/>
                </a:moveTo>
                <a:cubicBezTo>
                  <a:pt x="8381" y="13642"/>
                  <a:pt x="8051" y="13983"/>
                  <a:pt x="8051" y="14400"/>
                </a:cubicBezTo>
                <a:cubicBezTo>
                  <a:pt x="8051" y="14817"/>
                  <a:pt x="8381" y="15158"/>
                  <a:pt x="8783" y="15158"/>
                </a:cubicBezTo>
                <a:cubicBezTo>
                  <a:pt x="9186" y="15158"/>
                  <a:pt x="9516" y="14817"/>
                  <a:pt x="9516" y="14400"/>
                </a:cubicBezTo>
                <a:cubicBezTo>
                  <a:pt x="9516" y="13983"/>
                  <a:pt x="9186" y="13642"/>
                  <a:pt x="8783" y="13642"/>
                </a:cubicBezTo>
                <a:close/>
                <a:moveTo>
                  <a:pt x="11714" y="13642"/>
                </a:moveTo>
                <a:cubicBezTo>
                  <a:pt x="11311" y="13642"/>
                  <a:pt x="10981" y="13983"/>
                  <a:pt x="10981" y="14400"/>
                </a:cubicBezTo>
                <a:cubicBezTo>
                  <a:pt x="10981" y="14817"/>
                  <a:pt x="11311" y="15158"/>
                  <a:pt x="11714" y="15158"/>
                </a:cubicBezTo>
                <a:cubicBezTo>
                  <a:pt x="12117" y="15158"/>
                  <a:pt x="12446" y="14817"/>
                  <a:pt x="12446" y="14400"/>
                </a:cubicBezTo>
                <a:cubicBezTo>
                  <a:pt x="12446" y="13983"/>
                  <a:pt x="12117" y="13642"/>
                  <a:pt x="11714" y="13642"/>
                </a:cubicBezTo>
                <a:close/>
                <a:moveTo>
                  <a:pt x="17575" y="14025"/>
                </a:moveTo>
                <a:cubicBezTo>
                  <a:pt x="18485" y="14025"/>
                  <a:pt x="19307" y="14406"/>
                  <a:pt x="19903" y="15023"/>
                </a:cubicBezTo>
                <a:cubicBezTo>
                  <a:pt x="20499" y="15640"/>
                  <a:pt x="20867" y="16491"/>
                  <a:pt x="20867" y="17433"/>
                </a:cubicBezTo>
                <a:cubicBezTo>
                  <a:pt x="20867" y="18375"/>
                  <a:pt x="20499" y="19227"/>
                  <a:pt x="19903" y="19844"/>
                </a:cubicBezTo>
                <a:cubicBezTo>
                  <a:pt x="19307" y="20461"/>
                  <a:pt x="18485" y="20842"/>
                  <a:pt x="17575" y="20842"/>
                </a:cubicBezTo>
                <a:cubicBezTo>
                  <a:pt x="16665" y="20842"/>
                  <a:pt x="15842" y="20461"/>
                  <a:pt x="15246" y="19844"/>
                </a:cubicBezTo>
                <a:cubicBezTo>
                  <a:pt x="14650" y="19227"/>
                  <a:pt x="14282" y="18375"/>
                  <a:pt x="14282" y="17433"/>
                </a:cubicBezTo>
                <a:cubicBezTo>
                  <a:pt x="14282" y="16491"/>
                  <a:pt x="14650" y="15640"/>
                  <a:pt x="15246" y="15023"/>
                </a:cubicBezTo>
                <a:cubicBezTo>
                  <a:pt x="15842" y="14406"/>
                  <a:pt x="16665" y="14025"/>
                  <a:pt x="17575" y="14025"/>
                </a:cubicBezTo>
                <a:close/>
                <a:moveTo>
                  <a:pt x="17575" y="14783"/>
                </a:moveTo>
                <a:cubicBezTo>
                  <a:pt x="17372" y="14783"/>
                  <a:pt x="17204" y="14949"/>
                  <a:pt x="17204" y="15158"/>
                </a:cubicBezTo>
                <a:lnTo>
                  <a:pt x="17204" y="17433"/>
                </a:lnTo>
                <a:cubicBezTo>
                  <a:pt x="17204" y="17566"/>
                  <a:pt x="17272" y="17692"/>
                  <a:pt x="17382" y="17761"/>
                </a:cubicBezTo>
                <a:cubicBezTo>
                  <a:pt x="17440" y="17797"/>
                  <a:pt x="17509" y="17808"/>
                  <a:pt x="17575" y="17808"/>
                </a:cubicBezTo>
                <a:cubicBezTo>
                  <a:pt x="17633" y="17808"/>
                  <a:pt x="17691" y="17797"/>
                  <a:pt x="17744" y="17769"/>
                </a:cubicBezTo>
                <a:lnTo>
                  <a:pt x="19248" y="16954"/>
                </a:lnTo>
                <a:cubicBezTo>
                  <a:pt x="19428" y="16857"/>
                  <a:pt x="19496" y="16629"/>
                  <a:pt x="19402" y="16443"/>
                </a:cubicBezTo>
                <a:cubicBezTo>
                  <a:pt x="19308" y="16258"/>
                  <a:pt x="19088" y="16189"/>
                  <a:pt x="18909" y="16284"/>
                </a:cubicBezTo>
                <a:lnTo>
                  <a:pt x="17937" y="16811"/>
                </a:lnTo>
                <a:lnTo>
                  <a:pt x="17937" y="15158"/>
                </a:lnTo>
                <a:cubicBezTo>
                  <a:pt x="17937" y="14949"/>
                  <a:pt x="17777" y="14783"/>
                  <a:pt x="17575" y="14783"/>
                </a:cubicBezTo>
                <a:close/>
                <a:moveTo>
                  <a:pt x="1249" y="16675"/>
                </a:moveTo>
                <a:lnTo>
                  <a:pt x="3663" y="16675"/>
                </a:lnTo>
                <a:lnTo>
                  <a:pt x="3663" y="19173"/>
                </a:lnTo>
                <a:lnTo>
                  <a:pt x="1249" y="16675"/>
                </a:lnTo>
                <a:close/>
                <a:moveTo>
                  <a:pt x="5861" y="16675"/>
                </a:moveTo>
                <a:cubicBezTo>
                  <a:pt x="5458" y="16675"/>
                  <a:pt x="5128" y="17016"/>
                  <a:pt x="5128" y="17433"/>
                </a:cubicBezTo>
                <a:cubicBezTo>
                  <a:pt x="5128" y="17850"/>
                  <a:pt x="5458" y="18192"/>
                  <a:pt x="5861" y="18192"/>
                </a:cubicBezTo>
                <a:cubicBezTo>
                  <a:pt x="6263" y="18192"/>
                  <a:pt x="6593" y="17850"/>
                  <a:pt x="6593" y="17433"/>
                </a:cubicBezTo>
                <a:cubicBezTo>
                  <a:pt x="6593" y="17016"/>
                  <a:pt x="6263" y="16675"/>
                  <a:pt x="5861" y="16675"/>
                </a:cubicBezTo>
                <a:close/>
                <a:moveTo>
                  <a:pt x="8783" y="16675"/>
                </a:moveTo>
                <a:cubicBezTo>
                  <a:pt x="8381" y="16675"/>
                  <a:pt x="8051" y="17016"/>
                  <a:pt x="8051" y="17433"/>
                </a:cubicBezTo>
                <a:cubicBezTo>
                  <a:pt x="8051" y="17850"/>
                  <a:pt x="8381" y="18192"/>
                  <a:pt x="8783" y="18192"/>
                </a:cubicBezTo>
                <a:cubicBezTo>
                  <a:pt x="9186" y="18192"/>
                  <a:pt x="9516" y="17850"/>
                  <a:pt x="9516" y="17433"/>
                </a:cubicBezTo>
                <a:cubicBezTo>
                  <a:pt x="9516" y="17016"/>
                  <a:pt x="9186" y="16675"/>
                  <a:pt x="8783" y="16675"/>
                </a:cubicBezTo>
                <a:close/>
                <a:moveTo>
                  <a:pt x="11714" y="16675"/>
                </a:moveTo>
                <a:cubicBezTo>
                  <a:pt x="11311" y="16675"/>
                  <a:pt x="10981" y="17016"/>
                  <a:pt x="10981" y="17433"/>
                </a:cubicBezTo>
                <a:cubicBezTo>
                  <a:pt x="10981" y="17850"/>
                  <a:pt x="11311" y="18192"/>
                  <a:pt x="11714" y="18192"/>
                </a:cubicBezTo>
                <a:cubicBezTo>
                  <a:pt x="12117" y="18192"/>
                  <a:pt x="12446" y="17850"/>
                  <a:pt x="12446" y="17433"/>
                </a:cubicBezTo>
                <a:cubicBezTo>
                  <a:pt x="12446" y="17016"/>
                  <a:pt x="12117" y="16675"/>
                  <a:pt x="11714" y="1667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1" name="Freeform: Shape 781"/>
          <p:cNvSpPr/>
          <p:nvPr/>
        </p:nvSpPr>
        <p:spPr>
          <a:xfrm>
            <a:off x="4877196" y="3399265"/>
            <a:ext cx="1168004" cy="1050895"/>
          </a:xfrm>
          <a:custGeom>
            <a:avLst/>
            <a:gdLst/>
            <a:ahLst/>
            <a:cxnLst>
              <a:cxn ang="0">
                <a:pos x="wd2" y="hd2"/>
              </a:cxn>
              <a:cxn ang="5400000">
                <a:pos x="wd2" y="hd2"/>
              </a:cxn>
              <a:cxn ang="10800000">
                <a:pos x="wd2" y="hd2"/>
              </a:cxn>
              <a:cxn ang="16200000">
                <a:pos x="wd2" y="hd2"/>
              </a:cxn>
            </a:cxnLst>
            <a:rect l="0" t="0" r="r" b="b"/>
            <a:pathLst>
              <a:path w="21600" h="21562" extrusionOk="0">
                <a:moveTo>
                  <a:pt x="10150" y="7"/>
                </a:moveTo>
                <a:cubicBezTo>
                  <a:pt x="10061" y="7"/>
                  <a:pt x="9969" y="38"/>
                  <a:pt x="9901" y="113"/>
                </a:cubicBezTo>
                <a:lnTo>
                  <a:pt x="4514" y="6098"/>
                </a:lnTo>
                <a:lnTo>
                  <a:pt x="2789" y="6098"/>
                </a:lnTo>
                <a:cubicBezTo>
                  <a:pt x="2019" y="6098"/>
                  <a:pt x="1395" y="6791"/>
                  <a:pt x="1395" y="7645"/>
                </a:cubicBezTo>
                <a:lnTo>
                  <a:pt x="1395" y="20015"/>
                </a:lnTo>
                <a:cubicBezTo>
                  <a:pt x="1395" y="20868"/>
                  <a:pt x="2020" y="21562"/>
                  <a:pt x="2789" y="21562"/>
                </a:cubicBezTo>
                <a:lnTo>
                  <a:pt x="19516" y="21562"/>
                </a:lnTo>
                <a:cubicBezTo>
                  <a:pt x="20284" y="21562"/>
                  <a:pt x="20910" y="20868"/>
                  <a:pt x="20910" y="20015"/>
                </a:cubicBezTo>
                <a:lnTo>
                  <a:pt x="20910" y="18077"/>
                </a:lnTo>
                <a:cubicBezTo>
                  <a:pt x="20910" y="17863"/>
                  <a:pt x="20750" y="17694"/>
                  <a:pt x="20558" y="17694"/>
                </a:cubicBezTo>
                <a:cubicBezTo>
                  <a:pt x="20365" y="17694"/>
                  <a:pt x="20213" y="17863"/>
                  <a:pt x="20213" y="18077"/>
                </a:cubicBezTo>
                <a:lnTo>
                  <a:pt x="20213" y="20015"/>
                </a:lnTo>
                <a:cubicBezTo>
                  <a:pt x="20213" y="20442"/>
                  <a:pt x="19900" y="20788"/>
                  <a:pt x="19516" y="20788"/>
                </a:cubicBezTo>
                <a:lnTo>
                  <a:pt x="2789" y="20788"/>
                </a:lnTo>
                <a:cubicBezTo>
                  <a:pt x="2405" y="20788"/>
                  <a:pt x="2092" y="20442"/>
                  <a:pt x="2092" y="20015"/>
                </a:cubicBezTo>
                <a:lnTo>
                  <a:pt x="2092" y="7645"/>
                </a:lnTo>
                <a:cubicBezTo>
                  <a:pt x="2092" y="7219"/>
                  <a:pt x="2404" y="6872"/>
                  <a:pt x="2789" y="6872"/>
                </a:cubicBezTo>
                <a:lnTo>
                  <a:pt x="19516" y="6872"/>
                </a:lnTo>
                <a:cubicBezTo>
                  <a:pt x="19900" y="6872"/>
                  <a:pt x="20213" y="7219"/>
                  <a:pt x="20213" y="7645"/>
                </a:cubicBezTo>
                <a:lnTo>
                  <a:pt x="20213" y="9575"/>
                </a:lnTo>
                <a:cubicBezTo>
                  <a:pt x="20213" y="9789"/>
                  <a:pt x="20365" y="9958"/>
                  <a:pt x="20558" y="9958"/>
                </a:cubicBezTo>
                <a:cubicBezTo>
                  <a:pt x="20750" y="9958"/>
                  <a:pt x="20910" y="9789"/>
                  <a:pt x="20910" y="9575"/>
                </a:cubicBezTo>
                <a:lnTo>
                  <a:pt x="20910" y="7645"/>
                </a:lnTo>
                <a:cubicBezTo>
                  <a:pt x="20910" y="6793"/>
                  <a:pt x="20284" y="6098"/>
                  <a:pt x="19516" y="6098"/>
                </a:cubicBezTo>
                <a:lnTo>
                  <a:pt x="18106" y="6098"/>
                </a:lnTo>
                <a:lnTo>
                  <a:pt x="12712" y="113"/>
                </a:lnTo>
                <a:cubicBezTo>
                  <a:pt x="12576" y="-38"/>
                  <a:pt x="12357" y="-38"/>
                  <a:pt x="12220" y="113"/>
                </a:cubicBezTo>
                <a:lnTo>
                  <a:pt x="11310" y="1131"/>
                </a:lnTo>
                <a:lnTo>
                  <a:pt x="10393" y="113"/>
                </a:lnTo>
                <a:cubicBezTo>
                  <a:pt x="10325" y="38"/>
                  <a:pt x="10240" y="7"/>
                  <a:pt x="10150" y="7"/>
                </a:cubicBezTo>
                <a:close/>
                <a:moveTo>
                  <a:pt x="10150" y="936"/>
                </a:moveTo>
                <a:lnTo>
                  <a:pt x="10818" y="1677"/>
                </a:lnTo>
                <a:lnTo>
                  <a:pt x="6833" y="6098"/>
                </a:lnTo>
                <a:lnTo>
                  <a:pt x="5497" y="6098"/>
                </a:lnTo>
                <a:lnTo>
                  <a:pt x="10150" y="936"/>
                </a:lnTo>
                <a:close/>
                <a:moveTo>
                  <a:pt x="12470" y="936"/>
                </a:moveTo>
                <a:lnTo>
                  <a:pt x="17123" y="6098"/>
                </a:lnTo>
                <a:lnTo>
                  <a:pt x="7817" y="6098"/>
                </a:lnTo>
                <a:lnTo>
                  <a:pt x="12470" y="936"/>
                </a:lnTo>
                <a:close/>
                <a:moveTo>
                  <a:pt x="1395" y="4551"/>
                </a:moveTo>
                <a:cubicBezTo>
                  <a:pt x="625" y="4551"/>
                  <a:pt x="0" y="5246"/>
                  <a:pt x="0" y="6098"/>
                </a:cubicBezTo>
                <a:lnTo>
                  <a:pt x="0" y="18972"/>
                </a:lnTo>
                <a:cubicBezTo>
                  <a:pt x="0" y="19186"/>
                  <a:pt x="152" y="19363"/>
                  <a:pt x="345" y="19363"/>
                </a:cubicBezTo>
                <a:cubicBezTo>
                  <a:pt x="538" y="19363"/>
                  <a:pt x="697" y="19186"/>
                  <a:pt x="697" y="18972"/>
                </a:cubicBezTo>
                <a:lnTo>
                  <a:pt x="697" y="6098"/>
                </a:lnTo>
                <a:cubicBezTo>
                  <a:pt x="697" y="5672"/>
                  <a:pt x="1011" y="5325"/>
                  <a:pt x="1395" y="5325"/>
                </a:cubicBezTo>
                <a:lnTo>
                  <a:pt x="4528" y="5325"/>
                </a:lnTo>
                <a:cubicBezTo>
                  <a:pt x="4721" y="5325"/>
                  <a:pt x="4873" y="5147"/>
                  <a:pt x="4873" y="4934"/>
                </a:cubicBezTo>
                <a:cubicBezTo>
                  <a:pt x="4873" y="4720"/>
                  <a:pt x="4721" y="4551"/>
                  <a:pt x="4528" y="4551"/>
                </a:cubicBezTo>
                <a:lnTo>
                  <a:pt x="1395" y="4551"/>
                </a:lnTo>
                <a:close/>
                <a:moveTo>
                  <a:pt x="18099" y="4551"/>
                </a:moveTo>
                <a:cubicBezTo>
                  <a:pt x="17907" y="4551"/>
                  <a:pt x="17754" y="4720"/>
                  <a:pt x="17754" y="4934"/>
                </a:cubicBezTo>
                <a:cubicBezTo>
                  <a:pt x="17754" y="5148"/>
                  <a:pt x="17907" y="5325"/>
                  <a:pt x="18099" y="5325"/>
                </a:cubicBezTo>
                <a:cubicBezTo>
                  <a:pt x="19522" y="5325"/>
                  <a:pt x="18092" y="5325"/>
                  <a:pt x="19516" y="5325"/>
                </a:cubicBezTo>
                <a:cubicBezTo>
                  <a:pt x="19708" y="5325"/>
                  <a:pt x="19861" y="5148"/>
                  <a:pt x="19861" y="4934"/>
                </a:cubicBezTo>
                <a:cubicBezTo>
                  <a:pt x="19861" y="4720"/>
                  <a:pt x="19708" y="4551"/>
                  <a:pt x="19516" y="4551"/>
                </a:cubicBezTo>
                <a:cubicBezTo>
                  <a:pt x="18092" y="4551"/>
                  <a:pt x="19522" y="4551"/>
                  <a:pt x="18099" y="4551"/>
                </a:cubicBezTo>
                <a:close/>
                <a:moveTo>
                  <a:pt x="15332" y="10732"/>
                </a:moveTo>
                <a:cubicBezTo>
                  <a:pt x="13795" y="10732"/>
                  <a:pt x="12543" y="12120"/>
                  <a:pt x="12543" y="13826"/>
                </a:cubicBezTo>
                <a:cubicBezTo>
                  <a:pt x="12543" y="15532"/>
                  <a:pt x="13795" y="16920"/>
                  <a:pt x="15332" y="16920"/>
                </a:cubicBezTo>
                <a:lnTo>
                  <a:pt x="19861" y="16920"/>
                </a:lnTo>
                <a:cubicBezTo>
                  <a:pt x="20822" y="16920"/>
                  <a:pt x="21600" y="16056"/>
                  <a:pt x="21600" y="14991"/>
                </a:cubicBezTo>
                <a:lnTo>
                  <a:pt x="21600" y="12670"/>
                </a:lnTo>
                <a:cubicBezTo>
                  <a:pt x="21600" y="11603"/>
                  <a:pt x="20822" y="10732"/>
                  <a:pt x="19861" y="10732"/>
                </a:cubicBezTo>
                <a:lnTo>
                  <a:pt x="15332" y="10732"/>
                </a:lnTo>
                <a:close/>
                <a:moveTo>
                  <a:pt x="15332" y="11505"/>
                </a:moveTo>
                <a:lnTo>
                  <a:pt x="19861" y="11505"/>
                </a:lnTo>
                <a:cubicBezTo>
                  <a:pt x="20437" y="11505"/>
                  <a:pt x="20903" y="12030"/>
                  <a:pt x="20903" y="12670"/>
                </a:cubicBezTo>
                <a:lnTo>
                  <a:pt x="20903" y="14991"/>
                </a:lnTo>
                <a:cubicBezTo>
                  <a:pt x="20903" y="15630"/>
                  <a:pt x="20437" y="16147"/>
                  <a:pt x="19861" y="16147"/>
                </a:cubicBezTo>
                <a:lnTo>
                  <a:pt x="15332" y="16147"/>
                </a:lnTo>
                <a:cubicBezTo>
                  <a:pt x="14179" y="16147"/>
                  <a:pt x="13240" y="15105"/>
                  <a:pt x="13240" y="13826"/>
                </a:cubicBezTo>
                <a:cubicBezTo>
                  <a:pt x="13240" y="12547"/>
                  <a:pt x="14179" y="11505"/>
                  <a:pt x="15332" y="11505"/>
                </a:cubicBezTo>
                <a:close/>
                <a:moveTo>
                  <a:pt x="15332" y="12279"/>
                </a:moveTo>
                <a:cubicBezTo>
                  <a:pt x="14563" y="12279"/>
                  <a:pt x="13938" y="12974"/>
                  <a:pt x="13938" y="13826"/>
                </a:cubicBezTo>
                <a:cubicBezTo>
                  <a:pt x="13938" y="14679"/>
                  <a:pt x="14563" y="15373"/>
                  <a:pt x="15332" y="15373"/>
                </a:cubicBezTo>
                <a:cubicBezTo>
                  <a:pt x="16101" y="15373"/>
                  <a:pt x="16727" y="14679"/>
                  <a:pt x="16727" y="13826"/>
                </a:cubicBezTo>
                <a:cubicBezTo>
                  <a:pt x="16727" y="12974"/>
                  <a:pt x="16101" y="12279"/>
                  <a:pt x="15332" y="12279"/>
                </a:cubicBezTo>
                <a:close/>
                <a:moveTo>
                  <a:pt x="15332" y="13052"/>
                </a:moveTo>
                <a:cubicBezTo>
                  <a:pt x="15716" y="13052"/>
                  <a:pt x="16029" y="13400"/>
                  <a:pt x="16029" y="13826"/>
                </a:cubicBezTo>
                <a:cubicBezTo>
                  <a:pt x="16029" y="14253"/>
                  <a:pt x="15716" y="14600"/>
                  <a:pt x="15332" y="14600"/>
                </a:cubicBezTo>
                <a:cubicBezTo>
                  <a:pt x="14948" y="14600"/>
                  <a:pt x="14635" y="14253"/>
                  <a:pt x="14635" y="13826"/>
                </a:cubicBezTo>
                <a:cubicBezTo>
                  <a:pt x="14635" y="13400"/>
                  <a:pt x="14948" y="13052"/>
                  <a:pt x="15332" y="13052"/>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2" name="Freeform: Shape 789"/>
          <p:cNvSpPr/>
          <p:nvPr/>
        </p:nvSpPr>
        <p:spPr>
          <a:xfrm>
            <a:off x="3184891" y="5185568"/>
            <a:ext cx="849180" cy="1130301"/>
          </a:xfrm>
          <a:custGeom>
            <a:avLst/>
            <a:gdLst/>
            <a:ahLst/>
            <a:cxnLst>
              <a:cxn ang="0">
                <a:pos x="wd2" y="hd2"/>
              </a:cxn>
              <a:cxn ang="5400000">
                <a:pos x="wd2" y="hd2"/>
              </a:cxn>
              <a:cxn ang="10800000">
                <a:pos x="wd2" y="hd2"/>
              </a:cxn>
              <a:cxn ang="16200000">
                <a:pos x="wd2" y="hd2"/>
              </a:cxn>
            </a:cxnLst>
            <a:rect l="0" t="0" r="r" b="b"/>
            <a:pathLst>
              <a:path w="21499" h="21600" extrusionOk="0">
                <a:moveTo>
                  <a:pt x="7155" y="0"/>
                </a:moveTo>
                <a:cubicBezTo>
                  <a:pt x="5840" y="0"/>
                  <a:pt x="4764" y="804"/>
                  <a:pt x="4764" y="1797"/>
                </a:cubicBezTo>
                <a:lnTo>
                  <a:pt x="4764" y="6242"/>
                </a:lnTo>
                <a:cubicBezTo>
                  <a:pt x="3980" y="5713"/>
                  <a:pt x="2963" y="5758"/>
                  <a:pt x="2523" y="5779"/>
                </a:cubicBezTo>
                <a:lnTo>
                  <a:pt x="2382" y="5787"/>
                </a:lnTo>
                <a:cubicBezTo>
                  <a:pt x="2119" y="5787"/>
                  <a:pt x="1910" y="5945"/>
                  <a:pt x="1910" y="6143"/>
                </a:cubicBezTo>
                <a:lnTo>
                  <a:pt x="1910" y="9693"/>
                </a:lnTo>
                <a:lnTo>
                  <a:pt x="1076" y="12620"/>
                </a:lnTo>
                <a:cubicBezTo>
                  <a:pt x="893" y="13265"/>
                  <a:pt x="955" y="14259"/>
                  <a:pt x="1217" y="14888"/>
                </a:cubicBezTo>
                <a:lnTo>
                  <a:pt x="2342" y="17611"/>
                </a:lnTo>
                <a:lnTo>
                  <a:pt x="51" y="21084"/>
                </a:lnTo>
                <a:cubicBezTo>
                  <a:pt x="-67" y="21262"/>
                  <a:pt x="26" y="21473"/>
                  <a:pt x="262" y="21562"/>
                </a:cubicBezTo>
                <a:cubicBezTo>
                  <a:pt x="330" y="21588"/>
                  <a:pt x="402" y="21600"/>
                  <a:pt x="473" y="21600"/>
                </a:cubicBezTo>
                <a:cubicBezTo>
                  <a:pt x="649" y="21600"/>
                  <a:pt x="822" y="21529"/>
                  <a:pt x="905" y="21403"/>
                </a:cubicBezTo>
                <a:lnTo>
                  <a:pt x="3286" y="17800"/>
                </a:lnTo>
                <a:cubicBezTo>
                  <a:pt x="3342" y="17717"/>
                  <a:pt x="3353" y="17623"/>
                  <a:pt x="3317" y="17535"/>
                </a:cubicBezTo>
                <a:lnTo>
                  <a:pt x="2121" y="14676"/>
                </a:lnTo>
                <a:cubicBezTo>
                  <a:pt x="1909" y="14165"/>
                  <a:pt x="1861" y="13294"/>
                  <a:pt x="2010" y="12772"/>
                </a:cubicBezTo>
                <a:lnTo>
                  <a:pt x="2854" y="9806"/>
                </a:lnTo>
                <a:cubicBezTo>
                  <a:pt x="2861" y="9781"/>
                  <a:pt x="2854" y="9756"/>
                  <a:pt x="2854" y="9731"/>
                </a:cubicBezTo>
                <a:lnTo>
                  <a:pt x="2864" y="6492"/>
                </a:lnTo>
                <a:cubicBezTo>
                  <a:pt x="3239" y="6486"/>
                  <a:pt x="3768" y="6516"/>
                  <a:pt x="4151" y="6788"/>
                </a:cubicBezTo>
                <a:cubicBezTo>
                  <a:pt x="4548" y="7069"/>
                  <a:pt x="4750" y="7573"/>
                  <a:pt x="4764" y="8267"/>
                </a:cubicBezTo>
                <a:lnTo>
                  <a:pt x="4764" y="8282"/>
                </a:lnTo>
                <a:cubicBezTo>
                  <a:pt x="4764" y="8285"/>
                  <a:pt x="4763" y="8287"/>
                  <a:pt x="4764" y="8290"/>
                </a:cubicBezTo>
                <a:cubicBezTo>
                  <a:pt x="4764" y="8304"/>
                  <a:pt x="4774" y="8313"/>
                  <a:pt x="4774" y="8328"/>
                </a:cubicBezTo>
                <a:lnTo>
                  <a:pt x="4764" y="11740"/>
                </a:lnTo>
                <a:cubicBezTo>
                  <a:pt x="4764" y="11863"/>
                  <a:pt x="4847" y="11978"/>
                  <a:pt x="4985" y="12044"/>
                </a:cubicBezTo>
                <a:cubicBezTo>
                  <a:pt x="5017" y="12059"/>
                  <a:pt x="8195" y="13621"/>
                  <a:pt x="8542" y="16951"/>
                </a:cubicBezTo>
                <a:cubicBezTo>
                  <a:pt x="8563" y="17150"/>
                  <a:pt x="8799" y="17300"/>
                  <a:pt x="9054" y="17285"/>
                </a:cubicBezTo>
                <a:cubicBezTo>
                  <a:pt x="9316" y="17268"/>
                  <a:pt x="9517" y="17096"/>
                  <a:pt x="9496" y="16898"/>
                </a:cubicBezTo>
                <a:cubicBezTo>
                  <a:pt x="9163" y="13706"/>
                  <a:pt x="6512" y="11995"/>
                  <a:pt x="5718" y="11551"/>
                </a:cubicBezTo>
                <a:lnTo>
                  <a:pt x="5718" y="8328"/>
                </a:lnTo>
                <a:cubicBezTo>
                  <a:pt x="5718" y="8316"/>
                  <a:pt x="5708" y="8309"/>
                  <a:pt x="5708" y="8297"/>
                </a:cubicBezTo>
                <a:cubicBezTo>
                  <a:pt x="5708" y="8291"/>
                  <a:pt x="5718" y="8288"/>
                  <a:pt x="5718" y="8282"/>
                </a:cubicBezTo>
                <a:lnTo>
                  <a:pt x="5718" y="1797"/>
                </a:lnTo>
                <a:cubicBezTo>
                  <a:pt x="5718" y="1202"/>
                  <a:pt x="6366" y="721"/>
                  <a:pt x="7155" y="721"/>
                </a:cubicBezTo>
                <a:lnTo>
                  <a:pt x="15746" y="721"/>
                </a:lnTo>
                <a:cubicBezTo>
                  <a:pt x="16535" y="721"/>
                  <a:pt x="17173" y="1202"/>
                  <a:pt x="17173" y="1797"/>
                </a:cubicBezTo>
                <a:lnTo>
                  <a:pt x="17173" y="6257"/>
                </a:lnTo>
                <a:cubicBezTo>
                  <a:pt x="16982" y="6337"/>
                  <a:pt x="16798" y="6430"/>
                  <a:pt x="16650" y="6560"/>
                </a:cubicBezTo>
                <a:lnTo>
                  <a:pt x="16500" y="6712"/>
                </a:lnTo>
                <a:cubicBezTo>
                  <a:pt x="16168" y="7005"/>
                  <a:pt x="16008" y="7376"/>
                  <a:pt x="16047" y="7759"/>
                </a:cubicBezTo>
                <a:cubicBezTo>
                  <a:pt x="16088" y="8143"/>
                  <a:pt x="16324" y="8488"/>
                  <a:pt x="16711" y="8737"/>
                </a:cubicBezTo>
                <a:cubicBezTo>
                  <a:pt x="16828" y="8813"/>
                  <a:pt x="16966" y="8860"/>
                  <a:pt x="17103" y="8912"/>
                </a:cubicBezTo>
                <a:cubicBezTo>
                  <a:pt x="17069" y="8936"/>
                  <a:pt x="17022" y="8945"/>
                  <a:pt x="16992" y="8972"/>
                </a:cubicBezTo>
                <a:lnTo>
                  <a:pt x="16269" y="9602"/>
                </a:lnTo>
                <a:cubicBezTo>
                  <a:pt x="15936" y="9895"/>
                  <a:pt x="15776" y="10272"/>
                  <a:pt x="15816" y="10656"/>
                </a:cubicBezTo>
                <a:cubicBezTo>
                  <a:pt x="15856" y="11039"/>
                  <a:pt x="16092" y="11384"/>
                  <a:pt x="16480" y="11634"/>
                </a:cubicBezTo>
                <a:cubicBezTo>
                  <a:pt x="16648" y="11743"/>
                  <a:pt x="16837" y="11826"/>
                  <a:pt x="17042" y="11885"/>
                </a:cubicBezTo>
                <a:cubicBezTo>
                  <a:pt x="17015" y="11906"/>
                  <a:pt x="16977" y="11915"/>
                  <a:pt x="16952" y="11938"/>
                </a:cubicBezTo>
                <a:lnTo>
                  <a:pt x="16218" y="12567"/>
                </a:lnTo>
                <a:cubicBezTo>
                  <a:pt x="15887" y="12860"/>
                  <a:pt x="15727" y="13239"/>
                  <a:pt x="15766" y="13621"/>
                </a:cubicBezTo>
                <a:cubicBezTo>
                  <a:pt x="15806" y="14005"/>
                  <a:pt x="16043" y="14351"/>
                  <a:pt x="16429" y="14600"/>
                </a:cubicBezTo>
                <a:cubicBezTo>
                  <a:pt x="16644" y="14739"/>
                  <a:pt x="16904" y="14825"/>
                  <a:pt x="17173" y="14880"/>
                </a:cubicBezTo>
                <a:lnTo>
                  <a:pt x="17173" y="15479"/>
                </a:lnTo>
                <a:cubicBezTo>
                  <a:pt x="17173" y="16074"/>
                  <a:pt x="16535" y="16564"/>
                  <a:pt x="15746" y="16564"/>
                </a:cubicBezTo>
                <a:lnTo>
                  <a:pt x="10973" y="16564"/>
                </a:lnTo>
                <a:cubicBezTo>
                  <a:pt x="10710" y="16564"/>
                  <a:pt x="10491" y="16721"/>
                  <a:pt x="10491" y="16921"/>
                </a:cubicBezTo>
                <a:cubicBezTo>
                  <a:pt x="10491" y="17119"/>
                  <a:pt x="10710" y="17285"/>
                  <a:pt x="10973" y="17285"/>
                </a:cubicBezTo>
                <a:lnTo>
                  <a:pt x="15625" y="17285"/>
                </a:lnTo>
                <a:cubicBezTo>
                  <a:pt x="14862" y="18116"/>
                  <a:pt x="13368" y="19446"/>
                  <a:pt x="11445" y="19446"/>
                </a:cubicBezTo>
                <a:cubicBezTo>
                  <a:pt x="11264" y="19446"/>
                  <a:pt x="11105" y="19521"/>
                  <a:pt x="11023" y="19643"/>
                </a:cubicBezTo>
                <a:lnTo>
                  <a:pt x="10069" y="21084"/>
                </a:lnTo>
                <a:cubicBezTo>
                  <a:pt x="9951" y="21262"/>
                  <a:pt x="10045" y="21473"/>
                  <a:pt x="10280" y="21562"/>
                </a:cubicBezTo>
                <a:cubicBezTo>
                  <a:pt x="10348" y="21588"/>
                  <a:pt x="10419" y="21600"/>
                  <a:pt x="10491" y="21600"/>
                </a:cubicBezTo>
                <a:cubicBezTo>
                  <a:pt x="10666" y="21600"/>
                  <a:pt x="10840" y="21529"/>
                  <a:pt x="10923" y="21403"/>
                </a:cubicBezTo>
                <a:lnTo>
                  <a:pt x="11747" y="20159"/>
                </a:lnTo>
                <a:cubicBezTo>
                  <a:pt x="13936" y="20111"/>
                  <a:pt x="15925" y="18312"/>
                  <a:pt x="16741" y="17338"/>
                </a:cubicBezTo>
                <a:cubicBezTo>
                  <a:pt x="16809" y="17255"/>
                  <a:pt x="16825" y="17160"/>
                  <a:pt x="16801" y="17072"/>
                </a:cubicBezTo>
                <a:cubicBezTo>
                  <a:pt x="17578" y="16775"/>
                  <a:pt x="18127" y="16181"/>
                  <a:pt x="18127" y="15479"/>
                </a:cubicBezTo>
                <a:lnTo>
                  <a:pt x="18127" y="14873"/>
                </a:lnTo>
                <a:cubicBezTo>
                  <a:pt x="18507" y="14801"/>
                  <a:pt x="18865" y="14669"/>
                  <a:pt x="19122" y="14440"/>
                </a:cubicBezTo>
                <a:lnTo>
                  <a:pt x="19846" y="13811"/>
                </a:lnTo>
                <a:cubicBezTo>
                  <a:pt x="20177" y="13518"/>
                  <a:pt x="20337" y="13147"/>
                  <a:pt x="20298" y="12764"/>
                </a:cubicBezTo>
                <a:cubicBezTo>
                  <a:pt x="20257" y="12380"/>
                  <a:pt x="20022" y="12035"/>
                  <a:pt x="19635" y="11786"/>
                </a:cubicBezTo>
                <a:cubicBezTo>
                  <a:pt x="19463" y="11675"/>
                  <a:pt x="19260" y="11598"/>
                  <a:pt x="19052" y="11543"/>
                </a:cubicBezTo>
                <a:cubicBezTo>
                  <a:pt x="19085" y="11518"/>
                  <a:pt x="19132" y="11510"/>
                  <a:pt x="19162" y="11483"/>
                </a:cubicBezTo>
                <a:lnTo>
                  <a:pt x="19886" y="10846"/>
                </a:lnTo>
                <a:cubicBezTo>
                  <a:pt x="20217" y="10554"/>
                  <a:pt x="20377" y="10183"/>
                  <a:pt x="20338" y="9799"/>
                </a:cubicBezTo>
                <a:cubicBezTo>
                  <a:pt x="20298" y="9415"/>
                  <a:pt x="20062" y="9070"/>
                  <a:pt x="19675" y="8821"/>
                </a:cubicBezTo>
                <a:cubicBezTo>
                  <a:pt x="19555" y="8743"/>
                  <a:pt x="19412" y="8704"/>
                  <a:pt x="19273" y="8654"/>
                </a:cubicBezTo>
                <a:cubicBezTo>
                  <a:pt x="19317" y="8621"/>
                  <a:pt x="19373" y="8606"/>
                  <a:pt x="19414" y="8570"/>
                </a:cubicBezTo>
                <a:lnTo>
                  <a:pt x="19564" y="8426"/>
                </a:lnTo>
                <a:cubicBezTo>
                  <a:pt x="19896" y="8133"/>
                  <a:pt x="20056" y="7763"/>
                  <a:pt x="20016" y="7380"/>
                </a:cubicBezTo>
                <a:cubicBezTo>
                  <a:pt x="19976" y="6996"/>
                  <a:pt x="19740" y="6643"/>
                  <a:pt x="19353" y="6394"/>
                </a:cubicBezTo>
                <a:cubicBezTo>
                  <a:pt x="19098" y="6228"/>
                  <a:pt x="18783" y="6147"/>
                  <a:pt x="18459" y="6105"/>
                </a:cubicBezTo>
                <a:lnTo>
                  <a:pt x="21041" y="3830"/>
                </a:lnTo>
                <a:cubicBezTo>
                  <a:pt x="21373" y="3537"/>
                  <a:pt x="21533" y="3166"/>
                  <a:pt x="21493" y="2783"/>
                </a:cubicBezTo>
                <a:cubicBezTo>
                  <a:pt x="21454" y="2399"/>
                  <a:pt x="21217" y="2047"/>
                  <a:pt x="20830" y="1797"/>
                </a:cubicBezTo>
                <a:cubicBezTo>
                  <a:pt x="20443" y="1547"/>
                  <a:pt x="19953" y="1426"/>
                  <a:pt x="19444" y="1456"/>
                </a:cubicBezTo>
                <a:cubicBezTo>
                  <a:pt x="18934" y="1486"/>
                  <a:pt x="18468" y="1664"/>
                  <a:pt x="18137" y="1957"/>
                </a:cubicBezTo>
                <a:lnTo>
                  <a:pt x="18127" y="1964"/>
                </a:lnTo>
                <a:lnTo>
                  <a:pt x="18127" y="1797"/>
                </a:lnTo>
                <a:cubicBezTo>
                  <a:pt x="18127" y="804"/>
                  <a:pt x="17061" y="0"/>
                  <a:pt x="15746" y="0"/>
                </a:cubicBezTo>
                <a:lnTo>
                  <a:pt x="7155" y="0"/>
                </a:lnTo>
                <a:close/>
                <a:moveTo>
                  <a:pt x="9064" y="1441"/>
                </a:moveTo>
                <a:cubicBezTo>
                  <a:pt x="8800" y="1441"/>
                  <a:pt x="8582" y="1598"/>
                  <a:pt x="8582" y="1797"/>
                </a:cubicBezTo>
                <a:cubicBezTo>
                  <a:pt x="8582" y="1997"/>
                  <a:pt x="8800" y="2162"/>
                  <a:pt x="9064" y="2162"/>
                </a:cubicBezTo>
                <a:lnTo>
                  <a:pt x="13837" y="2162"/>
                </a:lnTo>
                <a:cubicBezTo>
                  <a:pt x="14101" y="2162"/>
                  <a:pt x="14309" y="1997"/>
                  <a:pt x="14309" y="1797"/>
                </a:cubicBezTo>
                <a:cubicBezTo>
                  <a:pt x="14309" y="1598"/>
                  <a:pt x="14101" y="1441"/>
                  <a:pt x="13837" y="1441"/>
                </a:cubicBezTo>
                <a:lnTo>
                  <a:pt x="9064" y="1441"/>
                </a:lnTo>
                <a:close/>
                <a:moveTo>
                  <a:pt x="19514" y="2177"/>
                </a:moveTo>
                <a:cubicBezTo>
                  <a:pt x="19763" y="2161"/>
                  <a:pt x="20014" y="2217"/>
                  <a:pt x="20207" y="2344"/>
                </a:cubicBezTo>
                <a:cubicBezTo>
                  <a:pt x="20401" y="2467"/>
                  <a:pt x="20519" y="2645"/>
                  <a:pt x="20539" y="2837"/>
                </a:cubicBezTo>
                <a:cubicBezTo>
                  <a:pt x="20558" y="3029"/>
                  <a:pt x="20484" y="3214"/>
                  <a:pt x="20318" y="3360"/>
                </a:cubicBezTo>
                <a:lnTo>
                  <a:pt x="18127" y="5294"/>
                </a:lnTo>
                <a:lnTo>
                  <a:pt x="18127" y="3072"/>
                </a:lnTo>
                <a:lnTo>
                  <a:pt x="18861" y="2427"/>
                </a:lnTo>
                <a:cubicBezTo>
                  <a:pt x="19027" y="2281"/>
                  <a:pt x="19260" y="2191"/>
                  <a:pt x="19514" y="2177"/>
                </a:cubicBezTo>
                <a:close/>
                <a:moveTo>
                  <a:pt x="18117" y="6765"/>
                </a:moveTo>
                <a:cubicBezTo>
                  <a:pt x="18344" y="6765"/>
                  <a:pt x="18557" y="6827"/>
                  <a:pt x="18730" y="6940"/>
                </a:cubicBezTo>
                <a:cubicBezTo>
                  <a:pt x="18924" y="7064"/>
                  <a:pt x="19042" y="7241"/>
                  <a:pt x="19062" y="7433"/>
                </a:cubicBezTo>
                <a:cubicBezTo>
                  <a:pt x="19081" y="7625"/>
                  <a:pt x="18999" y="7814"/>
                  <a:pt x="18821" y="7971"/>
                </a:cubicBezTo>
                <a:lnTo>
                  <a:pt x="18670" y="8115"/>
                </a:lnTo>
                <a:cubicBezTo>
                  <a:pt x="18343" y="8405"/>
                  <a:pt x="17710" y="8441"/>
                  <a:pt x="17324" y="8191"/>
                </a:cubicBezTo>
                <a:cubicBezTo>
                  <a:pt x="17130" y="8066"/>
                  <a:pt x="17012" y="7898"/>
                  <a:pt x="16992" y="7706"/>
                </a:cubicBezTo>
                <a:cubicBezTo>
                  <a:pt x="16973" y="7514"/>
                  <a:pt x="17054" y="7325"/>
                  <a:pt x="17233" y="7167"/>
                </a:cubicBezTo>
                <a:lnTo>
                  <a:pt x="17384" y="7023"/>
                </a:lnTo>
                <a:cubicBezTo>
                  <a:pt x="17564" y="6863"/>
                  <a:pt x="17838" y="6765"/>
                  <a:pt x="18117" y="6765"/>
                </a:cubicBezTo>
                <a:close/>
                <a:moveTo>
                  <a:pt x="18439" y="9192"/>
                </a:moveTo>
                <a:cubicBezTo>
                  <a:pt x="18666" y="9192"/>
                  <a:pt x="18890" y="9255"/>
                  <a:pt x="19062" y="9367"/>
                </a:cubicBezTo>
                <a:cubicBezTo>
                  <a:pt x="19256" y="9492"/>
                  <a:pt x="19373" y="9661"/>
                  <a:pt x="19393" y="9852"/>
                </a:cubicBezTo>
                <a:cubicBezTo>
                  <a:pt x="19413" y="10043"/>
                  <a:pt x="19326" y="10229"/>
                  <a:pt x="19162" y="10375"/>
                </a:cubicBezTo>
                <a:lnTo>
                  <a:pt x="18439" y="11012"/>
                </a:lnTo>
                <a:cubicBezTo>
                  <a:pt x="18111" y="11303"/>
                  <a:pt x="17480" y="11339"/>
                  <a:pt x="17092" y="11088"/>
                </a:cubicBezTo>
                <a:cubicBezTo>
                  <a:pt x="16899" y="10963"/>
                  <a:pt x="16781" y="10787"/>
                  <a:pt x="16761" y="10595"/>
                </a:cubicBezTo>
                <a:cubicBezTo>
                  <a:pt x="16741" y="10403"/>
                  <a:pt x="16827" y="10216"/>
                  <a:pt x="16992" y="10072"/>
                </a:cubicBezTo>
                <a:lnTo>
                  <a:pt x="17715" y="9442"/>
                </a:lnTo>
                <a:cubicBezTo>
                  <a:pt x="17897" y="9282"/>
                  <a:pt x="18159" y="9192"/>
                  <a:pt x="18439" y="9192"/>
                </a:cubicBezTo>
                <a:close/>
                <a:moveTo>
                  <a:pt x="18399" y="12158"/>
                </a:moveTo>
                <a:cubicBezTo>
                  <a:pt x="18626" y="12158"/>
                  <a:pt x="18838" y="12220"/>
                  <a:pt x="19012" y="12332"/>
                </a:cubicBezTo>
                <a:cubicBezTo>
                  <a:pt x="19206" y="12457"/>
                  <a:pt x="19323" y="12627"/>
                  <a:pt x="19343" y="12817"/>
                </a:cubicBezTo>
                <a:cubicBezTo>
                  <a:pt x="19363" y="13010"/>
                  <a:pt x="19286" y="13196"/>
                  <a:pt x="19122" y="13341"/>
                </a:cubicBezTo>
                <a:lnTo>
                  <a:pt x="18399" y="13978"/>
                </a:lnTo>
                <a:cubicBezTo>
                  <a:pt x="18071" y="14269"/>
                  <a:pt x="17440" y="14305"/>
                  <a:pt x="17052" y="14054"/>
                </a:cubicBezTo>
                <a:cubicBezTo>
                  <a:pt x="16858" y="13929"/>
                  <a:pt x="16741" y="13752"/>
                  <a:pt x="16721" y="13561"/>
                </a:cubicBezTo>
                <a:cubicBezTo>
                  <a:pt x="16701" y="13369"/>
                  <a:pt x="16778" y="13182"/>
                  <a:pt x="16942" y="13037"/>
                </a:cubicBezTo>
                <a:lnTo>
                  <a:pt x="17675" y="12408"/>
                </a:lnTo>
                <a:cubicBezTo>
                  <a:pt x="17856" y="12249"/>
                  <a:pt x="18119" y="12158"/>
                  <a:pt x="18399" y="12158"/>
                </a:cubicBezTo>
                <a:close/>
                <a:moveTo>
                  <a:pt x="10973" y="15123"/>
                </a:moveTo>
                <a:cubicBezTo>
                  <a:pt x="10709" y="15123"/>
                  <a:pt x="10491" y="15280"/>
                  <a:pt x="10491" y="15479"/>
                </a:cubicBezTo>
                <a:cubicBezTo>
                  <a:pt x="10491" y="15679"/>
                  <a:pt x="10709" y="15844"/>
                  <a:pt x="10973" y="15844"/>
                </a:cubicBezTo>
                <a:lnTo>
                  <a:pt x="11928" y="15844"/>
                </a:lnTo>
                <a:cubicBezTo>
                  <a:pt x="12191" y="15844"/>
                  <a:pt x="12400" y="15679"/>
                  <a:pt x="12400" y="15479"/>
                </a:cubicBezTo>
                <a:cubicBezTo>
                  <a:pt x="12400" y="15280"/>
                  <a:pt x="12191" y="15123"/>
                  <a:pt x="11928" y="15123"/>
                </a:cubicBezTo>
                <a:lnTo>
                  <a:pt x="10973" y="15123"/>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3" name="Freeform: Shape 800"/>
          <p:cNvSpPr/>
          <p:nvPr/>
        </p:nvSpPr>
        <p:spPr>
          <a:xfrm>
            <a:off x="12566253" y="3548062"/>
            <a:ext cx="1130301" cy="753667"/>
          </a:xfrm>
          <a:custGeom>
            <a:avLst/>
            <a:gdLst/>
            <a:ahLst/>
            <a:cxnLst>
              <a:cxn ang="0">
                <a:pos x="wd2" y="hd2"/>
              </a:cxn>
              <a:cxn ang="5400000">
                <a:pos x="wd2" y="hd2"/>
              </a:cxn>
              <a:cxn ang="10800000">
                <a:pos x="wd2" y="hd2"/>
              </a:cxn>
              <a:cxn ang="16200000">
                <a:pos x="wd2" y="hd2"/>
              </a:cxn>
            </a:cxnLst>
            <a:rect l="0" t="0" r="r" b="b"/>
            <a:pathLst>
              <a:path w="21600" h="21600" extrusionOk="0">
                <a:moveTo>
                  <a:pt x="1077" y="0"/>
                </a:moveTo>
                <a:cubicBezTo>
                  <a:pt x="482" y="0"/>
                  <a:pt x="0" y="720"/>
                  <a:pt x="0" y="1615"/>
                </a:cubicBezTo>
                <a:lnTo>
                  <a:pt x="0" y="19973"/>
                </a:lnTo>
                <a:cubicBezTo>
                  <a:pt x="0" y="20866"/>
                  <a:pt x="482" y="21600"/>
                  <a:pt x="1077" y="21600"/>
                </a:cubicBezTo>
                <a:lnTo>
                  <a:pt x="20523" y="21600"/>
                </a:lnTo>
                <a:cubicBezTo>
                  <a:pt x="21118" y="21600"/>
                  <a:pt x="21600" y="20866"/>
                  <a:pt x="21600" y="19973"/>
                </a:cubicBezTo>
                <a:lnTo>
                  <a:pt x="21600" y="1615"/>
                </a:lnTo>
                <a:cubicBezTo>
                  <a:pt x="21600" y="720"/>
                  <a:pt x="21118" y="0"/>
                  <a:pt x="20523" y="0"/>
                </a:cubicBezTo>
                <a:lnTo>
                  <a:pt x="12597" y="0"/>
                </a:lnTo>
                <a:cubicBezTo>
                  <a:pt x="12397" y="0"/>
                  <a:pt x="12241" y="235"/>
                  <a:pt x="12241" y="535"/>
                </a:cubicBezTo>
                <a:cubicBezTo>
                  <a:pt x="12241" y="834"/>
                  <a:pt x="12397" y="1081"/>
                  <a:pt x="12597" y="1081"/>
                </a:cubicBezTo>
                <a:lnTo>
                  <a:pt x="20523" y="1081"/>
                </a:lnTo>
                <a:cubicBezTo>
                  <a:pt x="20722" y="1081"/>
                  <a:pt x="20879" y="1317"/>
                  <a:pt x="20879" y="1615"/>
                </a:cubicBezTo>
                <a:lnTo>
                  <a:pt x="20879" y="19973"/>
                </a:lnTo>
                <a:cubicBezTo>
                  <a:pt x="20879" y="20270"/>
                  <a:pt x="20722" y="20519"/>
                  <a:pt x="20523" y="20519"/>
                </a:cubicBezTo>
                <a:lnTo>
                  <a:pt x="1077" y="20519"/>
                </a:lnTo>
                <a:cubicBezTo>
                  <a:pt x="878" y="20519"/>
                  <a:pt x="713" y="20270"/>
                  <a:pt x="713" y="19973"/>
                </a:cubicBezTo>
                <a:lnTo>
                  <a:pt x="713" y="1615"/>
                </a:lnTo>
                <a:cubicBezTo>
                  <a:pt x="713" y="1317"/>
                  <a:pt x="878" y="1081"/>
                  <a:pt x="1077" y="1081"/>
                </a:cubicBezTo>
                <a:lnTo>
                  <a:pt x="10800" y="1081"/>
                </a:lnTo>
                <a:cubicBezTo>
                  <a:pt x="10999" y="1081"/>
                  <a:pt x="11156" y="834"/>
                  <a:pt x="11156" y="535"/>
                </a:cubicBezTo>
                <a:cubicBezTo>
                  <a:pt x="11156" y="235"/>
                  <a:pt x="10999" y="0"/>
                  <a:pt x="10800" y="0"/>
                </a:cubicBezTo>
                <a:lnTo>
                  <a:pt x="1077" y="0"/>
                </a:lnTo>
                <a:close/>
                <a:moveTo>
                  <a:pt x="16564" y="7553"/>
                </a:moveTo>
                <a:cubicBezTo>
                  <a:pt x="15968" y="7553"/>
                  <a:pt x="15479" y="8286"/>
                  <a:pt x="15479" y="9179"/>
                </a:cubicBezTo>
                <a:lnTo>
                  <a:pt x="15479" y="11340"/>
                </a:lnTo>
                <a:cubicBezTo>
                  <a:pt x="15479" y="12233"/>
                  <a:pt x="15968" y="12955"/>
                  <a:pt x="16564" y="12955"/>
                </a:cubicBezTo>
                <a:lnTo>
                  <a:pt x="17997" y="12955"/>
                </a:lnTo>
                <a:cubicBezTo>
                  <a:pt x="18593" y="12955"/>
                  <a:pt x="19082" y="12233"/>
                  <a:pt x="19082" y="11340"/>
                </a:cubicBezTo>
                <a:lnTo>
                  <a:pt x="19082" y="9179"/>
                </a:lnTo>
                <a:cubicBezTo>
                  <a:pt x="19082" y="8286"/>
                  <a:pt x="18593" y="7553"/>
                  <a:pt x="17997" y="7553"/>
                </a:cubicBezTo>
                <a:lnTo>
                  <a:pt x="16564" y="7553"/>
                </a:lnTo>
                <a:close/>
                <a:moveTo>
                  <a:pt x="2874" y="8633"/>
                </a:moveTo>
                <a:cubicBezTo>
                  <a:pt x="2675" y="8633"/>
                  <a:pt x="2518" y="8880"/>
                  <a:pt x="2518" y="9179"/>
                </a:cubicBezTo>
                <a:lnTo>
                  <a:pt x="2518" y="11340"/>
                </a:lnTo>
                <a:cubicBezTo>
                  <a:pt x="2518" y="11639"/>
                  <a:pt x="2675" y="11875"/>
                  <a:pt x="2874" y="11875"/>
                </a:cubicBezTo>
                <a:lnTo>
                  <a:pt x="9359" y="11875"/>
                </a:lnTo>
                <a:cubicBezTo>
                  <a:pt x="9558" y="11875"/>
                  <a:pt x="9715" y="11639"/>
                  <a:pt x="9715" y="11340"/>
                </a:cubicBezTo>
                <a:lnTo>
                  <a:pt x="9715" y="9179"/>
                </a:lnTo>
                <a:cubicBezTo>
                  <a:pt x="9715" y="8880"/>
                  <a:pt x="9558" y="8633"/>
                  <a:pt x="9359" y="8633"/>
                </a:cubicBezTo>
                <a:lnTo>
                  <a:pt x="2874" y="8633"/>
                </a:lnTo>
                <a:close/>
                <a:moveTo>
                  <a:pt x="16564" y="8633"/>
                </a:moveTo>
                <a:lnTo>
                  <a:pt x="17997" y="8633"/>
                </a:lnTo>
                <a:cubicBezTo>
                  <a:pt x="18196" y="8633"/>
                  <a:pt x="18362" y="8881"/>
                  <a:pt x="18362" y="9179"/>
                </a:cubicBezTo>
                <a:lnTo>
                  <a:pt x="18362" y="11340"/>
                </a:lnTo>
                <a:cubicBezTo>
                  <a:pt x="18361" y="11638"/>
                  <a:pt x="18196" y="11875"/>
                  <a:pt x="17997" y="11875"/>
                </a:cubicBezTo>
                <a:lnTo>
                  <a:pt x="16564" y="11875"/>
                </a:lnTo>
                <a:cubicBezTo>
                  <a:pt x="16365" y="11875"/>
                  <a:pt x="16200" y="11638"/>
                  <a:pt x="16200" y="11340"/>
                </a:cubicBezTo>
                <a:lnTo>
                  <a:pt x="16200" y="9179"/>
                </a:lnTo>
                <a:cubicBezTo>
                  <a:pt x="16200" y="8881"/>
                  <a:pt x="16365" y="8633"/>
                  <a:pt x="16564" y="8633"/>
                </a:cubicBezTo>
                <a:close/>
                <a:moveTo>
                  <a:pt x="3238" y="9714"/>
                </a:moveTo>
                <a:lnTo>
                  <a:pt x="8995" y="9714"/>
                </a:lnTo>
                <a:lnTo>
                  <a:pt x="8995" y="10794"/>
                </a:lnTo>
                <a:lnTo>
                  <a:pt x="3238" y="10794"/>
                </a:lnTo>
                <a:lnTo>
                  <a:pt x="3238" y="9714"/>
                </a:lnTo>
                <a:close/>
                <a:moveTo>
                  <a:pt x="2874" y="15117"/>
                </a:moveTo>
                <a:cubicBezTo>
                  <a:pt x="2675" y="15117"/>
                  <a:pt x="2518" y="15352"/>
                  <a:pt x="2518" y="15651"/>
                </a:cubicBezTo>
                <a:cubicBezTo>
                  <a:pt x="2518" y="15950"/>
                  <a:pt x="2675" y="16197"/>
                  <a:pt x="2874" y="16197"/>
                </a:cubicBezTo>
                <a:lnTo>
                  <a:pt x="5756" y="16197"/>
                </a:lnTo>
                <a:cubicBezTo>
                  <a:pt x="5956" y="16197"/>
                  <a:pt x="6121" y="15950"/>
                  <a:pt x="6121" y="15651"/>
                </a:cubicBezTo>
                <a:cubicBezTo>
                  <a:pt x="6120" y="15352"/>
                  <a:pt x="5956" y="15117"/>
                  <a:pt x="5756" y="15117"/>
                </a:cubicBezTo>
                <a:lnTo>
                  <a:pt x="2874" y="15117"/>
                </a:lnTo>
                <a:close/>
                <a:moveTo>
                  <a:pt x="7197" y="15117"/>
                </a:moveTo>
                <a:cubicBezTo>
                  <a:pt x="6998" y="15117"/>
                  <a:pt x="6841" y="15352"/>
                  <a:pt x="6841" y="15651"/>
                </a:cubicBezTo>
                <a:cubicBezTo>
                  <a:pt x="6841" y="15950"/>
                  <a:pt x="6998" y="16197"/>
                  <a:pt x="7197" y="16197"/>
                </a:cubicBezTo>
                <a:lnTo>
                  <a:pt x="10079" y="16197"/>
                </a:lnTo>
                <a:cubicBezTo>
                  <a:pt x="10279" y="16197"/>
                  <a:pt x="10436" y="15950"/>
                  <a:pt x="10436" y="15651"/>
                </a:cubicBezTo>
                <a:cubicBezTo>
                  <a:pt x="10436" y="15352"/>
                  <a:pt x="10279" y="15117"/>
                  <a:pt x="10079" y="15117"/>
                </a:cubicBezTo>
                <a:lnTo>
                  <a:pt x="7197" y="15117"/>
                </a:lnTo>
                <a:close/>
                <a:moveTo>
                  <a:pt x="11521" y="15117"/>
                </a:moveTo>
                <a:cubicBezTo>
                  <a:pt x="11321" y="15117"/>
                  <a:pt x="11156" y="15352"/>
                  <a:pt x="11156" y="15651"/>
                </a:cubicBezTo>
                <a:cubicBezTo>
                  <a:pt x="11156" y="15950"/>
                  <a:pt x="11321" y="16197"/>
                  <a:pt x="11521" y="16197"/>
                </a:cubicBezTo>
                <a:lnTo>
                  <a:pt x="14403" y="16197"/>
                </a:lnTo>
                <a:cubicBezTo>
                  <a:pt x="14602" y="16197"/>
                  <a:pt x="14759" y="15950"/>
                  <a:pt x="14759" y="15651"/>
                </a:cubicBezTo>
                <a:cubicBezTo>
                  <a:pt x="14759" y="15352"/>
                  <a:pt x="14602" y="15117"/>
                  <a:pt x="14403" y="15117"/>
                </a:cubicBezTo>
                <a:lnTo>
                  <a:pt x="11521" y="15117"/>
                </a:lnTo>
                <a:close/>
                <a:moveTo>
                  <a:pt x="15844" y="15117"/>
                </a:moveTo>
                <a:cubicBezTo>
                  <a:pt x="15644" y="15117"/>
                  <a:pt x="15479" y="15352"/>
                  <a:pt x="15479" y="15651"/>
                </a:cubicBezTo>
                <a:cubicBezTo>
                  <a:pt x="15480" y="15950"/>
                  <a:pt x="15644" y="16197"/>
                  <a:pt x="15844" y="16197"/>
                </a:cubicBezTo>
                <a:lnTo>
                  <a:pt x="18718" y="16197"/>
                </a:lnTo>
                <a:cubicBezTo>
                  <a:pt x="18917" y="16197"/>
                  <a:pt x="19082" y="15950"/>
                  <a:pt x="19082" y="15651"/>
                </a:cubicBezTo>
                <a:cubicBezTo>
                  <a:pt x="19082" y="15352"/>
                  <a:pt x="18917" y="15117"/>
                  <a:pt x="18718" y="15117"/>
                </a:cubicBezTo>
                <a:lnTo>
                  <a:pt x="15844" y="15117"/>
                </a:lnTo>
                <a:close/>
                <a:moveTo>
                  <a:pt x="7197" y="17278"/>
                </a:moveTo>
                <a:cubicBezTo>
                  <a:pt x="6998" y="17278"/>
                  <a:pt x="6841" y="17513"/>
                  <a:pt x="6841" y="17812"/>
                </a:cubicBezTo>
                <a:cubicBezTo>
                  <a:pt x="6841" y="18111"/>
                  <a:pt x="6998" y="18358"/>
                  <a:pt x="7197" y="18358"/>
                </a:cubicBezTo>
                <a:lnTo>
                  <a:pt x="12241" y="18358"/>
                </a:lnTo>
                <a:cubicBezTo>
                  <a:pt x="12440" y="18358"/>
                  <a:pt x="12597" y="18111"/>
                  <a:pt x="12597" y="17812"/>
                </a:cubicBezTo>
                <a:cubicBezTo>
                  <a:pt x="12597" y="17513"/>
                  <a:pt x="12440" y="17278"/>
                  <a:pt x="12241" y="17278"/>
                </a:cubicBezTo>
                <a:lnTo>
                  <a:pt x="7197" y="17278"/>
                </a:lnTo>
                <a:close/>
                <a:moveTo>
                  <a:pt x="13682" y="17278"/>
                </a:moveTo>
                <a:cubicBezTo>
                  <a:pt x="13483" y="17278"/>
                  <a:pt x="13318" y="17513"/>
                  <a:pt x="13318" y="17812"/>
                </a:cubicBezTo>
                <a:cubicBezTo>
                  <a:pt x="13318" y="18111"/>
                  <a:pt x="13483" y="18358"/>
                  <a:pt x="13682" y="18358"/>
                </a:cubicBezTo>
                <a:lnTo>
                  <a:pt x="18718" y="18358"/>
                </a:lnTo>
                <a:cubicBezTo>
                  <a:pt x="18917" y="18358"/>
                  <a:pt x="19082" y="18111"/>
                  <a:pt x="19082" y="17812"/>
                </a:cubicBezTo>
                <a:cubicBezTo>
                  <a:pt x="19082" y="17513"/>
                  <a:pt x="18917" y="17278"/>
                  <a:pt x="18718" y="17278"/>
                </a:cubicBezTo>
                <a:lnTo>
                  <a:pt x="13682" y="1727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4" name="Freeform: Shape 810"/>
          <p:cNvSpPr/>
          <p:nvPr/>
        </p:nvSpPr>
        <p:spPr>
          <a:xfrm>
            <a:off x="6890146" y="3548062"/>
            <a:ext cx="1130698" cy="753667"/>
          </a:xfrm>
          <a:custGeom>
            <a:avLst/>
            <a:gdLst/>
            <a:ahLst/>
            <a:cxnLst>
              <a:cxn ang="0">
                <a:pos x="wd2" y="hd2"/>
              </a:cxn>
              <a:cxn ang="5400000">
                <a:pos x="wd2" y="hd2"/>
              </a:cxn>
              <a:cxn ang="10800000">
                <a:pos x="wd2" y="hd2"/>
              </a:cxn>
              <a:cxn ang="16200000">
                <a:pos x="wd2" y="hd2"/>
              </a:cxn>
            </a:cxnLst>
            <a:rect l="0" t="0" r="r" b="b"/>
            <a:pathLst>
              <a:path w="21600" h="21600" extrusionOk="0">
                <a:moveTo>
                  <a:pt x="356" y="0"/>
                </a:moveTo>
                <a:cubicBezTo>
                  <a:pt x="157" y="0"/>
                  <a:pt x="0" y="235"/>
                  <a:pt x="0" y="535"/>
                </a:cubicBezTo>
                <a:lnTo>
                  <a:pt x="0" y="16732"/>
                </a:lnTo>
                <a:cubicBezTo>
                  <a:pt x="0" y="17030"/>
                  <a:pt x="157" y="17278"/>
                  <a:pt x="356" y="17278"/>
                </a:cubicBezTo>
                <a:cubicBezTo>
                  <a:pt x="7316" y="17278"/>
                  <a:pt x="14277" y="17278"/>
                  <a:pt x="21236" y="17278"/>
                </a:cubicBezTo>
                <a:cubicBezTo>
                  <a:pt x="21435" y="17278"/>
                  <a:pt x="21600" y="17030"/>
                  <a:pt x="21600" y="16732"/>
                </a:cubicBezTo>
                <a:lnTo>
                  <a:pt x="21600" y="535"/>
                </a:lnTo>
                <a:cubicBezTo>
                  <a:pt x="21600" y="235"/>
                  <a:pt x="21435" y="0"/>
                  <a:pt x="21236" y="0"/>
                </a:cubicBezTo>
                <a:cubicBezTo>
                  <a:pt x="14277" y="0"/>
                  <a:pt x="7316" y="0"/>
                  <a:pt x="356" y="0"/>
                </a:cubicBezTo>
                <a:close/>
                <a:moveTo>
                  <a:pt x="720" y="1081"/>
                </a:moveTo>
                <a:cubicBezTo>
                  <a:pt x="7440" y="1081"/>
                  <a:pt x="14160" y="1081"/>
                  <a:pt x="20880" y="1081"/>
                </a:cubicBezTo>
                <a:lnTo>
                  <a:pt x="20880" y="16197"/>
                </a:lnTo>
                <a:cubicBezTo>
                  <a:pt x="14160" y="16197"/>
                  <a:pt x="7440" y="16197"/>
                  <a:pt x="720" y="16197"/>
                </a:cubicBezTo>
                <a:lnTo>
                  <a:pt x="720" y="1081"/>
                </a:lnTo>
                <a:close/>
                <a:moveTo>
                  <a:pt x="3199" y="2161"/>
                </a:moveTo>
                <a:cubicBezTo>
                  <a:pt x="3024" y="2161"/>
                  <a:pt x="2879" y="2346"/>
                  <a:pt x="2851" y="2605"/>
                </a:cubicBezTo>
                <a:cubicBezTo>
                  <a:pt x="2743" y="3562"/>
                  <a:pt x="2290" y="4358"/>
                  <a:pt x="1676" y="4686"/>
                </a:cubicBezTo>
                <a:cubicBezTo>
                  <a:pt x="1532" y="4762"/>
                  <a:pt x="1441" y="4969"/>
                  <a:pt x="1441" y="5198"/>
                </a:cubicBezTo>
                <a:lnTo>
                  <a:pt x="1441" y="12080"/>
                </a:lnTo>
                <a:cubicBezTo>
                  <a:pt x="1441" y="12308"/>
                  <a:pt x="1532" y="12504"/>
                  <a:pt x="1676" y="12580"/>
                </a:cubicBezTo>
                <a:cubicBezTo>
                  <a:pt x="2290" y="12907"/>
                  <a:pt x="2743" y="13706"/>
                  <a:pt x="2851" y="14662"/>
                </a:cubicBezTo>
                <a:cubicBezTo>
                  <a:pt x="2880" y="14921"/>
                  <a:pt x="3024" y="15117"/>
                  <a:pt x="3199" y="15117"/>
                </a:cubicBezTo>
                <a:lnTo>
                  <a:pt x="7559" y="15117"/>
                </a:lnTo>
                <a:cubicBezTo>
                  <a:pt x="7758" y="15117"/>
                  <a:pt x="7915" y="14880"/>
                  <a:pt x="7915" y="14582"/>
                </a:cubicBezTo>
                <a:cubicBezTo>
                  <a:pt x="7915" y="14283"/>
                  <a:pt x="7758" y="14036"/>
                  <a:pt x="7559" y="14036"/>
                </a:cubicBezTo>
                <a:lnTo>
                  <a:pt x="3488" y="14036"/>
                </a:lnTo>
                <a:cubicBezTo>
                  <a:pt x="3286" y="13019"/>
                  <a:pt x="2804" y="12175"/>
                  <a:pt x="2161" y="11716"/>
                </a:cubicBezTo>
                <a:lnTo>
                  <a:pt x="2161" y="5551"/>
                </a:lnTo>
                <a:cubicBezTo>
                  <a:pt x="2804" y="5093"/>
                  <a:pt x="3286" y="4247"/>
                  <a:pt x="3488" y="3230"/>
                </a:cubicBezTo>
                <a:lnTo>
                  <a:pt x="7559" y="3230"/>
                </a:lnTo>
                <a:cubicBezTo>
                  <a:pt x="7758" y="3230"/>
                  <a:pt x="7915" y="2995"/>
                  <a:pt x="7915" y="2696"/>
                </a:cubicBezTo>
                <a:cubicBezTo>
                  <a:pt x="7915" y="2396"/>
                  <a:pt x="7758" y="2161"/>
                  <a:pt x="7559" y="2161"/>
                </a:cubicBezTo>
                <a:lnTo>
                  <a:pt x="3199" y="2161"/>
                </a:lnTo>
                <a:close/>
                <a:moveTo>
                  <a:pt x="14034" y="2161"/>
                </a:moveTo>
                <a:cubicBezTo>
                  <a:pt x="13834" y="2161"/>
                  <a:pt x="13677" y="2396"/>
                  <a:pt x="13677" y="2696"/>
                </a:cubicBezTo>
                <a:cubicBezTo>
                  <a:pt x="13677" y="2995"/>
                  <a:pt x="13834" y="3230"/>
                  <a:pt x="14034" y="3230"/>
                </a:cubicBezTo>
                <a:lnTo>
                  <a:pt x="18105" y="3230"/>
                </a:lnTo>
                <a:cubicBezTo>
                  <a:pt x="18307" y="4247"/>
                  <a:pt x="18796" y="5093"/>
                  <a:pt x="19439" y="5551"/>
                </a:cubicBezTo>
                <a:lnTo>
                  <a:pt x="19439" y="11716"/>
                </a:lnTo>
                <a:cubicBezTo>
                  <a:pt x="18796" y="12175"/>
                  <a:pt x="18307" y="13019"/>
                  <a:pt x="18105" y="14036"/>
                </a:cubicBezTo>
                <a:lnTo>
                  <a:pt x="14034" y="14036"/>
                </a:lnTo>
                <a:cubicBezTo>
                  <a:pt x="13834" y="14036"/>
                  <a:pt x="13677" y="14283"/>
                  <a:pt x="13677" y="14582"/>
                </a:cubicBezTo>
                <a:cubicBezTo>
                  <a:pt x="13677" y="14880"/>
                  <a:pt x="13834" y="15117"/>
                  <a:pt x="14034" y="15117"/>
                </a:cubicBezTo>
                <a:lnTo>
                  <a:pt x="18393" y="15117"/>
                </a:lnTo>
                <a:cubicBezTo>
                  <a:pt x="18568" y="15117"/>
                  <a:pt x="18720" y="14921"/>
                  <a:pt x="18749" y="14662"/>
                </a:cubicBezTo>
                <a:cubicBezTo>
                  <a:pt x="18856" y="13706"/>
                  <a:pt x="19303" y="12907"/>
                  <a:pt x="19917" y="12580"/>
                </a:cubicBezTo>
                <a:cubicBezTo>
                  <a:pt x="20061" y="12504"/>
                  <a:pt x="20159" y="12308"/>
                  <a:pt x="20159" y="12080"/>
                </a:cubicBezTo>
                <a:lnTo>
                  <a:pt x="20159" y="5198"/>
                </a:lnTo>
                <a:cubicBezTo>
                  <a:pt x="20159" y="4969"/>
                  <a:pt x="20061" y="4762"/>
                  <a:pt x="19917" y="4686"/>
                </a:cubicBezTo>
                <a:cubicBezTo>
                  <a:pt x="19303" y="4358"/>
                  <a:pt x="18856" y="3562"/>
                  <a:pt x="18749" y="2605"/>
                </a:cubicBezTo>
                <a:cubicBezTo>
                  <a:pt x="18720" y="2346"/>
                  <a:pt x="18568" y="2161"/>
                  <a:pt x="18393" y="2161"/>
                </a:cubicBezTo>
                <a:lnTo>
                  <a:pt x="14034" y="2161"/>
                </a:lnTo>
                <a:close/>
                <a:moveTo>
                  <a:pt x="10796" y="3333"/>
                </a:moveTo>
                <a:cubicBezTo>
                  <a:pt x="9823" y="3333"/>
                  <a:pt x="8943" y="3930"/>
                  <a:pt x="8302" y="4891"/>
                </a:cubicBezTo>
                <a:cubicBezTo>
                  <a:pt x="7663" y="5851"/>
                  <a:pt x="7263" y="7173"/>
                  <a:pt x="7263" y="8633"/>
                </a:cubicBezTo>
                <a:cubicBezTo>
                  <a:pt x="7263" y="10096"/>
                  <a:pt x="7662" y="11429"/>
                  <a:pt x="8302" y="12387"/>
                </a:cubicBezTo>
                <a:cubicBezTo>
                  <a:pt x="8942" y="13346"/>
                  <a:pt x="9822" y="13934"/>
                  <a:pt x="10796" y="13934"/>
                </a:cubicBezTo>
                <a:cubicBezTo>
                  <a:pt x="11771" y="13934"/>
                  <a:pt x="12659" y="13345"/>
                  <a:pt x="13298" y="12387"/>
                </a:cubicBezTo>
                <a:cubicBezTo>
                  <a:pt x="13937" y="11428"/>
                  <a:pt x="14329" y="10096"/>
                  <a:pt x="14329" y="8633"/>
                </a:cubicBezTo>
                <a:cubicBezTo>
                  <a:pt x="14329" y="7172"/>
                  <a:pt x="13937" y="5852"/>
                  <a:pt x="13298" y="4891"/>
                </a:cubicBezTo>
                <a:cubicBezTo>
                  <a:pt x="12659" y="3932"/>
                  <a:pt x="11771" y="3333"/>
                  <a:pt x="10796" y="3333"/>
                </a:cubicBezTo>
                <a:close/>
                <a:moveTo>
                  <a:pt x="10796" y="4413"/>
                </a:moveTo>
                <a:cubicBezTo>
                  <a:pt x="11573" y="4413"/>
                  <a:pt x="12281" y="4890"/>
                  <a:pt x="12790" y="5653"/>
                </a:cubicBezTo>
                <a:cubicBezTo>
                  <a:pt x="13299" y="6415"/>
                  <a:pt x="13609" y="7467"/>
                  <a:pt x="13609" y="8633"/>
                </a:cubicBezTo>
                <a:cubicBezTo>
                  <a:pt x="13609" y="9798"/>
                  <a:pt x="13291" y="10862"/>
                  <a:pt x="12783" y="11625"/>
                </a:cubicBezTo>
                <a:cubicBezTo>
                  <a:pt x="12274" y="12388"/>
                  <a:pt x="11573" y="12853"/>
                  <a:pt x="10796" y="12853"/>
                </a:cubicBezTo>
                <a:cubicBezTo>
                  <a:pt x="10019" y="12853"/>
                  <a:pt x="9317" y="12389"/>
                  <a:pt x="8810" y="11625"/>
                </a:cubicBezTo>
                <a:cubicBezTo>
                  <a:pt x="8301" y="10862"/>
                  <a:pt x="7983" y="9798"/>
                  <a:pt x="7983" y="8633"/>
                </a:cubicBezTo>
                <a:cubicBezTo>
                  <a:pt x="7983" y="7467"/>
                  <a:pt x="8301" y="6417"/>
                  <a:pt x="8810" y="5653"/>
                </a:cubicBezTo>
                <a:cubicBezTo>
                  <a:pt x="9317" y="4891"/>
                  <a:pt x="10019" y="4413"/>
                  <a:pt x="10796" y="4413"/>
                </a:cubicBezTo>
                <a:close/>
                <a:moveTo>
                  <a:pt x="356" y="18358"/>
                </a:moveTo>
                <a:cubicBezTo>
                  <a:pt x="157" y="18358"/>
                  <a:pt x="0" y="18593"/>
                  <a:pt x="0" y="18893"/>
                </a:cubicBezTo>
                <a:cubicBezTo>
                  <a:pt x="0" y="19191"/>
                  <a:pt x="157" y="19439"/>
                  <a:pt x="356" y="19439"/>
                </a:cubicBezTo>
                <a:lnTo>
                  <a:pt x="21236" y="19439"/>
                </a:lnTo>
                <a:cubicBezTo>
                  <a:pt x="21435" y="19439"/>
                  <a:pt x="21600" y="19191"/>
                  <a:pt x="21600" y="18893"/>
                </a:cubicBezTo>
                <a:cubicBezTo>
                  <a:pt x="21600" y="18593"/>
                  <a:pt x="21435" y="18358"/>
                  <a:pt x="21236" y="18358"/>
                </a:cubicBezTo>
                <a:lnTo>
                  <a:pt x="356" y="18358"/>
                </a:lnTo>
                <a:close/>
                <a:moveTo>
                  <a:pt x="356" y="20519"/>
                </a:moveTo>
                <a:cubicBezTo>
                  <a:pt x="157" y="20519"/>
                  <a:pt x="0" y="20755"/>
                  <a:pt x="0" y="21054"/>
                </a:cubicBezTo>
                <a:cubicBezTo>
                  <a:pt x="0" y="21352"/>
                  <a:pt x="157" y="21600"/>
                  <a:pt x="356" y="21600"/>
                </a:cubicBezTo>
                <a:lnTo>
                  <a:pt x="21236" y="21600"/>
                </a:lnTo>
                <a:cubicBezTo>
                  <a:pt x="21435" y="21600"/>
                  <a:pt x="21600" y="21352"/>
                  <a:pt x="21600" y="21054"/>
                </a:cubicBezTo>
                <a:cubicBezTo>
                  <a:pt x="21600" y="20755"/>
                  <a:pt x="21435" y="20519"/>
                  <a:pt x="21236" y="20519"/>
                </a:cubicBezTo>
                <a:lnTo>
                  <a:pt x="356" y="2051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5" name="Freeform: Shape 817"/>
          <p:cNvSpPr/>
          <p:nvPr/>
        </p:nvSpPr>
        <p:spPr>
          <a:xfrm>
            <a:off x="8784431" y="3579415"/>
            <a:ext cx="1216423" cy="690564"/>
          </a:xfrm>
          <a:custGeom>
            <a:avLst/>
            <a:gdLst/>
            <a:ahLst/>
            <a:cxnLst>
              <a:cxn ang="0">
                <a:pos x="wd2" y="hd2"/>
              </a:cxn>
              <a:cxn ang="5400000">
                <a:pos x="wd2" y="hd2"/>
              </a:cxn>
              <a:cxn ang="10800000">
                <a:pos x="wd2" y="hd2"/>
              </a:cxn>
              <a:cxn ang="16200000">
                <a:pos x="wd2" y="hd2"/>
              </a:cxn>
            </a:cxnLst>
            <a:rect l="0" t="0" r="r" b="b"/>
            <a:pathLst>
              <a:path w="21600" h="21600" extrusionOk="0">
                <a:moveTo>
                  <a:pt x="1860" y="0"/>
                </a:moveTo>
                <a:cubicBezTo>
                  <a:pt x="1676" y="0"/>
                  <a:pt x="1522" y="269"/>
                  <a:pt x="1522" y="596"/>
                </a:cubicBezTo>
                <a:lnTo>
                  <a:pt x="1522" y="18273"/>
                </a:lnTo>
                <a:cubicBezTo>
                  <a:pt x="1522" y="18599"/>
                  <a:pt x="1676" y="18857"/>
                  <a:pt x="1860" y="18857"/>
                </a:cubicBezTo>
                <a:cubicBezTo>
                  <a:pt x="8329" y="18857"/>
                  <a:pt x="14793" y="18857"/>
                  <a:pt x="21262" y="18857"/>
                </a:cubicBezTo>
                <a:cubicBezTo>
                  <a:pt x="21447" y="18857"/>
                  <a:pt x="21600" y="18599"/>
                  <a:pt x="21600" y="18273"/>
                </a:cubicBezTo>
                <a:lnTo>
                  <a:pt x="21600" y="596"/>
                </a:lnTo>
                <a:cubicBezTo>
                  <a:pt x="21600" y="269"/>
                  <a:pt x="21447" y="0"/>
                  <a:pt x="21262" y="0"/>
                </a:cubicBezTo>
                <a:cubicBezTo>
                  <a:pt x="14793" y="0"/>
                  <a:pt x="8329" y="0"/>
                  <a:pt x="1860" y="0"/>
                </a:cubicBezTo>
                <a:close/>
                <a:moveTo>
                  <a:pt x="2192" y="1179"/>
                </a:moveTo>
                <a:cubicBezTo>
                  <a:pt x="8438" y="1179"/>
                  <a:pt x="14685" y="1179"/>
                  <a:pt x="20931" y="1179"/>
                </a:cubicBezTo>
                <a:lnTo>
                  <a:pt x="20931" y="17677"/>
                </a:lnTo>
                <a:cubicBezTo>
                  <a:pt x="14685" y="17677"/>
                  <a:pt x="8438" y="17677"/>
                  <a:pt x="2192" y="17677"/>
                </a:cubicBezTo>
                <a:lnTo>
                  <a:pt x="2192" y="1179"/>
                </a:lnTo>
                <a:close/>
                <a:moveTo>
                  <a:pt x="4503" y="2359"/>
                </a:moveTo>
                <a:cubicBezTo>
                  <a:pt x="4340" y="2359"/>
                  <a:pt x="4199" y="2573"/>
                  <a:pt x="4172" y="2855"/>
                </a:cubicBezTo>
                <a:cubicBezTo>
                  <a:pt x="4072" y="3900"/>
                  <a:pt x="3658" y="4769"/>
                  <a:pt x="3087" y="5127"/>
                </a:cubicBezTo>
                <a:cubicBezTo>
                  <a:pt x="2953" y="5210"/>
                  <a:pt x="2861" y="5424"/>
                  <a:pt x="2861" y="5673"/>
                </a:cubicBezTo>
                <a:lnTo>
                  <a:pt x="2861" y="13183"/>
                </a:lnTo>
                <a:cubicBezTo>
                  <a:pt x="2861" y="13432"/>
                  <a:pt x="2953" y="13659"/>
                  <a:pt x="3087" y="13742"/>
                </a:cubicBezTo>
                <a:cubicBezTo>
                  <a:pt x="3658" y="14099"/>
                  <a:pt x="4072" y="14971"/>
                  <a:pt x="4172" y="16014"/>
                </a:cubicBezTo>
                <a:cubicBezTo>
                  <a:pt x="4199" y="16297"/>
                  <a:pt x="4340" y="16510"/>
                  <a:pt x="4503" y="16510"/>
                </a:cubicBezTo>
                <a:lnTo>
                  <a:pt x="8548" y="16510"/>
                </a:lnTo>
                <a:cubicBezTo>
                  <a:pt x="8733" y="16510"/>
                  <a:pt x="8887" y="16240"/>
                  <a:pt x="8887" y="15914"/>
                </a:cubicBezTo>
                <a:cubicBezTo>
                  <a:pt x="8887" y="15588"/>
                  <a:pt x="8733" y="15331"/>
                  <a:pt x="8548" y="15331"/>
                </a:cubicBezTo>
                <a:lnTo>
                  <a:pt x="4764" y="15331"/>
                </a:lnTo>
                <a:cubicBezTo>
                  <a:pt x="4576" y="14221"/>
                  <a:pt x="4128" y="13287"/>
                  <a:pt x="3531" y="12786"/>
                </a:cubicBezTo>
                <a:lnTo>
                  <a:pt x="3531" y="6070"/>
                </a:lnTo>
                <a:cubicBezTo>
                  <a:pt x="4129" y="5571"/>
                  <a:pt x="4576" y="4648"/>
                  <a:pt x="4764" y="3538"/>
                </a:cubicBezTo>
                <a:lnTo>
                  <a:pt x="8548" y="3538"/>
                </a:lnTo>
                <a:cubicBezTo>
                  <a:pt x="8733" y="3538"/>
                  <a:pt x="8887" y="3281"/>
                  <a:pt x="8887" y="2954"/>
                </a:cubicBezTo>
                <a:cubicBezTo>
                  <a:pt x="8887" y="2628"/>
                  <a:pt x="8733" y="2359"/>
                  <a:pt x="8548" y="2359"/>
                </a:cubicBezTo>
                <a:lnTo>
                  <a:pt x="4503" y="2359"/>
                </a:lnTo>
                <a:close/>
                <a:moveTo>
                  <a:pt x="14574" y="2359"/>
                </a:moveTo>
                <a:cubicBezTo>
                  <a:pt x="14389" y="2359"/>
                  <a:pt x="14236" y="2628"/>
                  <a:pt x="14236" y="2954"/>
                </a:cubicBezTo>
                <a:cubicBezTo>
                  <a:pt x="14236" y="3281"/>
                  <a:pt x="14389" y="3538"/>
                  <a:pt x="14574" y="3538"/>
                </a:cubicBezTo>
                <a:lnTo>
                  <a:pt x="18358" y="3538"/>
                </a:lnTo>
                <a:cubicBezTo>
                  <a:pt x="18546" y="4648"/>
                  <a:pt x="18993" y="5571"/>
                  <a:pt x="19592" y="6070"/>
                </a:cubicBezTo>
                <a:lnTo>
                  <a:pt x="19592" y="12786"/>
                </a:lnTo>
                <a:cubicBezTo>
                  <a:pt x="18994" y="13287"/>
                  <a:pt x="18546" y="14221"/>
                  <a:pt x="18358" y="15331"/>
                </a:cubicBezTo>
                <a:lnTo>
                  <a:pt x="14574" y="15331"/>
                </a:lnTo>
                <a:cubicBezTo>
                  <a:pt x="14389" y="15331"/>
                  <a:pt x="14236" y="15588"/>
                  <a:pt x="14236" y="15914"/>
                </a:cubicBezTo>
                <a:cubicBezTo>
                  <a:pt x="14236" y="16240"/>
                  <a:pt x="14389" y="16510"/>
                  <a:pt x="14574" y="16510"/>
                </a:cubicBezTo>
                <a:lnTo>
                  <a:pt x="18619" y="16510"/>
                </a:lnTo>
                <a:cubicBezTo>
                  <a:pt x="18782" y="16510"/>
                  <a:pt x="18923" y="16297"/>
                  <a:pt x="18950" y="16014"/>
                </a:cubicBezTo>
                <a:cubicBezTo>
                  <a:pt x="19050" y="14971"/>
                  <a:pt x="19464" y="14099"/>
                  <a:pt x="20035" y="13742"/>
                </a:cubicBezTo>
                <a:cubicBezTo>
                  <a:pt x="20169" y="13659"/>
                  <a:pt x="20261" y="13432"/>
                  <a:pt x="20261" y="13183"/>
                </a:cubicBezTo>
                <a:lnTo>
                  <a:pt x="20261" y="5673"/>
                </a:lnTo>
                <a:cubicBezTo>
                  <a:pt x="20261" y="5424"/>
                  <a:pt x="20169" y="5210"/>
                  <a:pt x="20035" y="5127"/>
                </a:cubicBezTo>
                <a:cubicBezTo>
                  <a:pt x="19464" y="4769"/>
                  <a:pt x="19050" y="3900"/>
                  <a:pt x="18950" y="2855"/>
                </a:cubicBezTo>
                <a:cubicBezTo>
                  <a:pt x="18923" y="2573"/>
                  <a:pt x="18782" y="2359"/>
                  <a:pt x="18619" y="2359"/>
                </a:cubicBezTo>
                <a:lnTo>
                  <a:pt x="14574" y="2359"/>
                </a:lnTo>
                <a:close/>
                <a:moveTo>
                  <a:pt x="338" y="2743"/>
                </a:moveTo>
                <a:cubicBezTo>
                  <a:pt x="153" y="2743"/>
                  <a:pt x="0" y="3000"/>
                  <a:pt x="0" y="3327"/>
                </a:cubicBezTo>
                <a:lnTo>
                  <a:pt x="0" y="21017"/>
                </a:lnTo>
                <a:cubicBezTo>
                  <a:pt x="0" y="21342"/>
                  <a:pt x="153" y="21600"/>
                  <a:pt x="338" y="21600"/>
                </a:cubicBezTo>
                <a:cubicBezTo>
                  <a:pt x="6807" y="21600"/>
                  <a:pt x="13278" y="21600"/>
                  <a:pt x="19747" y="21600"/>
                </a:cubicBezTo>
                <a:cubicBezTo>
                  <a:pt x="19932" y="21600"/>
                  <a:pt x="20078" y="21342"/>
                  <a:pt x="20078" y="21017"/>
                </a:cubicBezTo>
                <a:lnTo>
                  <a:pt x="20078" y="20421"/>
                </a:lnTo>
                <a:cubicBezTo>
                  <a:pt x="13609" y="20421"/>
                  <a:pt x="7138" y="20421"/>
                  <a:pt x="669" y="20421"/>
                </a:cubicBezTo>
                <a:lnTo>
                  <a:pt x="669" y="2743"/>
                </a:lnTo>
                <a:lnTo>
                  <a:pt x="338" y="2743"/>
                </a:lnTo>
                <a:close/>
                <a:moveTo>
                  <a:pt x="11565" y="3650"/>
                </a:moveTo>
                <a:cubicBezTo>
                  <a:pt x="10660" y="3650"/>
                  <a:pt x="9835" y="4302"/>
                  <a:pt x="9239" y="5350"/>
                </a:cubicBezTo>
                <a:cubicBezTo>
                  <a:pt x="8645" y="6398"/>
                  <a:pt x="8281" y="7840"/>
                  <a:pt x="8281" y="9434"/>
                </a:cubicBezTo>
                <a:cubicBezTo>
                  <a:pt x="8281" y="11031"/>
                  <a:pt x="8644" y="12473"/>
                  <a:pt x="9239" y="13519"/>
                </a:cubicBezTo>
                <a:cubicBezTo>
                  <a:pt x="9834" y="14566"/>
                  <a:pt x="10659" y="15219"/>
                  <a:pt x="11565" y="15219"/>
                </a:cubicBezTo>
                <a:cubicBezTo>
                  <a:pt x="12471" y="15219"/>
                  <a:pt x="13289" y="14565"/>
                  <a:pt x="13883" y="13519"/>
                </a:cubicBezTo>
                <a:cubicBezTo>
                  <a:pt x="14477" y="12472"/>
                  <a:pt x="14842" y="11031"/>
                  <a:pt x="14842" y="9434"/>
                </a:cubicBezTo>
                <a:cubicBezTo>
                  <a:pt x="14842" y="7840"/>
                  <a:pt x="14477" y="6386"/>
                  <a:pt x="13883" y="5338"/>
                </a:cubicBezTo>
                <a:cubicBezTo>
                  <a:pt x="13289" y="4292"/>
                  <a:pt x="12471" y="3650"/>
                  <a:pt x="11565" y="3650"/>
                </a:cubicBezTo>
                <a:close/>
                <a:moveTo>
                  <a:pt x="11565" y="4829"/>
                </a:moveTo>
                <a:cubicBezTo>
                  <a:pt x="12286" y="4829"/>
                  <a:pt x="12938" y="5337"/>
                  <a:pt x="13411" y="6170"/>
                </a:cubicBezTo>
                <a:cubicBezTo>
                  <a:pt x="13884" y="7001"/>
                  <a:pt x="14179" y="8162"/>
                  <a:pt x="14179" y="9434"/>
                </a:cubicBezTo>
                <a:cubicBezTo>
                  <a:pt x="14179" y="10706"/>
                  <a:pt x="13884" y="11854"/>
                  <a:pt x="13411" y="12687"/>
                </a:cubicBezTo>
                <a:cubicBezTo>
                  <a:pt x="12938" y="13520"/>
                  <a:pt x="12286" y="14040"/>
                  <a:pt x="11565" y="14040"/>
                </a:cubicBezTo>
                <a:cubicBezTo>
                  <a:pt x="10842" y="14040"/>
                  <a:pt x="10183" y="13521"/>
                  <a:pt x="9711" y="12687"/>
                </a:cubicBezTo>
                <a:cubicBezTo>
                  <a:pt x="9238" y="11854"/>
                  <a:pt x="8950" y="10706"/>
                  <a:pt x="8950" y="9434"/>
                </a:cubicBezTo>
                <a:cubicBezTo>
                  <a:pt x="8950" y="8162"/>
                  <a:pt x="9238" y="7003"/>
                  <a:pt x="9711" y="6170"/>
                </a:cubicBezTo>
                <a:cubicBezTo>
                  <a:pt x="10183" y="5338"/>
                  <a:pt x="10842" y="4829"/>
                  <a:pt x="11565" y="482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6" name="Freeform: Shape 823"/>
          <p:cNvSpPr/>
          <p:nvPr/>
        </p:nvSpPr>
        <p:spPr>
          <a:xfrm>
            <a:off x="16354425" y="1177131"/>
            <a:ext cx="1130300" cy="113069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4" y="0"/>
                  <a:pt x="0" y="4842"/>
                  <a:pt x="0" y="10796"/>
                </a:cubicBezTo>
                <a:cubicBezTo>
                  <a:pt x="0" y="16752"/>
                  <a:pt x="4844" y="21600"/>
                  <a:pt x="10800" y="21600"/>
                </a:cubicBezTo>
                <a:cubicBezTo>
                  <a:pt x="16757" y="21600"/>
                  <a:pt x="21600" y="16752"/>
                  <a:pt x="21600" y="10796"/>
                </a:cubicBezTo>
                <a:cubicBezTo>
                  <a:pt x="21600" y="4842"/>
                  <a:pt x="16756" y="0"/>
                  <a:pt x="10800" y="0"/>
                </a:cubicBezTo>
                <a:close/>
                <a:moveTo>
                  <a:pt x="10800" y="720"/>
                </a:moveTo>
                <a:cubicBezTo>
                  <a:pt x="16359" y="720"/>
                  <a:pt x="20879" y="5239"/>
                  <a:pt x="20879" y="10796"/>
                </a:cubicBezTo>
                <a:cubicBezTo>
                  <a:pt x="20880" y="16354"/>
                  <a:pt x="16359" y="20880"/>
                  <a:pt x="10800" y="20880"/>
                </a:cubicBezTo>
                <a:cubicBezTo>
                  <a:pt x="5241" y="20880"/>
                  <a:pt x="721" y="16354"/>
                  <a:pt x="721" y="10796"/>
                </a:cubicBezTo>
                <a:cubicBezTo>
                  <a:pt x="721" y="5239"/>
                  <a:pt x="5241" y="720"/>
                  <a:pt x="10800" y="720"/>
                </a:cubicBezTo>
                <a:close/>
                <a:moveTo>
                  <a:pt x="10800" y="4352"/>
                </a:moveTo>
                <a:cubicBezTo>
                  <a:pt x="9814" y="4352"/>
                  <a:pt x="9041" y="4624"/>
                  <a:pt x="8494" y="5171"/>
                </a:cubicBezTo>
                <a:cubicBezTo>
                  <a:pt x="7639" y="6028"/>
                  <a:pt x="7537" y="6952"/>
                  <a:pt x="7539" y="7862"/>
                </a:cubicBezTo>
                <a:cubicBezTo>
                  <a:pt x="7545" y="11449"/>
                  <a:pt x="8644" y="12881"/>
                  <a:pt x="10800" y="12881"/>
                </a:cubicBezTo>
                <a:cubicBezTo>
                  <a:pt x="12956" y="12881"/>
                  <a:pt x="14055" y="11449"/>
                  <a:pt x="14061" y="7862"/>
                </a:cubicBezTo>
                <a:cubicBezTo>
                  <a:pt x="14063" y="6952"/>
                  <a:pt x="13962" y="6028"/>
                  <a:pt x="13106" y="5171"/>
                </a:cubicBezTo>
                <a:cubicBezTo>
                  <a:pt x="12559" y="4624"/>
                  <a:pt x="11786" y="4352"/>
                  <a:pt x="10800" y="4352"/>
                </a:cubicBezTo>
                <a:close/>
                <a:moveTo>
                  <a:pt x="10800" y="5125"/>
                </a:moveTo>
                <a:cubicBezTo>
                  <a:pt x="11583" y="5125"/>
                  <a:pt x="12159" y="5324"/>
                  <a:pt x="12560" y="5724"/>
                </a:cubicBezTo>
                <a:cubicBezTo>
                  <a:pt x="13050" y="6215"/>
                  <a:pt x="13290" y="6652"/>
                  <a:pt x="13288" y="7862"/>
                </a:cubicBezTo>
                <a:cubicBezTo>
                  <a:pt x="13282" y="10978"/>
                  <a:pt x="12465" y="12108"/>
                  <a:pt x="10800" y="12108"/>
                </a:cubicBezTo>
                <a:cubicBezTo>
                  <a:pt x="9135" y="12108"/>
                  <a:pt x="8326" y="10978"/>
                  <a:pt x="8320" y="7862"/>
                </a:cubicBezTo>
                <a:cubicBezTo>
                  <a:pt x="8318" y="6652"/>
                  <a:pt x="8550" y="6215"/>
                  <a:pt x="9040" y="5724"/>
                </a:cubicBezTo>
                <a:cubicBezTo>
                  <a:pt x="9441" y="5324"/>
                  <a:pt x="10017" y="5125"/>
                  <a:pt x="10800" y="5125"/>
                </a:cubicBezTo>
                <a:close/>
                <a:moveTo>
                  <a:pt x="9139" y="12805"/>
                </a:moveTo>
                <a:cubicBezTo>
                  <a:pt x="8945" y="12783"/>
                  <a:pt x="8762" y="12919"/>
                  <a:pt x="8737" y="13116"/>
                </a:cubicBezTo>
                <a:lnTo>
                  <a:pt x="8730" y="13321"/>
                </a:lnTo>
                <a:lnTo>
                  <a:pt x="5301" y="14504"/>
                </a:lnTo>
                <a:cubicBezTo>
                  <a:pt x="4364" y="14831"/>
                  <a:pt x="3603" y="15899"/>
                  <a:pt x="3603" y="16892"/>
                </a:cubicBezTo>
                <a:cubicBezTo>
                  <a:pt x="3603" y="17091"/>
                  <a:pt x="3760" y="17248"/>
                  <a:pt x="3959" y="17248"/>
                </a:cubicBezTo>
                <a:cubicBezTo>
                  <a:pt x="4158" y="17248"/>
                  <a:pt x="4315" y="17091"/>
                  <a:pt x="4315" y="16892"/>
                </a:cubicBezTo>
                <a:cubicBezTo>
                  <a:pt x="4315" y="16205"/>
                  <a:pt x="4889" y="15405"/>
                  <a:pt x="5537" y="15178"/>
                </a:cubicBezTo>
                <a:lnTo>
                  <a:pt x="9177" y="13927"/>
                </a:lnTo>
                <a:cubicBezTo>
                  <a:pt x="9306" y="13883"/>
                  <a:pt x="9395" y="13768"/>
                  <a:pt x="9412" y="13632"/>
                </a:cubicBezTo>
                <a:lnTo>
                  <a:pt x="9450" y="13207"/>
                </a:lnTo>
                <a:cubicBezTo>
                  <a:pt x="9475" y="13010"/>
                  <a:pt x="9336" y="12830"/>
                  <a:pt x="9139" y="12805"/>
                </a:cubicBezTo>
                <a:close/>
                <a:moveTo>
                  <a:pt x="12461" y="12805"/>
                </a:moveTo>
                <a:cubicBezTo>
                  <a:pt x="12264" y="12830"/>
                  <a:pt x="12125" y="13010"/>
                  <a:pt x="12150" y="13207"/>
                </a:cubicBezTo>
                <a:lnTo>
                  <a:pt x="12188" y="13632"/>
                </a:lnTo>
                <a:cubicBezTo>
                  <a:pt x="12205" y="13768"/>
                  <a:pt x="12301" y="13883"/>
                  <a:pt x="12431" y="13927"/>
                </a:cubicBezTo>
                <a:lnTo>
                  <a:pt x="16063" y="15178"/>
                </a:lnTo>
                <a:cubicBezTo>
                  <a:pt x="16711" y="15405"/>
                  <a:pt x="17285" y="16205"/>
                  <a:pt x="17285" y="16892"/>
                </a:cubicBezTo>
                <a:cubicBezTo>
                  <a:pt x="17285" y="17091"/>
                  <a:pt x="17442" y="17248"/>
                  <a:pt x="17641" y="17248"/>
                </a:cubicBezTo>
                <a:cubicBezTo>
                  <a:pt x="17840" y="17248"/>
                  <a:pt x="18005" y="17091"/>
                  <a:pt x="18005" y="16892"/>
                </a:cubicBezTo>
                <a:cubicBezTo>
                  <a:pt x="18005" y="15899"/>
                  <a:pt x="17243" y="14831"/>
                  <a:pt x="16306" y="14504"/>
                </a:cubicBezTo>
                <a:lnTo>
                  <a:pt x="12871" y="13321"/>
                </a:lnTo>
                <a:lnTo>
                  <a:pt x="12863" y="13116"/>
                </a:lnTo>
                <a:cubicBezTo>
                  <a:pt x="12838" y="12919"/>
                  <a:pt x="12655" y="12783"/>
                  <a:pt x="12461" y="1280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7" name="Freeform: Shape 831"/>
          <p:cNvSpPr/>
          <p:nvPr/>
        </p:nvSpPr>
        <p:spPr>
          <a:xfrm>
            <a:off x="4858146" y="5332596"/>
            <a:ext cx="1206104" cy="836033"/>
          </a:xfrm>
          <a:custGeom>
            <a:avLst/>
            <a:gdLst/>
            <a:ahLst/>
            <a:cxnLst>
              <a:cxn ang="0">
                <a:pos x="wd2" y="hd2"/>
              </a:cxn>
              <a:cxn ang="5400000">
                <a:pos x="wd2" y="hd2"/>
              </a:cxn>
              <a:cxn ang="10800000">
                <a:pos x="wd2" y="hd2"/>
              </a:cxn>
              <a:cxn ang="16200000">
                <a:pos x="wd2" y="hd2"/>
              </a:cxn>
            </a:cxnLst>
            <a:rect l="0" t="0" r="r" b="b"/>
            <a:pathLst>
              <a:path w="21600" h="21504" extrusionOk="0">
                <a:moveTo>
                  <a:pt x="938" y="16"/>
                </a:moveTo>
                <a:cubicBezTo>
                  <a:pt x="479" y="98"/>
                  <a:pt x="0" y="545"/>
                  <a:pt x="0" y="1149"/>
                </a:cubicBezTo>
                <a:lnTo>
                  <a:pt x="0" y="5814"/>
                </a:lnTo>
                <a:cubicBezTo>
                  <a:pt x="0" y="5879"/>
                  <a:pt x="11" y="5947"/>
                  <a:pt x="28" y="6008"/>
                </a:cubicBezTo>
                <a:lnTo>
                  <a:pt x="1635" y="11378"/>
                </a:lnTo>
                <a:cubicBezTo>
                  <a:pt x="1784" y="11886"/>
                  <a:pt x="2167" y="12520"/>
                  <a:pt x="2452" y="12847"/>
                </a:cubicBezTo>
                <a:lnTo>
                  <a:pt x="4727" y="15410"/>
                </a:lnTo>
                <a:lnTo>
                  <a:pt x="4727" y="15696"/>
                </a:lnTo>
                <a:lnTo>
                  <a:pt x="4037" y="15696"/>
                </a:lnTo>
                <a:cubicBezTo>
                  <a:pt x="3851" y="15696"/>
                  <a:pt x="3717" y="15989"/>
                  <a:pt x="3717" y="16257"/>
                </a:cubicBezTo>
                <a:lnTo>
                  <a:pt x="3717" y="17635"/>
                </a:lnTo>
                <a:lnTo>
                  <a:pt x="3362" y="17635"/>
                </a:lnTo>
                <a:cubicBezTo>
                  <a:pt x="3175" y="17635"/>
                  <a:pt x="3042" y="17929"/>
                  <a:pt x="3042" y="18197"/>
                </a:cubicBezTo>
                <a:lnTo>
                  <a:pt x="3042" y="21024"/>
                </a:lnTo>
                <a:cubicBezTo>
                  <a:pt x="3042" y="21291"/>
                  <a:pt x="3189" y="21504"/>
                  <a:pt x="3376" y="21504"/>
                </a:cubicBezTo>
                <a:cubicBezTo>
                  <a:pt x="3563" y="21504"/>
                  <a:pt x="3717" y="21291"/>
                  <a:pt x="3717" y="21024"/>
                </a:cubicBezTo>
                <a:lnTo>
                  <a:pt x="3717" y="18605"/>
                </a:lnTo>
                <a:lnTo>
                  <a:pt x="9787" y="18605"/>
                </a:lnTo>
                <a:lnTo>
                  <a:pt x="9787" y="21024"/>
                </a:lnTo>
                <a:cubicBezTo>
                  <a:pt x="9787" y="21293"/>
                  <a:pt x="9941" y="21504"/>
                  <a:pt x="10128" y="21504"/>
                </a:cubicBezTo>
                <a:cubicBezTo>
                  <a:pt x="10315" y="21506"/>
                  <a:pt x="10462" y="21293"/>
                  <a:pt x="10462" y="21024"/>
                </a:cubicBezTo>
                <a:lnTo>
                  <a:pt x="10462" y="18197"/>
                </a:lnTo>
                <a:cubicBezTo>
                  <a:pt x="10462" y="17929"/>
                  <a:pt x="10301" y="17635"/>
                  <a:pt x="10114" y="17635"/>
                </a:cubicBezTo>
                <a:lnTo>
                  <a:pt x="9787" y="17635"/>
                </a:lnTo>
                <a:lnTo>
                  <a:pt x="9787" y="16257"/>
                </a:lnTo>
                <a:cubicBezTo>
                  <a:pt x="9787" y="15989"/>
                  <a:pt x="9626" y="15696"/>
                  <a:pt x="9439" y="15696"/>
                </a:cubicBezTo>
                <a:lnTo>
                  <a:pt x="5402" y="15696"/>
                </a:lnTo>
                <a:lnTo>
                  <a:pt x="5402" y="15175"/>
                </a:lnTo>
                <a:cubicBezTo>
                  <a:pt x="5402" y="15027"/>
                  <a:pt x="5356" y="14879"/>
                  <a:pt x="5274" y="14787"/>
                </a:cubicBezTo>
                <a:lnTo>
                  <a:pt x="2871" y="12082"/>
                </a:lnTo>
                <a:cubicBezTo>
                  <a:pt x="2664" y="11844"/>
                  <a:pt x="2352" y="11328"/>
                  <a:pt x="2253" y="10990"/>
                </a:cubicBezTo>
                <a:lnTo>
                  <a:pt x="675" y="5722"/>
                </a:lnTo>
                <a:lnTo>
                  <a:pt x="668" y="1220"/>
                </a:lnTo>
                <a:cubicBezTo>
                  <a:pt x="704" y="1129"/>
                  <a:pt x="921" y="931"/>
                  <a:pt x="1180" y="986"/>
                </a:cubicBezTo>
                <a:cubicBezTo>
                  <a:pt x="1568" y="1061"/>
                  <a:pt x="1750" y="1653"/>
                  <a:pt x="1834" y="2139"/>
                </a:cubicBezTo>
                <a:cubicBezTo>
                  <a:pt x="1959" y="2859"/>
                  <a:pt x="2226" y="5215"/>
                  <a:pt x="2253" y="5814"/>
                </a:cubicBezTo>
                <a:cubicBezTo>
                  <a:pt x="2255" y="5861"/>
                  <a:pt x="2285" y="5885"/>
                  <a:pt x="2296" y="5926"/>
                </a:cubicBezTo>
                <a:cubicBezTo>
                  <a:pt x="2212" y="6021"/>
                  <a:pt x="2121" y="6065"/>
                  <a:pt x="2040" y="6182"/>
                </a:cubicBezTo>
                <a:cubicBezTo>
                  <a:pt x="1976" y="6272"/>
                  <a:pt x="1940" y="6390"/>
                  <a:pt x="1940" y="6518"/>
                </a:cubicBezTo>
                <a:cubicBezTo>
                  <a:pt x="1940" y="6648"/>
                  <a:pt x="1976" y="6775"/>
                  <a:pt x="2040" y="6865"/>
                </a:cubicBezTo>
                <a:lnTo>
                  <a:pt x="5004" y="11112"/>
                </a:lnTo>
                <a:cubicBezTo>
                  <a:pt x="5071" y="11206"/>
                  <a:pt x="5153" y="11255"/>
                  <a:pt x="5238" y="11255"/>
                </a:cubicBezTo>
                <a:cubicBezTo>
                  <a:pt x="5325" y="11255"/>
                  <a:pt x="5415" y="11198"/>
                  <a:pt x="5480" y="11102"/>
                </a:cubicBezTo>
                <a:cubicBezTo>
                  <a:pt x="5612" y="10913"/>
                  <a:pt x="5612" y="10607"/>
                  <a:pt x="5480" y="10418"/>
                </a:cubicBezTo>
                <a:lnTo>
                  <a:pt x="2779" y="6549"/>
                </a:lnTo>
                <a:cubicBezTo>
                  <a:pt x="3363" y="5968"/>
                  <a:pt x="4013" y="6178"/>
                  <a:pt x="4705" y="7172"/>
                </a:cubicBezTo>
                <a:lnTo>
                  <a:pt x="6226" y="9356"/>
                </a:lnTo>
                <a:cubicBezTo>
                  <a:pt x="6270" y="9419"/>
                  <a:pt x="6327" y="9427"/>
                  <a:pt x="6383" y="9448"/>
                </a:cubicBezTo>
                <a:cubicBezTo>
                  <a:pt x="6386" y="9450"/>
                  <a:pt x="6386" y="9457"/>
                  <a:pt x="6390" y="9458"/>
                </a:cubicBezTo>
                <a:cubicBezTo>
                  <a:pt x="6415" y="9467"/>
                  <a:pt x="6435" y="9499"/>
                  <a:pt x="6461" y="9499"/>
                </a:cubicBezTo>
                <a:cubicBezTo>
                  <a:pt x="7826" y="10043"/>
                  <a:pt x="8778" y="11782"/>
                  <a:pt x="8778" y="13787"/>
                </a:cubicBezTo>
                <a:lnTo>
                  <a:pt x="8778" y="14236"/>
                </a:lnTo>
                <a:cubicBezTo>
                  <a:pt x="8778" y="14504"/>
                  <a:pt x="8925" y="14726"/>
                  <a:pt x="9112" y="14726"/>
                </a:cubicBezTo>
                <a:cubicBezTo>
                  <a:pt x="9298" y="14726"/>
                  <a:pt x="9453" y="14504"/>
                  <a:pt x="9453" y="14236"/>
                </a:cubicBezTo>
                <a:lnTo>
                  <a:pt x="9453" y="13787"/>
                </a:lnTo>
                <a:cubicBezTo>
                  <a:pt x="9453" y="11341"/>
                  <a:pt x="8291" y="9227"/>
                  <a:pt x="6631" y="8570"/>
                </a:cubicBezTo>
                <a:lnTo>
                  <a:pt x="5181" y="6488"/>
                </a:lnTo>
                <a:cubicBezTo>
                  <a:pt x="4421" y="5395"/>
                  <a:pt x="3619" y="5053"/>
                  <a:pt x="2886" y="5416"/>
                </a:cubicBezTo>
                <a:cubicBezTo>
                  <a:pt x="2829" y="4622"/>
                  <a:pt x="2623" y="2645"/>
                  <a:pt x="2495" y="1904"/>
                </a:cubicBezTo>
                <a:cubicBezTo>
                  <a:pt x="2225" y="356"/>
                  <a:pt x="1509" y="-94"/>
                  <a:pt x="938" y="16"/>
                </a:cubicBezTo>
                <a:close/>
                <a:moveTo>
                  <a:pt x="20662" y="16"/>
                </a:moveTo>
                <a:cubicBezTo>
                  <a:pt x="20091" y="-94"/>
                  <a:pt x="19382" y="356"/>
                  <a:pt x="19112" y="1904"/>
                </a:cubicBezTo>
                <a:cubicBezTo>
                  <a:pt x="18983" y="2645"/>
                  <a:pt x="18771" y="4622"/>
                  <a:pt x="18714" y="5416"/>
                </a:cubicBezTo>
                <a:cubicBezTo>
                  <a:pt x="17981" y="5054"/>
                  <a:pt x="17186" y="5395"/>
                  <a:pt x="16426" y="6488"/>
                </a:cubicBezTo>
                <a:lnTo>
                  <a:pt x="14969" y="8570"/>
                </a:lnTo>
                <a:cubicBezTo>
                  <a:pt x="13309" y="9227"/>
                  <a:pt x="12154" y="11341"/>
                  <a:pt x="12154" y="13787"/>
                </a:cubicBezTo>
                <a:lnTo>
                  <a:pt x="12154" y="14236"/>
                </a:lnTo>
                <a:cubicBezTo>
                  <a:pt x="12154" y="14504"/>
                  <a:pt x="12302" y="14726"/>
                  <a:pt x="12488" y="14726"/>
                </a:cubicBezTo>
                <a:cubicBezTo>
                  <a:pt x="12675" y="14726"/>
                  <a:pt x="12822" y="14504"/>
                  <a:pt x="12822" y="14236"/>
                </a:cubicBezTo>
                <a:lnTo>
                  <a:pt x="12822" y="13787"/>
                </a:lnTo>
                <a:cubicBezTo>
                  <a:pt x="12822" y="11744"/>
                  <a:pt x="13811" y="9967"/>
                  <a:pt x="15217" y="9458"/>
                </a:cubicBezTo>
                <a:cubicBezTo>
                  <a:pt x="15223" y="9456"/>
                  <a:pt x="15226" y="9450"/>
                  <a:pt x="15232" y="9448"/>
                </a:cubicBezTo>
                <a:cubicBezTo>
                  <a:pt x="15283" y="9426"/>
                  <a:pt x="15340" y="9415"/>
                  <a:pt x="15381" y="9356"/>
                </a:cubicBezTo>
                <a:lnTo>
                  <a:pt x="16902" y="7172"/>
                </a:lnTo>
                <a:cubicBezTo>
                  <a:pt x="17594" y="6178"/>
                  <a:pt x="18236" y="5968"/>
                  <a:pt x="18821" y="6549"/>
                </a:cubicBezTo>
                <a:lnTo>
                  <a:pt x="16120" y="10418"/>
                </a:lnTo>
                <a:cubicBezTo>
                  <a:pt x="15988" y="10607"/>
                  <a:pt x="15988" y="10913"/>
                  <a:pt x="16120" y="11102"/>
                </a:cubicBezTo>
                <a:cubicBezTo>
                  <a:pt x="16185" y="11198"/>
                  <a:pt x="16275" y="11255"/>
                  <a:pt x="16362" y="11255"/>
                </a:cubicBezTo>
                <a:cubicBezTo>
                  <a:pt x="16447" y="11255"/>
                  <a:pt x="16537" y="11206"/>
                  <a:pt x="16603" y="11112"/>
                </a:cubicBezTo>
                <a:lnTo>
                  <a:pt x="19560" y="6865"/>
                </a:lnTo>
                <a:cubicBezTo>
                  <a:pt x="19624" y="6775"/>
                  <a:pt x="19660" y="6648"/>
                  <a:pt x="19660" y="6518"/>
                </a:cubicBezTo>
                <a:cubicBezTo>
                  <a:pt x="19660" y="6390"/>
                  <a:pt x="19624" y="6272"/>
                  <a:pt x="19560" y="6182"/>
                </a:cubicBezTo>
                <a:cubicBezTo>
                  <a:pt x="19482" y="6069"/>
                  <a:pt x="19393" y="6029"/>
                  <a:pt x="19311" y="5937"/>
                </a:cubicBezTo>
                <a:cubicBezTo>
                  <a:pt x="19323" y="5893"/>
                  <a:pt x="19352" y="5864"/>
                  <a:pt x="19354" y="5814"/>
                </a:cubicBezTo>
                <a:cubicBezTo>
                  <a:pt x="19382" y="5215"/>
                  <a:pt x="19642" y="2859"/>
                  <a:pt x="19766" y="2139"/>
                </a:cubicBezTo>
                <a:cubicBezTo>
                  <a:pt x="19850" y="1653"/>
                  <a:pt x="20032" y="1061"/>
                  <a:pt x="20420" y="986"/>
                </a:cubicBezTo>
                <a:cubicBezTo>
                  <a:pt x="20679" y="931"/>
                  <a:pt x="20896" y="1129"/>
                  <a:pt x="20932" y="1220"/>
                </a:cubicBezTo>
                <a:lnTo>
                  <a:pt x="20925" y="5722"/>
                </a:lnTo>
                <a:lnTo>
                  <a:pt x="19347" y="10990"/>
                </a:lnTo>
                <a:cubicBezTo>
                  <a:pt x="19248" y="11328"/>
                  <a:pt x="18944" y="11844"/>
                  <a:pt x="18736" y="12082"/>
                </a:cubicBezTo>
                <a:lnTo>
                  <a:pt x="16326" y="14787"/>
                </a:lnTo>
                <a:cubicBezTo>
                  <a:pt x="16244" y="14879"/>
                  <a:pt x="16198" y="15027"/>
                  <a:pt x="16198" y="15175"/>
                </a:cubicBezTo>
                <a:lnTo>
                  <a:pt x="16198" y="15696"/>
                </a:lnTo>
                <a:lnTo>
                  <a:pt x="12168" y="15696"/>
                </a:lnTo>
                <a:cubicBezTo>
                  <a:pt x="11981" y="15696"/>
                  <a:pt x="11813" y="15989"/>
                  <a:pt x="11813" y="16257"/>
                </a:cubicBezTo>
                <a:lnTo>
                  <a:pt x="11813" y="17635"/>
                </a:lnTo>
                <a:lnTo>
                  <a:pt x="11493" y="17635"/>
                </a:lnTo>
                <a:cubicBezTo>
                  <a:pt x="11306" y="17635"/>
                  <a:pt x="11138" y="17929"/>
                  <a:pt x="11138" y="18197"/>
                </a:cubicBezTo>
                <a:lnTo>
                  <a:pt x="11138" y="21024"/>
                </a:lnTo>
                <a:cubicBezTo>
                  <a:pt x="11138" y="21293"/>
                  <a:pt x="11292" y="21506"/>
                  <a:pt x="11479" y="21504"/>
                </a:cubicBezTo>
                <a:cubicBezTo>
                  <a:pt x="11666" y="21504"/>
                  <a:pt x="11813" y="21293"/>
                  <a:pt x="11813" y="21024"/>
                </a:cubicBezTo>
                <a:lnTo>
                  <a:pt x="11813" y="18605"/>
                </a:lnTo>
                <a:lnTo>
                  <a:pt x="12488" y="18605"/>
                </a:lnTo>
                <a:lnTo>
                  <a:pt x="17215" y="18605"/>
                </a:lnTo>
                <a:lnTo>
                  <a:pt x="17890" y="18605"/>
                </a:lnTo>
                <a:lnTo>
                  <a:pt x="17890" y="21024"/>
                </a:lnTo>
                <a:cubicBezTo>
                  <a:pt x="17890" y="21291"/>
                  <a:pt x="18037" y="21504"/>
                  <a:pt x="18224" y="21504"/>
                </a:cubicBezTo>
                <a:cubicBezTo>
                  <a:pt x="18411" y="21504"/>
                  <a:pt x="18565" y="21291"/>
                  <a:pt x="18565" y="21024"/>
                </a:cubicBezTo>
                <a:lnTo>
                  <a:pt x="18565" y="18197"/>
                </a:lnTo>
                <a:cubicBezTo>
                  <a:pt x="18565" y="17929"/>
                  <a:pt x="18425" y="17635"/>
                  <a:pt x="18238" y="17635"/>
                </a:cubicBezTo>
                <a:lnTo>
                  <a:pt x="17890" y="17635"/>
                </a:lnTo>
                <a:lnTo>
                  <a:pt x="17890" y="16257"/>
                </a:lnTo>
                <a:cubicBezTo>
                  <a:pt x="17890" y="15989"/>
                  <a:pt x="17750" y="15696"/>
                  <a:pt x="17563" y="15696"/>
                </a:cubicBezTo>
                <a:lnTo>
                  <a:pt x="16873" y="15696"/>
                </a:lnTo>
                <a:lnTo>
                  <a:pt x="16873" y="15410"/>
                </a:lnTo>
                <a:lnTo>
                  <a:pt x="19148" y="12847"/>
                </a:lnTo>
                <a:cubicBezTo>
                  <a:pt x="19432" y="12520"/>
                  <a:pt x="19816" y="11886"/>
                  <a:pt x="19965" y="11378"/>
                </a:cubicBezTo>
                <a:lnTo>
                  <a:pt x="21572" y="6008"/>
                </a:lnTo>
                <a:cubicBezTo>
                  <a:pt x="21589" y="5947"/>
                  <a:pt x="21600" y="5879"/>
                  <a:pt x="21600" y="5814"/>
                </a:cubicBezTo>
                <a:lnTo>
                  <a:pt x="21600" y="1149"/>
                </a:lnTo>
                <a:cubicBezTo>
                  <a:pt x="21600" y="545"/>
                  <a:pt x="21121" y="98"/>
                  <a:pt x="20662" y="16"/>
                </a:cubicBezTo>
                <a:close/>
                <a:moveTo>
                  <a:pt x="4393" y="16665"/>
                </a:moveTo>
                <a:lnTo>
                  <a:pt x="9112" y="16665"/>
                </a:lnTo>
                <a:lnTo>
                  <a:pt x="9112" y="17635"/>
                </a:lnTo>
                <a:lnTo>
                  <a:pt x="4393" y="17635"/>
                </a:lnTo>
                <a:lnTo>
                  <a:pt x="4393" y="16665"/>
                </a:lnTo>
                <a:close/>
                <a:moveTo>
                  <a:pt x="12488" y="16665"/>
                </a:moveTo>
                <a:lnTo>
                  <a:pt x="17215" y="16665"/>
                </a:lnTo>
                <a:lnTo>
                  <a:pt x="17215" y="17635"/>
                </a:lnTo>
                <a:lnTo>
                  <a:pt x="12488" y="17635"/>
                </a:lnTo>
                <a:lnTo>
                  <a:pt x="12488" y="16665"/>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8" name="Freeform: Shape 843"/>
          <p:cNvSpPr/>
          <p:nvPr/>
        </p:nvSpPr>
        <p:spPr>
          <a:xfrm>
            <a:off x="10763250" y="5241925"/>
            <a:ext cx="1091680" cy="1017588"/>
          </a:xfrm>
          <a:custGeom>
            <a:avLst/>
            <a:gdLst/>
            <a:ahLst/>
            <a:cxnLst>
              <a:cxn ang="0">
                <a:pos x="wd2" y="hd2"/>
              </a:cxn>
              <a:cxn ang="5400000">
                <a:pos x="wd2" y="hd2"/>
              </a:cxn>
              <a:cxn ang="10800000">
                <a:pos x="wd2" y="hd2"/>
              </a:cxn>
              <a:cxn ang="16200000">
                <a:pos x="wd2" y="hd2"/>
              </a:cxn>
            </a:cxnLst>
            <a:rect l="0" t="0" r="r" b="b"/>
            <a:pathLst>
              <a:path w="21486" h="21600" extrusionOk="0">
                <a:moveTo>
                  <a:pt x="13709" y="0"/>
                </a:moveTo>
                <a:cubicBezTo>
                  <a:pt x="13606" y="0"/>
                  <a:pt x="13505" y="41"/>
                  <a:pt x="13435" y="126"/>
                </a:cubicBezTo>
                <a:lnTo>
                  <a:pt x="6382" y="7329"/>
                </a:lnTo>
                <a:cubicBezTo>
                  <a:pt x="6285" y="7447"/>
                  <a:pt x="6267" y="7616"/>
                  <a:pt x="6327" y="7759"/>
                </a:cubicBezTo>
                <a:cubicBezTo>
                  <a:pt x="6387" y="7903"/>
                  <a:pt x="6516" y="7995"/>
                  <a:pt x="6663" y="7995"/>
                </a:cubicBezTo>
                <a:lnTo>
                  <a:pt x="8889" y="7995"/>
                </a:lnTo>
                <a:lnTo>
                  <a:pt x="8889" y="11988"/>
                </a:lnTo>
                <a:cubicBezTo>
                  <a:pt x="8889" y="12209"/>
                  <a:pt x="9051" y="12392"/>
                  <a:pt x="9256" y="12392"/>
                </a:cubicBezTo>
                <a:cubicBezTo>
                  <a:pt x="9461" y="12392"/>
                  <a:pt x="9631" y="12209"/>
                  <a:pt x="9631" y="11988"/>
                </a:cubicBezTo>
                <a:lnTo>
                  <a:pt x="9631" y="7590"/>
                </a:lnTo>
                <a:cubicBezTo>
                  <a:pt x="9631" y="7369"/>
                  <a:pt x="9461" y="7194"/>
                  <a:pt x="9256" y="7194"/>
                </a:cubicBezTo>
                <a:lnTo>
                  <a:pt x="7491" y="7194"/>
                </a:lnTo>
                <a:lnTo>
                  <a:pt x="13709" y="994"/>
                </a:lnTo>
                <a:lnTo>
                  <a:pt x="19927" y="7194"/>
                </a:lnTo>
                <a:lnTo>
                  <a:pt x="18161" y="7194"/>
                </a:lnTo>
                <a:cubicBezTo>
                  <a:pt x="17956" y="7194"/>
                  <a:pt x="17786" y="7369"/>
                  <a:pt x="17786" y="7590"/>
                </a:cubicBezTo>
                <a:lnTo>
                  <a:pt x="17786" y="12392"/>
                </a:lnTo>
                <a:cubicBezTo>
                  <a:pt x="17786" y="12613"/>
                  <a:pt x="17956" y="12788"/>
                  <a:pt x="18161" y="12788"/>
                </a:cubicBezTo>
                <a:cubicBezTo>
                  <a:pt x="18366" y="12788"/>
                  <a:pt x="18528" y="12613"/>
                  <a:pt x="18528" y="12392"/>
                </a:cubicBezTo>
                <a:lnTo>
                  <a:pt x="18528" y="7995"/>
                </a:lnTo>
                <a:lnTo>
                  <a:pt x="20755" y="7995"/>
                </a:lnTo>
                <a:cubicBezTo>
                  <a:pt x="20901" y="7995"/>
                  <a:pt x="21030" y="7903"/>
                  <a:pt x="21090" y="7759"/>
                </a:cubicBezTo>
                <a:cubicBezTo>
                  <a:pt x="21150" y="7616"/>
                  <a:pt x="21125" y="7447"/>
                  <a:pt x="21028" y="7329"/>
                </a:cubicBezTo>
                <a:lnTo>
                  <a:pt x="13982" y="126"/>
                </a:lnTo>
                <a:cubicBezTo>
                  <a:pt x="13912" y="41"/>
                  <a:pt x="13812" y="0"/>
                  <a:pt x="13709" y="0"/>
                </a:cubicBezTo>
                <a:close/>
                <a:moveTo>
                  <a:pt x="367" y="11188"/>
                </a:moveTo>
                <a:cubicBezTo>
                  <a:pt x="162" y="11188"/>
                  <a:pt x="0" y="11371"/>
                  <a:pt x="0" y="11592"/>
                </a:cubicBezTo>
                <a:cubicBezTo>
                  <a:pt x="0" y="11813"/>
                  <a:pt x="162" y="11988"/>
                  <a:pt x="367" y="11988"/>
                </a:cubicBezTo>
                <a:lnTo>
                  <a:pt x="2211" y="11988"/>
                </a:lnTo>
                <a:lnTo>
                  <a:pt x="2211" y="12788"/>
                </a:lnTo>
                <a:lnTo>
                  <a:pt x="2211" y="13588"/>
                </a:lnTo>
                <a:lnTo>
                  <a:pt x="2211" y="20791"/>
                </a:lnTo>
                <a:lnTo>
                  <a:pt x="367" y="20791"/>
                </a:lnTo>
                <a:cubicBezTo>
                  <a:pt x="162" y="20791"/>
                  <a:pt x="0" y="20966"/>
                  <a:pt x="0" y="21187"/>
                </a:cubicBezTo>
                <a:cubicBezTo>
                  <a:pt x="0" y="21409"/>
                  <a:pt x="162" y="21592"/>
                  <a:pt x="367" y="21592"/>
                </a:cubicBezTo>
                <a:lnTo>
                  <a:pt x="2593" y="21592"/>
                </a:lnTo>
                <a:cubicBezTo>
                  <a:pt x="2798" y="21592"/>
                  <a:pt x="2953" y="21409"/>
                  <a:pt x="2953" y="21187"/>
                </a:cubicBezTo>
                <a:lnTo>
                  <a:pt x="2953" y="19991"/>
                </a:lnTo>
                <a:lnTo>
                  <a:pt x="4820" y="19991"/>
                </a:lnTo>
                <a:cubicBezTo>
                  <a:pt x="5022" y="19991"/>
                  <a:pt x="5175" y="19812"/>
                  <a:pt x="5179" y="19595"/>
                </a:cubicBezTo>
                <a:lnTo>
                  <a:pt x="11084" y="21524"/>
                </a:lnTo>
                <a:cubicBezTo>
                  <a:pt x="11259" y="21576"/>
                  <a:pt x="11460" y="21600"/>
                  <a:pt x="11670" y="21600"/>
                </a:cubicBezTo>
                <a:cubicBezTo>
                  <a:pt x="12043" y="21600"/>
                  <a:pt x="12440" y="21521"/>
                  <a:pt x="12732" y="21373"/>
                </a:cubicBezTo>
                <a:lnTo>
                  <a:pt x="17622" y="18837"/>
                </a:lnTo>
                <a:cubicBezTo>
                  <a:pt x="17657" y="18819"/>
                  <a:pt x="17689" y="18790"/>
                  <a:pt x="17716" y="18761"/>
                </a:cubicBezTo>
                <a:lnTo>
                  <a:pt x="21286" y="15080"/>
                </a:lnTo>
                <a:cubicBezTo>
                  <a:pt x="21600" y="14740"/>
                  <a:pt x="21539" y="14023"/>
                  <a:pt x="21145" y="13479"/>
                </a:cubicBezTo>
                <a:cubicBezTo>
                  <a:pt x="20929" y="13180"/>
                  <a:pt x="20106" y="12282"/>
                  <a:pt x="18606" y="13251"/>
                </a:cubicBezTo>
                <a:cubicBezTo>
                  <a:pt x="17980" y="13657"/>
                  <a:pt x="17528" y="14092"/>
                  <a:pt x="17130" y="14473"/>
                </a:cubicBezTo>
                <a:cubicBezTo>
                  <a:pt x="16922" y="14672"/>
                  <a:pt x="16043" y="15409"/>
                  <a:pt x="15615" y="15762"/>
                </a:cubicBezTo>
                <a:cubicBezTo>
                  <a:pt x="15538" y="15554"/>
                  <a:pt x="15427" y="15353"/>
                  <a:pt x="15263" y="15164"/>
                </a:cubicBezTo>
                <a:cubicBezTo>
                  <a:pt x="14819" y="14653"/>
                  <a:pt x="14104" y="14389"/>
                  <a:pt x="13139" y="14389"/>
                </a:cubicBezTo>
                <a:lnTo>
                  <a:pt x="11030" y="14389"/>
                </a:lnTo>
                <a:cubicBezTo>
                  <a:pt x="10951" y="14389"/>
                  <a:pt x="10884" y="14172"/>
                  <a:pt x="10826" y="14111"/>
                </a:cubicBezTo>
                <a:cubicBezTo>
                  <a:pt x="10364" y="13620"/>
                  <a:pt x="9278" y="12797"/>
                  <a:pt x="7225" y="12797"/>
                </a:cubicBezTo>
                <a:cubicBezTo>
                  <a:pt x="6870" y="12797"/>
                  <a:pt x="6537" y="12816"/>
                  <a:pt x="6233" y="12864"/>
                </a:cubicBezTo>
                <a:cubicBezTo>
                  <a:pt x="6031" y="12897"/>
                  <a:pt x="5892" y="13101"/>
                  <a:pt x="5921" y="13319"/>
                </a:cubicBezTo>
                <a:cubicBezTo>
                  <a:pt x="5951" y="13538"/>
                  <a:pt x="6140" y="13685"/>
                  <a:pt x="6343" y="13656"/>
                </a:cubicBezTo>
                <a:cubicBezTo>
                  <a:pt x="6610" y="13612"/>
                  <a:pt x="6906" y="13597"/>
                  <a:pt x="7225" y="13597"/>
                </a:cubicBezTo>
                <a:cubicBezTo>
                  <a:pt x="9014" y="13597"/>
                  <a:pt x="9902" y="14301"/>
                  <a:pt x="10303" y="14684"/>
                </a:cubicBezTo>
                <a:cubicBezTo>
                  <a:pt x="10507" y="14877"/>
                  <a:pt x="10630" y="15189"/>
                  <a:pt x="10967" y="15189"/>
                </a:cubicBezTo>
                <a:lnTo>
                  <a:pt x="13139" y="15189"/>
                </a:lnTo>
                <a:cubicBezTo>
                  <a:pt x="13891" y="15189"/>
                  <a:pt x="14425" y="15367"/>
                  <a:pt x="14724" y="15711"/>
                </a:cubicBezTo>
                <a:cubicBezTo>
                  <a:pt x="15004" y="16033"/>
                  <a:pt x="15043" y="16790"/>
                  <a:pt x="15037" y="16790"/>
                </a:cubicBezTo>
                <a:lnTo>
                  <a:pt x="10741" y="16790"/>
                </a:lnTo>
                <a:cubicBezTo>
                  <a:pt x="10536" y="16790"/>
                  <a:pt x="10373" y="16974"/>
                  <a:pt x="10373" y="17194"/>
                </a:cubicBezTo>
                <a:cubicBezTo>
                  <a:pt x="10373" y="17415"/>
                  <a:pt x="10536" y="17590"/>
                  <a:pt x="10741" y="17590"/>
                </a:cubicBezTo>
                <a:lnTo>
                  <a:pt x="15388" y="17590"/>
                </a:lnTo>
                <a:cubicBezTo>
                  <a:pt x="15593" y="17590"/>
                  <a:pt x="15755" y="17415"/>
                  <a:pt x="15755" y="17194"/>
                </a:cubicBezTo>
                <a:lnTo>
                  <a:pt x="15763" y="17076"/>
                </a:lnTo>
                <a:cubicBezTo>
                  <a:pt x="15769" y="16983"/>
                  <a:pt x="15756" y="16798"/>
                  <a:pt x="15755" y="16655"/>
                </a:cubicBezTo>
                <a:cubicBezTo>
                  <a:pt x="15758" y="16653"/>
                  <a:pt x="15761" y="16657"/>
                  <a:pt x="15763" y="16655"/>
                </a:cubicBezTo>
                <a:cubicBezTo>
                  <a:pt x="16016" y="16465"/>
                  <a:pt x="17370" y="15313"/>
                  <a:pt x="17622" y="15071"/>
                </a:cubicBezTo>
                <a:cubicBezTo>
                  <a:pt x="17997" y="14713"/>
                  <a:pt x="18422" y="14301"/>
                  <a:pt x="18989" y="13934"/>
                </a:cubicBezTo>
                <a:cubicBezTo>
                  <a:pt x="19585" y="13548"/>
                  <a:pt x="20082" y="13515"/>
                  <a:pt x="20427" y="13824"/>
                </a:cubicBezTo>
                <a:cubicBezTo>
                  <a:pt x="20709" y="14078"/>
                  <a:pt x="20773" y="14459"/>
                  <a:pt x="20770" y="14507"/>
                </a:cubicBezTo>
                <a:lnTo>
                  <a:pt x="17247" y="18146"/>
                </a:lnTo>
                <a:lnTo>
                  <a:pt x="12420" y="20656"/>
                </a:lnTo>
                <a:cubicBezTo>
                  <a:pt x="12128" y="20802"/>
                  <a:pt x="11598" y="20848"/>
                  <a:pt x="11295" y="20758"/>
                </a:cubicBezTo>
                <a:lnTo>
                  <a:pt x="5335" y="18812"/>
                </a:lnTo>
                <a:cubicBezTo>
                  <a:pt x="5301" y="18800"/>
                  <a:pt x="5262" y="18795"/>
                  <a:pt x="5226" y="18795"/>
                </a:cubicBezTo>
                <a:lnTo>
                  <a:pt x="5179" y="18795"/>
                </a:lnTo>
                <a:lnTo>
                  <a:pt x="5179" y="13193"/>
                </a:lnTo>
                <a:cubicBezTo>
                  <a:pt x="5179" y="12971"/>
                  <a:pt x="5025" y="12788"/>
                  <a:pt x="4820" y="12788"/>
                </a:cubicBezTo>
                <a:lnTo>
                  <a:pt x="2953" y="12788"/>
                </a:lnTo>
                <a:lnTo>
                  <a:pt x="2953" y="11592"/>
                </a:lnTo>
                <a:cubicBezTo>
                  <a:pt x="2953" y="11371"/>
                  <a:pt x="2798" y="11188"/>
                  <a:pt x="2593" y="11188"/>
                </a:cubicBezTo>
                <a:lnTo>
                  <a:pt x="367" y="11188"/>
                </a:lnTo>
                <a:close/>
                <a:moveTo>
                  <a:pt x="2953" y="13588"/>
                </a:moveTo>
                <a:lnTo>
                  <a:pt x="4437" y="13588"/>
                </a:lnTo>
                <a:lnTo>
                  <a:pt x="4437" y="19191"/>
                </a:lnTo>
                <a:lnTo>
                  <a:pt x="2953" y="19191"/>
                </a:lnTo>
                <a:lnTo>
                  <a:pt x="2953" y="1358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49" name="Freeform: Shape 849"/>
          <p:cNvSpPr/>
          <p:nvPr/>
        </p:nvSpPr>
        <p:spPr>
          <a:xfrm>
            <a:off x="10743803" y="3566715"/>
            <a:ext cx="1130301" cy="715964"/>
          </a:xfrm>
          <a:custGeom>
            <a:avLst/>
            <a:gdLst/>
            <a:ahLst/>
            <a:cxnLst>
              <a:cxn ang="0">
                <a:pos x="wd2" y="hd2"/>
              </a:cxn>
              <a:cxn ang="5400000">
                <a:pos x="wd2" y="hd2"/>
              </a:cxn>
              <a:cxn ang="10800000">
                <a:pos x="wd2" y="hd2"/>
              </a:cxn>
              <a:cxn ang="16200000">
                <a:pos x="wd2" y="hd2"/>
              </a:cxn>
            </a:cxnLst>
            <a:rect l="0" t="0" r="r" b="b"/>
            <a:pathLst>
              <a:path w="21600" h="21600" extrusionOk="0">
                <a:moveTo>
                  <a:pt x="356" y="0"/>
                </a:moveTo>
                <a:cubicBezTo>
                  <a:pt x="157" y="0"/>
                  <a:pt x="0" y="261"/>
                  <a:pt x="0" y="575"/>
                </a:cubicBezTo>
                <a:cubicBezTo>
                  <a:pt x="0" y="889"/>
                  <a:pt x="157" y="1137"/>
                  <a:pt x="356" y="1137"/>
                </a:cubicBezTo>
                <a:lnTo>
                  <a:pt x="7562" y="1137"/>
                </a:lnTo>
                <a:cubicBezTo>
                  <a:pt x="7760" y="1137"/>
                  <a:pt x="7918" y="889"/>
                  <a:pt x="7918" y="575"/>
                </a:cubicBezTo>
                <a:cubicBezTo>
                  <a:pt x="7918" y="261"/>
                  <a:pt x="7760" y="0"/>
                  <a:pt x="7562" y="0"/>
                </a:cubicBezTo>
                <a:lnTo>
                  <a:pt x="356" y="0"/>
                </a:lnTo>
                <a:close/>
                <a:moveTo>
                  <a:pt x="1077" y="2335"/>
                </a:moveTo>
                <a:cubicBezTo>
                  <a:pt x="878" y="2335"/>
                  <a:pt x="721" y="2595"/>
                  <a:pt x="721" y="2910"/>
                </a:cubicBezTo>
                <a:cubicBezTo>
                  <a:pt x="721" y="3224"/>
                  <a:pt x="878" y="3472"/>
                  <a:pt x="1077" y="3472"/>
                </a:cubicBezTo>
                <a:lnTo>
                  <a:pt x="19803" y="3472"/>
                </a:lnTo>
                <a:cubicBezTo>
                  <a:pt x="20001" y="3472"/>
                  <a:pt x="20167" y="3224"/>
                  <a:pt x="20167" y="2910"/>
                </a:cubicBezTo>
                <a:cubicBezTo>
                  <a:pt x="20167" y="2595"/>
                  <a:pt x="20001" y="2335"/>
                  <a:pt x="19803" y="2335"/>
                </a:cubicBezTo>
                <a:lnTo>
                  <a:pt x="1077" y="2335"/>
                </a:lnTo>
                <a:close/>
                <a:moveTo>
                  <a:pt x="2518" y="4550"/>
                </a:moveTo>
                <a:cubicBezTo>
                  <a:pt x="2318" y="4550"/>
                  <a:pt x="2161" y="4798"/>
                  <a:pt x="2162" y="5113"/>
                </a:cubicBezTo>
                <a:cubicBezTo>
                  <a:pt x="2162" y="5427"/>
                  <a:pt x="2318" y="5687"/>
                  <a:pt x="2518" y="5687"/>
                </a:cubicBezTo>
                <a:lnTo>
                  <a:pt x="20887" y="5687"/>
                </a:lnTo>
                <a:lnTo>
                  <a:pt x="20887" y="20463"/>
                </a:lnTo>
                <a:lnTo>
                  <a:pt x="3238" y="20463"/>
                </a:lnTo>
                <a:cubicBezTo>
                  <a:pt x="3040" y="20463"/>
                  <a:pt x="2882" y="20723"/>
                  <a:pt x="2882" y="21037"/>
                </a:cubicBezTo>
                <a:cubicBezTo>
                  <a:pt x="2882" y="21351"/>
                  <a:pt x="3040" y="21600"/>
                  <a:pt x="3238" y="21600"/>
                </a:cubicBezTo>
                <a:lnTo>
                  <a:pt x="21244" y="21600"/>
                </a:lnTo>
                <a:cubicBezTo>
                  <a:pt x="21442" y="21600"/>
                  <a:pt x="21600" y="21351"/>
                  <a:pt x="21600" y="21037"/>
                </a:cubicBezTo>
                <a:lnTo>
                  <a:pt x="21600" y="5113"/>
                </a:lnTo>
                <a:cubicBezTo>
                  <a:pt x="21600" y="4798"/>
                  <a:pt x="21442" y="4550"/>
                  <a:pt x="21244" y="4550"/>
                </a:cubicBezTo>
                <a:lnTo>
                  <a:pt x="2518" y="4550"/>
                </a:lnTo>
                <a:close/>
                <a:moveTo>
                  <a:pt x="1077" y="6825"/>
                </a:moveTo>
                <a:cubicBezTo>
                  <a:pt x="878" y="6825"/>
                  <a:pt x="721" y="7073"/>
                  <a:pt x="721" y="7388"/>
                </a:cubicBezTo>
                <a:cubicBezTo>
                  <a:pt x="721" y="7702"/>
                  <a:pt x="878" y="7962"/>
                  <a:pt x="1077" y="7962"/>
                </a:cubicBezTo>
                <a:lnTo>
                  <a:pt x="3959" y="7962"/>
                </a:lnTo>
                <a:cubicBezTo>
                  <a:pt x="4158" y="7962"/>
                  <a:pt x="4323" y="7702"/>
                  <a:pt x="4323" y="7388"/>
                </a:cubicBezTo>
                <a:cubicBezTo>
                  <a:pt x="4323" y="7073"/>
                  <a:pt x="4158" y="6825"/>
                  <a:pt x="3959" y="6825"/>
                </a:cubicBezTo>
                <a:lnTo>
                  <a:pt x="1077" y="6825"/>
                </a:lnTo>
                <a:close/>
                <a:moveTo>
                  <a:pt x="6083" y="6825"/>
                </a:moveTo>
                <a:cubicBezTo>
                  <a:pt x="5907" y="6825"/>
                  <a:pt x="5755" y="7019"/>
                  <a:pt x="5726" y="7292"/>
                </a:cubicBezTo>
                <a:cubicBezTo>
                  <a:pt x="5619" y="8300"/>
                  <a:pt x="5172" y="9152"/>
                  <a:pt x="4558" y="9495"/>
                </a:cubicBezTo>
                <a:cubicBezTo>
                  <a:pt x="4414" y="9575"/>
                  <a:pt x="4323" y="9781"/>
                  <a:pt x="4323" y="10022"/>
                </a:cubicBezTo>
                <a:lnTo>
                  <a:pt x="4323" y="16128"/>
                </a:lnTo>
                <a:cubicBezTo>
                  <a:pt x="4323" y="16369"/>
                  <a:pt x="4414" y="16586"/>
                  <a:pt x="4558" y="16667"/>
                </a:cubicBezTo>
                <a:cubicBezTo>
                  <a:pt x="5172" y="17010"/>
                  <a:pt x="5619" y="17850"/>
                  <a:pt x="5726" y="18858"/>
                </a:cubicBezTo>
                <a:cubicBezTo>
                  <a:pt x="5755" y="19131"/>
                  <a:pt x="5907" y="19325"/>
                  <a:pt x="6083" y="19325"/>
                </a:cubicBezTo>
                <a:lnTo>
                  <a:pt x="9935" y="19325"/>
                </a:lnTo>
                <a:cubicBezTo>
                  <a:pt x="10135" y="19325"/>
                  <a:pt x="10292" y="19076"/>
                  <a:pt x="10292" y="18762"/>
                </a:cubicBezTo>
                <a:cubicBezTo>
                  <a:pt x="10292" y="18448"/>
                  <a:pt x="10135" y="18188"/>
                  <a:pt x="9935" y="18188"/>
                </a:cubicBezTo>
                <a:lnTo>
                  <a:pt x="6371" y="18188"/>
                </a:lnTo>
                <a:cubicBezTo>
                  <a:pt x="6168" y="17116"/>
                  <a:pt x="5686" y="16227"/>
                  <a:pt x="5044" y="15745"/>
                </a:cubicBezTo>
                <a:lnTo>
                  <a:pt x="5044" y="10405"/>
                </a:lnTo>
                <a:cubicBezTo>
                  <a:pt x="5686" y="9923"/>
                  <a:pt x="6168" y="9033"/>
                  <a:pt x="6371" y="7962"/>
                </a:cubicBezTo>
                <a:lnTo>
                  <a:pt x="9935" y="7962"/>
                </a:lnTo>
                <a:cubicBezTo>
                  <a:pt x="10135" y="7962"/>
                  <a:pt x="10292" y="7703"/>
                  <a:pt x="10292" y="7388"/>
                </a:cubicBezTo>
                <a:cubicBezTo>
                  <a:pt x="10292" y="7074"/>
                  <a:pt x="10135" y="6825"/>
                  <a:pt x="9935" y="6825"/>
                </a:cubicBezTo>
                <a:lnTo>
                  <a:pt x="6083" y="6825"/>
                </a:lnTo>
                <a:close/>
                <a:moveTo>
                  <a:pt x="14547" y="6825"/>
                </a:moveTo>
                <a:cubicBezTo>
                  <a:pt x="14348" y="6825"/>
                  <a:pt x="14190" y="7074"/>
                  <a:pt x="14190" y="7388"/>
                </a:cubicBezTo>
                <a:cubicBezTo>
                  <a:pt x="14190" y="7703"/>
                  <a:pt x="14348" y="7962"/>
                  <a:pt x="14547" y="7962"/>
                </a:cubicBezTo>
                <a:lnTo>
                  <a:pt x="18111" y="7962"/>
                </a:lnTo>
                <a:cubicBezTo>
                  <a:pt x="18314" y="9033"/>
                  <a:pt x="18803" y="9923"/>
                  <a:pt x="19446" y="10405"/>
                </a:cubicBezTo>
                <a:lnTo>
                  <a:pt x="19446" y="15745"/>
                </a:lnTo>
                <a:cubicBezTo>
                  <a:pt x="18803" y="16227"/>
                  <a:pt x="18314" y="17116"/>
                  <a:pt x="18111" y="18188"/>
                </a:cubicBezTo>
                <a:lnTo>
                  <a:pt x="14547" y="18188"/>
                </a:lnTo>
                <a:cubicBezTo>
                  <a:pt x="14348" y="18188"/>
                  <a:pt x="14190" y="18448"/>
                  <a:pt x="14190" y="18762"/>
                </a:cubicBezTo>
                <a:cubicBezTo>
                  <a:pt x="14190" y="19076"/>
                  <a:pt x="14348" y="19325"/>
                  <a:pt x="14547" y="19325"/>
                </a:cubicBezTo>
                <a:lnTo>
                  <a:pt x="18399" y="19325"/>
                </a:lnTo>
                <a:cubicBezTo>
                  <a:pt x="18575" y="19325"/>
                  <a:pt x="18727" y="19131"/>
                  <a:pt x="18756" y="18858"/>
                </a:cubicBezTo>
                <a:cubicBezTo>
                  <a:pt x="18863" y="17850"/>
                  <a:pt x="19310" y="17010"/>
                  <a:pt x="19924" y="16667"/>
                </a:cubicBezTo>
                <a:cubicBezTo>
                  <a:pt x="20068" y="16586"/>
                  <a:pt x="20167" y="16369"/>
                  <a:pt x="20167" y="16128"/>
                </a:cubicBezTo>
                <a:lnTo>
                  <a:pt x="20167" y="10022"/>
                </a:lnTo>
                <a:cubicBezTo>
                  <a:pt x="20167" y="9781"/>
                  <a:pt x="20068" y="9575"/>
                  <a:pt x="19924" y="9495"/>
                </a:cubicBezTo>
                <a:cubicBezTo>
                  <a:pt x="19310" y="9152"/>
                  <a:pt x="18863" y="8300"/>
                  <a:pt x="18756" y="7292"/>
                </a:cubicBezTo>
                <a:cubicBezTo>
                  <a:pt x="18727" y="7019"/>
                  <a:pt x="18575" y="6825"/>
                  <a:pt x="18399" y="6825"/>
                </a:cubicBezTo>
                <a:lnTo>
                  <a:pt x="14547" y="6825"/>
                </a:lnTo>
                <a:close/>
                <a:moveTo>
                  <a:pt x="12241" y="7495"/>
                </a:moveTo>
                <a:cubicBezTo>
                  <a:pt x="11267" y="7495"/>
                  <a:pt x="10387" y="8124"/>
                  <a:pt x="9746" y="9136"/>
                </a:cubicBezTo>
                <a:cubicBezTo>
                  <a:pt x="9107" y="10146"/>
                  <a:pt x="8707" y="11537"/>
                  <a:pt x="8707" y="13075"/>
                </a:cubicBezTo>
                <a:cubicBezTo>
                  <a:pt x="8707" y="14615"/>
                  <a:pt x="9106" y="16007"/>
                  <a:pt x="9746" y="17014"/>
                </a:cubicBezTo>
                <a:cubicBezTo>
                  <a:pt x="10385" y="18024"/>
                  <a:pt x="11267" y="18655"/>
                  <a:pt x="12241" y="18655"/>
                </a:cubicBezTo>
                <a:cubicBezTo>
                  <a:pt x="13216" y="18655"/>
                  <a:pt x="14097" y="18023"/>
                  <a:pt x="14736" y="17014"/>
                </a:cubicBezTo>
                <a:cubicBezTo>
                  <a:pt x="15376" y="16005"/>
                  <a:pt x="15775" y="14615"/>
                  <a:pt x="15775" y="13075"/>
                </a:cubicBezTo>
                <a:cubicBezTo>
                  <a:pt x="15775" y="11537"/>
                  <a:pt x="15375" y="10148"/>
                  <a:pt x="14736" y="9136"/>
                </a:cubicBezTo>
                <a:cubicBezTo>
                  <a:pt x="14097" y="8127"/>
                  <a:pt x="13216" y="7495"/>
                  <a:pt x="12241" y="7495"/>
                </a:cubicBezTo>
                <a:close/>
                <a:moveTo>
                  <a:pt x="12241" y="8633"/>
                </a:moveTo>
                <a:cubicBezTo>
                  <a:pt x="13018" y="8633"/>
                  <a:pt x="13718" y="9134"/>
                  <a:pt x="14228" y="9938"/>
                </a:cubicBezTo>
                <a:cubicBezTo>
                  <a:pt x="14737" y="10739"/>
                  <a:pt x="15055" y="11847"/>
                  <a:pt x="15055" y="13075"/>
                </a:cubicBezTo>
                <a:cubicBezTo>
                  <a:pt x="15055" y="14301"/>
                  <a:pt x="14737" y="15409"/>
                  <a:pt x="14228" y="16212"/>
                </a:cubicBezTo>
                <a:cubicBezTo>
                  <a:pt x="13719" y="17016"/>
                  <a:pt x="13018" y="17517"/>
                  <a:pt x="12241" y="17517"/>
                </a:cubicBezTo>
                <a:cubicBezTo>
                  <a:pt x="11463" y="17517"/>
                  <a:pt x="10762" y="17016"/>
                  <a:pt x="10254" y="16212"/>
                </a:cubicBezTo>
                <a:cubicBezTo>
                  <a:pt x="9745" y="15409"/>
                  <a:pt x="9427" y="14301"/>
                  <a:pt x="9427" y="13075"/>
                </a:cubicBezTo>
                <a:cubicBezTo>
                  <a:pt x="9427" y="11847"/>
                  <a:pt x="9745" y="10742"/>
                  <a:pt x="10254" y="9938"/>
                </a:cubicBezTo>
                <a:cubicBezTo>
                  <a:pt x="10762" y="9136"/>
                  <a:pt x="11463" y="8633"/>
                  <a:pt x="12241" y="8633"/>
                </a:cubicBezTo>
                <a:close/>
                <a:moveTo>
                  <a:pt x="356" y="10237"/>
                </a:moveTo>
                <a:cubicBezTo>
                  <a:pt x="157" y="10237"/>
                  <a:pt x="0" y="10485"/>
                  <a:pt x="0" y="10800"/>
                </a:cubicBezTo>
                <a:cubicBezTo>
                  <a:pt x="0" y="11114"/>
                  <a:pt x="157" y="11375"/>
                  <a:pt x="356" y="11375"/>
                </a:cubicBezTo>
                <a:lnTo>
                  <a:pt x="3238" y="11375"/>
                </a:lnTo>
                <a:cubicBezTo>
                  <a:pt x="3437" y="11375"/>
                  <a:pt x="3603" y="11114"/>
                  <a:pt x="3603" y="10800"/>
                </a:cubicBezTo>
                <a:cubicBezTo>
                  <a:pt x="3603" y="10485"/>
                  <a:pt x="3437" y="10237"/>
                  <a:pt x="3238" y="10237"/>
                </a:cubicBezTo>
                <a:lnTo>
                  <a:pt x="356" y="10237"/>
                </a:lnTo>
                <a:close/>
                <a:moveTo>
                  <a:pt x="1077" y="18188"/>
                </a:moveTo>
                <a:cubicBezTo>
                  <a:pt x="878" y="18188"/>
                  <a:pt x="721" y="18448"/>
                  <a:pt x="721" y="18762"/>
                </a:cubicBezTo>
                <a:cubicBezTo>
                  <a:pt x="721" y="19076"/>
                  <a:pt x="878" y="19325"/>
                  <a:pt x="1077" y="19325"/>
                </a:cubicBezTo>
                <a:lnTo>
                  <a:pt x="3959" y="19325"/>
                </a:lnTo>
                <a:cubicBezTo>
                  <a:pt x="4158" y="19325"/>
                  <a:pt x="4323" y="19076"/>
                  <a:pt x="4323" y="18762"/>
                </a:cubicBezTo>
                <a:cubicBezTo>
                  <a:pt x="4323" y="18448"/>
                  <a:pt x="4158" y="18188"/>
                  <a:pt x="3959" y="18188"/>
                </a:cubicBezTo>
                <a:lnTo>
                  <a:pt x="1077" y="1818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0" name="Freeform: Shape 862"/>
          <p:cNvSpPr/>
          <p:nvPr/>
        </p:nvSpPr>
        <p:spPr>
          <a:xfrm>
            <a:off x="8846740" y="5430043"/>
            <a:ext cx="1092078" cy="641351"/>
          </a:xfrm>
          <a:custGeom>
            <a:avLst/>
            <a:gdLst/>
            <a:ahLst/>
            <a:cxnLst>
              <a:cxn ang="0">
                <a:pos x="wd2" y="hd2"/>
              </a:cxn>
              <a:cxn ang="5400000">
                <a:pos x="wd2" y="hd2"/>
              </a:cxn>
              <a:cxn ang="10800000">
                <a:pos x="wd2" y="hd2"/>
              </a:cxn>
              <a:cxn ang="16200000">
                <a:pos x="wd2" y="hd2"/>
              </a:cxn>
            </a:cxnLst>
            <a:rect l="0" t="0" r="r" b="b"/>
            <a:pathLst>
              <a:path w="21486" h="21600" extrusionOk="0">
                <a:moveTo>
                  <a:pt x="10737" y="0"/>
                </a:moveTo>
                <a:cubicBezTo>
                  <a:pt x="10532" y="0"/>
                  <a:pt x="10362" y="290"/>
                  <a:pt x="10362" y="642"/>
                </a:cubicBezTo>
                <a:lnTo>
                  <a:pt x="10362" y="2540"/>
                </a:lnTo>
                <a:lnTo>
                  <a:pt x="9995" y="2540"/>
                </a:lnTo>
                <a:cubicBezTo>
                  <a:pt x="9790" y="2540"/>
                  <a:pt x="9620" y="2830"/>
                  <a:pt x="9620" y="3181"/>
                </a:cubicBezTo>
                <a:lnTo>
                  <a:pt x="9620" y="5721"/>
                </a:lnTo>
                <a:cubicBezTo>
                  <a:pt x="9620" y="6072"/>
                  <a:pt x="9790" y="6349"/>
                  <a:pt x="9995" y="6349"/>
                </a:cubicBezTo>
                <a:lnTo>
                  <a:pt x="10362" y="6349"/>
                </a:lnTo>
                <a:lnTo>
                  <a:pt x="10362" y="8247"/>
                </a:lnTo>
                <a:cubicBezTo>
                  <a:pt x="10362" y="8598"/>
                  <a:pt x="10531" y="8889"/>
                  <a:pt x="10737" y="8889"/>
                </a:cubicBezTo>
                <a:lnTo>
                  <a:pt x="15554" y="8889"/>
                </a:lnTo>
                <a:lnTo>
                  <a:pt x="15554" y="10158"/>
                </a:lnTo>
                <a:cubicBezTo>
                  <a:pt x="15554" y="10509"/>
                  <a:pt x="15724" y="10787"/>
                  <a:pt x="15929" y="10787"/>
                </a:cubicBezTo>
                <a:cubicBezTo>
                  <a:pt x="16134" y="10787"/>
                  <a:pt x="16296" y="10509"/>
                  <a:pt x="16296" y="10158"/>
                </a:cubicBezTo>
                <a:lnTo>
                  <a:pt x="16296" y="8889"/>
                </a:lnTo>
                <a:lnTo>
                  <a:pt x="16671" y="8889"/>
                </a:lnTo>
                <a:cubicBezTo>
                  <a:pt x="16876" y="8889"/>
                  <a:pt x="17038" y="8598"/>
                  <a:pt x="17038" y="8247"/>
                </a:cubicBezTo>
                <a:lnTo>
                  <a:pt x="17038" y="5707"/>
                </a:lnTo>
                <a:cubicBezTo>
                  <a:pt x="17038" y="5357"/>
                  <a:pt x="16876" y="5079"/>
                  <a:pt x="16671" y="5079"/>
                </a:cubicBezTo>
                <a:lnTo>
                  <a:pt x="16296" y="5079"/>
                </a:lnTo>
                <a:lnTo>
                  <a:pt x="16296" y="3809"/>
                </a:lnTo>
                <a:lnTo>
                  <a:pt x="16671" y="3809"/>
                </a:lnTo>
                <a:cubicBezTo>
                  <a:pt x="16876" y="3809"/>
                  <a:pt x="17038" y="3532"/>
                  <a:pt x="17038" y="3181"/>
                </a:cubicBezTo>
                <a:lnTo>
                  <a:pt x="17038" y="642"/>
                </a:lnTo>
                <a:cubicBezTo>
                  <a:pt x="17038" y="290"/>
                  <a:pt x="16876" y="0"/>
                  <a:pt x="16671" y="0"/>
                </a:cubicBezTo>
                <a:lnTo>
                  <a:pt x="10737" y="0"/>
                </a:lnTo>
                <a:close/>
                <a:moveTo>
                  <a:pt x="11104" y="1270"/>
                </a:moveTo>
                <a:lnTo>
                  <a:pt x="16296" y="1270"/>
                </a:lnTo>
                <a:lnTo>
                  <a:pt x="16296" y="2540"/>
                </a:lnTo>
                <a:lnTo>
                  <a:pt x="15929" y="2540"/>
                </a:lnTo>
                <a:lnTo>
                  <a:pt x="11104" y="2540"/>
                </a:lnTo>
                <a:lnTo>
                  <a:pt x="11104" y="1270"/>
                </a:lnTo>
                <a:close/>
                <a:moveTo>
                  <a:pt x="10362" y="3809"/>
                </a:moveTo>
                <a:lnTo>
                  <a:pt x="10737" y="3809"/>
                </a:lnTo>
                <a:lnTo>
                  <a:pt x="15554" y="3809"/>
                </a:lnTo>
                <a:lnTo>
                  <a:pt x="15554" y="5079"/>
                </a:lnTo>
                <a:lnTo>
                  <a:pt x="10362" y="5079"/>
                </a:lnTo>
                <a:lnTo>
                  <a:pt x="10362" y="3809"/>
                </a:lnTo>
                <a:close/>
                <a:moveTo>
                  <a:pt x="367" y="5079"/>
                </a:moveTo>
                <a:cubicBezTo>
                  <a:pt x="162" y="5079"/>
                  <a:pt x="0" y="5370"/>
                  <a:pt x="0" y="5721"/>
                </a:cubicBezTo>
                <a:cubicBezTo>
                  <a:pt x="0" y="6071"/>
                  <a:pt x="162" y="6349"/>
                  <a:pt x="367" y="6349"/>
                </a:cubicBezTo>
                <a:lnTo>
                  <a:pt x="2210" y="6349"/>
                </a:lnTo>
                <a:lnTo>
                  <a:pt x="2210" y="7619"/>
                </a:lnTo>
                <a:lnTo>
                  <a:pt x="2210" y="8889"/>
                </a:lnTo>
                <a:lnTo>
                  <a:pt x="2210" y="20303"/>
                </a:lnTo>
                <a:lnTo>
                  <a:pt x="367" y="20303"/>
                </a:lnTo>
                <a:cubicBezTo>
                  <a:pt x="162" y="20303"/>
                  <a:pt x="0" y="20594"/>
                  <a:pt x="0" y="20945"/>
                </a:cubicBezTo>
                <a:cubicBezTo>
                  <a:pt x="0" y="21296"/>
                  <a:pt x="162" y="21573"/>
                  <a:pt x="367" y="21573"/>
                </a:cubicBezTo>
                <a:lnTo>
                  <a:pt x="2592" y="21573"/>
                </a:lnTo>
                <a:cubicBezTo>
                  <a:pt x="2797" y="21573"/>
                  <a:pt x="2952" y="21296"/>
                  <a:pt x="2952" y="20945"/>
                </a:cubicBezTo>
                <a:lnTo>
                  <a:pt x="2952" y="19047"/>
                </a:lnTo>
                <a:lnTo>
                  <a:pt x="4818" y="19047"/>
                </a:lnTo>
                <a:cubicBezTo>
                  <a:pt x="5020" y="19047"/>
                  <a:pt x="5173" y="18763"/>
                  <a:pt x="5177" y="18419"/>
                </a:cubicBezTo>
                <a:lnTo>
                  <a:pt x="11096" y="21480"/>
                </a:lnTo>
                <a:cubicBezTo>
                  <a:pt x="11269" y="21561"/>
                  <a:pt x="11471" y="21600"/>
                  <a:pt x="11681" y="21600"/>
                </a:cubicBezTo>
                <a:cubicBezTo>
                  <a:pt x="12054" y="21600"/>
                  <a:pt x="12443" y="21475"/>
                  <a:pt x="12736" y="21239"/>
                </a:cubicBezTo>
                <a:lnTo>
                  <a:pt x="17631" y="17202"/>
                </a:lnTo>
                <a:cubicBezTo>
                  <a:pt x="17667" y="17174"/>
                  <a:pt x="17697" y="17141"/>
                  <a:pt x="17725" y="17096"/>
                </a:cubicBezTo>
                <a:lnTo>
                  <a:pt x="21286" y="11241"/>
                </a:lnTo>
                <a:cubicBezTo>
                  <a:pt x="21600" y="10704"/>
                  <a:pt x="21539" y="9564"/>
                  <a:pt x="21145" y="8701"/>
                </a:cubicBezTo>
                <a:cubicBezTo>
                  <a:pt x="20930" y="8228"/>
                  <a:pt x="20106" y="6816"/>
                  <a:pt x="18608" y="8354"/>
                </a:cubicBezTo>
                <a:cubicBezTo>
                  <a:pt x="17981" y="8998"/>
                  <a:pt x="17530" y="9674"/>
                  <a:pt x="17132" y="10279"/>
                </a:cubicBezTo>
                <a:cubicBezTo>
                  <a:pt x="16919" y="10602"/>
                  <a:pt x="16021" y="11824"/>
                  <a:pt x="15617" y="12351"/>
                </a:cubicBezTo>
                <a:cubicBezTo>
                  <a:pt x="15540" y="12017"/>
                  <a:pt x="15432" y="11679"/>
                  <a:pt x="15266" y="11375"/>
                </a:cubicBezTo>
                <a:cubicBezTo>
                  <a:pt x="14822" y="10564"/>
                  <a:pt x="14106" y="10158"/>
                  <a:pt x="13142" y="10158"/>
                </a:cubicBezTo>
                <a:lnTo>
                  <a:pt x="11041" y="10158"/>
                </a:lnTo>
                <a:cubicBezTo>
                  <a:pt x="10962" y="10158"/>
                  <a:pt x="10888" y="9801"/>
                  <a:pt x="10830" y="9704"/>
                </a:cubicBezTo>
                <a:cubicBezTo>
                  <a:pt x="10368" y="8924"/>
                  <a:pt x="9290" y="7619"/>
                  <a:pt x="7238" y="7619"/>
                </a:cubicBezTo>
                <a:cubicBezTo>
                  <a:pt x="6883" y="7619"/>
                  <a:pt x="6542" y="7662"/>
                  <a:pt x="6239" y="7739"/>
                </a:cubicBezTo>
                <a:cubicBezTo>
                  <a:pt x="6036" y="7791"/>
                  <a:pt x="5904" y="8115"/>
                  <a:pt x="5934" y="8461"/>
                </a:cubicBezTo>
                <a:cubicBezTo>
                  <a:pt x="5965" y="8808"/>
                  <a:pt x="6146" y="9042"/>
                  <a:pt x="6348" y="8996"/>
                </a:cubicBezTo>
                <a:cubicBezTo>
                  <a:pt x="6616" y="8926"/>
                  <a:pt x="6919" y="8889"/>
                  <a:pt x="7238" y="8889"/>
                </a:cubicBezTo>
                <a:cubicBezTo>
                  <a:pt x="9027" y="8889"/>
                  <a:pt x="9914" y="10005"/>
                  <a:pt x="10315" y="10613"/>
                </a:cubicBezTo>
                <a:cubicBezTo>
                  <a:pt x="10519" y="10920"/>
                  <a:pt x="10633" y="11428"/>
                  <a:pt x="10971" y="11428"/>
                </a:cubicBezTo>
                <a:lnTo>
                  <a:pt x="13142" y="11428"/>
                </a:lnTo>
                <a:cubicBezTo>
                  <a:pt x="13893" y="11428"/>
                  <a:pt x="14428" y="11697"/>
                  <a:pt x="14727" y="12244"/>
                </a:cubicBezTo>
                <a:cubicBezTo>
                  <a:pt x="15006" y="12754"/>
                  <a:pt x="15045" y="13968"/>
                  <a:pt x="15039" y="13968"/>
                </a:cubicBezTo>
                <a:lnTo>
                  <a:pt x="10752" y="13968"/>
                </a:lnTo>
                <a:cubicBezTo>
                  <a:pt x="10547" y="13968"/>
                  <a:pt x="10377" y="14247"/>
                  <a:pt x="10377" y="14596"/>
                </a:cubicBezTo>
                <a:cubicBezTo>
                  <a:pt x="10377" y="14947"/>
                  <a:pt x="10547" y="15238"/>
                  <a:pt x="10752" y="15238"/>
                </a:cubicBezTo>
                <a:lnTo>
                  <a:pt x="15390" y="15238"/>
                </a:lnTo>
                <a:cubicBezTo>
                  <a:pt x="15595" y="15238"/>
                  <a:pt x="15765" y="14947"/>
                  <a:pt x="15765" y="14596"/>
                </a:cubicBezTo>
                <a:lnTo>
                  <a:pt x="15765" y="14422"/>
                </a:lnTo>
                <a:cubicBezTo>
                  <a:pt x="15771" y="14266"/>
                  <a:pt x="15751" y="13959"/>
                  <a:pt x="15750" y="13714"/>
                </a:cubicBezTo>
                <a:cubicBezTo>
                  <a:pt x="15767" y="13700"/>
                  <a:pt x="15788" y="13720"/>
                  <a:pt x="15804" y="13701"/>
                </a:cubicBezTo>
                <a:cubicBezTo>
                  <a:pt x="16058" y="13401"/>
                  <a:pt x="17371" y="11613"/>
                  <a:pt x="17624" y="11228"/>
                </a:cubicBezTo>
                <a:cubicBezTo>
                  <a:pt x="17999" y="10660"/>
                  <a:pt x="18422" y="10021"/>
                  <a:pt x="18990" y="9437"/>
                </a:cubicBezTo>
                <a:cubicBezTo>
                  <a:pt x="19585" y="8825"/>
                  <a:pt x="20082" y="8758"/>
                  <a:pt x="20427" y="9250"/>
                </a:cubicBezTo>
                <a:cubicBezTo>
                  <a:pt x="20709" y="9652"/>
                  <a:pt x="20773" y="10270"/>
                  <a:pt x="20770" y="10346"/>
                </a:cubicBezTo>
                <a:lnTo>
                  <a:pt x="17257" y="16106"/>
                </a:lnTo>
                <a:lnTo>
                  <a:pt x="12423" y="20090"/>
                </a:lnTo>
                <a:cubicBezTo>
                  <a:pt x="12132" y="20322"/>
                  <a:pt x="11601" y="20407"/>
                  <a:pt x="11299" y="20263"/>
                </a:cubicBezTo>
                <a:lnTo>
                  <a:pt x="5341" y="17176"/>
                </a:lnTo>
                <a:cubicBezTo>
                  <a:pt x="5306" y="17157"/>
                  <a:pt x="5268" y="17149"/>
                  <a:pt x="5232" y="17149"/>
                </a:cubicBezTo>
                <a:lnTo>
                  <a:pt x="5177" y="17149"/>
                </a:lnTo>
                <a:lnTo>
                  <a:pt x="5177" y="8247"/>
                </a:lnTo>
                <a:cubicBezTo>
                  <a:pt x="5177" y="7896"/>
                  <a:pt x="5023" y="7619"/>
                  <a:pt x="4818" y="7619"/>
                </a:cubicBezTo>
                <a:lnTo>
                  <a:pt x="2952" y="7619"/>
                </a:lnTo>
                <a:lnTo>
                  <a:pt x="2952" y="5721"/>
                </a:lnTo>
                <a:cubicBezTo>
                  <a:pt x="2952" y="5370"/>
                  <a:pt x="2797" y="5079"/>
                  <a:pt x="2592" y="5079"/>
                </a:cubicBezTo>
                <a:lnTo>
                  <a:pt x="367" y="5079"/>
                </a:lnTo>
                <a:close/>
                <a:moveTo>
                  <a:pt x="11104" y="6349"/>
                </a:moveTo>
                <a:lnTo>
                  <a:pt x="15929" y="6349"/>
                </a:lnTo>
                <a:lnTo>
                  <a:pt x="16296" y="6349"/>
                </a:lnTo>
                <a:lnTo>
                  <a:pt x="16296" y="7619"/>
                </a:lnTo>
                <a:lnTo>
                  <a:pt x="11104" y="7619"/>
                </a:lnTo>
                <a:lnTo>
                  <a:pt x="11104" y="6349"/>
                </a:lnTo>
                <a:close/>
                <a:moveTo>
                  <a:pt x="2952" y="8889"/>
                </a:moveTo>
                <a:lnTo>
                  <a:pt x="4435" y="8889"/>
                </a:lnTo>
                <a:lnTo>
                  <a:pt x="4435" y="17777"/>
                </a:lnTo>
                <a:lnTo>
                  <a:pt x="2952" y="17777"/>
                </a:lnTo>
                <a:lnTo>
                  <a:pt x="2952" y="888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1" name="Freeform: Shape 871"/>
          <p:cNvSpPr/>
          <p:nvPr/>
        </p:nvSpPr>
        <p:spPr>
          <a:xfrm>
            <a:off x="20406954" y="1177180"/>
            <a:ext cx="904493" cy="1130643"/>
          </a:xfrm>
          <a:custGeom>
            <a:avLst/>
            <a:gdLst/>
            <a:ahLst/>
            <a:cxnLst>
              <a:cxn ang="0">
                <a:pos x="wd2" y="hd2"/>
              </a:cxn>
              <a:cxn ang="5400000">
                <a:pos x="wd2" y="hd2"/>
              </a:cxn>
              <a:cxn ang="10800000">
                <a:pos x="wd2" y="hd2"/>
              </a:cxn>
              <a:cxn ang="16200000">
                <a:pos x="wd2" y="hd2"/>
              </a:cxn>
            </a:cxnLst>
            <a:rect l="0" t="0" r="r" b="b"/>
            <a:pathLst>
              <a:path w="21590" h="21590" extrusionOk="0">
                <a:moveTo>
                  <a:pt x="10620" y="29"/>
                </a:moveTo>
                <a:lnTo>
                  <a:pt x="275" y="3629"/>
                </a:lnTo>
                <a:cubicBezTo>
                  <a:pt x="106" y="3688"/>
                  <a:pt x="-5" y="3823"/>
                  <a:pt x="0" y="3970"/>
                </a:cubicBezTo>
                <a:cubicBezTo>
                  <a:pt x="107" y="6966"/>
                  <a:pt x="214" y="9955"/>
                  <a:pt x="322" y="12950"/>
                </a:cubicBezTo>
                <a:cubicBezTo>
                  <a:pt x="322" y="16064"/>
                  <a:pt x="2788" y="17685"/>
                  <a:pt x="4936" y="18748"/>
                </a:cubicBezTo>
                <a:lnTo>
                  <a:pt x="10563" y="21537"/>
                </a:lnTo>
                <a:cubicBezTo>
                  <a:pt x="10636" y="21572"/>
                  <a:pt x="10718" y="21590"/>
                  <a:pt x="10800" y="21590"/>
                </a:cubicBezTo>
                <a:cubicBezTo>
                  <a:pt x="10882" y="21590"/>
                  <a:pt x="10965" y="21572"/>
                  <a:pt x="11037" y="21537"/>
                </a:cubicBezTo>
                <a:lnTo>
                  <a:pt x="16654" y="18748"/>
                </a:lnTo>
                <a:cubicBezTo>
                  <a:pt x="18803" y="17684"/>
                  <a:pt x="21268" y="16068"/>
                  <a:pt x="21268" y="12966"/>
                </a:cubicBezTo>
                <a:lnTo>
                  <a:pt x="21590" y="3970"/>
                </a:lnTo>
                <a:cubicBezTo>
                  <a:pt x="21595" y="3823"/>
                  <a:pt x="21494" y="3688"/>
                  <a:pt x="21325" y="3629"/>
                </a:cubicBezTo>
                <a:lnTo>
                  <a:pt x="10980" y="29"/>
                </a:lnTo>
                <a:cubicBezTo>
                  <a:pt x="10866" y="-10"/>
                  <a:pt x="10734" y="-10"/>
                  <a:pt x="10620" y="29"/>
                </a:cubicBezTo>
                <a:close/>
                <a:moveTo>
                  <a:pt x="10800" y="749"/>
                </a:moveTo>
                <a:lnTo>
                  <a:pt x="20681" y="4190"/>
                </a:lnTo>
                <a:lnTo>
                  <a:pt x="20368" y="12950"/>
                </a:lnTo>
                <a:cubicBezTo>
                  <a:pt x="20368" y="15691"/>
                  <a:pt x="18252" y="17116"/>
                  <a:pt x="16181" y="18142"/>
                </a:cubicBezTo>
                <a:lnTo>
                  <a:pt x="10800" y="20809"/>
                </a:lnTo>
                <a:lnTo>
                  <a:pt x="5409" y="18142"/>
                </a:lnTo>
                <a:cubicBezTo>
                  <a:pt x="3337" y="17116"/>
                  <a:pt x="1222" y="15695"/>
                  <a:pt x="1222" y="12943"/>
                </a:cubicBezTo>
                <a:cubicBezTo>
                  <a:pt x="1118" y="10026"/>
                  <a:pt x="1013" y="7107"/>
                  <a:pt x="909" y="4190"/>
                </a:cubicBezTo>
                <a:lnTo>
                  <a:pt x="10800" y="749"/>
                </a:lnTo>
                <a:close/>
                <a:moveTo>
                  <a:pt x="10800" y="4735"/>
                </a:moveTo>
                <a:cubicBezTo>
                  <a:pt x="8776" y="4735"/>
                  <a:pt x="6745" y="5655"/>
                  <a:pt x="6745" y="7501"/>
                </a:cubicBezTo>
                <a:lnTo>
                  <a:pt x="6745" y="9661"/>
                </a:lnTo>
                <a:lnTo>
                  <a:pt x="6072" y="9661"/>
                </a:lnTo>
                <a:cubicBezTo>
                  <a:pt x="5824" y="9661"/>
                  <a:pt x="5627" y="9819"/>
                  <a:pt x="5627" y="10018"/>
                </a:cubicBezTo>
                <a:lnTo>
                  <a:pt x="5627" y="13617"/>
                </a:lnTo>
                <a:cubicBezTo>
                  <a:pt x="5627" y="15006"/>
                  <a:pt x="7036" y="16133"/>
                  <a:pt x="8772" y="16133"/>
                </a:cubicBezTo>
                <a:lnTo>
                  <a:pt x="12818" y="16133"/>
                </a:lnTo>
                <a:cubicBezTo>
                  <a:pt x="14553" y="16133"/>
                  <a:pt x="15972" y="15006"/>
                  <a:pt x="15972" y="13617"/>
                </a:cubicBezTo>
                <a:lnTo>
                  <a:pt x="15972" y="10018"/>
                </a:lnTo>
                <a:cubicBezTo>
                  <a:pt x="15972" y="9819"/>
                  <a:pt x="15766" y="9661"/>
                  <a:pt x="15518" y="9661"/>
                </a:cubicBezTo>
                <a:lnTo>
                  <a:pt x="14845" y="9661"/>
                </a:lnTo>
                <a:lnTo>
                  <a:pt x="14845" y="7501"/>
                </a:lnTo>
                <a:cubicBezTo>
                  <a:pt x="14845" y="5655"/>
                  <a:pt x="12824" y="4735"/>
                  <a:pt x="10800" y="4735"/>
                </a:cubicBezTo>
                <a:close/>
                <a:moveTo>
                  <a:pt x="10800" y="5440"/>
                </a:moveTo>
                <a:cubicBezTo>
                  <a:pt x="12374" y="5440"/>
                  <a:pt x="13945" y="6126"/>
                  <a:pt x="13945" y="7501"/>
                </a:cubicBezTo>
                <a:lnTo>
                  <a:pt x="13945" y="9661"/>
                </a:lnTo>
                <a:lnTo>
                  <a:pt x="10800" y="9661"/>
                </a:lnTo>
                <a:lnTo>
                  <a:pt x="7645" y="9661"/>
                </a:lnTo>
                <a:lnTo>
                  <a:pt x="7645" y="7501"/>
                </a:lnTo>
                <a:cubicBezTo>
                  <a:pt x="7645" y="6126"/>
                  <a:pt x="9225" y="5440"/>
                  <a:pt x="10800" y="5440"/>
                </a:cubicBezTo>
                <a:close/>
                <a:moveTo>
                  <a:pt x="6527" y="10381"/>
                </a:moveTo>
                <a:lnTo>
                  <a:pt x="6745" y="10381"/>
                </a:lnTo>
                <a:lnTo>
                  <a:pt x="7645" y="10381"/>
                </a:lnTo>
                <a:lnTo>
                  <a:pt x="13945" y="10381"/>
                </a:lnTo>
                <a:lnTo>
                  <a:pt x="14845" y="10381"/>
                </a:lnTo>
                <a:lnTo>
                  <a:pt x="15072" y="10381"/>
                </a:lnTo>
                <a:lnTo>
                  <a:pt x="15072" y="13617"/>
                </a:lnTo>
                <a:cubicBezTo>
                  <a:pt x="15072" y="14610"/>
                  <a:pt x="14058" y="15421"/>
                  <a:pt x="12818" y="15421"/>
                </a:cubicBezTo>
                <a:lnTo>
                  <a:pt x="10800" y="15421"/>
                </a:lnTo>
                <a:lnTo>
                  <a:pt x="8772" y="15421"/>
                </a:lnTo>
                <a:cubicBezTo>
                  <a:pt x="7531" y="15421"/>
                  <a:pt x="6527" y="14610"/>
                  <a:pt x="6527" y="13617"/>
                </a:cubicBezTo>
                <a:lnTo>
                  <a:pt x="6527" y="1038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2" name="Freeform: Shape 876"/>
          <p:cNvSpPr/>
          <p:nvPr/>
        </p:nvSpPr>
        <p:spPr>
          <a:xfrm>
            <a:off x="7154068" y="1233884"/>
            <a:ext cx="602854" cy="1017191"/>
          </a:xfrm>
          <a:custGeom>
            <a:avLst/>
            <a:gdLst/>
            <a:ahLst/>
            <a:cxnLst>
              <a:cxn ang="0">
                <a:pos x="wd2" y="hd2"/>
              </a:cxn>
              <a:cxn ang="5400000">
                <a:pos x="wd2" y="hd2"/>
              </a:cxn>
              <a:cxn ang="10800000">
                <a:pos x="wd2" y="hd2"/>
              </a:cxn>
              <a:cxn ang="16200000">
                <a:pos x="wd2" y="hd2"/>
              </a:cxn>
            </a:cxnLst>
            <a:rect l="0" t="0" r="r" b="b"/>
            <a:pathLst>
              <a:path w="21600" h="21600" extrusionOk="0">
                <a:moveTo>
                  <a:pt x="3370" y="0"/>
                </a:moveTo>
                <a:cubicBezTo>
                  <a:pt x="1509" y="0"/>
                  <a:pt x="0" y="894"/>
                  <a:pt x="0" y="1997"/>
                </a:cubicBezTo>
                <a:lnTo>
                  <a:pt x="0" y="19603"/>
                </a:lnTo>
                <a:cubicBezTo>
                  <a:pt x="0" y="20706"/>
                  <a:pt x="1509" y="21600"/>
                  <a:pt x="3370" y="21600"/>
                </a:cubicBezTo>
                <a:lnTo>
                  <a:pt x="18216" y="21600"/>
                </a:lnTo>
                <a:cubicBezTo>
                  <a:pt x="20077" y="21600"/>
                  <a:pt x="21600" y="20706"/>
                  <a:pt x="21600" y="19603"/>
                </a:cubicBezTo>
                <a:lnTo>
                  <a:pt x="21600" y="1997"/>
                </a:lnTo>
                <a:cubicBezTo>
                  <a:pt x="21600" y="894"/>
                  <a:pt x="20077" y="0"/>
                  <a:pt x="18216" y="0"/>
                </a:cubicBezTo>
                <a:lnTo>
                  <a:pt x="3370" y="0"/>
                </a:lnTo>
                <a:close/>
                <a:moveTo>
                  <a:pt x="3370" y="801"/>
                </a:moveTo>
                <a:lnTo>
                  <a:pt x="18216" y="801"/>
                </a:lnTo>
                <a:cubicBezTo>
                  <a:pt x="19333" y="801"/>
                  <a:pt x="20249" y="1335"/>
                  <a:pt x="20249" y="1997"/>
                </a:cubicBezTo>
                <a:lnTo>
                  <a:pt x="20249" y="19603"/>
                </a:lnTo>
                <a:cubicBezTo>
                  <a:pt x="20249" y="20265"/>
                  <a:pt x="19333" y="20799"/>
                  <a:pt x="18216" y="20799"/>
                </a:cubicBezTo>
                <a:lnTo>
                  <a:pt x="3370" y="20799"/>
                </a:lnTo>
                <a:cubicBezTo>
                  <a:pt x="2254" y="20799"/>
                  <a:pt x="1351" y="20265"/>
                  <a:pt x="1351" y="19603"/>
                </a:cubicBezTo>
                <a:lnTo>
                  <a:pt x="1351" y="1997"/>
                </a:lnTo>
                <a:cubicBezTo>
                  <a:pt x="1351" y="1335"/>
                  <a:pt x="2254" y="801"/>
                  <a:pt x="3370" y="801"/>
                </a:cubicBezTo>
                <a:close/>
                <a:moveTo>
                  <a:pt x="7423" y="1593"/>
                </a:moveTo>
                <a:cubicBezTo>
                  <a:pt x="7050" y="1593"/>
                  <a:pt x="6740" y="1776"/>
                  <a:pt x="6740" y="1997"/>
                </a:cubicBezTo>
                <a:cubicBezTo>
                  <a:pt x="6740" y="2219"/>
                  <a:pt x="7050" y="2393"/>
                  <a:pt x="7423" y="2393"/>
                </a:cubicBezTo>
                <a:lnTo>
                  <a:pt x="14177" y="2393"/>
                </a:lnTo>
                <a:cubicBezTo>
                  <a:pt x="14550" y="2393"/>
                  <a:pt x="14846" y="2219"/>
                  <a:pt x="14846" y="1997"/>
                </a:cubicBezTo>
                <a:cubicBezTo>
                  <a:pt x="14846" y="1776"/>
                  <a:pt x="14550" y="1593"/>
                  <a:pt x="14177" y="1593"/>
                </a:cubicBezTo>
                <a:lnTo>
                  <a:pt x="7423" y="1593"/>
                </a:lnTo>
                <a:close/>
                <a:moveTo>
                  <a:pt x="10125" y="19207"/>
                </a:moveTo>
                <a:cubicBezTo>
                  <a:pt x="9751" y="19207"/>
                  <a:pt x="9442" y="19382"/>
                  <a:pt x="9442" y="19603"/>
                </a:cubicBezTo>
                <a:cubicBezTo>
                  <a:pt x="9442" y="19824"/>
                  <a:pt x="9751" y="19999"/>
                  <a:pt x="10125" y="19999"/>
                </a:cubicBezTo>
                <a:lnTo>
                  <a:pt x="11475" y="19999"/>
                </a:lnTo>
                <a:cubicBezTo>
                  <a:pt x="11849" y="19999"/>
                  <a:pt x="12144" y="19824"/>
                  <a:pt x="12144" y="19603"/>
                </a:cubicBezTo>
                <a:cubicBezTo>
                  <a:pt x="12144" y="19382"/>
                  <a:pt x="11849" y="19207"/>
                  <a:pt x="11475" y="19207"/>
                </a:cubicBezTo>
                <a:lnTo>
                  <a:pt x="10125" y="19207"/>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3" name="Freeform: Shape 879"/>
          <p:cNvSpPr/>
          <p:nvPr/>
        </p:nvSpPr>
        <p:spPr>
          <a:xfrm>
            <a:off x="16381553" y="11209286"/>
            <a:ext cx="1076168" cy="1092902"/>
          </a:xfrm>
          <a:custGeom>
            <a:avLst/>
            <a:gdLst/>
            <a:ahLst/>
            <a:cxnLst>
              <a:cxn ang="0">
                <a:pos x="wd2" y="hd2"/>
              </a:cxn>
              <a:cxn ang="5400000">
                <a:pos x="wd2" y="hd2"/>
              </a:cxn>
              <a:cxn ang="10800000">
                <a:pos x="wd2" y="hd2"/>
              </a:cxn>
              <a:cxn ang="16200000">
                <a:pos x="wd2" y="hd2"/>
              </a:cxn>
            </a:cxnLst>
            <a:rect l="0" t="0" r="r" b="b"/>
            <a:pathLst>
              <a:path w="21521" h="21600" extrusionOk="0">
                <a:moveTo>
                  <a:pt x="10761" y="21600"/>
                </a:moveTo>
                <a:lnTo>
                  <a:pt x="9631" y="21600"/>
                </a:lnTo>
                <a:cubicBezTo>
                  <a:pt x="9443" y="21600"/>
                  <a:pt x="9284" y="21463"/>
                  <a:pt x="9257" y="21280"/>
                </a:cubicBezTo>
                <a:lnTo>
                  <a:pt x="9009" y="19560"/>
                </a:lnTo>
                <a:cubicBezTo>
                  <a:pt x="8302" y="19422"/>
                  <a:pt x="7617" y="19203"/>
                  <a:pt x="6967" y="18906"/>
                </a:cubicBezTo>
                <a:lnTo>
                  <a:pt x="5744" y="20151"/>
                </a:lnTo>
                <a:cubicBezTo>
                  <a:pt x="5612" y="20285"/>
                  <a:pt x="5402" y="20302"/>
                  <a:pt x="5252" y="20193"/>
                </a:cubicBezTo>
                <a:lnTo>
                  <a:pt x="3423" y="18880"/>
                </a:lnTo>
                <a:cubicBezTo>
                  <a:pt x="3271" y="18770"/>
                  <a:pt x="3224" y="18568"/>
                  <a:pt x="3311" y="18404"/>
                </a:cubicBezTo>
                <a:lnTo>
                  <a:pt x="4130" y="16874"/>
                </a:lnTo>
                <a:cubicBezTo>
                  <a:pt x="3644" y="16356"/>
                  <a:pt x="3221" y="15779"/>
                  <a:pt x="2868" y="15154"/>
                </a:cubicBezTo>
                <a:lnTo>
                  <a:pt x="1140" y="15451"/>
                </a:lnTo>
                <a:cubicBezTo>
                  <a:pt x="956" y="15484"/>
                  <a:pt x="775" y="15376"/>
                  <a:pt x="717" y="15199"/>
                </a:cubicBezTo>
                <a:lnTo>
                  <a:pt x="19" y="13074"/>
                </a:lnTo>
                <a:cubicBezTo>
                  <a:pt x="-39" y="12898"/>
                  <a:pt x="43" y="12706"/>
                  <a:pt x="211" y="12624"/>
                </a:cubicBezTo>
                <a:lnTo>
                  <a:pt x="1790" y="11859"/>
                </a:lnTo>
                <a:cubicBezTo>
                  <a:pt x="1741" y="11477"/>
                  <a:pt x="1718" y="11134"/>
                  <a:pt x="1718" y="10800"/>
                </a:cubicBezTo>
                <a:cubicBezTo>
                  <a:pt x="1718" y="10467"/>
                  <a:pt x="1741" y="10124"/>
                  <a:pt x="1790" y="9740"/>
                </a:cubicBezTo>
                <a:lnTo>
                  <a:pt x="211" y="8974"/>
                </a:lnTo>
                <a:cubicBezTo>
                  <a:pt x="43" y="8893"/>
                  <a:pt x="-39" y="8701"/>
                  <a:pt x="19" y="8525"/>
                </a:cubicBezTo>
                <a:lnTo>
                  <a:pt x="718" y="6400"/>
                </a:lnTo>
                <a:cubicBezTo>
                  <a:pt x="776" y="6224"/>
                  <a:pt x="959" y="6117"/>
                  <a:pt x="1141" y="6148"/>
                </a:cubicBezTo>
                <a:lnTo>
                  <a:pt x="2869" y="6445"/>
                </a:lnTo>
                <a:cubicBezTo>
                  <a:pt x="3221" y="5820"/>
                  <a:pt x="3645" y="5244"/>
                  <a:pt x="4130" y="4725"/>
                </a:cubicBezTo>
                <a:lnTo>
                  <a:pt x="3312" y="3195"/>
                </a:lnTo>
                <a:cubicBezTo>
                  <a:pt x="3224" y="3030"/>
                  <a:pt x="3272" y="2828"/>
                  <a:pt x="3423" y="2719"/>
                </a:cubicBezTo>
                <a:lnTo>
                  <a:pt x="5253" y="1406"/>
                </a:lnTo>
                <a:cubicBezTo>
                  <a:pt x="5405" y="1297"/>
                  <a:pt x="5615" y="1315"/>
                  <a:pt x="5745" y="1448"/>
                </a:cubicBezTo>
                <a:lnTo>
                  <a:pt x="6968" y="2694"/>
                </a:lnTo>
                <a:cubicBezTo>
                  <a:pt x="7617" y="2397"/>
                  <a:pt x="8302" y="2178"/>
                  <a:pt x="9009" y="2040"/>
                </a:cubicBezTo>
                <a:lnTo>
                  <a:pt x="9257" y="320"/>
                </a:lnTo>
                <a:cubicBezTo>
                  <a:pt x="9284" y="137"/>
                  <a:pt x="9443" y="0"/>
                  <a:pt x="9631" y="0"/>
                </a:cubicBezTo>
                <a:lnTo>
                  <a:pt x="11891" y="0"/>
                </a:lnTo>
                <a:cubicBezTo>
                  <a:pt x="12079" y="0"/>
                  <a:pt x="12238" y="137"/>
                  <a:pt x="12265" y="320"/>
                </a:cubicBezTo>
                <a:lnTo>
                  <a:pt x="12513" y="2040"/>
                </a:lnTo>
                <a:cubicBezTo>
                  <a:pt x="13220" y="2178"/>
                  <a:pt x="13904" y="2397"/>
                  <a:pt x="14554" y="2694"/>
                </a:cubicBezTo>
                <a:lnTo>
                  <a:pt x="15777" y="1448"/>
                </a:lnTo>
                <a:cubicBezTo>
                  <a:pt x="15907" y="1315"/>
                  <a:pt x="16117" y="1297"/>
                  <a:pt x="16269" y="1406"/>
                </a:cubicBezTo>
                <a:lnTo>
                  <a:pt x="18099" y="2719"/>
                </a:lnTo>
                <a:cubicBezTo>
                  <a:pt x="18250" y="2828"/>
                  <a:pt x="18298" y="3030"/>
                  <a:pt x="18210" y="3195"/>
                </a:cubicBezTo>
                <a:lnTo>
                  <a:pt x="17392" y="4725"/>
                </a:lnTo>
                <a:cubicBezTo>
                  <a:pt x="17877" y="5244"/>
                  <a:pt x="18301" y="5820"/>
                  <a:pt x="18653" y="6445"/>
                </a:cubicBezTo>
                <a:lnTo>
                  <a:pt x="20381" y="6148"/>
                </a:lnTo>
                <a:cubicBezTo>
                  <a:pt x="20563" y="6117"/>
                  <a:pt x="20746" y="6224"/>
                  <a:pt x="20804" y="6400"/>
                </a:cubicBezTo>
                <a:lnTo>
                  <a:pt x="21503" y="8525"/>
                </a:lnTo>
                <a:cubicBezTo>
                  <a:pt x="21561" y="8701"/>
                  <a:pt x="21479" y="8893"/>
                  <a:pt x="21311" y="8974"/>
                </a:cubicBezTo>
                <a:lnTo>
                  <a:pt x="19732" y="9740"/>
                </a:lnTo>
                <a:cubicBezTo>
                  <a:pt x="19781" y="10124"/>
                  <a:pt x="19804" y="10467"/>
                  <a:pt x="19804" y="10800"/>
                </a:cubicBezTo>
                <a:cubicBezTo>
                  <a:pt x="19804" y="11134"/>
                  <a:pt x="19781" y="11477"/>
                  <a:pt x="19732" y="11859"/>
                </a:cubicBezTo>
                <a:lnTo>
                  <a:pt x="21311" y="12624"/>
                </a:lnTo>
                <a:cubicBezTo>
                  <a:pt x="21479" y="12706"/>
                  <a:pt x="21561" y="12898"/>
                  <a:pt x="21503" y="13074"/>
                </a:cubicBezTo>
                <a:lnTo>
                  <a:pt x="20805" y="15199"/>
                </a:lnTo>
                <a:cubicBezTo>
                  <a:pt x="20747" y="15376"/>
                  <a:pt x="20565" y="15484"/>
                  <a:pt x="20382" y="15451"/>
                </a:cubicBezTo>
                <a:lnTo>
                  <a:pt x="18654" y="15154"/>
                </a:lnTo>
                <a:cubicBezTo>
                  <a:pt x="18301" y="15779"/>
                  <a:pt x="17878" y="16356"/>
                  <a:pt x="17392" y="16874"/>
                </a:cubicBezTo>
                <a:lnTo>
                  <a:pt x="18211" y="18404"/>
                </a:lnTo>
                <a:cubicBezTo>
                  <a:pt x="18298" y="18568"/>
                  <a:pt x="18251" y="18770"/>
                  <a:pt x="18099" y="18880"/>
                </a:cubicBezTo>
                <a:lnTo>
                  <a:pt x="16270" y="20193"/>
                </a:lnTo>
                <a:cubicBezTo>
                  <a:pt x="16119" y="20302"/>
                  <a:pt x="15910" y="20285"/>
                  <a:pt x="15778" y="20151"/>
                </a:cubicBezTo>
                <a:lnTo>
                  <a:pt x="14555" y="18906"/>
                </a:lnTo>
                <a:cubicBezTo>
                  <a:pt x="13905" y="19203"/>
                  <a:pt x="13220" y="19422"/>
                  <a:pt x="12513" y="19560"/>
                </a:cubicBezTo>
                <a:lnTo>
                  <a:pt x="12265" y="21280"/>
                </a:lnTo>
                <a:cubicBezTo>
                  <a:pt x="12238" y="21463"/>
                  <a:pt x="12079" y="21600"/>
                  <a:pt x="11891" y="21600"/>
                </a:cubicBezTo>
                <a:lnTo>
                  <a:pt x="10761" y="21600"/>
                </a:lnTo>
                <a:close/>
                <a:moveTo>
                  <a:pt x="10761" y="14896"/>
                </a:moveTo>
                <a:cubicBezTo>
                  <a:pt x="8475" y="14896"/>
                  <a:pt x="6616" y="13059"/>
                  <a:pt x="6616" y="10800"/>
                </a:cubicBezTo>
                <a:cubicBezTo>
                  <a:pt x="6616" y="8541"/>
                  <a:pt x="8475" y="6704"/>
                  <a:pt x="10761" y="6704"/>
                </a:cubicBezTo>
                <a:cubicBezTo>
                  <a:pt x="13046" y="6704"/>
                  <a:pt x="14906" y="8541"/>
                  <a:pt x="14906" y="10800"/>
                </a:cubicBezTo>
                <a:cubicBezTo>
                  <a:pt x="14906" y="13059"/>
                  <a:pt x="13046" y="14896"/>
                  <a:pt x="10761" y="14896"/>
                </a:cubicBezTo>
                <a:close/>
                <a:moveTo>
                  <a:pt x="10761" y="6704"/>
                </a:moveTo>
                <a:lnTo>
                  <a:pt x="10761" y="7448"/>
                </a:lnTo>
                <a:cubicBezTo>
                  <a:pt x="8891" y="7448"/>
                  <a:pt x="7370" y="8952"/>
                  <a:pt x="7370" y="10800"/>
                </a:cubicBezTo>
                <a:cubicBezTo>
                  <a:pt x="7370" y="12648"/>
                  <a:pt x="8891" y="14152"/>
                  <a:pt x="10761" y="14152"/>
                </a:cubicBezTo>
                <a:cubicBezTo>
                  <a:pt x="12631" y="14152"/>
                  <a:pt x="14152" y="12648"/>
                  <a:pt x="14152" y="10800"/>
                </a:cubicBezTo>
                <a:cubicBezTo>
                  <a:pt x="14152" y="8952"/>
                  <a:pt x="12631" y="7448"/>
                  <a:pt x="10761" y="7448"/>
                </a:cubicBezTo>
                <a:lnTo>
                  <a:pt x="10761" y="6704"/>
                </a:lnTo>
                <a:close/>
                <a:moveTo>
                  <a:pt x="10761" y="745"/>
                </a:moveTo>
                <a:lnTo>
                  <a:pt x="9957" y="745"/>
                </a:lnTo>
                <a:lnTo>
                  <a:pt x="9717" y="2412"/>
                </a:lnTo>
                <a:cubicBezTo>
                  <a:pt x="9694" y="2572"/>
                  <a:pt x="9567" y="2700"/>
                  <a:pt x="9405" y="2726"/>
                </a:cubicBezTo>
                <a:cubicBezTo>
                  <a:pt x="8583" y="2860"/>
                  <a:pt x="7793" y="3113"/>
                  <a:pt x="7055" y="3478"/>
                </a:cubicBezTo>
                <a:cubicBezTo>
                  <a:pt x="6907" y="3552"/>
                  <a:pt x="6731" y="3522"/>
                  <a:pt x="6616" y="3406"/>
                </a:cubicBezTo>
                <a:lnTo>
                  <a:pt x="5431" y="2198"/>
                </a:lnTo>
                <a:lnTo>
                  <a:pt x="4130" y="3132"/>
                </a:lnTo>
                <a:lnTo>
                  <a:pt x="4924" y="4614"/>
                </a:lnTo>
                <a:cubicBezTo>
                  <a:pt x="5001" y="4757"/>
                  <a:pt x="4975" y="4934"/>
                  <a:pt x="4859" y="5049"/>
                </a:cubicBezTo>
                <a:cubicBezTo>
                  <a:pt x="4281" y="5629"/>
                  <a:pt x="3792" y="6295"/>
                  <a:pt x="3406" y="7029"/>
                </a:cubicBezTo>
                <a:cubicBezTo>
                  <a:pt x="3330" y="7173"/>
                  <a:pt x="3170" y="7252"/>
                  <a:pt x="3006" y="7225"/>
                </a:cubicBezTo>
                <a:lnTo>
                  <a:pt x="1333" y="6937"/>
                </a:lnTo>
                <a:lnTo>
                  <a:pt x="836" y="8448"/>
                </a:lnTo>
                <a:lnTo>
                  <a:pt x="2367" y="9190"/>
                </a:lnTo>
                <a:cubicBezTo>
                  <a:pt x="2514" y="9261"/>
                  <a:pt x="2598" y="9418"/>
                  <a:pt x="2574" y="9579"/>
                </a:cubicBezTo>
                <a:cubicBezTo>
                  <a:pt x="2504" y="10041"/>
                  <a:pt x="2471" y="10428"/>
                  <a:pt x="2471" y="10800"/>
                </a:cubicBezTo>
                <a:cubicBezTo>
                  <a:pt x="2471" y="11172"/>
                  <a:pt x="2504" y="11561"/>
                  <a:pt x="2573" y="12020"/>
                </a:cubicBezTo>
                <a:cubicBezTo>
                  <a:pt x="2598" y="12181"/>
                  <a:pt x="2514" y="12338"/>
                  <a:pt x="2367" y="12409"/>
                </a:cubicBezTo>
                <a:lnTo>
                  <a:pt x="836" y="13151"/>
                </a:lnTo>
                <a:lnTo>
                  <a:pt x="1333" y="14662"/>
                </a:lnTo>
                <a:lnTo>
                  <a:pt x="3006" y="14374"/>
                </a:lnTo>
                <a:cubicBezTo>
                  <a:pt x="3167" y="14346"/>
                  <a:pt x="3330" y="14426"/>
                  <a:pt x="3405" y="14570"/>
                </a:cubicBezTo>
                <a:cubicBezTo>
                  <a:pt x="3791" y="15304"/>
                  <a:pt x="4280" y="15970"/>
                  <a:pt x="4858" y="16549"/>
                </a:cubicBezTo>
                <a:cubicBezTo>
                  <a:pt x="4974" y="16666"/>
                  <a:pt x="5000" y="16841"/>
                  <a:pt x="4923" y="16986"/>
                </a:cubicBezTo>
                <a:lnTo>
                  <a:pt x="4130" y="18467"/>
                </a:lnTo>
                <a:lnTo>
                  <a:pt x="5431" y="19401"/>
                </a:lnTo>
                <a:lnTo>
                  <a:pt x="6615" y="18194"/>
                </a:lnTo>
                <a:cubicBezTo>
                  <a:pt x="6730" y="18078"/>
                  <a:pt x="6907" y="18048"/>
                  <a:pt x="7054" y="18122"/>
                </a:cubicBezTo>
                <a:cubicBezTo>
                  <a:pt x="7792" y="18487"/>
                  <a:pt x="8583" y="18740"/>
                  <a:pt x="9405" y="18874"/>
                </a:cubicBezTo>
                <a:cubicBezTo>
                  <a:pt x="9567" y="18900"/>
                  <a:pt x="9694" y="19028"/>
                  <a:pt x="9717" y="19188"/>
                </a:cubicBezTo>
                <a:lnTo>
                  <a:pt x="9957" y="20855"/>
                </a:lnTo>
                <a:lnTo>
                  <a:pt x="11565" y="20855"/>
                </a:lnTo>
                <a:lnTo>
                  <a:pt x="11805" y="19188"/>
                </a:lnTo>
                <a:cubicBezTo>
                  <a:pt x="11828" y="19028"/>
                  <a:pt x="11955" y="18900"/>
                  <a:pt x="12117" y="18874"/>
                </a:cubicBezTo>
                <a:cubicBezTo>
                  <a:pt x="12939" y="18740"/>
                  <a:pt x="13730" y="18487"/>
                  <a:pt x="14468" y="18122"/>
                </a:cubicBezTo>
                <a:cubicBezTo>
                  <a:pt x="14615" y="18048"/>
                  <a:pt x="14792" y="18078"/>
                  <a:pt x="14907" y="18194"/>
                </a:cubicBezTo>
                <a:lnTo>
                  <a:pt x="16091" y="19401"/>
                </a:lnTo>
                <a:lnTo>
                  <a:pt x="17392" y="18467"/>
                </a:lnTo>
                <a:lnTo>
                  <a:pt x="16599" y="16986"/>
                </a:lnTo>
                <a:cubicBezTo>
                  <a:pt x="16522" y="16841"/>
                  <a:pt x="16548" y="16666"/>
                  <a:pt x="16664" y="16549"/>
                </a:cubicBezTo>
                <a:cubicBezTo>
                  <a:pt x="17242" y="15970"/>
                  <a:pt x="17731" y="15304"/>
                  <a:pt x="18117" y="14570"/>
                </a:cubicBezTo>
                <a:cubicBezTo>
                  <a:pt x="18192" y="14426"/>
                  <a:pt x="18355" y="14346"/>
                  <a:pt x="18516" y="14374"/>
                </a:cubicBezTo>
                <a:lnTo>
                  <a:pt x="20189" y="14662"/>
                </a:lnTo>
                <a:lnTo>
                  <a:pt x="20685" y="13151"/>
                </a:lnTo>
                <a:lnTo>
                  <a:pt x="19155" y="12409"/>
                </a:lnTo>
                <a:cubicBezTo>
                  <a:pt x="19008" y="12338"/>
                  <a:pt x="18924" y="12181"/>
                  <a:pt x="18949" y="12020"/>
                </a:cubicBezTo>
                <a:cubicBezTo>
                  <a:pt x="19018" y="11561"/>
                  <a:pt x="19051" y="11172"/>
                  <a:pt x="19051" y="10800"/>
                </a:cubicBezTo>
                <a:cubicBezTo>
                  <a:pt x="19051" y="10428"/>
                  <a:pt x="19018" y="10041"/>
                  <a:pt x="18948" y="9579"/>
                </a:cubicBezTo>
                <a:cubicBezTo>
                  <a:pt x="18924" y="9418"/>
                  <a:pt x="19008" y="9261"/>
                  <a:pt x="19155" y="9190"/>
                </a:cubicBezTo>
                <a:lnTo>
                  <a:pt x="20685" y="8448"/>
                </a:lnTo>
                <a:lnTo>
                  <a:pt x="20189" y="6937"/>
                </a:lnTo>
                <a:lnTo>
                  <a:pt x="18516" y="7225"/>
                </a:lnTo>
                <a:cubicBezTo>
                  <a:pt x="18352" y="7252"/>
                  <a:pt x="18192" y="7173"/>
                  <a:pt x="18116" y="7029"/>
                </a:cubicBezTo>
                <a:cubicBezTo>
                  <a:pt x="17730" y="6295"/>
                  <a:pt x="17241" y="5629"/>
                  <a:pt x="16663" y="5049"/>
                </a:cubicBezTo>
                <a:cubicBezTo>
                  <a:pt x="16547" y="4934"/>
                  <a:pt x="16521" y="4757"/>
                  <a:pt x="16598" y="4614"/>
                </a:cubicBezTo>
                <a:lnTo>
                  <a:pt x="17392" y="3132"/>
                </a:lnTo>
                <a:lnTo>
                  <a:pt x="16091" y="2198"/>
                </a:lnTo>
                <a:lnTo>
                  <a:pt x="14906" y="3406"/>
                </a:lnTo>
                <a:cubicBezTo>
                  <a:pt x="14791" y="3522"/>
                  <a:pt x="14615" y="3552"/>
                  <a:pt x="14467" y="3478"/>
                </a:cubicBezTo>
                <a:cubicBezTo>
                  <a:pt x="13729" y="3113"/>
                  <a:pt x="12939" y="2860"/>
                  <a:pt x="12117" y="2726"/>
                </a:cubicBezTo>
                <a:cubicBezTo>
                  <a:pt x="11955" y="2700"/>
                  <a:pt x="11828" y="2572"/>
                  <a:pt x="11805" y="2412"/>
                </a:cubicBezTo>
                <a:lnTo>
                  <a:pt x="11565" y="745"/>
                </a:lnTo>
                <a:lnTo>
                  <a:pt x="10761" y="745"/>
                </a:lnTo>
                <a:close/>
                <a:moveTo>
                  <a:pt x="10761" y="16386"/>
                </a:moveTo>
                <a:cubicBezTo>
                  <a:pt x="13878" y="16386"/>
                  <a:pt x="16413" y="13880"/>
                  <a:pt x="16413" y="10800"/>
                </a:cubicBezTo>
                <a:cubicBezTo>
                  <a:pt x="16413" y="7720"/>
                  <a:pt x="13878" y="5214"/>
                  <a:pt x="10761" y="5214"/>
                </a:cubicBezTo>
                <a:cubicBezTo>
                  <a:pt x="7644" y="5214"/>
                  <a:pt x="5109" y="7720"/>
                  <a:pt x="5109" y="10800"/>
                </a:cubicBezTo>
                <a:cubicBezTo>
                  <a:pt x="5109" y="13880"/>
                  <a:pt x="7644" y="16386"/>
                  <a:pt x="10761" y="16386"/>
                </a:cubicBezTo>
                <a:close/>
                <a:moveTo>
                  <a:pt x="10761" y="4469"/>
                </a:moveTo>
                <a:cubicBezTo>
                  <a:pt x="14293" y="4469"/>
                  <a:pt x="17167" y="7308"/>
                  <a:pt x="17167" y="10800"/>
                </a:cubicBezTo>
                <a:cubicBezTo>
                  <a:pt x="17167" y="14291"/>
                  <a:pt x="14293" y="17131"/>
                  <a:pt x="10761" y="17131"/>
                </a:cubicBezTo>
                <a:cubicBezTo>
                  <a:pt x="7229" y="17131"/>
                  <a:pt x="4355" y="14291"/>
                  <a:pt x="4355" y="10800"/>
                </a:cubicBezTo>
                <a:cubicBezTo>
                  <a:pt x="4355" y="7308"/>
                  <a:pt x="7229" y="4469"/>
                  <a:pt x="10761" y="446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4" name="Freeform: Shape 881"/>
          <p:cNvSpPr/>
          <p:nvPr/>
        </p:nvSpPr>
        <p:spPr>
          <a:xfrm>
            <a:off x="1343421" y="7067946"/>
            <a:ext cx="904479" cy="1130698"/>
          </a:xfrm>
          <a:custGeom>
            <a:avLst/>
            <a:gdLst/>
            <a:ahLst/>
            <a:cxnLst>
              <a:cxn ang="0">
                <a:pos x="wd2" y="hd2"/>
              </a:cxn>
              <a:cxn ang="5400000">
                <a:pos x="wd2" y="hd2"/>
              </a:cxn>
              <a:cxn ang="10800000">
                <a:pos x="wd2" y="hd2"/>
              </a:cxn>
              <a:cxn ang="16200000">
                <a:pos x="wd2" y="hd2"/>
              </a:cxn>
            </a:cxnLst>
            <a:rect l="0" t="0" r="r" b="b"/>
            <a:pathLst>
              <a:path w="21600" h="21600" extrusionOk="0">
                <a:moveTo>
                  <a:pt x="445" y="0"/>
                </a:moveTo>
                <a:cubicBezTo>
                  <a:pt x="196" y="0"/>
                  <a:pt x="0" y="165"/>
                  <a:pt x="0" y="364"/>
                </a:cubicBezTo>
                <a:cubicBezTo>
                  <a:pt x="0" y="7323"/>
                  <a:pt x="0" y="14277"/>
                  <a:pt x="0" y="21236"/>
                </a:cubicBezTo>
                <a:cubicBezTo>
                  <a:pt x="0" y="21435"/>
                  <a:pt x="196" y="21600"/>
                  <a:pt x="445" y="21600"/>
                </a:cubicBezTo>
                <a:lnTo>
                  <a:pt x="21145" y="21600"/>
                </a:lnTo>
                <a:cubicBezTo>
                  <a:pt x="21394" y="21600"/>
                  <a:pt x="21600" y="21435"/>
                  <a:pt x="21600" y="21236"/>
                </a:cubicBezTo>
                <a:lnTo>
                  <a:pt x="21600" y="5398"/>
                </a:lnTo>
                <a:cubicBezTo>
                  <a:pt x="21600" y="5299"/>
                  <a:pt x="21549" y="5213"/>
                  <a:pt x="21467" y="5148"/>
                </a:cubicBezTo>
                <a:lnTo>
                  <a:pt x="15165" y="106"/>
                </a:lnTo>
                <a:cubicBezTo>
                  <a:pt x="15083" y="41"/>
                  <a:pt x="14967" y="0"/>
                  <a:pt x="14842" y="0"/>
                </a:cubicBezTo>
                <a:lnTo>
                  <a:pt x="445" y="0"/>
                </a:lnTo>
                <a:close/>
                <a:moveTo>
                  <a:pt x="900" y="720"/>
                </a:moveTo>
                <a:lnTo>
                  <a:pt x="14662" y="720"/>
                </a:lnTo>
                <a:lnTo>
                  <a:pt x="20065" y="5042"/>
                </a:lnTo>
                <a:lnTo>
                  <a:pt x="15297" y="5042"/>
                </a:lnTo>
                <a:lnTo>
                  <a:pt x="15297" y="2161"/>
                </a:lnTo>
                <a:cubicBezTo>
                  <a:pt x="15297" y="1961"/>
                  <a:pt x="15091" y="1804"/>
                  <a:pt x="14842" y="1804"/>
                </a:cubicBezTo>
                <a:cubicBezTo>
                  <a:pt x="14594" y="1804"/>
                  <a:pt x="14397" y="1961"/>
                  <a:pt x="14397" y="2161"/>
                </a:cubicBezTo>
                <a:lnTo>
                  <a:pt x="14397" y="5398"/>
                </a:lnTo>
                <a:cubicBezTo>
                  <a:pt x="14397" y="5597"/>
                  <a:pt x="14594" y="5762"/>
                  <a:pt x="14842" y="5762"/>
                </a:cubicBezTo>
                <a:lnTo>
                  <a:pt x="20700" y="5762"/>
                </a:lnTo>
                <a:lnTo>
                  <a:pt x="20700" y="20880"/>
                </a:lnTo>
                <a:lnTo>
                  <a:pt x="900" y="20880"/>
                </a:lnTo>
                <a:cubicBezTo>
                  <a:pt x="900" y="14161"/>
                  <a:pt x="900" y="7440"/>
                  <a:pt x="900" y="72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5" name="Freeform: Shape 884"/>
          <p:cNvSpPr/>
          <p:nvPr/>
        </p:nvSpPr>
        <p:spPr>
          <a:xfrm>
            <a:off x="3157166" y="7067992"/>
            <a:ext cx="904479" cy="1130698"/>
          </a:xfrm>
          <a:custGeom>
            <a:avLst/>
            <a:gdLst/>
            <a:ahLst/>
            <a:cxnLst>
              <a:cxn ang="0">
                <a:pos x="wd2" y="hd2"/>
              </a:cxn>
              <a:cxn ang="5400000">
                <a:pos x="wd2" y="hd2"/>
              </a:cxn>
              <a:cxn ang="10800000">
                <a:pos x="wd2" y="hd2"/>
              </a:cxn>
              <a:cxn ang="16200000">
                <a:pos x="wd2" y="hd2"/>
              </a:cxn>
            </a:cxnLst>
            <a:rect l="0" t="0" r="r" b="b"/>
            <a:pathLst>
              <a:path w="21600" h="21600" extrusionOk="0">
                <a:moveTo>
                  <a:pt x="455" y="0"/>
                </a:moveTo>
                <a:cubicBezTo>
                  <a:pt x="206" y="0"/>
                  <a:pt x="0" y="165"/>
                  <a:pt x="0" y="364"/>
                </a:cubicBezTo>
                <a:lnTo>
                  <a:pt x="0" y="7559"/>
                </a:lnTo>
                <a:lnTo>
                  <a:pt x="0" y="21236"/>
                </a:lnTo>
                <a:cubicBezTo>
                  <a:pt x="0" y="21435"/>
                  <a:pt x="206" y="21600"/>
                  <a:pt x="455" y="21600"/>
                </a:cubicBezTo>
                <a:lnTo>
                  <a:pt x="21155" y="21600"/>
                </a:lnTo>
                <a:cubicBezTo>
                  <a:pt x="21404" y="21600"/>
                  <a:pt x="21600" y="21435"/>
                  <a:pt x="21600" y="21236"/>
                </a:cubicBezTo>
                <a:lnTo>
                  <a:pt x="21600" y="5398"/>
                </a:lnTo>
                <a:cubicBezTo>
                  <a:pt x="21600" y="5386"/>
                  <a:pt x="21583" y="5380"/>
                  <a:pt x="21581" y="5368"/>
                </a:cubicBezTo>
                <a:cubicBezTo>
                  <a:pt x="21572" y="5285"/>
                  <a:pt x="21544" y="5209"/>
                  <a:pt x="21467" y="5148"/>
                </a:cubicBezTo>
                <a:lnTo>
                  <a:pt x="15165" y="106"/>
                </a:lnTo>
                <a:cubicBezTo>
                  <a:pt x="15083" y="41"/>
                  <a:pt x="14976" y="0"/>
                  <a:pt x="14852" y="0"/>
                </a:cubicBezTo>
                <a:lnTo>
                  <a:pt x="455" y="0"/>
                </a:lnTo>
                <a:close/>
                <a:moveTo>
                  <a:pt x="900" y="720"/>
                </a:moveTo>
                <a:lnTo>
                  <a:pt x="14662" y="720"/>
                </a:lnTo>
                <a:lnTo>
                  <a:pt x="20065" y="5042"/>
                </a:lnTo>
                <a:lnTo>
                  <a:pt x="15297" y="5042"/>
                </a:lnTo>
                <a:lnTo>
                  <a:pt x="15297" y="2161"/>
                </a:lnTo>
                <a:cubicBezTo>
                  <a:pt x="15297" y="1961"/>
                  <a:pt x="15100" y="1804"/>
                  <a:pt x="14852" y="1804"/>
                </a:cubicBezTo>
                <a:cubicBezTo>
                  <a:pt x="14603" y="1804"/>
                  <a:pt x="14397" y="1961"/>
                  <a:pt x="14397" y="2161"/>
                </a:cubicBezTo>
                <a:lnTo>
                  <a:pt x="14397" y="5398"/>
                </a:lnTo>
                <a:cubicBezTo>
                  <a:pt x="14397" y="5597"/>
                  <a:pt x="14603" y="5762"/>
                  <a:pt x="14852" y="5762"/>
                </a:cubicBezTo>
                <a:lnTo>
                  <a:pt x="20700" y="5762"/>
                </a:lnTo>
                <a:lnTo>
                  <a:pt x="20700" y="20880"/>
                </a:lnTo>
                <a:lnTo>
                  <a:pt x="900" y="20880"/>
                </a:lnTo>
                <a:lnTo>
                  <a:pt x="900" y="720"/>
                </a:lnTo>
                <a:close/>
                <a:moveTo>
                  <a:pt x="3573" y="3275"/>
                </a:moveTo>
                <a:cubicBezTo>
                  <a:pt x="3325" y="3275"/>
                  <a:pt x="3118" y="3433"/>
                  <a:pt x="3118" y="3632"/>
                </a:cubicBezTo>
                <a:cubicBezTo>
                  <a:pt x="3118" y="3831"/>
                  <a:pt x="3325" y="3996"/>
                  <a:pt x="3573" y="3996"/>
                </a:cubicBezTo>
                <a:lnTo>
                  <a:pt x="12122" y="3996"/>
                </a:lnTo>
                <a:cubicBezTo>
                  <a:pt x="12371" y="3995"/>
                  <a:pt x="12568" y="3831"/>
                  <a:pt x="12568" y="3632"/>
                </a:cubicBezTo>
                <a:cubicBezTo>
                  <a:pt x="12568" y="3433"/>
                  <a:pt x="12371" y="3275"/>
                  <a:pt x="12122" y="3275"/>
                </a:cubicBezTo>
                <a:lnTo>
                  <a:pt x="3573" y="3275"/>
                </a:lnTo>
                <a:close/>
                <a:moveTo>
                  <a:pt x="3573" y="5322"/>
                </a:moveTo>
                <a:cubicBezTo>
                  <a:pt x="3325" y="5322"/>
                  <a:pt x="3118" y="5480"/>
                  <a:pt x="3118" y="5679"/>
                </a:cubicBezTo>
                <a:cubicBezTo>
                  <a:pt x="3118" y="5878"/>
                  <a:pt x="3325" y="6043"/>
                  <a:pt x="3573" y="6043"/>
                </a:cubicBezTo>
                <a:lnTo>
                  <a:pt x="12122" y="6043"/>
                </a:lnTo>
                <a:cubicBezTo>
                  <a:pt x="12371" y="6043"/>
                  <a:pt x="12568" y="5878"/>
                  <a:pt x="12568" y="5679"/>
                </a:cubicBezTo>
                <a:cubicBezTo>
                  <a:pt x="12568" y="5480"/>
                  <a:pt x="12371" y="5322"/>
                  <a:pt x="12122" y="5322"/>
                </a:cubicBezTo>
                <a:lnTo>
                  <a:pt x="3573" y="5322"/>
                </a:lnTo>
                <a:close/>
                <a:moveTo>
                  <a:pt x="3573" y="7369"/>
                </a:moveTo>
                <a:cubicBezTo>
                  <a:pt x="3325" y="7369"/>
                  <a:pt x="3118" y="7527"/>
                  <a:pt x="3118" y="7726"/>
                </a:cubicBezTo>
                <a:cubicBezTo>
                  <a:pt x="3118" y="7925"/>
                  <a:pt x="3325" y="8090"/>
                  <a:pt x="3573" y="8090"/>
                </a:cubicBezTo>
                <a:lnTo>
                  <a:pt x="17970" y="8090"/>
                </a:lnTo>
                <a:cubicBezTo>
                  <a:pt x="18219" y="8090"/>
                  <a:pt x="18425" y="7925"/>
                  <a:pt x="18425" y="7726"/>
                </a:cubicBezTo>
                <a:cubicBezTo>
                  <a:pt x="18425" y="7527"/>
                  <a:pt x="18219" y="7369"/>
                  <a:pt x="17970" y="7369"/>
                </a:cubicBezTo>
                <a:lnTo>
                  <a:pt x="3573" y="7369"/>
                </a:lnTo>
                <a:close/>
                <a:moveTo>
                  <a:pt x="3573" y="9416"/>
                </a:moveTo>
                <a:cubicBezTo>
                  <a:pt x="3325" y="9416"/>
                  <a:pt x="3118" y="9574"/>
                  <a:pt x="3118" y="9773"/>
                </a:cubicBezTo>
                <a:cubicBezTo>
                  <a:pt x="3118" y="9972"/>
                  <a:pt x="3325" y="10137"/>
                  <a:pt x="3573" y="10137"/>
                </a:cubicBezTo>
                <a:lnTo>
                  <a:pt x="17970" y="10137"/>
                </a:lnTo>
                <a:cubicBezTo>
                  <a:pt x="18219" y="10137"/>
                  <a:pt x="18425" y="9972"/>
                  <a:pt x="18425" y="9773"/>
                </a:cubicBezTo>
                <a:cubicBezTo>
                  <a:pt x="18425" y="9574"/>
                  <a:pt x="18219" y="9416"/>
                  <a:pt x="17970" y="9416"/>
                </a:cubicBezTo>
                <a:lnTo>
                  <a:pt x="3573" y="9416"/>
                </a:lnTo>
                <a:close/>
                <a:moveTo>
                  <a:pt x="3573" y="11463"/>
                </a:moveTo>
                <a:cubicBezTo>
                  <a:pt x="3325" y="11463"/>
                  <a:pt x="3118" y="11621"/>
                  <a:pt x="3118" y="11820"/>
                </a:cubicBezTo>
                <a:cubicBezTo>
                  <a:pt x="3118" y="12019"/>
                  <a:pt x="3325" y="12184"/>
                  <a:pt x="3573" y="12184"/>
                </a:cubicBezTo>
                <a:lnTo>
                  <a:pt x="17970" y="12184"/>
                </a:lnTo>
                <a:cubicBezTo>
                  <a:pt x="18219" y="12184"/>
                  <a:pt x="18425" y="12019"/>
                  <a:pt x="18425" y="11820"/>
                </a:cubicBezTo>
                <a:cubicBezTo>
                  <a:pt x="18425" y="11621"/>
                  <a:pt x="18219" y="11463"/>
                  <a:pt x="17970" y="11463"/>
                </a:cubicBezTo>
                <a:lnTo>
                  <a:pt x="3573" y="11463"/>
                </a:lnTo>
                <a:close/>
                <a:moveTo>
                  <a:pt x="3573" y="13510"/>
                </a:moveTo>
                <a:cubicBezTo>
                  <a:pt x="3325" y="13510"/>
                  <a:pt x="3118" y="13675"/>
                  <a:pt x="3118" y="13874"/>
                </a:cubicBezTo>
                <a:cubicBezTo>
                  <a:pt x="3118" y="14073"/>
                  <a:pt x="3325" y="14231"/>
                  <a:pt x="3573" y="14231"/>
                </a:cubicBezTo>
                <a:lnTo>
                  <a:pt x="17970" y="14231"/>
                </a:lnTo>
                <a:cubicBezTo>
                  <a:pt x="18219" y="14231"/>
                  <a:pt x="18425" y="14073"/>
                  <a:pt x="18425" y="13874"/>
                </a:cubicBezTo>
                <a:cubicBezTo>
                  <a:pt x="18425" y="13675"/>
                  <a:pt x="18219" y="13510"/>
                  <a:pt x="17970" y="13510"/>
                </a:cubicBezTo>
                <a:lnTo>
                  <a:pt x="3573" y="13510"/>
                </a:lnTo>
                <a:close/>
                <a:moveTo>
                  <a:pt x="3573" y="15557"/>
                </a:moveTo>
                <a:cubicBezTo>
                  <a:pt x="3325" y="15557"/>
                  <a:pt x="3118" y="15722"/>
                  <a:pt x="3118" y="15921"/>
                </a:cubicBezTo>
                <a:cubicBezTo>
                  <a:pt x="3118" y="16120"/>
                  <a:pt x="3325" y="16278"/>
                  <a:pt x="3573" y="16278"/>
                </a:cubicBezTo>
                <a:lnTo>
                  <a:pt x="17970" y="16278"/>
                </a:lnTo>
                <a:cubicBezTo>
                  <a:pt x="18219" y="16278"/>
                  <a:pt x="18425" y="16120"/>
                  <a:pt x="18425" y="15921"/>
                </a:cubicBezTo>
                <a:cubicBezTo>
                  <a:pt x="18425" y="15722"/>
                  <a:pt x="18219" y="15557"/>
                  <a:pt x="17970" y="15557"/>
                </a:cubicBezTo>
                <a:lnTo>
                  <a:pt x="3573" y="15557"/>
                </a:lnTo>
                <a:close/>
                <a:moveTo>
                  <a:pt x="3573" y="17604"/>
                </a:moveTo>
                <a:cubicBezTo>
                  <a:pt x="3325" y="17604"/>
                  <a:pt x="3118" y="17769"/>
                  <a:pt x="3118" y="17968"/>
                </a:cubicBezTo>
                <a:cubicBezTo>
                  <a:pt x="3118" y="18167"/>
                  <a:pt x="3325" y="18325"/>
                  <a:pt x="3573" y="18325"/>
                </a:cubicBezTo>
                <a:lnTo>
                  <a:pt x="17970" y="18325"/>
                </a:lnTo>
                <a:cubicBezTo>
                  <a:pt x="18219" y="18325"/>
                  <a:pt x="18425" y="18167"/>
                  <a:pt x="18425" y="17968"/>
                </a:cubicBezTo>
                <a:cubicBezTo>
                  <a:pt x="18425" y="17769"/>
                  <a:pt x="18219" y="17604"/>
                  <a:pt x="17970" y="17604"/>
                </a:cubicBezTo>
                <a:lnTo>
                  <a:pt x="3573" y="17604"/>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6" name="Freeform: Shape 896"/>
          <p:cNvSpPr/>
          <p:nvPr/>
        </p:nvSpPr>
        <p:spPr>
          <a:xfrm>
            <a:off x="18420945" y="1177187"/>
            <a:ext cx="904493" cy="1130642"/>
          </a:xfrm>
          <a:custGeom>
            <a:avLst/>
            <a:gdLst/>
            <a:ahLst/>
            <a:cxnLst>
              <a:cxn ang="0">
                <a:pos x="wd2" y="hd2"/>
              </a:cxn>
              <a:cxn ang="5400000">
                <a:pos x="wd2" y="hd2"/>
              </a:cxn>
              <a:cxn ang="10800000">
                <a:pos x="wd2" y="hd2"/>
              </a:cxn>
              <a:cxn ang="16200000">
                <a:pos x="wd2" y="hd2"/>
              </a:cxn>
            </a:cxnLst>
            <a:rect l="0" t="0" r="r" b="b"/>
            <a:pathLst>
              <a:path w="21590" h="21590" extrusionOk="0">
                <a:moveTo>
                  <a:pt x="10610" y="29"/>
                </a:moveTo>
                <a:lnTo>
                  <a:pt x="265" y="3629"/>
                </a:lnTo>
                <a:cubicBezTo>
                  <a:pt x="96" y="3688"/>
                  <a:pt x="-5" y="3823"/>
                  <a:pt x="0" y="3970"/>
                </a:cubicBezTo>
                <a:lnTo>
                  <a:pt x="322" y="12950"/>
                </a:lnTo>
                <a:cubicBezTo>
                  <a:pt x="322" y="16063"/>
                  <a:pt x="2788" y="17685"/>
                  <a:pt x="4936" y="18748"/>
                </a:cubicBezTo>
                <a:lnTo>
                  <a:pt x="10553" y="21537"/>
                </a:lnTo>
                <a:cubicBezTo>
                  <a:pt x="10626" y="21573"/>
                  <a:pt x="10708" y="21590"/>
                  <a:pt x="10790" y="21590"/>
                </a:cubicBezTo>
                <a:cubicBezTo>
                  <a:pt x="10872" y="21590"/>
                  <a:pt x="10955" y="21573"/>
                  <a:pt x="11027" y="21537"/>
                </a:cubicBezTo>
                <a:lnTo>
                  <a:pt x="16654" y="18748"/>
                </a:lnTo>
                <a:cubicBezTo>
                  <a:pt x="18803" y="17684"/>
                  <a:pt x="21268" y="16067"/>
                  <a:pt x="21268" y="12966"/>
                </a:cubicBezTo>
                <a:lnTo>
                  <a:pt x="21590" y="3970"/>
                </a:lnTo>
                <a:cubicBezTo>
                  <a:pt x="21595" y="3823"/>
                  <a:pt x="21484" y="3688"/>
                  <a:pt x="21315" y="3629"/>
                </a:cubicBezTo>
                <a:lnTo>
                  <a:pt x="10970" y="29"/>
                </a:lnTo>
                <a:cubicBezTo>
                  <a:pt x="10856" y="-10"/>
                  <a:pt x="10724" y="-10"/>
                  <a:pt x="10610" y="29"/>
                </a:cubicBezTo>
                <a:close/>
                <a:moveTo>
                  <a:pt x="10790" y="749"/>
                </a:moveTo>
                <a:lnTo>
                  <a:pt x="20681" y="4190"/>
                </a:lnTo>
                <a:lnTo>
                  <a:pt x="20368" y="12950"/>
                </a:lnTo>
                <a:cubicBezTo>
                  <a:pt x="20368" y="15691"/>
                  <a:pt x="18253" y="17116"/>
                  <a:pt x="16181" y="18142"/>
                </a:cubicBezTo>
                <a:lnTo>
                  <a:pt x="10790" y="20809"/>
                </a:lnTo>
                <a:lnTo>
                  <a:pt x="5409" y="18142"/>
                </a:lnTo>
                <a:cubicBezTo>
                  <a:pt x="3337" y="17116"/>
                  <a:pt x="1222" y="15695"/>
                  <a:pt x="1222" y="12943"/>
                </a:cubicBezTo>
                <a:lnTo>
                  <a:pt x="909" y="4190"/>
                </a:lnTo>
                <a:lnTo>
                  <a:pt x="10790" y="749"/>
                </a:lnTo>
                <a:close/>
                <a:moveTo>
                  <a:pt x="10790" y="5038"/>
                </a:moveTo>
                <a:cubicBezTo>
                  <a:pt x="7319" y="5038"/>
                  <a:pt x="4500" y="7300"/>
                  <a:pt x="4500" y="10078"/>
                </a:cubicBezTo>
                <a:cubicBezTo>
                  <a:pt x="4500" y="12856"/>
                  <a:pt x="7319" y="15110"/>
                  <a:pt x="10790" y="15110"/>
                </a:cubicBezTo>
                <a:cubicBezTo>
                  <a:pt x="14262" y="15110"/>
                  <a:pt x="17090" y="12856"/>
                  <a:pt x="17090" y="10078"/>
                </a:cubicBezTo>
                <a:cubicBezTo>
                  <a:pt x="17090" y="9697"/>
                  <a:pt x="17035" y="9310"/>
                  <a:pt x="16929" y="8941"/>
                </a:cubicBezTo>
                <a:cubicBezTo>
                  <a:pt x="16875" y="8747"/>
                  <a:pt x="16633" y="8629"/>
                  <a:pt x="16389" y="8676"/>
                </a:cubicBezTo>
                <a:cubicBezTo>
                  <a:pt x="16146" y="8720"/>
                  <a:pt x="16003" y="8907"/>
                  <a:pt x="16058" y="9101"/>
                </a:cubicBezTo>
                <a:cubicBezTo>
                  <a:pt x="16149" y="9417"/>
                  <a:pt x="16190" y="9751"/>
                  <a:pt x="16190" y="10078"/>
                </a:cubicBezTo>
                <a:cubicBezTo>
                  <a:pt x="16190" y="12459"/>
                  <a:pt x="13767" y="14390"/>
                  <a:pt x="10790" y="14390"/>
                </a:cubicBezTo>
                <a:cubicBezTo>
                  <a:pt x="7814" y="14390"/>
                  <a:pt x="5400" y="12459"/>
                  <a:pt x="5400" y="10078"/>
                </a:cubicBezTo>
                <a:cubicBezTo>
                  <a:pt x="5400" y="7697"/>
                  <a:pt x="7814" y="5758"/>
                  <a:pt x="10790" y="5758"/>
                </a:cubicBezTo>
                <a:cubicBezTo>
                  <a:pt x="12038" y="5758"/>
                  <a:pt x="13258" y="6103"/>
                  <a:pt x="14220" y="6736"/>
                </a:cubicBezTo>
                <a:cubicBezTo>
                  <a:pt x="14410" y="6862"/>
                  <a:pt x="14697" y="6845"/>
                  <a:pt x="14854" y="6691"/>
                </a:cubicBezTo>
                <a:cubicBezTo>
                  <a:pt x="15012" y="6538"/>
                  <a:pt x="14981" y="6309"/>
                  <a:pt x="14788" y="6183"/>
                </a:cubicBezTo>
                <a:cubicBezTo>
                  <a:pt x="13666" y="5444"/>
                  <a:pt x="12246" y="5038"/>
                  <a:pt x="10790" y="5038"/>
                </a:cubicBezTo>
                <a:close/>
                <a:moveTo>
                  <a:pt x="17564" y="5614"/>
                </a:moveTo>
                <a:cubicBezTo>
                  <a:pt x="17449" y="5618"/>
                  <a:pt x="17336" y="5662"/>
                  <a:pt x="17251" y="5736"/>
                </a:cubicBezTo>
                <a:lnTo>
                  <a:pt x="10809" y="11329"/>
                </a:lnTo>
                <a:lnTo>
                  <a:pt x="8896" y="9487"/>
                </a:lnTo>
                <a:cubicBezTo>
                  <a:pt x="8735" y="9335"/>
                  <a:pt x="8452" y="9315"/>
                  <a:pt x="8261" y="9442"/>
                </a:cubicBezTo>
                <a:cubicBezTo>
                  <a:pt x="8070" y="9569"/>
                  <a:pt x="8037" y="9789"/>
                  <a:pt x="8195" y="9942"/>
                </a:cubicBezTo>
                <a:lnTo>
                  <a:pt x="10449" y="12102"/>
                </a:lnTo>
                <a:cubicBezTo>
                  <a:pt x="10533" y="12181"/>
                  <a:pt x="10651" y="12228"/>
                  <a:pt x="10781" y="12230"/>
                </a:cubicBezTo>
                <a:cubicBezTo>
                  <a:pt x="10785" y="12230"/>
                  <a:pt x="10787" y="12230"/>
                  <a:pt x="10790" y="12230"/>
                </a:cubicBezTo>
                <a:cubicBezTo>
                  <a:pt x="10917" y="12230"/>
                  <a:pt x="11035" y="12192"/>
                  <a:pt x="11122" y="12117"/>
                </a:cubicBezTo>
                <a:lnTo>
                  <a:pt x="17914" y="6221"/>
                </a:lnTo>
                <a:cubicBezTo>
                  <a:pt x="18082" y="6074"/>
                  <a:pt x="18069" y="5847"/>
                  <a:pt x="17886" y="5713"/>
                </a:cubicBezTo>
                <a:cubicBezTo>
                  <a:pt x="17795" y="5646"/>
                  <a:pt x="17679" y="5611"/>
                  <a:pt x="17564" y="561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7" name="Freeform: Shape 900"/>
          <p:cNvSpPr/>
          <p:nvPr/>
        </p:nvSpPr>
        <p:spPr>
          <a:xfrm>
            <a:off x="22386123" y="1177187"/>
            <a:ext cx="904493" cy="1130642"/>
          </a:xfrm>
          <a:custGeom>
            <a:avLst/>
            <a:gdLst/>
            <a:ahLst/>
            <a:cxnLst>
              <a:cxn ang="0">
                <a:pos x="wd2" y="hd2"/>
              </a:cxn>
              <a:cxn ang="5400000">
                <a:pos x="wd2" y="hd2"/>
              </a:cxn>
              <a:cxn ang="10800000">
                <a:pos x="wd2" y="hd2"/>
              </a:cxn>
              <a:cxn ang="16200000">
                <a:pos x="wd2" y="hd2"/>
              </a:cxn>
            </a:cxnLst>
            <a:rect l="0" t="0" r="r" b="b"/>
            <a:pathLst>
              <a:path w="21590" h="21590" extrusionOk="0">
                <a:moveTo>
                  <a:pt x="10610" y="29"/>
                </a:moveTo>
                <a:lnTo>
                  <a:pt x="265" y="3629"/>
                </a:lnTo>
                <a:cubicBezTo>
                  <a:pt x="96" y="3688"/>
                  <a:pt x="-5" y="3823"/>
                  <a:pt x="0" y="3970"/>
                </a:cubicBezTo>
                <a:lnTo>
                  <a:pt x="322" y="12950"/>
                </a:lnTo>
                <a:cubicBezTo>
                  <a:pt x="322" y="16063"/>
                  <a:pt x="2788" y="17685"/>
                  <a:pt x="4936" y="18748"/>
                </a:cubicBezTo>
                <a:lnTo>
                  <a:pt x="10553" y="21537"/>
                </a:lnTo>
                <a:cubicBezTo>
                  <a:pt x="10626" y="21573"/>
                  <a:pt x="10707" y="21590"/>
                  <a:pt x="10790" y="21590"/>
                </a:cubicBezTo>
                <a:cubicBezTo>
                  <a:pt x="10873" y="21590"/>
                  <a:pt x="10954" y="21573"/>
                  <a:pt x="11027" y="21537"/>
                </a:cubicBezTo>
                <a:lnTo>
                  <a:pt x="16654" y="18748"/>
                </a:lnTo>
                <a:cubicBezTo>
                  <a:pt x="18802" y="17684"/>
                  <a:pt x="21268" y="16067"/>
                  <a:pt x="21268" y="12966"/>
                </a:cubicBezTo>
                <a:lnTo>
                  <a:pt x="21590" y="3970"/>
                </a:lnTo>
                <a:cubicBezTo>
                  <a:pt x="21595" y="3823"/>
                  <a:pt x="21484" y="3688"/>
                  <a:pt x="21315" y="3629"/>
                </a:cubicBezTo>
                <a:lnTo>
                  <a:pt x="10970" y="29"/>
                </a:lnTo>
                <a:cubicBezTo>
                  <a:pt x="10856" y="-10"/>
                  <a:pt x="10724" y="-10"/>
                  <a:pt x="10610" y="29"/>
                </a:cubicBezTo>
                <a:close/>
                <a:moveTo>
                  <a:pt x="10790" y="749"/>
                </a:moveTo>
                <a:lnTo>
                  <a:pt x="20681" y="4190"/>
                </a:lnTo>
                <a:lnTo>
                  <a:pt x="20368" y="12950"/>
                </a:lnTo>
                <a:cubicBezTo>
                  <a:pt x="20368" y="15691"/>
                  <a:pt x="18252" y="17116"/>
                  <a:pt x="16181" y="18142"/>
                </a:cubicBezTo>
                <a:lnTo>
                  <a:pt x="10790" y="20809"/>
                </a:lnTo>
                <a:lnTo>
                  <a:pt x="5409" y="18142"/>
                </a:lnTo>
                <a:cubicBezTo>
                  <a:pt x="3337" y="17116"/>
                  <a:pt x="1222" y="15695"/>
                  <a:pt x="1222" y="12943"/>
                </a:cubicBezTo>
                <a:lnTo>
                  <a:pt x="909" y="4190"/>
                </a:lnTo>
                <a:lnTo>
                  <a:pt x="10790" y="749"/>
                </a:lnTo>
                <a:close/>
                <a:moveTo>
                  <a:pt x="10790" y="4318"/>
                </a:moveTo>
                <a:cubicBezTo>
                  <a:pt x="6822" y="4318"/>
                  <a:pt x="3600" y="6904"/>
                  <a:pt x="3600" y="10078"/>
                </a:cubicBezTo>
                <a:cubicBezTo>
                  <a:pt x="3600" y="10941"/>
                  <a:pt x="3840" y="11777"/>
                  <a:pt x="4320" y="12572"/>
                </a:cubicBezTo>
                <a:cubicBezTo>
                  <a:pt x="4397" y="12699"/>
                  <a:pt x="4551" y="12776"/>
                  <a:pt x="4718" y="12776"/>
                </a:cubicBezTo>
                <a:cubicBezTo>
                  <a:pt x="4784" y="12776"/>
                  <a:pt x="4855" y="12762"/>
                  <a:pt x="4917" y="12738"/>
                </a:cubicBezTo>
                <a:cubicBezTo>
                  <a:pt x="5141" y="12652"/>
                  <a:pt x="5232" y="12432"/>
                  <a:pt x="5125" y="12253"/>
                </a:cubicBezTo>
                <a:cubicBezTo>
                  <a:pt x="4706" y="11557"/>
                  <a:pt x="4490" y="10831"/>
                  <a:pt x="4490" y="10078"/>
                </a:cubicBezTo>
                <a:cubicBezTo>
                  <a:pt x="4490" y="7301"/>
                  <a:pt x="7319" y="5038"/>
                  <a:pt x="10790" y="5038"/>
                </a:cubicBezTo>
                <a:cubicBezTo>
                  <a:pt x="14262" y="5038"/>
                  <a:pt x="17090" y="7301"/>
                  <a:pt x="17090" y="10078"/>
                </a:cubicBezTo>
                <a:cubicBezTo>
                  <a:pt x="17090" y="10844"/>
                  <a:pt x="16876" y="11570"/>
                  <a:pt x="16465" y="12253"/>
                </a:cubicBezTo>
                <a:cubicBezTo>
                  <a:pt x="16357" y="12432"/>
                  <a:pt x="16458" y="12652"/>
                  <a:pt x="16683" y="12738"/>
                </a:cubicBezTo>
                <a:cubicBezTo>
                  <a:pt x="16907" y="12824"/>
                  <a:pt x="17171" y="12751"/>
                  <a:pt x="17280" y="12572"/>
                </a:cubicBezTo>
                <a:cubicBezTo>
                  <a:pt x="17749" y="11790"/>
                  <a:pt x="17990" y="10952"/>
                  <a:pt x="17990" y="10078"/>
                </a:cubicBezTo>
                <a:cubicBezTo>
                  <a:pt x="17990" y="6904"/>
                  <a:pt x="14758" y="4318"/>
                  <a:pt x="10790" y="4318"/>
                </a:cubicBezTo>
                <a:close/>
                <a:moveTo>
                  <a:pt x="10790" y="6835"/>
                </a:moveTo>
                <a:cubicBezTo>
                  <a:pt x="9841" y="6835"/>
                  <a:pt x="9163" y="7019"/>
                  <a:pt x="8706" y="7395"/>
                </a:cubicBezTo>
                <a:cubicBezTo>
                  <a:pt x="8036" y="7948"/>
                  <a:pt x="8066" y="8752"/>
                  <a:pt x="8090" y="9396"/>
                </a:cubicBezTo>
                <a:cubicBezTo>
                  <a:pt x="8095" y="9506"/>
                  <a:pt x="8090" y="9613"/>
                  <a:pt x="8090" y="9714"/>
                </a:cubicBezTo>
                <a:lnTo>
                  <a:pt x="8090" y="10078"/>
                </a:lnTo>
                <a:cubicBezTo>
                  <a:pt x="8090" y="10695"/>
                  <a:pt x="8416" y="11266"/>
                  <a:pt x="8990" y="11677"/>
                </a:cubicBezTo>
                <a:lnTo>
                  <a:pt x="8990" y="11836"/>
                </a:lnTo>
                <a:lnTo>
                  <a:pt x="7020" y="12405"/>
                </a:lnTo>
                <a:cubicBezTo>
                  <a:pt x="6333" y="12575"/>
                  <a:pt x="5678" y="13309"/>
                  <a:pt x="5485" y="13617"/>
                </a:cubicBezTo>
                <a:cubicBezTo>
                  <a:pt x="5400" y="13753"/>
                  <a:pt x="5431" y="13917"/>
                  <a:pt x="5561" y="14027"/>
                </a:cubicBezTo>
                <a:cubicBezTo>
                  <a:pt x="6938" y="15193"/>
                  <a:pt x="8796" y="15830"/>
                  <a:pt x="10790" y="15830"/>
                </a:cubicBezTo>
                <a:cubicBezTo>
                  <a:pt x="12785" y="15830"/>
                  <a:pt x="14642" y="15193"/>
                  <a:pt x="16020" y="14027"/>
                </a:cubicBezTo>
                <a:cubicBezTo>
                  <a:pt x="16148" y="13917"/>
                  <a:pt x="16181" y="13752"/>
                  <a:pt x="16095" y="13617"/>
                </a:cubicBezTo>
                <a:cubicBezTo>
                  <a:pt x="15932" y="13357"/>
                  <a:pt x="15262" y="12578"/>
                  <a:pt x="14580" y="12405"/>
                </a:cubicBezTo>
                <a:lnTo>
                  <a:pt x="12590" y="11836"/>
                </a:lnTo>
                <a:lnTo>
                  <a:pt x="12590" y="11677"/>
                </a:lnTo>
                <a:cubicBezTo>
                  <a:pt x="13165" y="11266"/>
                  <a:pt x="13490" y="10695"/>
                  <a:pt x="13490" y="10078"/>
                </a:cubicBezTo>
                <a:lnTo>
                  <a:pt x="13490" y="9714"/>
                </a:lnTo>
                <a:cubicBezTo>
                  <a:pt x="13490" y="9613"/>
                  <a:pt x="13495" y="9506"/>
                  <a:pt x="13500" y="9396"/>
                </a:cubicBezTo>
                <a:cubicBezTo>
                  <a:pt x="13524" y="8752"/>
                  <a:pt x="13554" y="7948"/>
                  <a:pt x="12884" y="7395"/>
                </a:cubicBezTo>
                <a:cubicBezTo>
                  <a:pt x="12427" y="7019"/>
                  <a:pt x="11740" y="6835"/>
                  <a:pt x="10790" y="6835"/>
                </a:cubicBezTo>
                <a:close/>
                <a:moveTo>
                  <a:pt x="10790" y="7555"/>
                </a:moveTo>
                <a:cubicBezTo>
                  <a:pt x="11474" y="7555"/>
                  <a:pt x="11965" y="7669"/>
                  <a:pt x="12240" y="7896"/>
                </a:cubicBezTo>
                <a:cubicBezTo>
                  <a:pt x="12646" y="8229"/>
                  <a:pt x="12619" y="8838"/>
                  <a:pt x="12600" y="9373"/>
                </a:cubicBezTo>
                <a:cubicBezTo>
                  <a:pt x="12594" y="9492"/>
                  <a:pt x="12590" y="9606"/>
                  <a:pt x="12590" y="9714"/>
                </a:cubicBezTo>
                <a:lnTo>
                  <a:pt x="12590" y="10078"/>
                </a:lnTo>
                <a:cubicBezTo>
                  <a:pt x="12590" y="10529"/>
                  <a:pt x="12328" y="10946"/>
                  <a:pt x="11870" y="11223"/>
                </a:cubicBezTo>
                <a:cubicBezTo>
                  <a:pt x="11757" y="11290"/>
                  <a:pt x="11690" y="11390"/>
                  <a:pt x="11690" y="11503"/>
                </a:cubicBezTo>
                <a:lnTo>
                  <a:pt x="11690" y="12086"/>
                </a:lnTo>
                <a:cubicBezTo>
                  <a:pt x="11690" y="12238"/>
                  <a:pt x="11815" y="12376"/>
                  <a:pt x="11993" y="12428"/>
                </a:cubicBezTo>
                <a:lnTo>
                  <a:pt x="14295" y="13087"/>
                </a:lnTo>
                <a:cubicBezTo>
                  <a:pt x="14532" y="13147"/>
                  <a:pt x="14895" y="13457"/>
                  <a:pt x="15129" y="13723"/>
                </a:cubicBezTo>
                <a:cubicBezTo>
                  <a:pt x="13953" y="14622"/>
                  <a:pt x="12422" y="15110"/>
                  <a:pt x="10790" y="15110"/>
                </a:cubicBezTo>
                <a:cubicBezTo>
                  <a:pt x="9159" y="15110"/>
                  <a:pt x="7637" y="14622"/>
                  <a:pt x="6461" y="13723"/>
                </a:cubicBezTo>
                <a:cubicBezTo>
                  <a:pt x="6692" y="13458"/>
                  <a:pt x="7046" y="13151"/>
                  <a:pt x="7304" y="13087"/>
                </a:cubicBezTo>
                <a:lnTo>
                  <a:pt x="9597" y="12428"/>
                </a:lnTo>
                <a:cubicBezTo>
                  <a:pt x="9775" y="12376"/>
                  <a:pt x="9890" y="12238"/>
                  <a:pt x="9890" y="12086"/>
                </a:cubicBezTo>
                <a:lnTo>
                  <a:pt x="9890" y="11503"/>
                </a:lnTo>
                <a:cubicBezTo>
                  <a:pt x="9890" y="11390"/>
                  <a:pt x="9824" y="11290"/>
                  <a:pt x="9710" y="11223"/>
                </a:cubicBezTo>
                <a:cubicBezTo>
                  <a:pt x="9252" y="10946"/>
                  <a:pt x="8990" y="10529"/>
                  <a:pt x="8990" y="10078"/>
                </a:cubicBezTo>
                <a:lnTo>
                  <a:pt x="8990" y="9714"/>
                </a:lnTo>
                <a:cubicBezTo>
                  <a:pt x="8990" y="9606"/>
                  <a:pt x="8986" y="9492"/>
                  <a:pt x="8981" y="9373"/>
                </a:cubicBezTo>
                <a:cubicBezTo>
                  <a:pt x="8962" y="8838"/>
                  <a:pt x="8945" y="8229"/>
                  <a:pt x="9350" y="7896"/>
                </a:cubicBezTo>
                <a:cubicBezTo>
                  <a:pt x="9624" y="7669"/>
                  <a:pt x="10107" y="7555"/>
                  <a:pt x="10790" y="755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8" name="Freeform: Shape 904"/>
          <p:cNvSpPr/>
          <p:nvPr/>
        </p:nvSpPr>
        <p:spPr>
          <a:xfrm>
            <a:off x="22310725" y="5137546"/>
            <a:ext cx="1055291" cy="1130698"/>
          </a:xfrm>
          <a:custGeom>
            <a:avLst/>
            <a:gdLst/>
            <a:ahLst/>
            <a:cxnLst>
              <a:cxn ang="0">
                <a:pos x="wd2" y="hd2"/>
              </a:cxn>
              <a:cxn ang="5400000">
                <a:pos x="wd2" y="hd2"/>
              </a:cxn>
              <a:cxn ang="10800000">
                <a:pos x="wd2" y="hd2"/>
              </a:cxn>
              <a:cxn ang="16200000">
                <a:pos x="wd2" y="hd2"/>
              </a:cxn>
            </a:cxnLst>
            <a:rect l="0" t="0" r="r" b="b"/>
            <a:pathLst>
              <a:path w="21600" h="21600" extrusionOk="0">
                <a:moveTo>
                  <a:pt x="3850" y="0"/>
                </a:moveTo>
                <a:cubicBezTo>
                  <a:pt x="3638" y="0"/>
                  <a:pt x="3469" y="165"/>
                  <a:pt x="3469" y="364"/>
                </a:cubicBezTo>
                <a:cubicBezTo>
                  <a:pt x="3469" y="563"/>
                  <a:pt x="3637" y="720"/>
                  <a:pt x="3850" y="720"/>
                </a:cubicBezTo>
                <a:lnTo>
                  <a:pt x="16198" y="720"/>
                </a:lnTo>
                <a:lnTo>
                  <a:pt x="16198" y="7203"/>
                </a:lnTo>
                <a:cubicBezTo>
                  <a:pt x="16198" y="9981"/>
                  <a:pt x="13773" y="12244"/>
                  <a:pt x="10796" y="12244"/>
                </a:cubicBezTo>
                <a:cubicBezTo>
                  <a:pt x="7819" y="12244"/>
                  <a:pt x="5394" y="9981"/>
                  <a:pt x="5394" y="7203"/>
                </a:cubicBezTo>
                <a:lnTo>
                  <a:pt x="5394" y="1804"/>
                </a:lnTo>
                <a:cubicBezTo>
                  <a:pt x="5394" y="1606"/>
                  <a:pt x="5225" y="1441"/>
                  <a:pt x="5012" y="1441"/>
                </a:cubicBezTo>
                <a:cubicBezTo>
                  <a:pt x="4799" y="1441"/>
                  <a:pt x="4630" y="1606"/>
                  <a:pt x="4630" y="1804"/>
                </a:cubicBezTo>
                <a:lnTo>
                  <a:pt x="4630" y="2297"/>
                </a:lnTo>
                <a:lnTo>
                  <a:pt x="382" y="2297"/>
                </a:lnTo>
                <a:cubicBezTo>
                  <a:pt x="169" y="2297"/>
                  <a:pt x="0" y="2462"/>
                  <a:pt x="0" y="2661"/>
                </a:cubicBezTo>
                <a:cubicBezTo>
                  <a:pt x="0" y="6731"/>
                  <a:pt x="2007" y="8537"/>
                  <a:pt x="5045" y="9234"/>
                </a:cubicBezTo>
                <a:cubicBezTo>
                  <a:pt x="5658" y="10738"/>
                  <a:pt x="6916" y="11942"/>
                  <a:pt x="8513" y="12540"/>
                </a:cubicBezTo>
                <a:cubicBezTo>
                  <a:pt x="9126" y="13004"/>
                  <a:pt x="9496" y="13831"/>
                  <a:pt x="9496" y="14761"/>
                </a:cubicBezTo>
                <a:cubicBezTo>
                  <a:pt x="9496" y="15454"/>
                  <a:pt x="9293" y="16087"/>
                  <a:pt x="8936" y="16558"/>
                </a:cubicBezTo>
                <a:lnTo>
                  <a:pt x="6556" y="16558"/>
                </a:lnTo>
                <a:cubicBezTo>
                  <a:pt x="5918" y="16558"/>
                  <a:pt x="5394" y="17047"/>
                  <a:pt x="5394" y="17642"/>
                </a:cubicBezTo>
                <a:lnTo>
                  <a:pt x="5394" y="17999"/>
                </a:lnTo>
                <a:lnTo>
                  <a:pt x="4622" y="17999"/>
                </a:lnTo>
                <a:cubicBezTo>
                  <a:pt x="4409" y="17999"/>
                  <a:pt x="4240" y="18164"/>
                  <a:pt x="4240" y="18363"/>
                </a:cubicBezTo>
                <a:lnTo>
                  <a:pt x="4240" y="21244"/>
                </a:lnTo>
                <a:cubicBezTo>
                  <a:pt x="4240" y="21443"/>
                  <a:pt x="4409" y="21600"/>
                  <a:pt x="4622" y="21600"/>
                </a:cubicBezTo>
                <a:lnTo>
                  <a:pt x="16970" y="21600"/>
                </a:lnTo>
                <a:cubicBezTo>
                  <a:pt x="17183" y="21600"/>
                  <a:pt x="17351" y="21443"/>
                  <a:pt x="17351" y="21244"/>
                </a:cubicBezTo>
                <a:lnTo>
                  <a:pt x="17351" y="18363"/>
                </a:lnTo>
                <a:cubicBezTo>
                  <a:pt x="17351" y="18164"/>
                  <a:pt x="17183" y="17999"/>
                  <a:pt x="16970" y="17999"/>
                </a:cubicBezTo>
                <a:lnTo>
                  <a:pt x="16198" y="17999"/>
                </a:lnTo>
                <a:lnTo>
                  <a:pt x="16198" y="17642"/>
                </a:lnTo>
                <a:cubicBezTo>
                  <a:pt x="16198" y="17047"/>
                  <a:pt x="15674" y="16558"/>
                  <a:pt x="15036" y="16558"/>
                </a:cubicBezTo>
                <a:lnTo>
                  <a:pt x="12664" y="16558"/>
                </a:lnTo>
                <a:cubicBezTo>
                  <a:pt x="12308" y="16086"/>
                  <a:pt x="12096" y="15454"/>
                  <a:pt x="12096" y="14761"/>
                </a:cubicBezTo>
                <a:cubicBezTo>
                  <a:pt x="12096" y="13836"/>
                  <a:pt x="12463" y="13013"/>
                  <a:pt x="13070" y="12548"/>
                </a:cubicBezTo>
                <a:cubicBezTo>
                  <a:pt x="14675" y="11951"/>
                  <a:pt x="15932" y="10743"/>
                  <a:pt x="16547" y="9234"/>
                </a:cubicBezTo>
                <a:cubicBezTo>
                  <a:pt x="19587" y="8538"/>
                  <a:pt x="21600" y="6734"/>
                  <a:pt x="21600" y="2661"/>
                </a:cubicBezTo>
                <a:cubicBezTo>
                  <a:pt x="21600" y="2462"/>
                  <a:pt x="21423" y="2297"/>
                  <a:pt x="21210" y="2297"/>
                </a:cubicBezTo>
                <a:lnTo>
                  <a:pt x="16970" y="2297"/>
                </a:lnTo>
                <a:lnTo>
                  <a:pt x="16970" y="720"/>
                </a:lnTo>
                <a:lnTo>
                  <a:pt x="17741" y="720"/>
                </a:lnTo>
                <a:cubicBezTo>
                  <a:pt x="17955" y="720"/>
                  <a:pt x="18123" y="563"/>
                  <a:pt x="18123" y="364"/>
                </a:cubicBezTo>
                <a:cubicBezTo>
                  <a:pt x="18123" y="165"/>
                  <a:pt x="17955" y="0"/>
                  <a:pt x="17741" y="0"/>
                </a:cubicBezTo>
                <a:lnTo>
                  <a:pt x="3850" y="0"/>
                </a:lnTo>
                <a:close/>
                <a:moveTo>
                  <a:pt x="772" y="3017"/>
                </a:moveTo>
                <a:lnTo>
                  <a:pt x="4630" y="3017"/>
                </a:lnTo>
                <a:lnTo>
                  <a:pt x="4630" y="7203"/>
                </a:lnTo>
                <a:cubicBezTo>
                  <a:pt x="4630" y="7597"/>
                  <a:pt x="4671" y="7983"/>
                  <a:pt x="4752" y="8355"/>
                </a:cubicBezTo>
                <a:cubicBezTo>
                  <a:pt x="2412" y="7620"/>
                  <a:pt x="871" y="6368"/>
                  <a:pt x="772" y="3017"/>
                </a:cubicBezTo>
                <a:close/>
                <a:moveTo>
                  <a:pt x="16970" y="3017"/>
                </a:moveTo>
                <a:lnTo>
                  <a:pt x="20820" y="3017"/>
                </a:lnTo>
                <a:cubicBezTo>
                  <a:pt x="20720" y="6369"/>
                  <a:pt x="19181" y="7620"/>
                  <a:pt x="16840" y="8355"/>
                </a:cubicBezTo>
                <a:cubicBezTo>
                  <a:pt x="16921" y="7983"/>
                  <a:pt x="16970" y="7597"/>
                  <a:pt x="16970" y="7203"/>
                </a:cubicBezTo>
                <a:lnTo>
                  <a:pt x="16970" y="3017"/>
                </a:lnTo>
                <a:close/>
                <a:moveTo>
                  <a:pt x="15036" y="3245"/>
                </a:moveTo>
                <a:cubicBezTo>
                  <a:pt x="14823" y="3245"/>
                  <a:pt x="14655" y="3402"/>
                  <a:pt x="14655" y="3601"/>
                </a:cubicBezTo>
                <a:lnTo>
                  <a:pt x="14655" y="7203"/>
                </a:lnTo>
                <a:cubicBezTo>
                  <a:pt x="14655" y="9050"/>
                  <a:pt x="13168" y="10587"/>
                  <a:pt x="11202" y="10781"/>
                </a:cubicBezTo>
                <a:cubicBezTo>
                  <a:pt x="10990" y="10801"/>
                  <a:pt x="10838" y="10977"/>
                  <a:pt x="10861" y="11175"/>
                </a:cubicBezTo>
                <a:cubicBezTo>
                  <a:pt x="10882" y="11360"/>
                  <a:pt x="11048" y="11501"/>
                  <a:pt x="11243" y="11501"/>
                </a:cubicBezTo>
                <a:cubicBezTo>
                  <a:pt x="11256" y="11501"/>
                  <a:pt x="11270" y="11503"/>
                  <a:pt x="11283" y="11501"/>
                </a:cubicBezTo>
                <a:cubicBezTo>
                  <a:pt x="13643" y="11268"/>
                  <a:pt x="15426" y="9419"/>
                  <a:pt x="15426" y="7203"/>
                </a:cubicBezTo>
                <a:lnTo>
                  <a:pt x="15426" y="3601"/>
                </a:lnTo>
                <a:cubicBezTo>
                  <a:pt x="15426" y="3402"/>
                  <a:pt x="15250" y="3245"/>
                  <a:pt x="15036" y="3245"/>
                </a:cubicBezTo>
                <a:close/>
                <a:moveTo>
                  <a:pt x="9740" y="12858"/>
                </a:moveTo>
                <a:cubicBezTo>
                  <a:pt x="10085" y="12914"/>
                  <a:pt x="10434" y="12965"/>
                  <a:pt x="10796" y="12965"/>
                </a:cubicBezTo>
                <a:cubicBezTo>
                  <a:pt x="11160" y="12965"/>
                  <a:pt x="11513" y="12915"/>
                  <a:pt x="11860" y="12858"/>
                </a:cubicBezTo>
                <a:cubicBezTo>
                  <a:pt x="11536" y="13406"/>
                  <a:pt x="11324" y="14054"/>
                  <a:pt x="11324" y="14761"/>
                </a:cubicBezTo>
                <a:cubicBezTo>
                  <a:pt x="11324" y="15426"/>
                  <a:pt x="11523" y="16030"/>
                  <a:pt x="11811" y="16558"/>
                </a:cubicBezTo>
                <a:lnTo>
                  <a:pt x="9789" y="16558"/>
                </a:lnTo>
                <a:cubicBezTo>
                  <a:pt x="10077" y="16030"/>
                  <a:pt x="10268" y="15426"/>
                  <a:pt x="10268" y="14761"/>
                </a:cubicBezTo>
                <a:cubicBezTo>
                  <a:pt x="10268" y="14054"/>
                  <a:pt x="10064" y="13406"/>
                  <a:pt x="9740" y="12858"/>
                </a:cubicBezTo>
                <a:close/>
                <a:moveTo>
                  <a:pt x="6556" y="17278"/>
                </a:moveTo>
                <a:lnTo>
                  <a:pt x="15036" y="17278"/>
                </a:lnTo>
                <a:cubicBezTo>
                  <a:pt x="15249" y="17278"/>
                  <a:pt x="15426" y="17444"/>
                  <a:pt x="15426" y="17642"/>
                </a:cubicBezTo>
                <a:lnTo>
                  <a:pt x="15426" y="17999"/>
                </a:lnTo>
                <a:lnTo>
                  <a:pt x="6166" y="17999"/>
                </a:lnTo>
                <a:lnTo>
                  <a:pt x="6166" y="17642"/>
                </a:lnTo>
                <a:cubicBezTo>
                  <a:pt x="6166" y="17444"/>
                  <a:pt x="6343" y="17278"/>
                  <a:pt x="6556" y="17278"/>
                </a:cubicBezTo>
                <a:close/>
                <a:moveTo>
                  <a:pt x="5012" y="18719"/>
                </a:moveTo>
                <a:lnTo>
                  <a:pt x="16580" y="18719"/>
                </a:lnTo>
                <a:lnTo>
                  <a:pt x="16580" y="20880"/>
                </a:lnTo>
                <a:lnTo>
                  <a:pt x="5012" y="20880"/>
                </a:lnTo>
                <a:lnTo>
                  <a:pt x="5012" y="1871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59" name="Freeform: Shape 913"/>
          <p:cNvSpPr/>
          <p:nvPr/>
        </p:nvSpPr>
        <p:spPr>
          <a:xfrm>
            <a:off x="18283518" y="9099519"/>
            <a:ext cx="1179165" cy="1284298"/>
          </a:xfrm>
          <a:custGeom>
            <a:avLst/>
            <a:gdLst/>
            <a:ahLst/>
            <a:cxnLst>
              <a:cxn ang="0">
                <a:pos x="wd2" y="hd2"/>
              </a:cxn>
              <a:cxn ang="5400000">
                <a:pos x="wd2" y="hd2"/>
              </a:cxn>
              <a:cxn ang="10800000">
                <a:pos x="wd2" y="hd2"/>
              </a:cxn>
              <a:cxn ang="16200000">
                <a:pos x="wd2" y="hd2"/>
              </a:cxn>
            </a:cxnLst>
            <a:rect l="0" t="0" r="r" b="b"/>
            <a:pathLst>
              <a:path w="21260" h="21482" extrusionOk="0">
                <a:moveTo>
                  <a:pt x="12302" y="7"/>
                </a:moveTo>
                <a:cubicBezTo>
                  <a:pt x="12171" y="22"/>
                  <a:pt x="12038" y="61"/>
                  <a:pt x="11916" y="127"/>
                </a:cubicBezTo>
                <a:cubicBezTo>
                  <a:pt x="11429" y="387"/>
                  <a:pt x="11263" y="963"/>
                  <a:pt x="11544" y="1415"/>
                </a:cubicBezTo>
                <a:lnTo>
                  <a:pt x="11823" y="1859"/>
                </a:lnTo>
                <a:cubicBezTo>
                  <a:pt x="11824" y="1861"/>
                  <a:pt x="11822" y="1864"/>
                  <a:pt x="11823" y="1866"/>
                </a:cubicBezTo>
                <a:lnTo>
                  <a:pt x="15358" y="7542"/>
                </a:lnTo>
                <a:lnTo>
                  <a:pt x="18678" y="12879"/>
                </a:lnTo>
                <a:cubicBezTo>
                  <a:pt x="16724" y="12493"/>
                  <a:pt x="13589" y="12332"/>
                  <a:pt x="10385" y="14048"/>
                </a:cubicBezTo>
                <a:lnTo>
                  <a:pt x="10678" y="13888"/>
                </a:lnTo>
                <a:lnTo>
                  <a:pt x="7272" y="8418"/>
                </a:lnTo>
                <a:cubicBezTo>
                  <a:pt x="9821" y="6956"/>
                  <a:pt x="11173" y="4918"/>
                  <a:pt x="11852" y="3433"/>
                </a:cubicBezTo>
                <a:cubicBezTo>
                  <a:pt x="11924" y="3273"/>
                  <a:pt x="11838" y="3083"/>
                  <a:pt x="11666" y="3014"/>
                </a:cubicBezTo>
                <a:cubicBezTo>
                  <a:pt x="11493" y="2947"/>
                  <a:pt x="11295" y="3026"/>
                  <a:pt x="11222" y="3187"/>
                </a:cubicBezTo>
                <a:cubicBezTo>
                  <a:pt x="10558" y="4640"/>
                  <a:pt x="9224" y="6664"/>
                  <a:pt x="6642" y="8046"/>
                </a:cubicBezTo>
                <a:lnTo>
                  <a:pt x="1641" y="10722"/>
                </a:lnTo>
                <a:cubicBezTo>
                  <a:pt x="799" y="11172"/>
                  <a:pt x="474" y="12093"/>
                  <a:pt x="753" y="12919"/>
                </a:cubicBezTo>
                <a:lnTo>
                  <a:pt x="682" y="12959"/>
                </a:lnTo>
                <a:cubicBezTo>
                  <a:pt x="33" y="13307"/>
                  <a:pt x="-194" y="14083"/>
                  <a:pt x="181" y="14685"/>
                </a:cubicBezTo>
                <a:lnTo>
                  <a:pt x="861" y="15774"/>
                </a:lnTo>
                <a:lnTo>
                  <a:pt x="1540" y="16869"/>
                </a:lnTo>
                <a:cubicBezTo>
                  <a:pt x="1915" y="17472"/>
                  <a:pt x="2752" y="17675"/>
                  <a:pt x="3401" y="17327"/>
                </a:cubicBezTo>
                <a:lnTo>
                  <a:pt x="3623" y="17208"/>
                </a:lnTo>
                <a:cubicBezTo>
                  <a:pt x="4243" y="17571"/>
                  <a:pt x="5041" y="17637"/>
                  <a:pt x="5719" y="17274"/>
                </a:cubicBezTo>
                <a:lnTo>
                  <a:pt x="5891" y="17181"/>
                </a:lnTo>
                <a:lnTo>
                  <a:pt x="8360" y="20998"/>
                </a:lnTo>
                <a:cubicBezTo>
                  <a:pt x="8606" y="21380"/>
                  <a:pt x="9116" y="21562"/>
                  <a:pt x="9569" y="21450"/>
                </a:cubicBezTo>
                <a:cubicBezTo>
                  <a:pt x="9633" y="21434"/>
                  <a:pt x="9694" y="21411"/>
                  <a:pt x="9755" y="21383"/>
                </a:cubicBezTo>
                <a:lnTo>
                  <a:pt x="11644" y="20520"/>
                </a:lnTo>
                <a:cubicBezTo>
                  <a:pt x="12148" y="20289"/>
                  <a:pt x="12358" y="19719"/>
                  <a:pt x="12109" y="19252"/>
                </a:cubicBezTo>
                <a:lnTo>
                  <a:pt x="11945" y="18940"/>
                </a:lnTo>
                <a:cubicBezTo>
                  <a:pt x="11706" y="18493"/>
                  <a:pt x="11184" y="18223"/>
                  <a:pt x="10757" y="18330"/>
                </a:cubicBezTo>
                <a:cubicBezTo>
                  <a:pt x="10670" y="18351"/>
                  <a:pt x="10426" y="18266"/>
                  <a:pt x="10292" y="18057"/>
                </a:cubicBezTo>
                <a:lnTo>
                  <a:pt x="9283" y="16517"/>
                </a:lnTo>
                <a:cubicBezTo>
                  <a:pt x="9185" y="16367"/>
                  <a:pt x="8977" y="16317"/>
                  <a:pt x="8818" y="16404"/>
                </a:cubicBezTo>
                <a:cubicBezTo>
                  <a:pt x="8656" y="16494"/>
                  <a:pt x="8606" y="16686"/>
                  <a:pt x="8703" y="16836"/>
                </a:cubicBezTo>
                <a:lnTo>
                  <a:pt x="9712" y="18383"/>
                </a:lnTo>
                <a:cubicBezTo>
                  <a:pt x="9986" y="18807"/>
                  <a:pt x="10507" y="19045"/>
                  <a:pt x="10928" y="18940"/>
                </a:cubicBezTo>
                <a:cubicBezTo>
                  <a:pt x="11007" y="18921"/>
                  <a:pt x="11219" y="19013"/>
                  <a:pt x="11329" y="19219"/>
                </a:cubicBezTo>
                <a:lnTo>
                  <a:pt x="11501" y="19531"/>
                </a:lnTo>
                <a:cubicBezTo>
                  <a:pt x="11584" y="19687"/>
                  <a:pt x="11512" y="19872"/>
                  <a:pt x="11344" y="19949"/>
                </a:cubicBezTo>
                <a:lnTo>
                  <a:pt x="9454" y="20819"/>
                </a:lnTo>
                <a:cubicBezTo>
                  <a:pt x="9280" y="20900"/>
                  <a:pt x="9039" y="20834"/>
                  <a:pt x="8939" y="20680"/>
                </a:cubicBezTo>
                <a:lnTo>
                  <a:pt x="6478" y="16869"/>
                </a:lnTo>
                <a:lnTo>
                  <a:pt x="10721" y="14592"/>
                </a:lnTo>
                <a:cubicBezTo>
                  <a:pt x="14112" y="12775"/>
                  <a:pt x="17409" y="13202"/>
                  <a:pt x="19150" y="13643"/>
                </a:cubicBezTo>
                <a:lnTo>
                  <a:pt x="19358" y="13975"/>
                </a:lnTo>
                <a:cubicBezTo>
                  <a:pt x="19639" y="14426"/>
                  <a:pt x="20260" y="14580"/>
                  <a:pt x="20746" y="14320"/>
                </a:cubicBezTo>
                <a:cubicBezTo>
                  <a:pt x="21233" y="14059"/>
                  <a:pt x="21406" y="13477"/>
                  <a:pt x="21125" y="13025"/>
                </a:cubicBezTo>
                <a:lnTo>
                  <a:pt x="13311" y="472"/>
                </a:lnTo>
                <a:cubicBezTo>
                  <a:pt x="13101" y="133"/>
                  <a:pt x="12697" y="-38"/>
                  <a:pt x="12302" y="7"/>
                </a:cubicBezTo>
                <a:close/>
                <a:moveTo>
                  <a:pt x="12517" y="638"/>
                </a:moveTo>
                <a:cubicBezTo>
                  <a:pt x="12601" y="659"/>
                  <a:pt x="12671" y="709"/>
                  <a:pt x="12717" y="784"/>
                </a:cubicBezTo>
                <a:lnTo>
                  <a:pt x="20531" y="13344"/>
                </a:lnTo>
                <a:cubicBezTo>
                  <a:pt x="20625" y="13495"/>
                  <a:pt x="20572" y="13689"/>
                  <a:pt x="20410" y="13776"/>
                </a:cubicBezTo>
                <a:cubicBezTo>
                  <a:pt x="20248" y="13862"/>
                  <a:pt x="20038" y="13806"/>
                  <a:pt x="19945" y="13656"/>
                </a:cubicBezTo>
                <a:lnTo>
                  <a:pt x="12131" y="1103"/>
                </a:lnTo>
                <a:cubicBezTo>
                  <a:pt x="12037" y="952"/>
                  <a:pt x="12091" y="758"/>
                  <a:pt x="12252" y="671"/>
                </a:cubicBezTo>
                <a:cubicBezTo>
                  <a:pt x="12333" y="628"/>
                  <a:pt x="12433" y="617"/>
                  <a:pt x="12517" y="638"/>
                </a:cubicBezTo>
                <a:close/>
                <a:moveTo>
                  <a:pt x="6692" y="8744"/>
                </a:moveTo>
                <a:lnTo>
                  <a:pt x="10084" y="14207"/>
                </a:lnTo>
                <a:lnTo>
                  <a:pt x="5383" y="16730"/>
                </a:lnTo>
                <a:cubicBezTo>
                  <a:pt x="4734" y="17078"/>
                  <a:pt x="3897" y="16867"/>
                  <a:pt x="3522" y="16265"/>
                </a:cubicBezTo>
                <a:lnTo>
                  <a:pt x="1483" y="12992"/>
                </a:lnTo>
                <a:cubicBezTo>
                  <a:pt x="1108" y="12389"/>
                  <a:pt x="1335" y="11613"/>
                  <a:pt x="1984" y="11266"/>
                </a:cubicBezTo>
                <a:lnTo>
                  <a:pt x="6692" y="8744"/>
                </a:lnTo>
                <a:close/>
                <a:moveTo>
                  <a:pt x="1018" y="13503"/>
                </a:moveTo>
                <a:lnTo>
                  <a:pt x="2936" y="16584"/>
                </a:lnTo>
                <a:cubicBezTo>
                  <a:pt x="2979" y="16653"/>
                  <a:pt x="3049" y="16694"/>
                  <a:pt x="3100" y="16756"/>
                </a:cubicBezTo>
                <a:lnTo>
                  <a:pt x="3057" y="16783"/>
                </a:lnTo>
                <a:cubicBezTo>
                  <a:pt x="2733" y="16956"/>
                  <a:pt x="2321" y="16851"/>
                  <a:pt x="2134" y="16550"/>
                </a:cubicBezTo>
                <a:lnTo>
                  <a:pt x="1454" y="15462"/>
                </a:lnTo>
                <a:lnTo>
                  <a:pt x="775" y="14366"/>
                </a:lnTo>
                <a:cubicBezTo>
                  <a:pt x="588" y="14066"/>
                  <a:pt x="694" y="13677"/>
                  <a:pt x="1018" y="1350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0" name="Freeform: Shape 920"/>
          <p:cNvSpPr/>
          <p:nvPr/>
        </p:nvSpPr>
        <p:spPr>
          <a:xfrm>
            <a:off x="16362674" y="5194300"/>
            <a:ext cx="1114016" cy="1112923"/>
          </a:xfrm>
          <a:custGeom>
            <a:avLst/>
            <a:gdLst/>
            <a:ahLst/>
            <a:cxnLst>
              <a:cxn ang="0">
                <a:pos x="wd2" y="hd2"/>
              </a:cxn>
              <a:cxn ang="5400000">
                <a:pos x="wd2" y="hd2"/>
              </a:cxn>
              <a:cxn ang="10800000">
                <a:pos x="wd2" y="hd2"/>
              </a:cxn>
              <a:cxn ang="16200000">
                <a:pos x="wd2" y="hd2"/>
              </a:cxn>
            </a:cxnLst>
            <a:rect l="0" t="0" r="r" b="b"/>
            <a:pathLst>
              <a:path w="20544" h="21587" extrusionOk="0">
                <a:moveTo>
                  <a:pt x="18717" y="0"/>
                </a:moveTo>
                <a:cubicBezTo>
                  <a:pt x="16821" y="0"/>
                  <a:pt x="13106" y="566"/>
                  <a:pt x="9502" y="4357"/>
                </a:cubicBezTo>
                <a:cubicBezTo>
                  <a:pt x="8412" y="5504"/>
                  <a:pt x="7536" y="6833"/>
                  <a:pt x="6794" y="8129"/>
                </a:cubicBezTo>
                <a:cubicBezTo>
                  <a:pt x="5824" y="7688"/>
                  <a:pt x="4747" y="7677"/>
                  <a:pt x="3661" y="8168"/>
                </a:cubicBezTo>
                <a:cubicBezTo>
                  <a:pt x="1762" y="9026"/>
                  <a:pt x="189" y="11232"/>
                  <a:pt x="2" y="13302"/>
                </a:cubicBezTo>
                <a:cubicBezTo>
                  <a:pt x="-12" y="13456"/>
                  <a:pt x="66" y="13606"/>
                  <a:pt x="199" y="13672"/>
                </a:cubicBezTo>
                <a:cubicBezTo>
                  <a:pt x="246" y="13695"/>
                  <a:pt x="296" y="13703"/>
                  <a:pt x="346" y="13703"/>
                </a:cubicBezTo>
                <a:cubicBezTo>
                  <a:pt x="437" y="13703"/>
                  <a:pt x="528" y="13665"/>
                  <a:pt x="595" y="13595"/>
                </a:cubicBezTo>
                <a:cubicBezTo>
                  <a:pt x="1590" y="12195"/>
                  <a:pt x="3939" y="11678"/>
                  <a:pt x="5103" y="11609"/>
                </a:cubicBezTo>
                <a:cubicBezTo>
                  <a:pt x="4915" y="12101"/>
                  <a:pt x="4733" y="12585"/>
                  <a:pt x="4635" y="12925"/>
                </a:cubicBezTo>
                <a:cubicBezTo>
                  <a:pt x="4598" y="13054"/>
                  <a:pt x="4631" y="13191"/>
                  <a:pt x="4723" y="13287"/>
                </a:cubicBezTo>
                <a:lnTo>
                  <a:pt x="7892" y="16620"/>
                </a:lnTo>
                <a:cubicBezTo>
                  <a:pt x="7959" y="16689"/>
                  <a:pt x="8042" y="16728"/>
                  <a:pt x="8133" y="16728"/>
                </a:cubicBezTo>
                <a:cubicBezTo>
                  <a:pt x="8167" y="16728"/>
                  <a:pt x="8203" y="16723"/>
                  <a:pt x="8236" y="16713"/>
                </a:cubicBezTo>
                <a:cubicBezTo>
                  <a:pt x="8559" y="16609"/>
                  <a:pt x="9019" y="16418"/>
                  <a:pt x="9487" y="16220"/>
                </a:cubicBezTo>
                <a:cubicBezTo>
                  <a:pt x="9421" y="17444"/>
                  <a:pt x="8923" y="19915"/>
                  <a:pt x="7592" y="20962"/>
                </a:cubicBezTo>
                <a:cubicBezTo>
                  <a:pt x="7525" y="21032"/>
                  <a:pt x="7489" y="21128"/>
                  <a:pt x="7489" y="21224"/>
                </a:cubicBezTo>
                <a:cubicBezTo>
                  <a:pt x="7489" y="21276"/>
                  <a:pt x="7503" y="21328"/>
                  <a:pt x="7526" y="21378"/>
                </a:cubicBezTo>
                <a:cubicBezTo>
                  <a:pt x="7588" y="21517"/>
                  <a:pt x="7724" y="21600"/>
                  <a:pt x="7870" y="21585"/>
                </a:cubicBezTo>
                <a:cubicBezTo>
                  <a:pt x="9838" y="21388"/>
                  <a:pt x="11936" y="19733"/>
                  <a:pt x="12752" y="17736"/>
                </a:cubicBezTo>
                <a:cubicBezTo>
                  <a:pt x="13218" y="16594"/>
                  <a:pt x="13207" y="15462"/>
                  <a:pt x="12788" y="14442"/>
                </a:cubicBezTo>
                <a:cubicBezTo>
                  <a:pt x="14022" y="13660"/>
                  <a:pt x="15290" y="12742"/>
                  <a:pt x="16382" y="11593"/>
                </a:cubicBezTo>
                <a:cubicBezTo>
                  <a:pt x="21588" y="6118"/>
                  <a:pt x="20458" y="631"/>
                  <a:pt x="20407" y="400"/>
                </a:cubicBezTo>
                <a:cubicBezTo>
                  <a:pt x="20377" y="263"/>
                  <a:pt x="20268" y="153"/>
                  <a:pt x="20136" y="123"/>
                </a:cubicBezTo>
                <a:cubicBezTo>
                  <a:pt x="20115" y="118"/>
                  <a:pt x="19589" y="0"/>
                  <a:pt x="18717" y="0"/>
                </a:cubicBezTo>
                <a:close/>
                <a:moveTo>
                  <a:pt x="18717" y="731"/>
                </a:moveTo>
                <a:cubicBezTo>
                  <a:pt x="19188" y="731"/>
                  <a:pt x="19547" y="770"/>
                  <a:pt x="19763" y="801"/>
                </a:cubicBezTo>
                <a:cubicBezTo>
                  <a:pt x="19846" y="1411"/>
                  <a:pt x="19960" y="3166"/>
                  <a:pt x="19287" y="5381"/>
                </a:cubicBezTo>
                <a:cubicBezTo>
                  <a:pt x="18001" y="4028"/>
                  <a:pt x="16716" y="2677"/>
                  <a:pt x="15430" y="1324"/>
                </a:cubicBezTo>
                <a:cubicBezTo>
                  <a:pt x="16751" y="887"/>
                  <a:pt x="17920" y="731"/>
                  <a:pt x="18717" y="731"/>
                </a:cubicBezTo>
                <a:close/>
                <a:moveTo>
                  <a:pt x="14691" y="1578"/>
                </a:moveTo>
                <a:cubicBezTo>
                  <a:pt x="16141" y="3103"/>
                  <a:pt x="17589" y="4626"/>
                  <a:pt x="19039" y="6151"/>
                </a:cubicBezTo>
                <a:cubicBezTo>
                  <a:pt x="18464" y="7679"/>
                  <a:pt x="17504" y="9381"/>
                  <a:pt x="15891" y="11078"/>
                </a:cubicBezTo>
                <a:cubicBezTo>
                  <a:pt x="14060" y="13003"/>
                  <a:pt x="11718" y="14364"/>
                  <a:pt x="9985" y="15188"/>
                </a:cubicBezTo>
                <a:cubicBezTo>
                  <a:pt x="8693" y="13800"/>
                  <a:pt x="7405" y="12404"/>
                  <a:pt x="6113" y="11016"/>
                </a:cubicBezTo>
                <a:cubicBezTo>
                  <a:pt x="6900" y="9200"/>
                  <a:pt x="8183" y="6776"/>
                  <a:pt x="9992" y="4873"/>
                </a:cubicBezTo>
                <a:cubicBezTo>
                  <a:pt x="11605" y="3177"/>
                  <a:pt x="13229" y="2180"/>
                  <a:pt x="14691" y="1578"/>
                </a:cubicBezTo>
                <a:close/>
                <a:moveTo>
                  <a:pt x="13923" y="4018"/>
                </a:moveTo>
                <a:cubicBezTo>
                  <a:pt x="13180" y="4018"/>
                  <a:pt x="12479" y="4321"/>
                  <a:pt x="11954" y="4873"/>
                </a:cubicBezTo>
                <a:cubicBezTo>
                  <a:pt x="10870" y="6014"/>
                  <a:pt x="10870" y="7867"/>
                  <a:pt x="11954" y="9007"/>
                </a:cubicBezTo>
                <a:cubicBezTo>
                  <a:pt x="12479" y="9558"/>
                  <a:pt x="13180" y="9869"/>
                  <a:pt x="13923" y="9869"/>
                </a:cubicBezTo>
                <a:cubicBezTo>
                  <a:pt x="14666" y="9869"/>
                  <a:pt x="15366" y="9558"/>
                  <a:pt x="15891" y="9007"/>
                </a:cubicBezTo>
                <a:cubicBezTo>
                  <a:pt x="16975" y="7867"/>
                  <a:pt x="16975" y="6014"/>
                  <a:pt x="15891" y="4873"/>
                </a:cubicBezTo>
                <a:cubicBezTo>
                  <a:pt x="15367" y="4321"/>
                  <a:pt x="14666" y="4018"/>
                  <a:pt x="13923" y="4018"/>
                </a:cubicBezTo>
                <a:close/>
                <a:moveTo>
                  <a:pt x="13923" y="4750"/>
                </a:moveTo>
                <a:cubicBezTo>
                  <a:pt x="14480" y="4750"/>
                  <a:pt x="15000" y="4975"/>
                  <a:pt x="15394" y="5389"/>
                </a:cubicBezTo>
                <a:cubicBezTo>
                  <a:pt x="16207" y="6244"/>
                  <a:pt x="16207" y="7637"/>
                  <a:pt x="15394" y="8491"/>
                </a:cubicBezTo>
                <a:cubicBezTo>
                  <a:pt x="15000" y="8905"/>
                  <a:pt x="14480" y="9138"/>
                  <a:pt x="13923" y="9138"/>
                </a:cubicBezTo>
                <a:cubicBezTo>
                  <a:pt x="13366" y="9138"/>
                  <a:pt x="12845" y="8905"/>
                  <a:pt x="12452" y="8491"/>
                </a:cubicBezTo>
                <a:cubicBezTo>
                  <a:pt x="11639" y="7636"/>
                  <a:pt x="11639" y="6244"/>
                  <a:pt x="12452" y="5389"/>
                </a:cubicBezTo>
                <a:cubicBezTo>
                  <a:pt x="12845" y="4975"/>
                  <a:pt x="13366" y="4750"/>
                  <a:pt x="13923" y="4750"/>
                </a:cubicBezTo>
                <a:close/>
                <a:moveTo>
                  <a:pt x="5213" y="8522"/>
                </a:moveTo>
                <a:cubicBezTo>
                  <a:pt x="5594" y="8504"/>
                  <a:pt x="6005" y="8591"/>
                  <a:pt x="6421" y="8760"/>
                </a:cubicBezTo>
                <a:cubicBezTo>
                  <a:pt x="6020" y="9508"/>
                  <a:pt x="5695" y="10203"/>
                  <a:pt x="5418" y="10854"/>
                </a:cubicBezTo>
                <a:cubicBezTo>
                  <a:pt x="5410" y="10854"/>
                  <a:pt x="5404" y="10847"/>
                  <a:pt x="5396" y="10847"/>
                </a:cubicBezTo>
                <a:cubicBezTo>
                  <a:pt x="4438" y="10847"/>
                  <a:pt x="1898" y="11502"/>
                  <a:pt x="924" y="12309"/>
                </a:cubicBezTo>
                <a:cubicBezTo>
                  <a:pt x="1413" y="10841"/>
                  <a:pt x="2583" y="9458"/>
                  <a:pt x="3939" y="8845"/>
                </a:cubicBezTo>
                <a:cubicBezTo>
                  <a:pt x="4300" y="8682"/>
                  <a:pt x="4734" y="8544"/>
                  <a:pt x="5213" y="8522"/>
                </a:cubicBezTo>
                <a:close/>
                <a:moveTo>
                  <a:pt x="5806" y="11740"/>
                </a:moveTo>
                <a:cubicBezTo>
                  <a:pt x="6972" y="12993"/>
                  <a:pt x="8138" y="14243"/>
                  <a:pt x="9304" y="15496"/>
                </a:cubicBezTo>
                <a:cubicBezTo>
                  <a:pt x="8904" y="15670"/>
                  <a:pt x="8496" y="15849"/>
                  <a:pt x="8228" y="15943"/>
                </a:cubicBezTo>
                <a:lnTo>
                  <a:pt x="5367" y="12933"/>
                </a:lnTo>
                <a:cubicBezTo>
                  <a:pt x="5461" y="12636"/>
                  <a:pt x="5628" y="12190"/>
                  <a:pt x="5806" y="11740"/>
                </a:cubicBezTo>
                <a:close/>
                <a:moveTo>
                  <a:pt x="4591" y="14403"/>
                </a:moveTo>
                <a:cubicBezTo>
                  <a:pt x="2258" y="14036"/>
                  <a:pt x="1345" y="18519"/>
                  <a:pt x="756" y="20323"/>
                </a:cubicBezTo>
                <a:cubicBezTo>
                  <a:pt x="712" y="20455"/>
                  <a:pt x="742" y="20609"/>
                  <a:pt x="836" y="20708"/>
                </a:cubicBezTo>
                <a:cubicBezTo>
                  <a:pt x="903" y="20778"/>
                  <a:pt x="994" y="20808"/>
                  <a:pt x="1085" y="20808"/>
                </a:cubicBezTo>
                <a:cubicBezTo>
                  <a:pt x="1123" y="20808"/>
                  <a:pt x="1158" y="20805"/>
                  <a:pt x="1195" y="20793"/>
                </a:cubicBezTo>
                <a:cubicBezTo>
                  <a:pt x="2905" y="20174"/>
                  <a:pt x="7146" y="19225"/>
                  <a:pt x="6838" y="16797"/>
                </a:cubicBezTo>
                <a:cubicBezTo>
                  <a:pt x="6812" y="16597"/>
                  <a:pt x="6633" y="16456"/>
                  <a:pt x="6443" y="16482"/>
                </a:cubicBezTo>
                <a:cubicBezTo>
                  <a:pt x="6252" y="16509"/>
                  <a:pt x="6124" y="16690"/>
                  <a:pt x="6150" y="16890"/>
                </a:cubicBezTo>
                <a:cubicBezTo>
                  <a:pt x="6367" y="18589"/>
                  <a:pt x="2833" y="19394"/>
                  <a:pt x="1656" y="19846"/>
                </a:cubicBezTo>
                <a:cubicBezTo>
                  <a:pt x="2088" y="18599"/>
                  <a:pt x="2854" y="14870"/>
                  <a:pt x="4488" y="15127"/>
                </a:cubicBezTo>
                <a:cubicBezTo>
                  <a:pt x="4675" y="15156"/>
                  <a:pt x="4855" y="15019"/>
                  <a:pt x="4884" y="14819"/>
                </a:cubicBezTo>
                <a:cubicBezTo>
                  <a:pt x="4912" y="14620"/>
                  <a:pt x="4781" y="14433"/>
                  <a:pt x="4591" y="14403"/>
                </a:cubicBezTo>
                <a:close/>
                <a:moveTo>
                  <a:pt x="12195" y="14834"/>
                </a:moveTo>
                <a:cubicBezTo>
                  <a:pt x="12559" y="15821"/>
                  <a:pt x="12393" y="16764"/>
                  <a:pt x="12115" y="17444"/>
                </a:cubicBezTo>
                <a:cubicBezTo>
                  <a:pt x="11532" y="18870"/>
                  <a:pt x="10218" y="20101"/>
                  <a:pt x="8821" y="20616"/>
                </a:cubicBezTo>
                <a:cubicBezTo>
                  <a:pt x="9589" y="19591"/>
                  <a:pt x="10212" y="16919"/>
                  <a:pt x="10212" y="15912"/>
                </a:cubicBezTo>
                <a:cubicBezTo>
                  <a:pt x="10212" y="15903"/>
                  <a:pt x="10205" y="15897"/>
                  <a:pt x="10205" y="15889"/>
                </a:cubicBezTo>
                <a:cubicBezTo>
                  <a:pt x="10824" y="15598"/>
                  <a:pt x="11485" y="15255"/>
                  <a:pt x="12195" y="1483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1" name="Freeform: Shape 928"/>
          <p:cNvSpPr/>
          <p:nvPr/>
        </p:nvSpPr>
        <p:spPr>
          <a:xfrm>
            <a:off x="18300820" y="5249065"/>
            <a:ext cx="1143797" cy="1003304"/>
          </a:xfrm>
          <a:custGeom>
            <a:avLst/>
            <a:gdLst/>
            <a:ahLst/>
            <a:cxnLst>
              <a:cxn ang="0">
                <a:pos x="wd2" y="hd2"/>
              </a:cxn>
              <a:cxn ang="5400000">
                <a:pos x="wd2" y="hd2"/>
              </a:cxn>
              <a:cxn ang="10800000">
                <a:pos x="wd2" y="hd2"/>
              </a:cxn>
              <a:cxn ang="16200000">
                <a:pos x="wd2" y="hd2"/>
              </a:cxn>
            </a:cxnLst>
            <a:rect l="0" t="0" r="r" b="b"/>
            <a:pathLst>
              <a:path w="21551" h="21599" extrusionOk="0">
                <a:moveTo>
                  <a:pt x="21183" y="0"/>
                </a:moveTo>
                <a:cubicBezTo>
                  <a:pt x="21159" y="2"/>
                  <a:pt x="21139" y="26"/>
                  <a:pt x="21116" y="34"/>
                </a:cubicBezTo>
                <a:cubicBezTo>
                  <a:pt x="21098" y="40"/>
                  <a:pt x="21080" y="26"/>
                  <a:pt x="21063" y="34"/>
                </a:cubicBezTo>
                <a:lnTo>
                  <a:pt x="477" y="10586"/>
                </a:lnTo>
                <a:cubicBezTo>
                  <a:pt x="334" y="10659"/>
                  <a:pt x="248" y="10827"/>
                  <a:pt x="267" y="11005"/>
                </a:cubicBezTo>
                <a:cubicBezTo>
                  <a:pt x="287" y="11182"/>
                  <a:pt x="405" y="11325"/>
                  <a:pt x="559" y="11355"/>
                </a:cubicBezTo>
                <a:lnTo>
                  <a:pt x="5442" y="12286"/>
                </a:lnTo>
                <a:lnTo>
                  <a:pt x="7020" y="19967"/>
                </a:lnTo>
                <a:cubicBezTo>
                  <a:pt x="7023" y="19982"/>
                  <a:pt x="7038" y="19987"/>
                  <a:pt x="7042" y="20001"/>
                </a:cubicBezTo>
                <a:cubicBezTo>
                  <a:pt x="7054" y="20041"/>
                  <a:pt x="7073" y="20070"/>
                  <a:pt x="7095" y="20104"/>
                </a:cubicBezTo>
                <a:cubicBezTo>
                  <a:pt x="7120" y="20143"/>
                  <a:pt x="7142" y="20180"/>
                  <a:pt x="7177" y="20206"/>
                </a:cubicBezTo>
                <a:cubicBezTo>
                  <a:pt x="7188" y="20215"/>
                  <a:pt x="7188" y="20233"/>
                  <a:pt x="7199" y="20241"/>
                </a:cubicBezTo>
                <a:cubicBezTo>
                  <a:pt x="7252" y="20273"/>
                  <a:pt x="7308" y="20283"/>
                  <a:pt x="7364" y="20283"/>
                </a:cubicBezTo>
                <a:cubicBezTo>
                  <a:pt x="7391" y="20283"/>
                  <a:pt x="7419" y="20281"/>
                  <a:pt x="7446" y="20275"/>
                </a:cubicBezTo>
                <a:cubicBezTo>
                  <a:pt x="7500" y="20260"/>
                  <a:pt x="7533" y="20210"/>
                  <a:pt x="7573" y="20172"/>
                </a:cubicBezTo>
                <a:cubicBezTo>
                  <a:pt x="7593" y="20154"/>
                  <a:pt x="7624" y="20162"/>
                  <a:pt x="7641" y="20138"/>
                </a:cubicBezTo>
                <a:lnTo>
                  <a:pt x="11193" y="15362"/>
                </a:lnTo>
                <a:cubicBezTo>
                  <a:pt x="11316" y="15187"/>
                  <a:pt x="11293" y="14930"/>
                  <a:pt x="11140" y="14790"/>
                </a:cubicBezTo>
                <a:cubicBezTo>
                  <a:pt x="10989" y="14648"/>
                  <a:pt x="10771" y="14675"/>
                  <a:pt x="10647" y="14849"/>
                </a:cubicBezTo>
                <a:lnTo>
                  <a:pt x="8209" y="18053"/>
                </a:lnTo>
                <a:lnTo>
                  <a:pt x="9375" y="13499"/>
                </a:lnTo>
                <a:lnTo>
                  <a:pt x="16846" y="16208"/>
                </a:lnTo>
                <a:cubicBezTo>
                  <a:pt x="16881" y="16221"/>
                  <a:pt x="16915" y="16225"/>
                  <a:pt x="16951" y="16225"/>
                </a:cubicBezTo>
                <a:cubicBezTo>
                  <a:pt x="17007" y="16225"/>
                  <a:pt x="17064" y="16212"/>
                  <a:pt x="17115" y="16182"/>
                </a:cubicBezTo>
                <a:cubicBezTo>
                  <a:pt x="17199" y="16132"/>
                  <a:pt x="17259" y="16046"/>
                  <a:pt x="17287" y="15943"/>
                </a:cubicBezTo>
                <a:lnTo>
                  <a:pt x="21549" y="530"/>
                </a:lnTo>
                <a:cubicBezTo>
                  <a:pt x="21555" y="510"/>
                  <a:pt x="21547" y="490"/>
                  <a:pt x="21549" y="470"/>
                </a:cubicBezTo>
                <a:cubicBezTo>
                  <a:pt x="21554" y="440"/>
                  <a:pt x="21551" y="415"/>
                  <a:pt x="21549" y="385"/>
                </a:cubicBezTo>
                <a:cubicBezTo>
                  <a:pt x="21547" y="335"/>
                  <a:pt x="21552" y="284"/>
                  <a:pt x="21535" y="239"/>
                </a:cubicBezTo>
                <a:cubicBezTo>
                  <a:pt x="21527" y="219"/>
                  <a:pt x="21507" y="214"/>
                  <a:pt x="21497" y="197"/>
                </a:cubicBezTo>
                <a:cubicBezTo>
                  <a:pt x="21486" y="175"/>
                  <a:pt x="21490" y="147"/>
                  <a:pt x="21475" y="128"/>
                </a:cubicBezTo>
                <a:cubicBezTo>
                  <a:pt x="21463" y="113"/>
                  <a:pt x="21444" y="115"/>
                  <a:pt x="21430" y="103"/>
                </a:cubicBezTo>
                <a:cubicBezTo>
                  <a:pt x="21418" y="91"/>
                  <a:pt x="21414" y="70"/>
                  <a:pt x="21400" y="60"/>
                </a:cubicBezTo>
                <a:cubicBezTo>
                  <a:pt x="21388" y="51"/>
                  <a:pt x="21375" y="58"/>
                  <a:pt x="21363" y="51"/>
                </a:cubicBezTo>
                <a:cubicBezTo>
                  <a:pt x="21335" y="36"/>
                  <a:pt x="21310" y="33"/>
                  <a:pt x="21280" y="26"/>
                </a:cubicBezTo>
                <a:cubicBezTo>
                  <a:pt x="21256" y="20"/>
                  <a:pt x="21238" y="8"/>
                  <a:pt x="21213" y="9"/>
                </a:cubicBezTo>
                <a:cubicBezTo>
                  <a:pt x="21202" y="9"/>
                  <a:pt x="21194" y="-1"/>
                  <a:pt x="21183" y="0"/>
                </a:cubicBezTo>
                <a:close/>
                <a:moveTo>
                  <a:pt x="20480" y="1726"/>
                </a:moveTo>
                <a:lnTo>
                  <a:pt x="16719" y="15311"/>
                </a:lnTo>
                <a:lnTo>
                  <a:pt x="9832" y="12807"/>
                </a:lnTo>
                <a:lnTo>
                  <a:pt x="20480" y="1726"/>
                </a:lnTo>
                <a:close/>
                <a:moveTo>
                  <a:pt x="19329" y="1811"/>
                </a:moveTo>
                <a:lnTo>
                  <a:pt x="19276" y="1871"/>
                </a:lnTo>
                <a:cubicBezTo>
                  <a:pt x="19271" y="1862"/>
                  <a:pt x="19260" y="1862"/>
                  <a:pt x="19254" y="1854"/>
                </a:cubicBezTo>
                <a:lnTo>
                  <a:pt x="19329" y="1811"/>
                </a:lnTo>
                <a:close/>
                <a:moveTo>
                  <a:pt x="17369" y="2820"/>
                </a:moveTo>
                <a:lnTo>
                  <a:pt x="5651" y="11500"/>
                </a:lnTo>
                <a:lnTo>
                  <a:pt x="1838" y="10774"/>
                </a:lnTo>
                <a:lnTo>
                  <a:pt x="17369" y="2820"/>
                </a:lnTo>
                <a:close/>
                <a:moveTo>
                  <a:pt x="17609" y="3606"/>
                </a:moveTo>
                <a:lnTo>
                  <a:pt x="8904" y="12679"/>
                </a:lnTo>
                <a:cubicBezTo>
                  <a:pt x="8857" y="12729"/>
                  <a:pt x="8817" y="12796"/>
                  <a:pt x="8800" y="12867"/>
                </a:cubicBezTo>
                <a:lnTo>
                  <a:pt x="7401" y="18301"/>
                </a:lnTo>
                <a:lnTo>
                  <a:pt x="6138" y="12115"/>
                </a:lnTo>
                <a:lnTo>
                  <a:pt x="17609" y="3606"/>
                </a:lnTo>
                <a:close/>
                <a:moveTo>
                  <a:pt x="4425" y="13200"/>
                </a:moveTo>
                <a:cubicBezTo>
                  <a:pt x="4335" y="13185"/>
                  <a:pt x="4242" y="13211"/>
                  <a:pt x="4163" y="13277"/>
                </a:cubicBezTo>
                <a:lnTo>
                  <a:pt x="529" y="16310"/>
                </a:lnTo>
                <a:cubicBezTo>
                  <a:pt x="371" y="16443"/>
                  <a:pt x="338" y="16702"/>
                  <a:pt x="454" y="16883"/>
                </a:cubicBezTo>
                <a:cubicBezTo>
                  <a:pt x="523" y="16992"/>
                  <a:pt x="629" y="17045"/>
                  <a:pt x="738" y="17045"/>
                </a:cubicBezTo>
                <a:cubicBezTo>
                  <a:pt x="811" y="17045"/>
                  <a:pt x="885" y="17021"/>
                  <a:pt x="948" y="16968"/>
                </a:cubicBezTo>
                <a:lnTo>
                  <a:pt x="4582" y="13927"/>
                </a:lnTo>
                <a:cubicBezTo>
                  <a:pt x="4740" y="13794"/>
                  <a:pt x="4780" y="13543"/>
                  <a:pt x="4664" y="13363"/>
                </a:cubicBezTo>
                <a:cubicBezTo>
                  <a:pt x="4606" y="13272"/>
                  <a:pt x="4515" y="13216"/>
                  <a:pt x="4425" y="13200"/>
                </a:cubicBezTo>
                <a:close/>
                <a:moveTo>
                  <a:pt x="4709" y="15951"/>
                </a:moveTo>
                <a:cubicBezTo>
                  <a:pt x="4619" y="15937"/>
                  <a:pt x="4526" y="15961"/>
                  <a:pt x="4448" y="16028"/>
                </a:cubicBezTo>
                <a:cubicBezTo>
                  <a:pt x="3013" y="17262"/>
                  <a:pt x="1574" y="18495"/>
                  <a:pt x="140" y="19728"/>
                </a:cubicBezTo>
                <a:cubicBezTo>
                  <a:pt x="-16" y="19862"/>
                  <a:pt x="-45" y="20113"/>
                  <a:pt x="73" y="20292"/>
                </a:cubicBezTo>
                <a:cubicBezTo>
                  <a:pt x="143" y="20398"/>
                  <a:pt x="249" y="20454"/>
                  <a:pt x="357" y="20454"/>
                </a:cubicBezTo>
                <a:cubicBezTo>
                  <a:pt x="431" y="20454"/>
                  <a:pt x="502" y="20423"/>
                  <a:pt x="567" y="20369"/>
                </a:cubicBezTo>
                <a:cubicBezTo>
                  <a:pt x="2001" y="19136"/>
                  <a:pt x="3440" y="17902"/>
                  <a:pt x="4874" y="16669"/>
                </a:cubicBezTo>
                <a:cubicBezTo>
                  <a:pt x="5031" y="16534"/>
                  <a:pt x="5059" y="16285"/>
                  <a:pt x="4941" y="16105"/>
                </a:cubicBezTo>
                <a:cubicBezTo>
                  <a:pt x="4883" y="16016"/>
                  <a:pt x="4799" y="15966"/>
                  <a:pt x="4709" y="15951"/>
                </a:cubicBezTo>
                <a:close/>
                <a:moveTo>
                  <a:pt x="5539" y="18677"/>
                </a:moveTo>
                <a:cubicBezTo>
                  <a:pt x="5449" y="18661"/>
                  <a:pt x="5349" y="18679"/>
                  <a:pt x="5270" y="18745"/>
                </a:cubicBezTo>
                <a:lnTo>
                  <a:pt x="2743" y="20864"/>
                </a:lnTo>
                <a:cubicBezTo>
                  <a:pt x="2584" y="20997"/>
                  <a:pt x="2544" y="21256"/>
                  <a:pt x="2660" y="21437"/>
                </a:cubicBezTo>
                <a:cubicBezTo>
                  <a:pt x="2730" y="21546"/>
                  <a:pt x="2843" y="21599"/>
                  <a:pt x="2952" y="21599"/>
                </a:cubicBezTo>
                <a:cubicBezTo>
                  <a:pt x="3025" y="21599"/>
                  <a:pt x="3098" y="21575"/>
                  <a:pt x="3161" y="21522"/>
                </a:cubicBezTo>
                <a:lnTo>
                  <a:pt x="5689" y="19403"/>
                </a:lnTo>
                <a:cubicBezTo>
                  <a:pt x="5847" y="19271"/>
                  <a:pt x="5887" y="19020"/>
                  <a:pt x="5771" y="18839"/>
                </a:cubicBezTo>
                <a:cubicBezTo>
                  <a:pt x="5713" y="18748"/>
                  <a:pt x="5629" y="18693"/>
                  <a:pt x="5539" y="1867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2" name="Freeform: Shape 936"/>
          <p:cNvSpPr/>
          <p:nvPr/>
        </p:nvSpPr>
        <p:spPr>
          <a:xfrm>
            <a:off x="20293806" y="9176146"/>
            <a:ext cx="1130698" cy="1130698"/>
          </a:xfrm>
          <a:custGeom>
            <a:avLst/>
            <a:gdLst/>
            <a:ahLst/>
            <a:cxnLst>
              <a:cxn ang="0">
                <a:pos x="wd2" y="hd2"/>
              </a:cxn>
              <a:cxn ang="5400000">
                <a:pos x="wd2" y="hd2"/>
              </a:cxn>
              <a:cxn ang="10800000">
                <a:pos x="wd2" y="hd2"/>
              </a:cxn>
              <a:cxn ang="16200000">
                <a:pos x="wd2" y="hd2"/>
              </a:cxn>
            </a:cxnLst>
            <a:rect l="0" t="0" r="r" b="b"/>
            <a:pathLst>
              <a:path w="21600" h="21600" extrusionOk="0">
                <a:moveTo>
                  <a:pt x="8643" y="0"/>
                </a:moveTo>
                <a:cubicBezTo>
                  <a:pt x="3879" y="0"/>
                  <a:pt x="0" y="3879"/>
                  <a:pt x="0" y="8643"/>
                </a:cubicBezTo>
                <a:cubicBezTo>
                  <a:pt x="0" y="13407"/>
                  <a:pt x="3879" y="17278"/>
                  <a:pt x="8643" y="17278"/>
                </a:cubicBezTo>
                <a:cubicBezTo>
                  <a:pt x="10894" y="17278"/>
                  <a:pt x="12927" y="16397"/>
                  <a:pt x="14466" y="14981"/>
                </a:cubicBezTo>
                <a:lnTo>
                  <a:pt x="15808" y="16316"/>
                </a:lnTo>
                <a:cubicBezTo>
                  <a:pt x="15616" y="16606"/>
                  <a:pt x="15482" y="16922"/>
                  <a:pt x="15482" y="17278"/>
                </a:cubicBezTo>
                <a:cubicBezTo>
                  <a:pt x="15482" y="17760"/>
                  <a:pt x="15664" y="18212"/>
                  <a:pt x="16005" y="18552"/>
                </a:cubicBezTo>
                <a:lnTo>
                  <a:pt x="18529" y="21077"/>
                </a:lnTo>
                <a:cubicBezTo>
                  <a:pt x="18870" y="21417"/>
                  <a:pt x="19322" y="21600"/>
                  <a:pt x="19803" y="21600"/>
                </a:cubicBezTo>
                <a:cubicBezTo>
                  <a:pt x="20284" y="21600"/>
                  <a:pt x="20729" y="21417"/>
                  <a:pt x="21069" y="21077"/>
                </a:cubicBezTo>
                <a:cubicBezTo>
                  <a:pt x="21409" y="20737"/>
                  <a:pt x="21600" y="20284"/>
                  <a:pt x="21600" y="19803"/>
                </a:cubicBezTo>
                <a:cubicBezTo>
                  <a:pt x="21600" y="19322"/>
                  <a:pt x="21410" y="18870"/>
                  <a:pt x="21069" y="18529"/>
                </a:cubicBezTo>
                <a:lnTo>
                  <a:pt x="18552" y="16012"/>
                </a:lnTo>
                <a:cubicBezTo>
                  <a:pt x="17988" y="15448"/>
                  <a:pt x="17006" y="15404"/>
                  <a:pt x="16323" y="15815"/>
                </a:cubicBezTo>
                <a:lnTo>
                  <a:pt x="14981" y="14466"/>
                </a:lnTo>
                <a:cubicBezTo>
                  <a:pt x="16396" y="12927"/>
                  <a:pt x="17278" y="10893"/>
                  <a:pt x="17278" y="8643"/>
                </a:cubicBezTo>
                <a:cubicBezTo>
                  <a:pt x="17278" y="3879"/>
                  <a:pt x="13407" y="0"/>
                  <a:pt x="8643" y="0"/>
                </a:cubicBezTo>
                <a:close/>
                <a:moveTo>
                  <a:pt x="8643" y="720"/>
                </a:moveTo>
                <a:cubicBezTo>
                  <a:pt x="13010" y="720"/>
                  <a:pt x="16558" y="4276"/>
                  <a:pt x="16558" y="8643"/>
                </a:cubicBezTo>
                <a:cubicBezTo>
                  <a:pt x="16558" y="13010"/>
                  <a:pt x="13010" y="16558"/>
                  <a:pt x="8643" y="16558"/>
                </a:cubicBezTo>
                <a:cubicBezTo>
                  <a:pt x="4276" y="16558"/>
                  <a:pt x="720" y="13010"/>
                  <a:pt x="720" y="8643"/>
                </a:cubicBezTo>
                <a:cubicBezTo>
                  <a:pt x="720" y="4276"/>
                  <a:pt x="4276" y="720"/>
                  <a:pt x="8643" y="720"/>
                </a:cubicBezTo>
                <a:close/>
                <a:moveTo>
                  <a:pt x="8643" y="2881"/>
                </a:moveTo>
                <a:cubicBezTo>
                  <a:pt x="5467" y="2881"/>
                  <a:pt x="2881" y="5467"/>
                  <a:pt x="2881" y="8643"/>
                </a:cubicBezTo>
                <a:cubicBezTo>
                  <a:pt x="2881" y="10452"/>
                  <a:pt x="3710" y="12122"/>
                  <a:pt x="5148" y="13222"/>
                </a:cubicBezTo>
                <a:cubicBezTo>
                  <a:pt x="5307" y="13342"/>
                  <a:pt x="5528" y="13311"/>
                  <a:pt x="5648" y="13154"/>
                </a:cubicBezTo>
                <a:cubicBezTo>
                  <a:pt x="5769" y="12996"/>
                  <a:pt x="5738" y="12767"/>
                  <a:pt x="5580" y="12646"/>
                </a:cubicBezTo>
                <a:cubicBezTo>
                  <a:pt x="4322" y="11683"/>
                  <a:pt x="3601" y="10227"/>
                  <a:pt x="3601" y="8643"/>
                </a:cubicBezTo>
                <a:cubicBezTo>
                  <a:pt x="3601" y="5864"/>
                  <a:pt x="5865" y="3601"/>
                  <a:pt x="8643" y="3601"/>
                </a:cubicBezTo>
                <a:cubicBezTo>
                  <a:pt x="11421" y="3601"/>
                  <a:pt x="13677" y="5864"/>
                  <a:pt x="13677" y="8643"/>
                </a:cubicBezTo>
                <a:cubicBezTo>
                  <a:pt x="13677" y="11422"/>
                  <a:pt x="11421" y="13685"/>
                  <a:pt x="8643" y="13685"/>
                </a:cubicBezTo>
                <a:cubicBezTo>
                  <a:pt x="8004" y="13685"/>
                  <a:pt x="7382" y="13560"/>
                  <a:pt x="6793" y="13328"/>
                </a:cubicBezTo>
                <a:cubicBezTo>
                  <a:pt x="6609" y="13254"/>
                  <a:pt x="6396" y="13348"/>
                  <a:pt x="6323" y="13533"/>
                </a:cubicBezTo>
                <a:cubicBezTo>
                  <a:pt x="6250" y="13717"/>
                  <a:pt x="6343" y="13930"/>
                  <a:pt x="6528" y="14003"/>
                </a:cubicBezTo>
                <a:cubicBezTo>
                  <a:pt x="7201" y="14269"/>
                  <a:pt x="7914" y="14405"/>
                  <a:pt x="8643" y="14405"/>
                </a:cubicBezTo>
                <a:cubicBezTo>
                  <a:pt x="11819" y="14405"/>
                  <a:pt x="14397" y="11819"/>
                  <a:pt x="14397" y="8643"/>
                </a:cubicBezTo>
                <a:cubicBezTo>
                  <a:pt x="14397" y="5467"/>
                  <a:pt x="11819" y="2881"/>
                  <a:pt x="8643" y="2881"/>
                </a:cubicBezTo>
                <a:close/>
                <a:moveTo>
                  <a:pt x="17278" y="16217"/>
                </a:moveTo>
                <a:cubicBezTo>
                  <a:pt x="17571" y="16217"/>
                  <a:pt x="17852" y="16328"/>
                  <a:pt x="18044" y="16520"/>
                </a:cubicBezTo>
                <a:lnTo>
                  <a:pt x="20561" y="19037"/>
                </a:lnTo>
                <a:cubicBezTo>
                  <a:pt x="20765" y="19241"/>
                  <a:pt x="20880" y="19515"/>
                  <a:pt x="20880" y="19803"/>
                </a:cubicBezTo>
                <a:cubicBezTo>
                  <a:pt x="20880" y="20091"/>
                  <a:pt x="20765" y="20358"/>
                  <a:pt x="20561" y="20561"/>
                </a:cubicBezTo>
                <a:cubicBezTo>
                  <a:pt x="20153" y="20969"/>
                  <a:pt x="19446" y="20969"/>
                  <a:pt x="19037" y="20561"/>
                </a:cubicBezTo>
                <a:lnTo>
                  <a:pt x="16520" y="18044"/>
                </a:lnTo>
                <a:cubicBezTo>
                  <a:pt x="16317" y="17840"/>
                  <a:pt x="16202" y="17567"/>
                  <a:pt x="16202" y="17278"/>
                </a:cubicBezTo>
                <a:cubicBezTo>
                  <a:pt x="16202" y="16990"/>
                  <a:pt x="16317" y="16724"/>
                  <a:pt x="16520" y="16520"/>
                </a:cubicBezTo>
                <a:cubicBezTo>
                  <a:pt x="16713" y="16328"/>
                  <a:pt x="16986" y="16217"/>
                  <a:pt x="17278" y="1621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3" name="Freeform: Shape 941"/>
          <p:cNvSpPr/>
          <p:nvPr/>
        </p:nvSpPr>
        <p:spPr>
          <a:xfrm>
            <a:off x="4912121" y="7067946"/>
            <a:ext cx="1098429" cy="1130698"/>
          </a:xfrm>
          <a:custGeom>
            <a:avLst/>
            <a:gdLst/>
            <a:ahLst/>
            <a:cxnLst>
              <a:cxn ang="0">
                <a:pos x="wd2" y="hd2"/>
              </a:cxn>
              <a:cxn ang="5400000">
                <a:pos x="wd2" y="hd2"/>
              </a:cxn>
              <a:cxn ang="10800000">
                <a:pos x="wd2" y="hd2"/>
              </a:cxn>
              <a:cxn ang="16200000">
                <a:pos x="wd2" y="hd2"/>
              </a:cxn>
            </a:cxnLst>
            <a:rect l="0" t="0" r="r" b="b"/>
            <a:pathLst>
              <a:path w="21410" h="21600" extrusionOk="0">
                <a:moveTo>
                  <a:pt x="5508" y="0"/>
                </a:moveTo>
                <a:cubicBezTo>
                  <a:pt x="5407" y="0"/>
                  <a:pt x="5319" y="41"/>
                  <a:pt x="5253" y="106"/>
                </a:cubicBezTo>
                <a:lnTo>
                  <a:pt x="108" y="5148"/>
                </a:lnTo>
                <a:cubicBezTo>
                  <a:pt x="46" y="5209"/>
                  <a:pt x="23" y="5285"/>
                  <a:pt x="15" y="5368"/>
                </a:cubicBezTo>
                <a:cubicBezTo>
                  <a:pt x="14" y="5380"/>
                  <a:pt x="0" y="5386"/>
                  <a:pt x="0" y="5398"/>
                </a:cubicBezTo>
                <a:lnTo>
                  <a:pt x="0" y="21236"/>
                </a:lnTo>
                <a:cubicBezTo>
                  <a:pt x="0" y="21435"/>
                  <a:pt x="160" y="21600"/>
                  <a:pt x="364" y="21600"/>
                </a:cubicBezTo>
                <a:lnTo>
                  <a:pt x="17259" y="21600"/>
                </a:lnTo>
                <a:cubicBezTo>
                  <a:pt x="17462" y="21600"/>
                  <a:pt x="17630" y="21435"/>
                  <a:pt x="17630" y="21236"/>
                </a:cubicBezTo>
                <a:cubicBezTo>
                  <a:pt x="17630" y="17949"/>
                  <a:pt x="17630" y="14667"/>
                  <a:pt x="17630" y="11380"/>
                </a:cubicBezTo>
                <a:cubicBezTo>
                  <a:pt x="17630" y="11181"/>
                  <a:pt x="17462" y="11016"/>
                  <a:pt x="17259" y="11016"/>
                </a:cubicBezTo>
                <a:cubicBezTo>
                  <a:pt x="17055" y="11016"/>
                  <a:pt x="16895" y="11181"/>
                  <a:pt x="16895" y="11380"/>
                </a:cubicBezTo>
                <a:lnTo>
                  <a:pt x="16895" y="20880"/>
                </a:lnTo>
                <a:lnTo>
                  <a:pt x="735" y="20880"/>
                </a:lnTo>
                <a:lnTo>
                  <a:pt x="735" y="5762"/>
                </a:lnTo>
                <a:lnTo>
                  <a:pt x="5508" y="5762"/>
                </a:lnTo>
                <a:cubicBezTo>
                  <a:pt x="5711" y="5762"/>
                  <a:pt x="5879" y="5597"/>
                  <a:pt x="5879" y="5398"/>
                </a:cubicBezTo>
                <a:lnTo>
                  <a:pt x="5879" y="2161"/>
                </a:lnTo>
                <a:cubicBezTo>
                  <a:pt x="5879" y="1962"/>
                  <a:pt x="5711" y="1797"/>
                  <a:pt x="5508" y="1797"/>
                </a:cubicBezTo>
                <a:cubicBezTo>
                  <a:pt x="5305" y="1797"/>
                  <a:pt x="5144" y="1962"/>
                  <a:pt x="5144" y="2161"/>
                </a:cubicBezTo>
                <a:lnTo>
                  <a:pt x="5144" y="5042"/>
                </a:lnTo>
                <a:lnTo>
                  <a:pt x="1253" y="5042"/>
                </a:lnTo>
                <a:lnTo>
                  <a:pt x="5663" y="720"/>
                </a:lnTo>
                <a:lnTo>
                  <a:pt x="16895" y="720"/>
                </a:lnTo>
                <a:lnTo>
                  <a:pt x="16895" y="1857"/>
                </a:lnTo>
                <a:cubicBezTo>
                  <a:pt x="16895" y="2056"/>
                  <a:pt x="17055" y="2221"/>
                  <a:pt x="17259" y="2221"/>
                </a:cubicBezTo>
                <a:cubicBezTo>
                  <a:pt x="17462" y="2221"/>
                  <a:pt x="17630" y="2056"/>
                  <a:pt x="17630" y="1857"/>
                </a:cubicBezTo>
                <a:cubicBezTo>
                  <a:pt x="17630" y="1359"/>
                  <a:pt x="17630" y="863"/>
                  <a:pt x="17630" y="364"/>
                </a:cubicBezTo>
                <a:cubicBezTo>
                  <a:pt x="17630" y="165"/>
                  <a:pt x="17462" y="0"/>
                  <a:pt x="17259" y="0"/>
                </a:cubicBezTo>
                <a:lnTo>
                  <a:pt x="5508" y="0"/>
                </a:lnTo>
                <a:close/>
                <a:moveTo>
                  <a:pt x="18589" y="2123"/>
                </a:moveTo>
                <a:cubicBezTo>
                  <a:pt x="18216" y="2169"/>
                  <a:pt x="17862" y="2355"/>
                  <a:pt x="17614" y="2669"/>
                </a:cubicBezTo>
                <a:lnTo>
                  <a:pt x="9971" y="12350"/>
                </a:lnTo>
                <a:lnTo>
                  <a:pt x="7945" y="14905"/>
                </a:lnTo>
                <a:cubicBezTo>
                  <a:pt x="7391" y="15606"/>
                  <a:pt x="5924" y="17474"/>
                  <a:pt x="7086" y="18355"/>
                </a:cubicBezTo>
                <a:cubicBezTo>
                  <a:pt x="8247" y="19238"/>
                  <a:pt x="9712" y="17373"/>
                  <a:pt x="10265" y="16672"/>
                </a:cubicBezTo>
                <a:lnTo>
                  <a:pt x="12292" y="14109"/>
                </a:lnTo>
                <a:lnTo>
                  <a:pt x="12965" y="13260"/>
                </a:lnTo>
                <a:cubicBezTo>
                  <a:pt x="12967" y="13258"/>
                  <a:pt x="12964" y="13255"/>
                  <a:pt x="12965" y="13253"/>
                </a:cubicBezTo>
                <a:lnTo>
                  <a:pt x="19935" y="4435"/>
                </a:lnTo>
                <a:cubicBezTo>
                  <a:pt x="20102" y="4223"/>
                  <a:pt x="20182" y="3978"/>
                  <a:pt x="20214" y="3730"/>
                </a:cubicBezTo>
                <a:lnTo>
                  <a:pt x="20392" y="3867"/>
                </a:lnTo>
                <a:cubicBezTo>
                  <a:pt x="20713" y="4109"/>
                  <a:pt x="20772" y="4561"/>
                  <a:pt x="20523" y="4875"/>
                </a:cubicBezTo>
                <a:lnTo>
                  <a:pt x="16245" y="10281"/>
                </a:lnTo>
                <a:cubicBezTo>
                  <a:pt x="16121" y="10436"/>
                  <a:pt x="16155" y="10666"/>
                  <a:pt x="16315" y="10789"/>
                </a:cubicBezTo>
                <a:cubicBezTo>
                  <a:pt x="16476" y="10910"/>
                  <a:pt x="16700" y="10877"/>
                  <a:pt x="16825" y="10720"/>
                </a:cubicBezTo>
                <a:lnTo>
                  <a:pt x="21103" y="5315"/>
                </a:lnTo>
                <a:cubicBezTo>
                  <a:pt x="21600" y="4686"/>
                  <a:pt x="21481" y="3784"/>
                  <a:pt x="20840" y="3298"/>
                </a:cubicBezTo>
                <a:lnTo>
                  <a:pt x="19680" y="2419"/>
                </a:lnTo>
                <a:cubicBezTo>
                  <a:pt x="19359" y="2175"/>
                  <a:pt x="18962" y="2076"/>
                  <a:pt x="18589" y="2123"/>
                </a:cubicBezTo>
                <a:close/>
                <a:moveTo>
                  <a:pt x="18682" y="2836"/>
                </a:moveTo>
                <a:cubicBezTo>
                  <a:pt x="18869" y="2812"/>
                  <a:pt x="19070" y="2859"/>
                  <a:pt x="19231" y="2980"/>
                </a:cubicBezTo>
                <a:cubicBezTo>
                  <a:pt x="19551" y="3224"/>
                  <a:pt x="19608" y="3681"/>
                  <a:pt x="19363" y="3996"/>
                </a:cubicBezTo>
                <a:lnTo>
                  <a:pt x="12609" y="12532"/>
                </a:lnTo>
                <a:lnTo>
                  <a:pt x="11449" y="11653"/>
                </a:lnTo>
                <a:lnTo>
                  <a:pt x="18195" y="3108"/>
                </a:lnTo>
                <a:cubicBezTo>
                  <a:pt x="18318" y="2952"/>
                  <a:pt x="18495" y="2859"/>
                  <a:pt x="18682" y="2836"/>
                </a:cubicBezTo>
                <a:close/>
                <a:moveTo>
                  <a:pt x="11000" y="12222"/>
                </a:moveTo>
                <a:lnTo>
                  <a:pt x="12161" y="13101"/>
                </a:lnTo>
                <a:lnTo>
                  <a:pt x="9685" y="16232"/>
                </a:lnTo>
                <a:cubicBezTo>
                  <a:pt x="8318" y="17965"/>
                  <a:pt x="7753" y="17950"/>
                  <a:pt x="7535" y="17786"/>
                </a:cubicBezTo>
                <a:cubicBezTo>
                  <a:pt x="7320" y="17621"/>
                  <a:pt x="7155" y="17085"/>
                  <a:pt x="8525" y="15353"/>
                </a:cubicBezTo>
                <a:lnTo>
                  <a:pt x="11000" y="12222"/>
                </a:lnTo>
                <a:close/>
                <a:moveTo>
                  <a:pt x="6591" y="18567"/>
                </a:moveTo>
                <a:cubicBezTo>
                  <a:pt x="6498" y="18579"/>
                  <a:pt x="6406" y="18625"/>
                  <a:pt x="6343" y="18704"/>
                </a:cubicBezTo>
                <a:lnTo>
                  <a:pt x="6119" y="18984"/>
                </a:lnTo>
                <a:cubicBezTo>
                  <a:pt x="5995" y="19142"/>
                  <a:pt x="6020" y="19371"/>
                  <a:pt x="6181" y="19492"/>
                </a:cubicBezTo>
                <a:cubicBezTo>
                  <a:pt x="6342" y="19614"/>
                  <a:pt x="6575" y="19581"/>
                  <a:pt x="6699" y="19424"/>
                </a:cubicBezTo>
                <a:lnTo>
                  <a:pt x="6924" y="19144"/>
                </a:lnTo>
                <a:cubicBezTo>
                  <a:pt x="7049" y="18986"/>
                  <a:pt x="7023" y="18758"/>
                  <a:pt x="6862" y="18636"/>
                </a:cubicBezTo>
                <a:cubicBezTo>
                  <a:pt x="6782" y="18575"/>
                  <a:pt x="6684" y="18556"/>
                  <a:pt x="6591" y="1856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4" name="Freeform: Shape 949"/>
          <p:cNvSpPr/>
          <p:nvPr/>
        </p:nvSpPr>
        <p:spPr>
          <a:xfrm>
            <a:off x="18312209" y="3397250"/>
            <a:ext cx="1121941" cy="1055291"/>
          </a:xfrm>
          <a:custGeom>
            <a:avLst/>
            <a:gdLst/>
            <a:ahLst/>
            <a:cxnLst>
              <a:cxn ang="0">
                <a:pos x="wd2" y="hd2"/>
              </a:cxn>
              <a:cxn ang="5400000">
                <a:pos x="wd2" y="hd2"/>
              </a:cxn>
              <a:cxn ang="10800000">
                <a:pos x="wd2" y="hd2"/>
              </a:cxn>
              <a:cxn ang="16200000">
                <a:pos x="wd2" y="hd2"/>
              </a:cxn>
            </a:cxnLst>
            <a:rect l="0" t="0" r="r" b="b"/>
            <a:pathLst>
              <a:path w="21557" h="21600" extrusionOk="0">
                <a:moveTo>
                  <a:pt x="724" y="0"/>
                </a:moveTo>
                <a:cubicBezTo>
                  <a:pt x="624" y="0"/>
                  <a:pt x="531" y="44"/>
                  <a:pt x="465" y="114"/>
                </a:cubicBezTo>
                <a:cubicBezTo>
                  <a:pt x="207" y="232"/>
                  <a:pt x="0" y="454"/>
                  <a:pt x="0" y="772"/>
                </a:cubicBezTo>
                <a:cubicBezTo>
                  <a:pt x="0" y="1197"/>
                  <a:pt x="325" y="1543"/>
                  <a:pt x="724" y="1543"/>
                </a:cubicBezTo>
                <a:cubicBezTo>
                  <a:pt x="1124" y="1543"/>
                  <a:pt x="1449" y="1197"/>
                  <a:pt x="1449" y="772"/>
                </a:cubicBezTo>
                <a:lnTo>
                  <a:pt x="4354" y="772"/>
                </a:lnTo>
                <a:lnTo>
                  <a:pt x="7222" y="15061"/>
                </a:lnTo>
                <a:cubicBezTo>
                  <a:pt x="6804" y="15436"/>
                  <a:pt x="6512" y="15970"/>
                  <a:pt x="6512" y="16580"/>
                </a:cubicBezTo>
                <a:cubicBezTo>
                  <a:pt x="6512" y="17643"/>
                  <a:pt x="7329" y="18513"/>
                  <a:pt x="8327" y="18513"/>
                </a:cubicBezTo>
                <a:lnTo>
                  <a:pt x="9410" y="18513"/>
                </a:lnTo>
                <a:lnTo>
                  <a:pt x="16655" y="18513"/>
                </a:lnTo>
                <a:lnTo>
                  <a:pt x="19186" y="18513"/>
                </a:lnTo>
                <a:cubicBezTo>
                  <a:pt x="19386" y="18513"/>
                  <a:pt x="19552" y="18336"/>
                  <a:pt x="19552" y="18123"/>
                </a:cubicBezTo>
                <a:cubicBezTo>
                  <a:pt x="19552" y="17909"/>
                  <a:pt x="19386" y="17741"/>
                  <a:pt x="19186" y="17741"/>
                </a:cubicBezTo>
                <a:lnTo>
                  <a:pt x="8327" y="17741"/>
                </a:lnTo>
                <a:cubicBezTo>
                  <a:pt x="7728" y="17741"/>
                  <a:pt x="7237" y="17218"/>
                  <a:pt x="7237" y="16580"/>
                </a:cubicBezTo>
                <a:cubicBezTo>
                  <a:pt x="7237" y="15930"/>
                  <a:pt x="7734" y="15376"/>
                  <a:pt x="8343" y="15337"/>
                </a:cubicBezTo>
                <a:lnTo>
                  <a:pt x="18485" y="14695"/>
                </a:lnTo>
                <a:cubicBezTo>
                  <a:pt x="19034" y="14661"/>
                  <a:pt x="19582" y="14191"/>
                  <a:pt x="19728" y="13623"/>
                </a:cubicBezTo>
                <a:lnTo>
                  <a:pt x="21520" y="6629"/>
                </a:lnTo>
                <a:cubicBezTo>
                  <a:pt x="21600" y="6315"/>
                  <a:pt x="21551" y="6003"/>
                  <a:pt x="21382" y="5768"/>
                </a:cubicBezTo>
                <a:cubicBezTo>
                  <a:pt x="21214" y="5531"/>
                  <a:pt x="20940" y="5394"/>
                  <a:pt x="20635" y="5394"/>
                </a:cubicBezTo>
                <a:lnTo>
                  <a:pt x="20277" y="5394"/>
                </a:lnTo>
                <a:lnTo>
                  <a:pt x="18828" y="5394"/>
                </a:lnTo>
                <a:lnTo>
                  <a:pt x="18462" y="5394"/>
                </a:lnTo>
                <a:cubicBezTo>
                  <a:pt x="18262" y="5394"/>
                  <a:pt x="18103" y="5571"/>
                  <a:pt x="18103" y="5784"/>
                </a:cubicBezTo>
                <a:cubicBezTo>
                  <a:pt x="18103" y="5997"/>
                  <a:pt x="18262" y="6166"/>
                  <a:pt x="18462" y="6166"/>
                </a:cubicBezTo>
                <a:lnTo>
                  <a:pt x="20277" y="6166"/>
                </a:lnTo>
                <a:lnTo>
                  <a:pt x="20635" y="6166"/>
                </a:lnTo>
                <a:cubicBezTo>
                  <a:pt x="20713" y="6166"/>
                  <a:pt x="20772" y="6196"/>
                  <a:pt x="20803" y="6239"/>
                </a:cubicBezTo>
                <a:cubicBezTo>
                  <a:pt x="20833" y="6281"/>
                  <a:pt x="20838" y="6344"/>
                  <a:pt x="20818" y="6426"/>
                </a:cubicBezTo>
                <a:lnTo>
                  <a:pt x="19026" y="13420"/>
                </a:lnTo>
                <a:cubicBezTo>
                  <a:pt x="18962" y="13670"/>
                  <a:pt x="18688" y="13916"/>
                  <a:pt x="18447" y="13932"/>
                </a:cubicBezTo>
                <a:lnTo>
                  <a:pt x="8304" y="14565"/>
                </a:lnTo>
                <a:cubicBezTo>
                  <a:pt x="8156" y="14575"/>
                  <a:pt x="8023" y="14634"/>
                  <a:pt x="7885" y="14679"/>
                </a:cubicBezTo>
                <a:lnTo>
                  <a:pt x="6177" y="6166"/>
                </a:lnTo>
                <a:lnTo>
                  <a:pt x="16799" y="6166"/>
                </a:lnTo>
                <a:cubicBezTo>
                  <a:pt x="16999" y="6166"/>
                  <a:pt x="17158" y="5997"/>
                  <a:pt x="17158" y="5784"/>
                </a:cubicBezTo>
                <a:cubicBezTo>
                  <a:pt x="17158" y="5571"/>
                  <a:pt x="16999" y="5394"/>
                  <a:pt x="16799" y="5394"/>
                </a:cubicBezTo>
                <a:lnTo>
                  <a:pt x="6024" y="5394"/>
                </a:lnTo>
                <a:lnTo>
                  <a:pt x="5002" y="301"/>
                </a:lnTo>
                <a:cubicBezTo>
                  <a:pt x="4966" y="122"/>
                  <a:pt x="4814" y="0"/>
                  <a:pt x="4644" y="0"/>
                </a:cubicBezTo>
                <a:lnTo>
                  <a:pt x="724" y="0"/>
                </a:lnTo>
                <a:close/>
                <a:moveTo>
                  <a:pt x="16655" y="18513"/>
                </a:moveTo>
                <a:cubicBezTo>
                  <a:pt x="15856" y="18513"/>
                  <a:pt x="15206" y="19205"/>
                  <a:pt x="15206" y="20057"/>
                </a:cubicBezTo>
                <a:cubicBezTo>
                  <a:pt x="15206" y="20908"/>
                  <a:pt x="15856" y="21600"/>
                  <a:pt x="16655" y="21600"/>
                </a:cubicBezTo>
                <a:cubicBezTo>
                  <a:pt x="17453" y="21600"/>
                  <a:pt x="18103" y="20908"/>
                  <a:pt x="18103" y="20057"/>
                </a:cubicBezTo>
                <a:cubicBezTo>
                  <a:pt x="18103" y="19205"/>
                  <a:pt x="17453" y="18513"/>
                  <a:pt x="16655" y="18513"/>
                </a:cubicBezTo>
                <a:close/>
                <a:moveTo>
                  <a:pt x="9410" y="18513"/>
                </a:moveTo>
                <a:cubicBezTo>
                  <a:pt x="8612" y="18513"/>
                  <a:pt x="7961" y="19205"/>
                  <a:pt x="7961" y="20057"/>
                </a:cubicBezTo>
                <a:cubicBezTo>
                  <a:pt x="7961" y="20908"/>
                  <a:pt x="8612" y="21600"/>
                  <a:pt x="9410" y="21600"/>
                </a:cubicBezTo>
                <a:cubicBezTo>
                  <a:pt x="10209" y="21600"/>
                  <a:pt x="10859" y="20908"/>
                  <a:pt x="10859" y="20057"/>
                </a:cubicBezTo>
                <a:cubicBezTo>
                  <a:pt x="10859" y="19205"/>
                  <a:pt x="10209" y="18513"/>
                  <a:pt x="9410" y="18513"/>
                </a:cubicBezTo>
                <a:close/>
                <a:moveTo>
                  <a:pt x="7877" y="7709"/>
                </a:moveTo>
                <a:cubicBezTo>
                  <a:pt x="7678" y="7709"/>
                  <a:pt x="7511" y="7887"/>
                  <a:pt x="7511" y="8099"/>
                </a:cubicBezTo>
                <a:cubicBezTo>
                  <a:pt x="7511" y="8311"/>
                  <a:pt x="7678" y="8481"/>
                  <a:pt x="7877" y="8481"/>
                </a:cubicBezTo>
                <a:cubicBezTo>
                  <a:pt x="8077" y="8481"/>
                  <a:pt x="8236" y="8311"/>
                  <a:pt x="8236" y="8099"/>
                </a:cubicBezTo>
                <a:cubicBezTo>
                  <a:pt x="8236" y="7887"/>
                  <a:pt x="8076" y="7709"/>
                  <a:pt x="7877" y="7709"/>
                </a:cubicBezTo>
                <a:close/>
                <a:moveTo>
                  <a:pt x="9708" y="7709"/>
                </a:moveTo>
                <a:cubicBezTo>
                  <a:pt x="9508" y="7709"/>
                  <a:pt x="9341" y="7887"/>
                  <a:pt x="9341" y="8099"/>
                </a:cubicBezTo>
                <a:cubicBezTo>
                  <a:pt x="9341" y="8311"/>
                  <a:pt x="9508" y="8481"/>
                  <a:pt x="9708" y="8481"/>
                </a:cubicBezTo>
                <a:cubicBezTo>
                  <a:pt x="9907" y="8481"/>
                  <a:pt x="10066" y="8311"/>
                  <a:pt x="10066" y="8099"/>
                </a:cubicBezTo>
                <a:cubicBezTo>
                  <a:pt x="10066" y="7887"/>
                  <a:pt x="9907" y="7709"/>
                  <a:pt x="9708" y="7709"/>
                </a:cubicBezTo>
                <a:close/>
                <a:moveTo>
                  <a:pt x="11538" y="7709"/>
                </a:moveTo>
                <a:cubicBezTo>
                  <a:pt x="11338" y="7709"/>
                  <a:pt x="11179" y="7887"/>
                  <a:pt x="11179" y="8099"/>
                </a:cubicBezTo>
                <a:cubicBezTo>
                  <a:pt x="11179" y="8311"/>
                  <a:pt x="11338" y="8481"/>
                  <a:pt x="11538" y="8481"/>
                </a:cubicBezTo>
                <a:cubicBezTo>
                  <a:pt x="11737" y="8481"/>
                  <a:pt x="11904" y="8311"/>
                  <a:pt x="11904" y="8099"/>
                </a:cubicBezTo>
                <a:cubicBezTo>
                  <a:pt x="11904" y="7887"/>
                  <a:pt x="11737" y="7709"/>
                  <a:pt x="11538" y="7709"/>
                </a:cubicBezTo>
                <a:close/>
                <a:moveTo>
                  <a:pt x="13375" y="7709"/>
                </a:moveTo>
                <a:cubicBezTo>
                  <a:pt x="13176" y="7709"/>
                  <a:pt x="13009" y="7887"/>
                  <a:pt x="13009" y="8099"/>
                </a:cubicBezTo>
                <a:cubicBezTo>
                  <a:pt x="13009" y="8311"/>
                  <a:pt x="13176" y="8481"/>
                  <a:pt x="13375" y="8481"/>
                </a:cubicBezTo>
                <a:cubicBezTo>
                  <a:pt x="13575" y="8481"/>
                  <a:pt x="13734" y="8311"/>
                  <a:pt x="13734" y="8099"/>
                </a:cubicBezTo>
                <a:cubicBezTo>
                  <a:pt x="13734" y="7887"/>
                  <a:pt x="13575" y="7709"/>
                  <a:pt x="13375" y="7709"/>
                </a:cubicBezTo>
                <a:close/>
                <a:moveTo>
                  <a:pt x="15206" y="7709"/>
                </a:moveTo>
                <a:cubicBezTo>
                  <a:pt x="15006" y="7709"/>
                  <a:pt x="14840" y="7887"/>
                  <a:pt x="14840" y="8099"/>
                </a:cubicBezTo>
                <a:cubicBezTo>
                  <a:pt x="14840" y="8311"/>
                  <a:pt x="15006" y="8481"/>
                  <a:pt x="15206" y="8481"/>
                </a:cubicBezTo>
                <a:cubicBezTo>
                  <a:pt x="15405" y="8481"/>
                  <a:pt x="15564" y="8311"/>
                  <a:pt x="15564" y="8099"/>
                </a:cubicBezTo>
                <a:cubicBezTo>
                  <a:pt x="15564" y="7887"/>
                  <a:pt x="15405" y="7709"/>
                  <a:pt x="15206" y="7709"/>
                </a:cubicBezTo>
                <a:close/>
                <a:moveTo>
                  <a:pt x="17036" y="7709"/>
                </a:moveTo>
                <a:cubicBezTo>
                  <a:pt x="16836" y="7709"/>
                  <a:pt x="16677" y="7887"/>
                  <a:pt x="16677" y="8099"/>
                </a:cubicBezTo>
                <a:cubicBezTo>
                  <a:pt x="16677" y="8311"/>
                  <a:pt x="16836" y="8481"/>
                  <a:pt x="17036" y="8481"/>
                </a:cubicBezTo>
                <a:cubicBezTo>
                  <a:pt x="17235" y="8481"/>
                  <a:pt x="17402" y="8311"/>
                  <a:pt x="17402" y="8099"/>
                </a:cubicBezTo>
                <a:cubicBezTo>
                  <a:pt x="17402" y="7887"/>
                  <a:pt x="17235" y="7709"/>
                  <a:pt x="17036" y="7709"/>
                </a:cubicBezTo>
                <a:close/>
                <a:moveTo>
                  <a:pt x="18874" y="7709"/>
                </a:moveTo>
                <a:cubicBezTo>
                  <a:pt x="18674" y="7709"/>
                  <a:pt x="18508" y="7887"/>
                  <a:pt x="18508" y="8099"/>
                </a:cubicBezTo>
                <a:cubicBezTo>
                  <a:pt x="18508" y="8311"/>
                  <a:pt x="18674" y="8481"/>
                  <a:pt x="18874" y="8481"/>
                </a:cubicBezTo>
                <a:cubicBezTo>
                  <a:pt x="19073" y="8481"/>
                  <a:pt x="19232" y="8311"/>
                  <a:pt x="19232" y="8099"/>
                </a:cubicBezTo>
                <a:cubicBezTo>
                  <a:pt x="19232" y="7887"/>
                  <a:pt x="19073" y="7709"/>
                  <a:pt x="18874" y="7709"/>
                </a:cubicBezTo>
                <a:close/>
                <a:moveTo>
                  <a:pt x="8327" y="10024"/>
                </a:moveTo>
                <a:cubicBezTo>
                  <a:pt x="8128" y="10024"/>
                  <a:pt x="7961" y="10202"/>
                  <a:pt x="7961" y="10414"/>
                </a:cubicBezTo>
                <a:cubicBezTo>
                  <a:pt x="7961" y="10627"/>
                  <a:pt x="8128" y="10796"/>
                  <a:pt x="8327" y="10796"/>
                </a:cubicBezTo>
                <a:cubicBezTo>
                  <a:pt x="8527" y="10796"/>
                  <a:pt x="8686" y="10627"/>
                  <a:pt x="8686" y="10414"/>
                </a:cubicBezTo>
                <a:cubicBezTo>
                  <a:pt x="8686" y="10202"/>
                  <a:pt x="8527" y="10024"/>
                  <a:pt x="8327" y="10024"/>
                </a:cubicBezTo>
                <a:close/>
                <a:moveTo>
                  <a:pt x="10295" y="10024"/>
                </a:moveTo>
                <a:cubicBezTo>
                  <a:pt x="10095" y="10024"/>
                  <a:pt x="9936" y="10202"/>
                  <a:pt x="9936" y="10414"/>
                </a:cubicBezTo>
                <a:cubicBezTo>
                  <a:pt x="9936" y="10627"/>
                  <a:pt x="10095" y="10796"/>
                  <a:pt x="10295" y="10796"/>
                </a:cubicBezTo>
                <a:cubicBezTo>
                  <a:pt x="10494" y="10796"/>
                  <a:pt x="10661" y="10627"/>
                  <a:pt x="10661" y="10414"/>
                </a:cubicBezTo>
                <a:cubicBezTo>
                  <a:pt x="10661" y="10202"/>
                  <a:pt x="10494" y="10024"/>
                  <a:pt x="10295" y="10024"/>
                </a:cubicBezTo>
                <a:close/>
                <a:moveTo>
                  <a:pt x="12270" y="10024"/>
                </a:moveTo>
                <a:cubicBezTo>
                  <a:pt x="12070" y="10024"/>
                  <a:pt x="11904" y="10202"/>
                  <a:pt x="11904" y="10414"/>
                </a:cubicBezTo>
                <a:cubicBezTo>
                  <a:pt x="11904" y="10627"/>
                  <a:pt x="12070" y="10796"/>
                  <a:pt x="12270" y="10796"/>
                </a:cubicBezTo>
                <a:cubicBezTo>
                  <a:pt x="12469" y="10796"/>
                  <a:pt x="12628" y="10627"/>
                  <a:pt x="12628" y="10414"/>
                </a:cubicBezTo>
                <a:cubicBezTo>
                  <a:pt x="12628" y="10202"/>
                  <a:pt x="12469" y="10024"/>
                  <a:pt x="12270" y="10024"/>
                </a:cubicBezTo>
                <a:close/>
                <a:moveTo>
                  <a:pt x="14237" y="10024"/>
                </a:moveTo>
                <a:cubicBezTo>
                  <a:pt x="14038" y="10024"/>
                  <a:pt x="13879" y="10202"/>
                  <a:pt x="13879" y="10414"/>
                </a:cubicBezTo>
                <a:cubicBezTo>
                  <a:pt x="13879" y="10627"/>
                  <a:pt x="14038" y="10796"/>
                  <a:pt x="14237" y="10796"/>
                </a:cubicBezTo>
                <a:cubicBezTo>
                  <a:pt x="14437" y="10796"/>
                  <a:pt x="14603" y="10627"/>
                  <a:pt x="14603" y="10414"/>
                </a:cubicBezTo>
                <a:cubicBezTo>
                  <a:pt x="14603" y="10202"/>
                  <a:pt x="14437" y="10024"/>
                  <a:pt x="14237" y="10024"/>
                </a:cubicBezTo>
                <a:close/>
                <a:moveTo>
                  <a:pt x="16212" y="10024"/>
                </a:moveTo>
                <a:cubicBezTo>
                  <a:pt x="16013" y="10024"/>
                  <a:pt x="15846" y="10202"/>
                  <a:pt x="15846" y="10414"/>
                </a:cubicBezTo>
                <a:cubicBezTo>
                  <a:pt x="15846" y="10627"/>
                  <a:pt x="16013" y="10796"/>
                  <a:pt x="16212" y="10796"/>
                </a:cubicBezTo>
                <a:cubicBezTo>
                  <a:pt x="16412" y="10796"/>
                  <a:pt x="16571" y="10627"/>
                  <a:pt x="16571" y="10414"/>
                </a:cubicBezTo>
                <a:cubicBezTo>
                  <a:pt x="16571" y="10202"/>
                  <a:pt x="16412" y="10024"/>
                  <a:pt x="16212" y="10024"/>
                </a:cubicBezTo>
                <a:close/>
                <a:moveTo>
                  <a:pt x="18180" y="10024"/>
                </a:moveTo>
                <a:cubicBezTo>
                  <a:pt x="17980" y="10024"/>
                  <a:pt x="17821" y="10202"/>
                  <a:pt x="17821" y="10414"/>
                </a:cubicBezTo>
                <a:cubicBezTo>
                  <a:pt x="17821" y="10627"/>
                  <a:pt x="17980" y="10796"/>
                  <a:pt x="18180" y="10796"/>
                </a:cubicBezTo>
                <a:cubicBezTo>
                  <a:pt x="18379" y="10796"/>
                  <a:pt x="18546" y="10627"/>
                  <a:pt x="18546" y="10414"/>
                </a:cubicBezTo>
                <a:cubicBezTo>
                  <a:pt x="18546" y="10202"/>
                  <a:pt x="18379" y="10024"/>
                  <a:pt x="18180" y="10024"/>
                </a:cubicBezTo>
                <a:close/>
                <a:moveTo>
                  <a:pt x="8914" y="12339"/>
                </a:moveTo>
                <a:cubicBezTo>
                  <a:pt x="8715" y="12339"/>
                  <a:pt x="8556" y="12517"/>
                  <a:pt x="8556" y="12729"/>
                </a:cubicBezTo>
                <a:cubicBezTo>
                  <a:pt x="8556" y="12942"/>
                  <a:pt x="8715" y="13111"/>
                  <a:pt x="8914" y="13111"/>
                </a:cubicBezTo>
                <a:cubicBezTo>
                  <a:pt x="9114" y="13111"/>
                  <a:pt x="9280" y="12942"/>
                  <a:pt x="9280" y="12729"/>
                </a:cubicBezTo>
                <a:cubicBezTo>
                  <a:pt x="9280" y="12517"/>
                  <a:pt x="9114" y="12339"/>
                  <a:pt x="8914" y="12339"/>
                </a:cubicBezTo>
                <a:close/>
                <a:moveTo>
                  <a:pt x="11088" y="12339"/>
                </a:moveTo>
                <a:cubicBezTo>
                  <a:pt x="10888" y="12339"/>
                  <a:pt x="10722" y="12517"/>
                  <a:pt x="10722" y="12729"/>
                </a:cubicBezTo>
                <a:cubicBezTo>
                  <a:pt x="10722" y="12942"/>
                  <a:pt x="10888" y="13111"/>
                  <a:pt x="11088" y="13111"/>
                </a:cubicBezTo>
                <a:cubicBezTo>
                  <a:pt x="11287" y="13111"/>
                  <a:pt x="11446" y="12942"/>
                  <a:pt x="11446" y="12729"/>
                </a:cubicBezTo>
                <a:cubicBezTo>
                  <a:pt x="11446" y="12517"/>
                  <a:pt x="11287" y="12339"/>
                  <a:pt x="11088" y="12339"/>
                </a:cubicBezTo>
                <a:close/>
                <a:moveTo>
                  <a:pt x="13261" y="12339"/>
                </a:moveTo>
                <a:cubicBezTo>
                  <a:pt x="13062" y="12339"/>
                  <a:pt x="12895" y="12517"/>
                  <a:pt x="12895" y="12729"/>
                </a:cubicBezTo>
                <a:cubicBezTo>
                  <a:pt x="12895" y="12942"/>
                  <a:pt x="13062" y="13111"/>
                  <a:pt x="13261" y="13111"/>
                </a:cubicBezTo>
                <a:cubicBezTo>
                  <a:pt x="13460" y="13111"/>
                  <a:pt x="13620" y="12942"/>
                  <a:pt x="13620" y="12729"/>
                </a:cubicBezTo>
                <a:cubicBezTo>
                  <a:pt x="13619" y="12517"/>
                  <a:pt x="13460" y="12339"/>
                  <a:pt x="13261" y="12339"/>
                </a:cubicBezTo>
                <a:close/>
                <a:moveTo>
                  <a:pt x="15434" y="12339"/>
                </a:moveTo>
                <a:cubicBezTo>
                  <a:pt x="15235" y="12339"/>
                  <a:pt x="15068" y="12517"/>
                  <a:pt x="15068" y="12729"/>
                </a:cubicBezTo>
                <a:cubicBezTo>
                  <a:pt x="15068" y="12942"/>
                  <a:pt x="15235" y="13111"/>
                  <a:pt x="15434" y="13111"/>
                </a:cubicBezTo>
                <a:cubicBezTo>
                  <a:pt x="15634" y="13111"/>
                  <a:pt x="15793" y="12942"/>
                  <a:pt x="15793" y="12729"/>
                </a:cubicBezTo>
                <a:cubicBezTo>
                  <a:pt x="15793" y="12517"/>
                  <a:pt x="15634" y="12339"/>
                  <a:pt x="15434" y="12339"/>
                </a:cubicBezTo>
                <a:close/>
                <a:moveTo>
                  <a:pt x="17600" y="12339"/>
                </a:moveTo>
                <a:cubicBezTo>
                  <a:pt x="17401" y="12339"/>
                  <a:pt x="17242" y="12517"/>
                  <a:pt x="17242" y="12729"/>
                </a:cubicBezTo>
                <a:cubicBezTo>
                  <a:pt x="17242" y="12942"/>
                  <a:pt x="17401" y="13111"/>
                  <a:pt x="17600" y="13111"/>
                </a:cubicBezTo>
                <a:cubicBezTo>
                  <a:pt x="17800" y="13111"/>
                  <a:pt x="17966" y="12942"/>
                  <a:pt x="17966" y="12729"/>
                </a:cubicBezTo>
                <a:cubicBezTo>
                  <a:pt x="17966" y="12517"/>
                  <a:pt x="17800" y="12339"/>
                  <a:pt x="17600" y="12339"/>
                </a:cubicBezTo>
                <a:close/>
                <a:moveTo>
                  <a:pt x="9410" y="19285"/>
                </a:moveTo>
                <a:cubicBezTo>
                  <a:pt x="9810" y="19285"/>
                  <a:pt x="10135" y="19632"/>
                  <a:pt x="10135" y="20057"/>
                </a:cubicBezTo>
                <a:cubicBezTo>
                  <a:pt x="10135" y="20482"/>
                  <a:pt x="9810" y="20828"/>
                  <a:pt x="9410" y="20828"/>
                </a:cubicBezTo>
                <a:cubicBezTo>
                  <a:pt x="9011" y="20828"/>
                  <a:pt x="8686" y="20482"/>
                  <a:pt x="8686" y="20057"/>
                </a:cubicBezTo>
                <a:cubicBezTo>
                  <a:pt x="8686" y="19632"/>
                  <a:pt x="9011" y="19285"/>
                  <a:pt x="9410" y="19285"/>
                </a:cubicBezTo>
                <a:close/>
                <a:moveTo>
                  <a:pt x="16655" y="19285"/>
                </a:moveTo>
                <a:cubicBezTo>
                  <a:pt x="17054" y="19285"/>
                  <a:pt x="17379" y="19632"/>
                  <a:pt x="17379" y="20057"/>
                </a:cubicBezTo>
                <a:cubicBezTo>
                  <a:pt x="17379" y="20482"/>
                  <a:pt x="17054" y="20828"/>
                  <a:pt x="16655" y="20828"/>
                </a:cubicBezTo>
                <a:cubicBezTo>
                  <a:pt x="16255" y="20828"/>
                  <a:pt x="15930" y="20482"/>
                  <a:pt x="15930" y="20057"/>
                </a:cubicBezTo>
                <a:cubicBezTo>
                  <a:pt x="15930" y="19632"/>
                  <a:pt x="16255" y="19285"/>
                  <a:pt x="16655" y="1928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5" name="Freeform: Shape 975"/>
          <p:cNvSpPr/>
          <p:nvPr/>
        </p:nvSpPr>
        <p:spPr>
          <a:xfrm>
            <a:off x="6888374" y="5367905"/>
            <a:ext cx="1134068" cy="765402"/>
          </a:xfrm>
          <a:custGeom>
            <a:avLst/>
            <a:gdLst/>
            <a:ahLst/>
            <a:cxnLst>
              <a:cxn ang="0">
                <a:pos x="wd2" y="hd2"/>
              </a:cxn>
              <a:cxn ang="5400000">
                <a:pos x="wd2" y="hd2"/>
              </a:cxn>
              <a:cxn ang="10800000">
                <a:pos x="wd2" y="hd2"/>
              </a:cxn>
              <a:cxn ang="16200000">
                <a:pos x="wd2" y="hd2"/>
              </a:cxn>
            </a:cxnLst>
            <a:rect l="0" t="0" r="r" b="b"/>
            <a:pathLst>
              <a:path w="21509" h="21554" extrusionOk="0">
                <a:moveTo>
                  <a:pt x="267" y="39"/>
                </a:moveTo>
                <a:cubicBezTo>
                  <a:pt x="182" y="90"/>
                  <a:pt x="117" y="195"/>
                  <a:pt x="79" y="330"/>
                </a:cubicBezTo>
                <a:cubicBezTo>
                  <a:pt x="2" y="599"/>
                  <a:pt x="85" y="909"/>
                  <a:pt x="267" y="1023"/>
                </a:cubicBezTo>
                <a:lnTo>
                  <a:pt x="3632" y="3124"/>
                </a:lnTo>
                <a:lnTo>
                  <a:pt x="1554" y="11942"/>
                </a:lnTo>
                <a:lnTo>
                  <a:pt x="470" y="11417"/>
                </a:lnTo>
                <a:cubicBezTo>
                  <a:pt x="284" y="11325"/>
                  <a:pt x="82" y="11475"/>
                  <a:pt x="19" y="11752"/>
                </a:cubicBezTo>
                <a:cubicBezTo>
                  <a:pt x="-44" y="12030"/>
                  <a:pt x="57" y="12330"/>
                  <a:pt x="244" y="12423"/>
                </a:cubicBezTo>
                <a:lnTo>
                  <a:pt x="1660" y="13116"/>
                </a:lnTo>
                <a:cubicBezTo>
                  <a:pt x="1697" y="13135"/>
                  <a:pt x="1735" y="13149"/>
                  <a:pt x="1772" y="13149"/>
                </a:cubicBezTo>
                <a:cubicBezTo>
                  <a:pt x="1920" y="13149"/>
                  <a:pt x="2059" y="13011"/>
                  <a:pt x="2111" y="12792"/>
                </a:cubicBezTo>
                <a:lnTo>
                  <a:pt x="2488" y="11182"/>
                </a:lnTo>
                <a:lnTo>
                  <a:pt x="3135" y="11652"/>
                </a:lnTo>
                <a:lnTo>
                  <a:pt x="3045" y="11786"/>
                </a:lnTo>
                <a:cubicBezTo>
                  <a:pt x="2582" y="12466"/>
                  <a:pt x="2578" y="13579"/>
                  <a:pt x="3037" y="14267"/>
                </a:cubicBezTo>
                <a:lnTo>
                  <a:pt x="3270" y="14613"/>
                </a:lnTo>
                <a:cubicBezTo>
                  <a:pt x="3473" y="14917"/>
                  <a:pt x="3745" y="15075"/>
                  <a:pt x="4031" y="15105"/>
                </a:cubicBezTo>
                <a:cubicBezTo>
                  <a:pt x="3966" y="15323"/>
                  <a:pt x="3926" y="15552"/>
                  <a:pt x="3925" y="15798"/>
                </a:cubicBezTo>
                <a:cubicBezTo>
                  <a:pt x="3924" y="16267"/>
                  <a:pt x="4042" y="16708"/>
                  <a:pt x="4264" y="17039"/>
                </a:cubicBezTo>
                <a:lnTo>
                  <a:pt x="4497" y="17385"/>
                </a:lnTo>
                <a:cubicBezTo>
                  <a:pt x="4720" y="17719"/>
                  <a:pt x="5022" y="17899"/>
                  <a:pt x="5340" y="17899"/>
                </a:cubicBezTo>
                <a:cubicBezTo>
                  <a:pt x="5503" y="17899"/>
                  <a:pt x="5662" y="17858"/>
                  <a:pt x="5807" y="17765"/>
                </a:cubicBezTo>
                <a:cubicBezTo>
                  <a:pt x="5834" y="18164"/>
                  <a:pt x="5931" y="18541"/>
                  <a:pt x="6123" y="18827"/>
                </a:cubicBezTo>
                <a:lnTo>
                  <a:pt x="6357" y="19173"/>
                </a:lnTo>
                <a:cubicBezTo>
                  <a:pt x="6579" y="19507"/>
                  <a:pt x="6874" y="19699"/>
                  <a:pt x="7192" y="19699"/>
                </a:cubicBezTo>
                <a:cubicBezTo>
                  <a:pt x="7358" y="19699"/>
                  <a:pt x="7519" y="19638"/>
                  <a:pt x="7666" y="19542"/>
                </a:cubicBezTo>
                <a:cubicBezTo>
                  <a:pt x="7690" y="19949"/>
                  <a:pt x="7787" y="20334"/>
                  <a:pt x="7982" y="20626"/>
                </a:cubicBezTo>
                <a:lnTo>
                  <a:pt x="8216" y="20973"/>
                </a:lnTo>
                <a:cubicBezTo>
                  <a:pt x="8438" y="21305"/>
                  <a:pt x="8733" y="21487"/>
                  <a:pt x="9051" y="21487"/>
                </a:cubicBezTo>
                <a:cubicBezTo>
                  <a:pt x="9365" y="21487"/>
                  <a:pt x="9665" y="21310"/>
                  <a:pt x="9887" y="20984"/>
                </a:cubicBezTo>
                <a:lnTo>
                  <a:pt x="10278" y="21297"/>
                </a:lnTo>
                <a:cubicBezTo>
                  <a:pt x="10492" y="21471"/>
                  <a:pt x="10735" y="21554"/>
                  <a:pt x="10978" y="21554"/>
                </a:cubicBezTo>
                <a:cubicBezTo>
                  <a:pt x="11116" y="21554"/>
                  <a:pt x="11258" y="21534"/>
                  <a:pt x="11392" y="21476"/>
                </a:cubicBezTo>
                <a:cubicBezTo>
                  <a:pt x="11728" y="21330"/>
                  <a:pt x="12001" y="21004"/>
                  <a:pt x="12160" y="20570"/>
                </a:cubicBezTo>
                <a:cubicBezTo>
                  <a:pt x="12257" y="20307"/>
                  <a:pt x="12306" y="20017"/>
                  <a:pt x="12318" y="19721"/>
                </a:cubicBezTo>
                <a:lnTo>
                  <a:pt x="12664" y="19989"/>
                </a:lnTo>
                <a:cubicBezTo>
                  <a:pt x="13322" y="20521"/>
                  <a:pt x="14168" y="20173"/>
                  <a:pt x="14516" y="19229"/>
                </a:cubicBezTo>
                <a:cubicBezTo>
                  <a:pt x="14639" y="18894"/>
                  <a:pt x="14680" y="18525"/>
                  <a:pt x="14667" y="18179"/>
                </a:cubicBezTo>
                <a:lnTo>
                  <a:pt x="14757" y="18257"/>
                </a:lnTo>
                <a:cubicBezTo>
                  <a:pt x="15058" y="18502"/>
                  <a:pt x="15411" y="18557"/>
                  <a:pt x="15743" y="18413"/>
                </a:cubicBezTo>
                <a:cubicBezTo>
                  <a:pt x="16088" y="18263"/>
                  <a:pt x="16380" y="17898"/>
                  <a:pt x="16556" y="17419"/>
                </a:cubicBezTo>
                <a:cubicBezTo>
                  <a:pt x="16701" y="17024"/>
                  <a:pt x="16761" y="16588"/>
                  <a:pt x="16722" y="16167"/>
                </a:cubicBezTo>
                <a:lnTo>
                  <a:pt x="16970" y="16357"/>
                </a:lnTo>
                <a:cubicBezTo>
                  <a:pt x="17616" y="16881"/>
                  <a:pt x="18411" y="16510"/>
                  <a:pt x="18776" y="15519"/>
                </a:cubicBezTo>
                <a:cubicBezTo>
                  <a:pt x="19077" y="14697"/>
                  <a:pt x="18911" y="13691"/>
                  <a:pt x="18453" y="13082"/>
                </a:cubicBezTo>
                <a:cubicBezTo>
                  <a:pt x="18582" y="12525"/>
                  <a:pt x="18655" y="12022"/>
                  <a:pt x="18671" y="11708"/>
                </a:cubicBezTo>
                <a:lnTo>
                  <a:pt x="18874" y="11573"/>
                </a:lnTo>
                <a:lnTo>
                  <a:pt x="19168" y="12825"/>
                </a:lnTo>
                <a:cubicBezTo>
                  <a:pt x="19199" y="12961"/>
                  <a:pt x="19268" y="13067"/>
                  <a:pt x="19356" y="13127"/>
                </a:cubicBezTo>
                <a:cubicBezTo>
                  <a:pt x="19404" y="13160"/>
                  <a:pt x="19455" y="13183"/>
                  <a:pt x="19507" y="13183"/>
                </a:cubicBezTo>
                <a:cubicBezTo>
                  <a:pt x="19549" y="13183"/>
                  <a:pt x="19594" y="13172"/>
                  <a:pt x="19635" y="13149"/>
                </a:cubicBezTo>
                <a:lnTo>
                  <a:pt x="21275" y="12233"/>
                </a:lnTo>
                <a:cubicBezTo>
                  <a:pt x="21460" y="12130"/>
                  <a:pt x="21556" y="11825"/>
                  <a:pt x="21486" y="11551"/>
                </a:cubicBezTo>
                <a:cubicBezTo>
                  <a:pt x="21417" y="11277"/>
                  <a:pt x="21205" y="11135"/>
                  <a:pt x="21020" y="11238"/>
                </a:cubicBezTo>
                <a:lnTo>
                  <a:pt x="19725" y="11965"/>
                </a:lnTo>
                <a:lnTo>
                  <a:pt x="17647" y="3169"/>
                </a:lnTo>
                <a:lnTo>
                  <a:pt x="21215" y="1045"/>
                </a:lnTo>
                <a:cubicBezTo>
                  <a:pt x="21399" y="936"/>
                  <a:pt x="21492" y="625"/>
                  <a:pt x="21419" y="352"/>
                </a:cubicBezTo>
                <a:cubicBezTo>
                  <a:pt x="21345" y="81"/>
                  <a:pt x="21136" y="-46"/>
                  <a:pt x="20952" y="62"/>
                </a:cubicBezTo>
                <a:lnTo>
                  <a:pt x="17068" y="2375"/>
                </a:lnTo>
                <a:cubicBezTo>
                  <a:pt x="16890" y="2481"/>
                  <a:pt x="16801" y="2777"/>
                  <a:pt x="16865" y="3046"/>
                </a:cubicBezTo>
                <a:lnTo>
                  <a:pt x="16932" y="3325"/>
                </a:lnTo>
                <a:lnTo>
                  <a:pt x="15871" y="3761"/>
                </a:lnTo>
                <a:cubicBezTo>
                  <a:pt x="15800" y="3666"/>
                  <a:pt x="15726" y="3573"/>
                  <a:pt x="15645" y="3482"/>
                </a:cubicBezTo>
                <a:cubicBezTo>
                  <a:pt x="15604" y="3437"/>
                  <a:pt x="15552" y="3398"/>
                  <a:pt x="15502" y="3381"/>
                </a:cubicBezTo>
                <a:cubicBezTo>
                  <a:pt x="13585" y="2759"/>
                  <a:pt x="11203" y="2077"/>
                  <a:pt x="10752" y="2353"/>
                </a:cubicBezTo>
                <a:cubicBezTo>
                  <a:pt x="10043" y="2787"/>
                  <a:pt x="8804" y="4047"/>
                  <a:pt x="7967" y="4901"/>
                </a:cubicBezTo>
                <a:lnTo>
                  <a:pt x="4332" y="3359"/>
                </a:lnTo>
                <a:lnTo>
                  <a:pt x="4414" y="3012"/>
                </a:lnTo>
                <a:cubicBezTo>
                  <a:pt x="4477" y="2748"/>
                  <a:pt x="4393" y="2451"/>
                  <a:pt x="4219" y="2342"/>
                </a:cubicBezTo>
                <a:lnTo>
                  <a:pt x="546" y="39"/>
                </a:lnTo>
                <a:cubicBezTo>
                  <a:pt x="455" y="-16"/>
                  <a:pt x="352" y="-12"/>
                  <a:pt x="267" y="39"/>
                </a:cubicBezTo>
                <a:close/>
                <a:moveTo>
                  <a:pt x="11008" y="3348"/>
                </a:moveTo>
                <a:cubicBezTo>
                  <a:pt x="11341" y="3252"/>
                  <a:pt x="13416" y="3799"/>
                  <a:pt x="15269" y="4398"/>
                </a:cubicBezTo>
                <a:cubicBezTo>
                  <a:pt x="15357" y="4504"/>
                  <a:pt x="15442" y="4610"/>
                  <a:pt x="15517" y="4722"/>
                </a:cubicBezTo>
                <a:cubicBezTo>
                  <a:pt x="15608" y="4860"/>
                  <a:pt x="15739" y="4921"/>
                  <a:pt x="15863" y="4868"/>
                </a:cubicBezTo>
                <a:lnTo>
                  <a:pt x="17166" y="4331"/>
                </a:lnTo>
                <a:lnTo>
                  <a:pt x="18633" y="10568"/>
                </a:lnTo>
                <a:lnTo>
                  <a:pt x="18174" y="10869"/>
                </a:lnTo>
                <a:cubicBezTo>
                  <a:pt x="18040" y="10958"/>
                  <a:pt x="17957" y="11165"/>
                  <a:pt x="17964" y="11383"/>
                </a:cubicBezTo>
                <a:cubicBezTo>
                  <a:pt x="17964" y="11389"/>
                  <a:pt x="17974" y="11853"/>
                  <a:pt x="17851" y="12490"/>
                </a:cubicBezTo>
                <a:lnTo>
                  <a:pt x="15886" y="10892"/>
                </a:lnTo>
                <a:lnTo>
                  <a:pt x="11407" y="6812"/>
                </a:lnTo>
                <a:cubicBezTo>
                  <a:pt x="11329" y="6741"/>
                  <a:pt x="11232" y="6710"/>
                  <a:pt x="11136" y="6745"/>
                </a:cubicBezTo>
                <a:cubicBezTo>
                  <a:pt x="10621" y="6926"/>
                  <a:pt x="9752" y="7194"/>
                  <a:pt x="9533" y="7237"/>
                </a:cubicBezTo>
                <a:cubicBezTo>
                  <a:pt x="9393" y="7265"/>
                  <a:pt x="9279" y="7415"/>
                  <a:pt x="9239" y="7617"/>
                </a:cubicBezTo>
                <a:cubicBezTo>
                  <a:pt x="9126" y="8199"/>
                  <a:pt x="8956" y="8824"/>
                  <a:pt x="8833" y="9137"/>
                </a:cubicBezTo>
                <a:cubicBezTo>
                  <a:pt x="8677" y="9536"/>
                  <a:pt x="8388" y="9818"/>
                  <a:pt x="8073" y="9875"/>
                </a:cubicBezTo>
                <a:cubicBezTo>
                  <a:pt x="7862" y="9912"/>
                  <a:pt x="7551" y="9867"/>
                  <a:pt x="7230" y="9483"/>
                </a:cubicBezTo>
                <a:cubicBezTo>
                  <a:pt x="7328" y="9038"/>
                  <a:pt x="7428" y="8615"/>
                  <a:pt x="7523" y="8221"/>
                </a:cubicBezTo>
                <a:cubicBezTo>
                  <a:pt x="7708" y="7458"/>
                  <a:pt x="7874" y="6789"/>
                  <a:pt x="7952" y="6198"/>
                </a:cubicBezTo>
                <a:lnTo>
                  <a:pt x="8193" y="5952"/>
                </a:lnTo>
                <a:cubicBezTo>
                  <a:pt x="8944" y="5184"/>
                  <a:pt x="10349" y="3755"/>
                  <a:pt x="11008" y="3348"/>
                </a:cubicBezTo>
                <a:close/>
                <a:moveTo>
                  <a:pt x="4098" y="4365"/>
                </a:moveTo>
                <a:lnTo>
                  <a:pt x="7305" y="5728"/>
                </a:lnTo>
                <a:cubicBezTo>
                  <a:pt x="7297" y="5762"/>
                  <a:pt x="7271" y="5781"/>
                  <a:pt x="7267" y="5818"/>
                </a:cubicBezTo>
                <a:cubicBezTo>
                  <a:pt x="7217" y="6358"/>
                  <a:pt x="7049" y="7053"/>
                  <a:pt x="6853" y="7863"/>
                </a:cubicBezTo>
                <a:cubicBezTo>
                  <a:pt x="6731" y="8365"/>
                  <a:pt x="6599" y="8914"/>
                  <a:pt x="6477" y="9495"/>
                </a:cubicBezTo>
                <a:cubicBezTo>
                  <a:pt x="6438" y="9680"/>
                  <a:pt x="6476" y="9880"/>
                  <a:pt x="6567" y="10020"/>
                </a:cubicBezTo>
                <a:cubicBezTo>
                  <a:pt x="6963" y="10629"/>
                  <a:pt x="7442" y="10948"/>
                  <a:pt x="7945" y="10948"/>
                </a:cubicBezTo>
                <a:cubicBezTo>
                  <a:pt x="8015" y="10948"/>
                  <a:pt x="8085" y="10950"/>
                  <a:pt x="8156" y="10936"/>
                </a:cubicBezTo>
                <a:cubicBezTo>
                  <a:pt x="8696" y="10839"/>
                  <a:pt x="9180" y="10364"/>
                  <a:pt x="9450" y="9673"/>
                </a:cubicBezTo>
                <a:cubicBezTo>
                  <a:pt x="9601" y="9288"/>
                  <a:pt x="9752" y="8709"/>
                  <a:pt x="9857" y="8232"/>
                </a:cubicBezTo>
                <a:cubicBezTo>
                  <a:pt x="10206" y="8135"/>
                  <a:pt x="10762" y="7954"/>
                  <a:pt x="11159" y="7818"/>
                </a:cubicBezTo>
                <a:lnTo>
                  <a:pt x="15532" y="11808"/>
                </a:lnTo>
                <a:lnTo>
                  <a:pt x="17873" y="13719"/>
                </a:lnTo>
                <a:cubicBezTo>
                  <a:pt x="17875" y="13721"/>
                  <a:pt x="17878" y="13718"/>
                  <a:pt x="17881" y="13719"/>
                </a:cubicBezTo>
                <a:cubicBezTo>
                  <a:pt x="18189" y="13969"/>
                  <a:pt x="18308" y="14567"/>
                  <a:pt x="18144" y="15016"/>
                </a:cubicBezTo>
                <a:cubicBezTo>
                  <a:pt x="17970" y="15485"/>
                  <a:pt x="17608" y="15666"/>
                  <a:pt x="17301" y="15418"/>
                </a:cubicBezTo>
                <a:lnTo>
                  <a:pt x="14885" y="13630"/>
                </a:lnTo>
                <a:cubicBezTo>
                  <a:pt x="14716" y="13504"/>
                  <a:pt x="14512" y="13600"/>
                  <a:pt x="14418" y="13842"/>
                </a:cubicBezTo>
                <a:cubicBezTo>
                  <a:pt x="14325" y="14087"/>
                  <a:pt x="14372" y="14404"/>
                  <a:pt x="14531" y="14558"/>
                </a:cubicBezTo>
                <a:lnTo>
                  <a:pt x="15720" y="15698"/>
                </a:lnTo>
                <a:cubicBezTo>
                  <a:pt x="16016" y="15937"/>
                  <a:pt x="16102" y="16451"/>
                  <a:pt x="15931" y="16916"/>
                </a:cubicBezTo>
                <a:cubicBezTo>
                  <a:pt x="15845" y="17149"/>
                  <a:pt x="15703" y="17326"/>
                  <a:pt x="15540" y="17396"/>
                </a:cubicBezTo>
                <a:cubicBezTo>
                  <a:pt x="15435" y="17443"/>
                  <a:pt x="15275" y="17470"/>
                  <a:pt x="15103" y="17329"/>
                </a:cubicBezTo>
                <a:lnTo>
                  <a:pt x="13244" y="15821"/>
                </a:lnTo>
                <a:cubicBezTo>
                  <a:pt x="13076" y="15684"/>
                  <a:pt x="12869" y="15770"/>
                  <a:pt x="12770" y="16011"/>
                </a:cubicBezTo>
                <a:cubicBezTo>
                  <a:pt x="12670" y="16250"/>
                  <a:pt x="12712" y="16564"/>
                  <a:pt x="12868" y="16726"/>
                </a:cubicBezTo>
                <a:lnTo>
                  <a:pt x="13846" y="17732"/>
                </a:lnTo>
                <a:cubicBezTo>
                  <a:pt x="13948" y="17949"/>
                  <a:pt x="14009" y="18373"/>
                  <a:pt x="13884" y="18715"/>
                </a:cubicBezTo>
                <a:cubicBezTo>
                  <a:pt x="13722" y="19155"/>
                  <a:pt x="13318" y="19312"/>
                  <a:pt x="12996" y="19050"/>
                </a:cubicBezTo>
                <a:lnTo>
                  <a:pt x="11942" y="18235"/>
                </a:lnTo>
                <a:cubicBezTo>
                  <a:pt x="11802" y="18125"/>
                  <a:pt x="11616" y="18186"/>
                  <a:pt x="11505" y="18358"/>
                </a:cubicBezTo>
                <a:cubicBezTo>
                  <a:pt x="11379" y="18554"/>
                  <a:pt x="11371" y="18865"/>
                  <a:pt x="11490" y="19073"/>
                </a:cubicBezTo>
                <a:cubicBezTo>
                  <a:pt x="11611" y="19284"/>
                  <a:pt x="11659" y="19711"/>
                  <a:pt x="11528" y="20068"/>
                </a:cubicBezTo>
                <a:cubicBezTo>
                  <a:pt x="11441" y="20304"/>
                  <a:pt x="11297" y="20413"/>
                  <a:pt x="11189" y="20459"/>
                </a:cubicBezTo>
                <a:cubicBezTo>
                  <a:pt x="11003" y="20540"/>
                  <a:pt x="10793" y="20506"/>
                  <a:pt x="10624" y="20369"/>
                </a:cubicBezTo>
                <a:lnTo>
                  <a:pt x="10406" y="20190"/>
                </a:lnTo>
                <a:cubicBezTo>
                  <a:pt x="10803" y="19506"/>
                  <a:pt x="10798" y="18467"/>
                  <a:pt x="10361" y="17810"/>
                </a:cubicBezTo>
                <a:lnTo>
                  <a:pt x="10128" y="17475"/>
                </a:lnTo>
                <a:cubicBezTo>
                  <a:pt x="9850" y="17057"/>
                  <a:pt x="9445" y="16924"/>
                  <a:pt x="9066" y="17028"/>
                </a:cubicBezTo>
                <a:cubicBezTo>
                  <a:pt x="9089" y="16541"/>
                  <a:pt x="8983" y="16047"/>
                  <a:pt x="8735" y="15675"/>
                </a:cubicBezTo>
                <a:lnTo>
                  <a:pt x="8509" y="15329"/>
                </a:lnTo>
                <a:cubicBezTo>
                  <a:pt x="8231" y="14911"/>
                  <a:pt x="7819" y="14788"/>
                  <a:pt x="7440" y="14893"/>
                </a:cubicBezTo>
                <a:cubicBezTo>
                  <a:pt x="7442" y="14854"/>
                  <a:pt x="7455" y="14820"/>
                  <a:pt x="7455" y="14781"/>
                </a:cubicBezTo>
                <a:cubicBezTo>
                  <a:pt x="7457" y="14312"/>
                  <a:pt x="7338" y="13871"/>
                  <a:pt x="7117" y="13541"/>
                </a:cubicBezTo>
                <a:lnTo>
                  <a:pt x="6883" y="13194"/>
                </a:lnTo>
                <a:cubicBezTo>
                  <a:pt x="6589" y="12755"/>
                  <a:pt x="6149" y="12630"/>
                  <a:pt x="5754" y="12769"/>
                </a:cubicBezTo>
                <a:cubicBezTo>
                  <a:pt x="5755" y="12746"/>
                  <a:pt x="5762" y="12726"/>
                  <a:pt x="5762" y="12702"/>
                </a:cubicBezTo>
                <a:cubicBezTo>
                  <a:pt x="5763" y="12233"/>
                  <a:pt x="5637" y="11794"/>
                  <a:pt x="5416" y="11462"/>
                </a:cubicBezTo>
                <a:lnTo>
                  <a:pt x="5190" y="11104"/>
                </a:lnTo>
                <a:cubicBezTo>
                  <a:pt x="4804" y="10525"/>
                  <a:pt x="4169" y="10478"/>
                  <a:pt x="3714" y="10903"/>
                </a:cubicBezTo>
                <a:lnTo>
                  <a:pt x="2728" y="10165"/>
                </a:lnTo>
                <a:lnTo>
                  <a:pt x="4098" y="4365"/>
                </a:lnTo>
                <a:close/>
                <a:moveTo>
                  <a:pt x="4347" y="11652"/>
                </a:moveTo>
                <a:cubicBezTo>
                  <a:pt x="4473" y="11652"/>
                  <a:pt x="4590" y="11722"/>
                  <a:pt x="4678" y="11853"/>
                </a:cubicBezTo>
                <a:lnTo>
                  <a:pt x="4911" y="12199"/>
                </a:lnTo>
                <a:cubicBezTo>
                  <a:pt x="4998" y="12330"/>
                  <a:pt x="5047" y="12505"/>
                  <a:pt x="5047" y="12691"/>
                </a:cubicBezTo>
                <a:cubicBezTo>
                  <a:pt x="5046" y="12876"/>
                  <a:pt x="4998" y="13055"/>
                  <a:pt x="4911" y="13183"/>
                </a:cubicBezTo>
                <a:lnTo>
                  <a:pt x="4437" y="13865"/>
                </a:lnTo>
                <a:cubicBezTo>
                  <a:pt x="4262" y="14123"/>
                  <a:pt x="3957" y="14127"/>
                  <a:pt x="3782" y="13865"/>
                </a:cubicBezTo>
                <a:lnTo>
                  <a:pt x="3549" y="13518"/>
                </a:lnTo>
                <a:cubicBezTo>
                  <a:pt x="3368" y="13245"/>
                  <a:pt x="3367" y="12802"/>
                  <a:pt x="3549" y="12535"/>
                </a:cubicBezTo>
                <a:lnTo>
                  <a:pt x="4016" y="11853"/>
                </a:lnTo>
                <a:cubicBezTo>
                  <a:pt x="4103" y="11724"/>
                  <a:pt x="4222" y="11652"/>
                  <a:pt x="4347" y="11652"/>
                </a:cubicBezTo>
                <a:close/>
                <a:moveTo>
                  <a:pt x="6040" y="13731"/>
                </a:moveTo>
                <a:cubicBezTo>
                  <a:pt x="6167" y="13731"/>
                  <a:pt x="6284" y="13812"/>
                  <a:pt x="6372" y="13943"/>
                </a:cubicBezTo>
                <a:lnTo>
                  <a:pt x="6605" y="14289"/>
                </a:lnTo>
                <a:cubicBezTo>
                  <a:pt x="6692" y="14419"/>
                  <a:pt x="6741" y="14586"/>
                  <a:pt x="6740" y="14770"/>
                </a:cubicBezTo>
                <a:cubicBezTo>
                  <a:pt x="6740" y="14957"/>
                  <a:pt x="6693" y="15133"/>
                  <a:pt x="6605" y="15262"/>
                </a:cubicBezTo>
                <a:lnTo>
                  <a:pt x="5664" y="16648"/>
                </a:lnTo>
                <a:cubicBezTo>
                  <a:pt x="5488" y="16905"/>
                  <a:pt x="5184" y="16899"/>
                  <a:pt x="5009" y="16636"/>
                </a:cubicBezTo>
                <a:lnTo>
                  <a:pt x="4776" y="16290"/>
                </a:lnTo>
                <a:cubicBezTo>
                  <a:pt x="4689" y="16160"/>
                  <a:pt x="4640" y="15983"/>
                  <a:pt x="4640" y="15798"/>
                </a:cubicBezTo>
                <a:cubicBezTo>
                  <a:pt x="4641" y="15613"/>
                  <a:pt x="4687" y="15448"/>
                  <a:pt x="4776" y="15318"/>
                </a:cubicBezTo>
                <a:lnTo>
                  <a:pt x="5717" y="13932"/>
                </a:lnTo>
                <a:cubicBezTo>
                  <a:pt x="5804" y="13803"/>
                  <a:pt x="5916" y="13731"/>
                  <a:pt x="6040" y="13731"/>
                </a:cubicBezTo>
                <a:close/>
                <a:moveTo>
                  <a:pt x="7666" y="15876"/>
                </a:moveTo>
                <a:cubicBezTo>
                  <a:pt x="7792" y="15876"/>
                  <a:pt x="7910" y="15947"/>
                  <a:pt x="7997" y="16078"/>
                </a:cubicBezTo>
                <a:lnTo>
                  <a:pt x="8231" y="16424"/>
                </a:lnTo>
                <a:cubicBezTo>
                  <a:pt x="8411" y="16694"/>
                  <a:pt x="8412" y="17139"/>
                  <a:pt x="8231" y="17408"/>
                </a:cubicBezTo>
                <a:lnTo>
                  <a:pt x="7523" y="18436"/>
                </a:lnTo>
                <a:cubicBezTo>
                  <a:pt x="7347" y="18694"/>
                  <a:pt x="7043" y="18698"/>
                  <a:pt x="6868" y="18436"/>
                </a:cubicBezTo>
                <a:lnTo>
                  <a:pt x="6635" y="18078"/>
                </a:lnTo>
                <a:cubicBezTo>
                  <a:pt x="6548" y="17950"/>
                  <a:pt x="6499" y="17783"/>
                  <a:pt x="6500" y="17598"/>
                </a:cubicBezTo>
                <a:cubicBezTo>
                  <a:pt x="6500" y="17412"/>
                  <a:pt x="6547" y="17234"/>
                  <a:pt x="6635" y="17106"/>
                </a:cubicBezTo>
                <a:lnTo>
                  <a:pt x="7335" y="16078"/>
                </a:lnTo>
                <a:cubicBezTo>
                  <a:pt x="7422" y="15949"/>
                  <a:pt x="7542" y="15876"/>
                  <a:pt x="7666" y="15876"/>
                </a:cubicBezTo>
                <a:close/>
                <a:moveTo>
                  <a:pt x="9292" y="18011"/>
                </a:moveTo>
                <a:cubicBezTo>
                  <a:pt x="9419" y="18011"/>
                  <a:pt x="9535" y="18091"/>
                  <a:pt x="9623" y="18223"/>
                </a:cubicBezTo>
                <a:lnTo>
                  <a:pt x="9857" y="18559"/>
                </a:lnTo>
                <a:cubicBezTo>
                  <a:pt x="10038" y="18830"/>
                  <a:pt x="10031" y="19276"/>
                  <a:pt x="9849" y="19542"/>
                </a:cubicBezTo>
                <a:lnTo>
                  <a:pt x="9382" y="20224"/>
                </a:lnTo>
                <a:cubicBezTo>
                  <a:pt x="9206" y="20483"/>
                  <a:pt x="8894" y="20483"/>
                  <a:pt x="8720" y="20224"/>
                </a:cubicBezTo>
                <a:lnTo>
                  <a:pt x="8487" y="19878"/>
                </a:lnTo>
                <a:cubicBezTo>
                  <a:pt x="8400" y="19747"/>
                  <a:pt x="8351" y="19572"/>
                  <a:pt x="8351" y="19386"/>
                </a:cubicBezTo>
                <a:cubicBezTo>
                  <a:pt x="8352" y="19200"/>
                  <a:pt x="8408" y="19021"/>
                  <a:pt x="8494" y="18894"/>
                </a:cubicBezTo>
                <a:lnTo>
                  <a:pt x="8961" y="18212"/>
                </a:lnTo>
                <a:cubicBezTo>
                  <a:pt x="9048" y="18084"/>
                  <a:pt x="9168" y="18011"/>
                  <a:pt x="9292" y="18011"/>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6" name="Freeform: Shape 987"/>
          <p:cNvSpPr/>
          <p:nvPr/>
        </p:nvSpPr>
        <p:spPr>
          <a:xfrm>
            <a:off x="4895850" y="11190287"/>
            <a:ext cx="1130697" cy="1130698"/>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49" y="0"/>
                  <a:pt x="0" y="4849"/>
                  <a:pt x="0" y="10804"/>
                </a:cubicBezTo>
                <a:cubicBezTo>
                  <a:pt x="0" y="16758"/>
                  <a:pt x="4849" y="21600"/>
                  <a:pt x="10804" y="21600"/>
                </a:cubicBezTo>
                <a:cubicBezTo>
                  <a:pt x="16758" y="21600"/>
                  <a:pt x="21600" y="16758"/>
                  <a:pt x="21600" y="10804"/>
                </a:cubicBezTo>
                <a:cubicBezTo>
                  <a:pt x="21600" y="8651"/>
                  <a:pt x="20947" y="6604"/>
                  <a:pt x="19780" y="4852"/>
                </a:cubicBezTo>
                <a:lnTo>
                  <a:pt x="21138" y="3495"/>
                </a:lnTo>
                <a:cubicBezTo>
                  <a:pt x="21240" y="3392"/>
                  <a:pt x="21269" y="3243"/>
                  <a:pt x="21213" y="3108"/>
                </a:cubicBezTo>
                <a:cubicBezTo>
                  <a:pt x="21158" y="2974"/>
                  <a:pt x="21025" y="2881"/>
                  <a:pt x="20880" y="2881"/>
                </a:cubicBezTo>
                <a:lnTo>
                  <a:pt x="19227" y="2881"/>
                </a:lnTo>
                <a:lnTo>
                  <a:pt x="19333" y="2775"/>
                </a:lnTo>
                <a:cubicBezTo>
                  <a:pt x="19474" y="2634"/>
                  <a:pt x="19474" y="2407"/>
                  <a:pt x="19333" y="2267"/>
                </a:cubicBezTo>
                <a:cubicBezTo>
                  <a:pt x="19192" y="2126"/>
                  <a:pt x="18966" y="2126"/>
                  <a:pt x="18825" y="2267"/>
                </a:cubicBezTo>
                <a:lnTo>
                  <a:pt x="18719" y="2373"/>
                </a:lnTo>
                <a:lnTo>
                  <a:pt x="18719" y="720"/>
                </a:lnTo>
                <a:cubicBezTo>
                  <a:pt x="18719" y="575"/>
                  <a:pt x="18634" y="449"/>
                  <a:pt x="18499" y="394"/>
                </a:cubicBezTo>
                <a:cubicBezTo>
                  <a:pt x="18364" y="338"/>
                  <a:pt x="18208" y="367"/>
                  <a:pt x="18105" y="470"/>
                </a:cubicBezTo>
                <a:lnTo>
                  <a:pt x="15224" y="3351"/>
                </a:lnTo>
                <a:cubicBezTo>
                  <a:pt x="15156" y="3419"/>
                  <a:pt x="15118" y="3506"/>
                  <a:pt x="15118" y="3601"/>
                </a:cubicBezTo>
                <a:lnTo>
                  <a:pt x="15118" y="5982"/>
                </a:lnTo>
                <a:lnTo>
                  <a:pt x="11274" y="9818"/>
                </a:lnTo>
                <a:cubicBezTo>
                  <a:pt x="10864" y="9621"/>
                  <a:pt x="10363" y="9683"/>
                  <a:pt x="10023" y="10023"/>
                </a:cubicBezTo>
                <a:cubicBezTo>
                  <a:pt x="9593" y="10452"/>
                  <a:pt x="9593" y="11148"/>
                  <a:pt x="10023" y="11577"/>
                </a:cubicBezTo>
                <a:cubicBezTo>
                  <a:pt x="10452" y="12007"/>
                  <a:pt x="11148" y="12007"/>
                  <a:pt x="11577" y="11577"/>
                </a:cubicBezTo>
                <a:cubicBezTo>
                  <a:pt x="11917" y="11237"/>
                  <a:pt x="11979" y="10736"/>
                  <a:pt x="11782" y="10326"/>
                </a:cubicBezTo>
                <a:lnTo>
                  <a:pt x="13579" y="8529"/>
                </a:lnTo>
                <a:cubicBezTo>
                  <a:pt x="14104" y="9171"/>
                  <a:pt x="14397" y="9964"/>
                  <a:pt x="14397" y="10804"/>
                </a:cubicBezTo>
                <a:cubicBezTo>
                  <a:pt x="14397" y="12788"/>
                  <a:pt x="12788" y="14405"/>
                  <a:pt x="10804" y="14405"/>
                </a:cubicBezTo>
                <a:cubicBezTo>
                  <a:pt x="8819" y="14405"/>
                  <a:pt x="7203" y="12788"/>
                  <a:pt x="7203" y="10804"/>
                </a:cubicBezTo>
                <a:cubicBezTo>
                  <a:pt x="7203" y="8819"/>
                  <a:pt x="8819" y="7203"/>
                  <a:pt x="10804" y="7203"/>
                </a:cubicBezTo>
                <a:cubicBezTo>
                  <a:pt x="11335" y="7203"/>
                  <a:pt x="11843" y="7313"/>
                  <a:pt x="12320" y="7536"/>
                </a:cubicBezTo>
                <a:cubicBezTo>
                  <a:pt x="12501" y="7621"/>
                  <a:pt x="12714" y="7543"/>
                  <a:pt x="12798" y="7362"/>
                </a:cubicBezTo>
                <a:cubicBezTo>
                  <a:pt x="12882" y="7182"/>
                  <a:pt x="12804" y="6969"/>
                  <a:pt x="12623" y="6884"/>
                </a:cubicBezTo>
                <a:cubicBezTo>
                  <a:pt x="12050" y="6617"/>
                  <a:pt x="11441" y="6482"/>
                  <a:pt x="10804" y="6482"/>
                </a:cubicBezTo>
                <a:cubicBezTo>
                  <a:pt x="8422" y="6482"/>
                  <a:pt x="6482" y="8422"/>
                  <a:pt x="6482" y="10804"/>
                </a:cubicBezTo>
                <a:cubicBezTo>
                  <a:pt x="6482" y="13186"/>
                  <a:pt x="8422" y="15118"/>
                  <a:pt x="10804" y="15118"/>
                </a:cubicBezTo>
                <a:cubicBezTo>
                  <a:pt x="13186" y="15118"/>
                  <a:pt x="15118" y="13186"/>
                  <a:pt x="15118" y="10804"/>
                </a:cubicBezTo>
                <a:cubicBezTo>
                  <a:pt x="15118" y="9773"/>
                  <a:pt x="14738" y="8807"/>
                  <a:pt x="14079" y="8029"/>
                </a:cubicBezTo>
                <a:lnTo>
                  <a:pt x="15103" y="7005"/>
                </a:lnTo>
                <a:cubicBezTo>
                  <a:pt x="16033" y="8058"/>
                  <a:pt x="16558" y="9386"/>
                  <a:pt x="16558" y="10804"/>
                </a:cubicBezTo>
                <a:cubicBezTo>
                  <a:pt x="16558" y="13979"/>
                  <a:pt x="13979" y="16558"/>
                  <a:pt x="10804" y="16558"/>
                </a:cubicBezTo>
                <a:cubicBezTo>
                  <a:pt x="7628" y="16558"/>
                  <a:pt x="5042" y="13979"/>
                  <a:pt x="5042" y="10804"/>
                </a:cubicBezTo>
                <a:cubicBezTo>
                  <a:pt x="5042" y="7628"/>
                  <a:pt x="7628" y="5042"/>
                  <a:pt x="10804" y="5042"/>
                </a:cubicBezTo>
                <a:cubicBezTo>
                  <a:pt x="11923" y="5042"/>
                  <a:pt x="13002" y="5367"/>
                  <a:pt x="13935" y="5974"/>
                </a:cubicBezTo>
                <a:cubicBezTo>
                  <a:pt x="14102" y="6082"/>
                  <a:pt x="14327" y="6034"/>
                  <a:pt x="14435" y="5868"/>
                </a:cubicBezTo>
                <a:cubicBezTo>
                  <a:pt x="14544" y="5701"/>
                  <a:pt x="14495" y="5476"/>
                  <a:pt x="14329" y="5368"/>
                </a:cubicBezTo>
                <a:cubicBezTo>
                  <a:pt x="13278" y="4684"/>
                  <a:pt x="12063" y="4322"/>
                  <a:pt x="10804" y="4322"/>
                </a:cubicBezTo>
                <a:cubicBezTo>
                  <a:pt x="7231" y="4322"/>
                  <a:pt x="4322" y="7231"/>
                  <a:pt x="4322" y="10804"/>
                </a:cubicBezTo>
                <a:cubicBezTo>
                  <a:pt x="4322" y="14376"/>
                  <a:pt x="7231" y="17278"/>
                  <a:pt x="10804" y="17278"/>
                </a:cubicBezTo>
                <a:cubicBezTo>
                  <a:pt x="14376" y="17278"/>
                  <a:pt x="17278" y="14376"/>
                  <a:pt x="17278" y="10804"/>
                </a:cubicBezTo>
                <a:cubicBezTo>
                  <a:pt x="17278" y="9195"/>
                  <a:pt x="16676" y="7687"/>
                  <a:pt x="15611" y="6497"/>
                </a:cubicBezTo>
                <a:lnTo>
                  <a:pt x="15626" y="6482"/>
                </a:lnTo>
                <a:lnTo>
                  <a:pt x="17400" y="6482"/>
                </a:lnTo>
                <a:cubicBezTo>
                  <a:pt x="18240" y="7759"/>
                  <a:pt x="18719" y="9237"/>
                  <a:pt x="18719" y="10804"/>
                </a:cubicBezTo>
                <a:cubicBezTo>
                  <a:pt x="18719" y="15171"/>
                  <a:pt x="15170" y="18719"/>
                  <a:pt x="10804" y="18719"/>
                </a:cubicBezTo>
                <a:cubicBezTo>
                  <a:pt x="6437" y="18719"/>
                  <a:pt x="2881" y="15171"/>
                  <a:pt x="2881" y="10804"/>
                </a:cubicBezTo>
                <a:cubicBezTo>
                  <a:pt x="2881" y="6437"/>
                  <a:pt x="6437" y="2881"/>
                  <a:pt x="10804" y="2881"/>
                </a:cubicBezTo>
                <a:cubicBezTo>
                  <a:pt x="11936" y="2881"/>
                  <a:pt x="13026" y="3118"/>
                  <a:pt x="14049" y="3579"/>
                </a:cubicBezTo>
                <a:cubicBezTo>
                  <a:pt x="14231" y="3660"/>
                  <a:pt x="14446" y="3577"/>
                  <a:pt x="14526" y="3397"/>
                </a:cubicBezTo>
                <a:cubicBezTo>
                  <a:pt x="14608" y="3215"/>
                  <a:pt x="14525" y="3001"/>
                  <a:pt x="14344" y="2919"/>
                </a:cubicBezTo>
                <a:cubicBezTo>
                  <a:pt x="13227" y="2416"/>
                  <a:pt x="12039" y="2161"/>
                  <a:pt x="10804" y="2161"/>
                </a:cubicBezTo>
                <a:cubicBezTo>
                  <a:pt x="6040" y="2161"/>
                  <a:pt x="2161" y="6040"/>
                  <a:pt x="2161" y="10804"/>
                </a:cubicBezTo>
                <a:cubicBezTo>
                  <a:pt x="2161" y="15567"/>
                  <a:pt x="6040" y="19439"/>
                  <a:pt x="10804" y="19439"/>
                </a:cubicBezTo>
                <a:cubicBezTo>
                  <a:pt x="15567" y="19439"/>
                  <a:pt x="19439" y="15567"/>
                  <a:pt x="19439" y="10804"/>
                </a:cubicBezTo>
                <a:cubicBezTo>
                  <a:pt x="19439" y="9221"/>
                  <a:pt x="19000" y="7719"/>
                  <a:pt x="18211" y="6399"/>
                </a:cubicBezTo>
                <a:cubicBezTo>
                  <a:pt x="18225" y="6389"/>
                  <a:pt x="18244" y="6388"/>
                  <a:pt x="18257" y="6376"/>
                </a:cubicBezTo>
                <a:lnTo>
                  <a:pt x="19257" y="5375"/>
                </a:lnTo>
                <a:cubicBezTo>
                  <a:pt x="20294" y="6984"/>
                  <a:pt x="20880" y="8845"/>
                  <a:pt x="20880" y="10804"/>
                </a:cubicBezTo>
                <a:cubicBezTo>
                  <a:pt x="20880" y="16361"/>
                  <a:pt x="16361" y="20880"/>
                  <a:pt x="10804" y="20880"/>
                </a:cubicBezTo>
                <a:cubicBezTo>
                  <a:pt x="5246" y="20880"/>
                  <a:pt x="720" y="16361"/>
                  <a:pt x="720" y="10804"/>
                </a:cubicBezTo>
                <a:cubicBezTo>
                  <a:pt x="720" y="5246"/>
                  <a:pt x="5246" y="720"/>
                  <a:pt x="10804" y="720"/>
                </a:cubicBezTo>
                <a:cubicBezTo>
                  <a:pt x="12430" y="720"/>
                  <a:pt x="13979" y="1096"/>
                  <a:pt x="15413" y="1835"/>
                </a:cubicBezTo>
                <a:cubicBezTo>
                  <a:pt x="15590" y="1927"/>
                  <a:pt x="15808" y="1860"/>
                  <a:pt x="15899" y="1683"/>
                </a:cubicBezTo>
                <a:cubicBezTo>
                  <a:pt x="15990" y="1505"/>
                  <a:pt x="15916" y="1290"/>
                  <a:pt x="15739" y="1198"/>
                </a:cubicBezTo>
                <a:cubicBezTo>
                  <a:pt x="14224" y="416"/>
                  <a:pt x="12521" y="0"/>
                  <a:pt x="10804" y="0"/>
                </a:cubicBezTo>
                <a:close/>
                <a:moveTo>
                  <a:pt x="17999" y="1592"/>
                </a:moveTo>
                <a:lnTo>
                  <a:pt x="17999" y="3093"/>
                </a:lnTo>
                <a:lnTo>
                  <a:pt x="15838" y="5254"/>
                </a:lnTo>
                <a:lnTo>
                  <a:pt x="15838" y="3753"/>
                </a:lnTo>
                <a:lnTo>
                  <a:pt x="17999" y="1592"/>
                </a:lnTo>
                <a:close/>
                <a:moveTo>
                  <a:pt x="18507" y="3601"/>
                </a:moveTo>
                <a:lnTo>
                  <a:pt x="20008" y="3601"/>
                </a:lnTo>
                <a:lnTo>
                  <a:pt x="17847" y="5762"/>
                </a:lnTo>
                <a:lnTo>
                  <a:pt x="16346" y="5762"/>
                </a:lnTo>
                <a:lnTo>
                  <a:pt x="18507" y="360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67" name="Freeform: Shape 996"/>
          <p:cNvSpPr/>
          <p:nvPr/>
        </p:nvSpPr>
        <p:spPr>
          <a:xfrm>
            <a:off x="7040959" y="7067946"/>
            <a:ext cx="829073" cy="1130698"/>
          </a:xfrm>
          <a:custGeom>
            <a:avLst/>
            <a:gdLst/>
            <a:ahLst/>
            <a:cxnLst>
              <a:cxn ang="0">
                <a:pos x="wd2" y="hd2"/>
              </a:cxn>
              <a:cxn ang="5400000">
                <a:pos x="wd2" y="hd2"/>
              </a:cxn>
              <a:cxn ang="10800000">
                <a:pos x="wd2" y="hd2"/>
              </a:cxn>
              <a:cxn ang="16200000">
                <a:pos x="wd2" y="hd2"/>
              </a:cxn>
            </a:cxnLst>
            <a:rect l="0" t="0" r="r" b="b"/>
            <a:pathLst>
              <a:path w="21600" h="21600" extrusionOk="0">
                <a:moveTo>
                  <a:pt x="10795" y="0"/>
                </a:moveTo>
                <a:cubicBezTo>
                  <a:pt x="9712" y="0"/>
                  <a:pt x="8830" y="647"/>
                  <a:pt x="8830" y="1441"/>
                </a:cubicBezTo>
                <a:lnTo>
                  <a:pt x="8344" y="1441"/>
                </a:lnTo>
                <a:cubicBezTo>
                  <a:pt x="7706" y="1441"/>
                  <a:pt x="7173" y="1743"/>
                  <a:pt x="6969" y="2161"/>
                </a:cubicBezTo>
                <a:lnTo>
                  <a:pt x="1468" y="2161"/>
                </a:lnTo>
                <a:cubicBezTo>
                  <a:pt x="656" y="2161"/>
                  <a:pt x="0" y="2642"/>
                  <a:pt x="0" y="3237"/>
                </a:cubicBezTo>
                <a:lnTo>
                  <a:pt x="0" y="20516"/>
                </a:lnTo>
                <a:cubicBezTo>
                  <a:pt x="0" y="21112"/>
                  <a:pt x="656" y="21600"/>
                  <a:pt x="1468" y="21600"/>
                </a:cubicBezTo>
                <a:lnTo>
                  <a:pt x="20121" y="21600"/>
                </a:lnTo>
                <a:cubicBezTo>
                  <a:pt x="20933" y="21600"/>
                  <a:pt x="21600" y="21112"/>
                  <a:pt x="21600" y="20516"/>
                </a:cubicBezTo>
                <a:lnTo>
                  <a:pt x="21600" y="3237"/>
                </a:lnTo>
                <a:cubicBezTo>
                  <a:pt x="21600" y="2642"/>
                  <a:pt x="20933" y="2161"/>
                  <a:pt x="20121" y="2161"/>
                </a:cubicBezTo>
                <a:lnTo>
                  <a:pt x="14631" y="2161"/>
                </a:lnTo>
                <a:cubicBezTo>
                  <a:pt x="14428" y="1743"/>
                  <a:pt x="13895" y="1441"/>
                  <a:pt x="13256" y="1441"/>
                </a:cubicBezTo>
                <a:lnTo>
                  <a:pt x="12759" y="1441"/>
                </a:lnTo>
                <a:cubicBezTo>
                  <a:pt x="12759" y="647"/>
                  <a:pt x="11877" y="0"/>
                  <a:pt x="10795" y="0"/>
                </a:cubicBezTo>
                <a:close/>
                <a:moveTo>
                  <a:pt x="10795" y="720"/>
                </a:moveTo>
                <a:cubicBezTo>
                  <a:pt x="11336" y="720"/>
                  <a:pt x="11777" y="1044"/>
                  <a:pt x="11777" y="1441"/>
                </a:cubicBezTo>
                <a:lnTo>
                  <a:pt x="9813" y="1441"/>
                </a:lnTo>
                <a:cubicBezTo>
                  <a:pt x="9813" y="1044"/>
                  <a:pt x="10253" y="720"/>
                  <a:pt x="10795" y="720"/>
                </a:cubicBezTo>
                <a:close/>
                <a:moveTo>
                  <a:pt x="8344" y="2161"/>
                </a:moveTo>
                <a:lnTo>
                  <a:pt x="13256" y="2161"/>
                </a:lnTo>
                <a:cubicBezTo>
                  <a:pt x="13526" y="2161"/>
                  <a:pt x="13742" y="2319"/>
                  <a:pt x="13742" y="2517"/>
                </a:cubicBezTo>
                <a:lnTo>
                  <a:pt x="13742" y="4322"/>
                </a:lnTo>
                <a:lnTo>
                  <a:pt x="7848" y="4322"/>
                </a:lnTo>
                <a:lnTo>
                  <a:pt x="7848" y="2517"/>
                </a:lnTo>
                <a:cubicBezTo>
                  <a:pt x="7848" y="2319"/>
                  <a:pt x="8074" y="2161"/>
                  <a:pt x="8344" y="2161"/>
                </a:cubicBezTo>
                <a:close/>
                <a:moveTo>
                  <a:pt x="1468" y="2881"/>
                </a:moveTo>
                <a:lnTo>
                  <a:pt x="6866" y="2881"/>
                </a:lnTo>
                <a:lnTo>
                  <a:pt x="6866" y="4678"/>
                </a:lnTo>
                <a:cubicBezTo>
                  <a:pt x="6866" y="4877"/>
                  <a:pt x="7090" y="5042"/>
                  <a:pt x="7362" y="5042"/>
                </a:cubicBezTo>
                <a:lnTo>
                  <a:pt x="14238" y="5042"/>
                </a:lnTo>
                <a:cubicBezTo>
                  <a:pt x="14509" y="5042"/>
                  <a:pt x="14724" y="4877"/>
                  <a:pt x="14724" y="4678"/>
                </a:cubicBezTo>
                <a:lnTo>
                  <a:pt x="14724" y="2881"/>
                </a:lnTo>
                <a:lnTo>
                  <a:pt x="20121" y="2881"/>
                </a:lnTo>
                <a:cubicBezTo>
                  <a:pt x="20392" y="2881"/>
                  <a:pt x="20618" y="3039"/>
                  <a:pt x="20618" y="3237"/>
                </a:cubicBezTo>
                <a:lnTo>
                  <a:pt x="20618" y="20516"/>
                </a:lnTo>
                <a:cubicBezTo>
                  <a:pt x="20618" y="20714"/>
                  <a:pt x="20392" y="20880"/>
                  <a:pt x="20121" y="20880"/>
                </a:cubicBezTo>
                <a:lnTo>
                  <a:pt x="1468" y="20880"/>
                </a:lnTo>
                <a:cubicBezTo>
                  <a:pt x="1197" y="20880"/>
                  <a:pt x="982" y="20714"/>
                  <a:pt x="982" y="20516"/>
                </a:cubicBezTo>
                <a:lnTo>
                  <a:pt x="982" y="3237"/>
                </a:lnTo>
                <a:cubicBezTo>
                  <a:pt x="982" y="3039"/>
                  <a:pt x="1197" y="2881"/>
                  <a:pt x="1468" y="2881"/>
                </a:cubicBezTo>
                <a:close/>
                <a:moveTo>
                  <a:pt x="2451" y="3601"/>
                </a:moveTo>
                <a:cubicBezTo>
                  <a:pt x="2179" y="3601"/>
                  <a:pt x="1965" y="3758"/>
                  <a:pt x="1965" y="3958"/>
                </a:cubicBezTo>
                <a:lnTo>
                  <a:pt x="1965" y="16202"/>
                </a:lnTo>
                <a:cubicBezTo>
                  <a:pt x="1965" y="16294"/>
                  <a:pt x="2014" y="16382"/>
                  <a:pt x="2109" y="16452"/>
                </a:cubicBezTo>
                <a:lnTo>
                  <a:pt x="7010" y="20053"/>
                </a:lnTo>
                <a:cubicBezTo>
                  <a:pt x="7104" y="20122"/>
                  <a:pt x="7234" y="20159"/>
                  <a:pt x="7362" y="20159"/>
                </a:cubicBezTo>
                <a:lnTo>
                  <a:pt x="19139" y="20159"/>
                </a:lnTo>
                <a:cubicBezTo>
                  <a:pt x="19410" y="20159"/>
                  <a:pt x="19635" y="19995"/>
                  <a:pt x="19635" y="19796"/>
                </a:cubicBezTo>
                <a:lnTo>
                  <a:pt x="19635" y="3958"/>
                </a:lnTo>
                <a:cubicBezTo>
                  <a:pt x="19635" y="3758"/>
                  <a:pt x="19410" y="3601"/>
                  <a:pt x="19139" y="3601"/>
                </a:cubicBezTo>
                <a:lnTo>
                  <a:pt x="16192" y="3601"/>
                </a:lnTo>
                <a:cubicBezTo>
                  <a:pt x="15921" y="3601"/>
                  <a:pt x="15706" y="3758"/>
                  <a:pt x="15706" y="3958"/>
                </a:cubicBezTo>
                <a:cubicBezTo>
                  <a:pt x="15706" y="4156"/>
                  <a:pt x="15921" y="4322"/>
                  <a:pt x="16192" y="4322"/>
                </a:cubicBezTo>
                <a:lnTo>
                  <a:pt x="18653" y="4322"/>
                </a:lnTo>
                <a:lnTo>
                  <a:pt x="18653" y="19439"/>
                </a:lnTo>
                <a:lnTo>
                  <a:pt x="7848" y="19439"/>
                </a:lnTo>
                <a:lnTo>
                  <a:pt x="7848" y="16202"/>
                </a:lnTo>
                <a:cubicBezTo>
                  <a:pt x="7848" y="16003"/>
                  <a:pt x="7633" y="15838"/>
                  <a:pt x="7362" y="15838"/>
                </a:cubicBezTo>
                <a:lnTo>
                  <a:pt x="4901" y="15838"/>
                </a:lnTo>
                <a:cubicBezTo>
                  <a:pt x="4629" y="15838"/>
                  <a:pt x="4415" y="16003"/>
                  <a:pt x="4415" y="16202"/>
                </a:cubicBezTo>
                <a:cubicBezTo>
                  <a:pt x="4415" y="16401"/>
                  <a:pt x="4629" y="16558"/>
                  <a:pt x="4901" y="16558"/>
                </a:cubicBezTo>
                <a:lnTo>
                  <a:pt x="6866" y="16558"/>
                </a:lnTo>
                <a:lnTo>
                  <a:pt x="6866" y="18931"/>
                </a:lnTo>
                <a:lnTo>
                  <a:pt x="2947" y="16050"/>
                </a:lnTo>
                <a:lnTo>
                  <a:pt x="2947" y="4322"/>
                </a:lnTo>
                <a:lnTo>
                  <a:pt x="5397" y="4322"/>
                </a:lnTo>
                <a:cubicBezTo>
                  <a:pt x="5669" y="4322"/>
                  <a:pt x="5883" y="4157"/>
                  <a:pt x="5883" y="3958"/>
                </a:cubicBezTo>
                <a:cubicBezTo>
                  <a:pt x="5883" y="3758"/>
                  <a:pt x="5669" y="3601"/>
                  <a:pt x="5397" y="3601"/>
                </a:cubicBezTo>
                <a:lnTo>
                  <a:pt x="2451" y="3601"/>
                </a:lnTo>
                <a:close/>
                <a:moveTo>
                  <a:pt x="16420" y="6361"/>
                </a:moveTo>
                <a:cubicBezTo>
                  <a:pt x="16294" y="6365"/>
                  <a:pt x="16171" y="6408"/>
                  <a:pt x="16079" y="6482"/>
                </a:cubicBezTo>
                <a:lnTo>
                  <a:pt x="13762" y="8332"/>
                </a:lnTo>
                <a:lnTo>
                  <a:pt x="12904" y="7582"/>
                </a:lnTo>
                <a:cubicBezTo>
                  <a:pt x="12730" y="7428"/>
                  <a:pt x="12421" y="7409"/>
                  <a:pt x="12211" y="7536"/>
                </a:cubicBezTo>
                <a:cubicBezTo>
                  <a:pt x="12004" y="7662"/>
                  <a:pt x="11967" y="7883"/>
                  <a:pt x="12139" y="8037"/>
                </a:cubicBezTo>
                <a:lnTo>
                  <a:pt x="13369" y="9113"/>
                </a:lnTo>
                <a:cubicBezTo>
                  <a:pt x="13461" y="9192"/>
                  <a:pt x="13589" y="9240"/>
                  <a:pt x="13731" y="9242"/>
                </a:cubicBezTo>
                <a:cubicBezTo>
                  <a:pt x="13735" y="9242"/>
                  <a:pt x="13738" y="9242"/>
                  <a:pt x="13742" y="9242"/>
                </a:cubicBezTo>
                <a:cubicBezTo>
                  <a:pt x="13880" y="9242"/>
                  <a:pt x="14010" y="9203"/>
                  <a:pt x="14104" y="9128"/>
                </a:cubicBezTo>
                <a:lnTo>
                  <a:pt x="16802" y="6967"/>
                </a:lnTo>
                <a:cubicBezTo>
                  <a:pt x="16986" y="6820"/>
                  <a:pt x="16971" y="6593"/>
                  <a:pt x="16771" y="6460"/>
                </a:cubicBezTo>
                <a:cubicBezTo>
                  <a:pt x="16672" y="6393"/>
                  <a:pt x="16545" y="6357"/>
                  <a:pt x="16420" y="6361"/>
                </a:cubicBezTo>
                <a:close/>
                <a:moveTo>
                  <a:pt x="4860" y="6657"/>
                </a:moveTo>
                <a:cubicBezTo>
                  <a:pt x="4589" y="6657"/>
                  <a:pt x="4363" y="6814"/>
                  <a:pt x="4363" y="7013"/>
                </a:cubicBezTo>
                <a:cubicBezTo>
                  <a:pt x="4363" y="7212"/>
                  <a:pt x="4589" y="7377"/>
                  <a:pt x="4860" y="7377"/>
                </a:cubicBezTo>
                <a:lnTo>
                  <a:pt x="10588" y="7377"/>
                </a:lnTo>
                <a:cubicBezTo>
                  <a:pt x="10859" y="7377"/>
                  <a:pt x="11084" y="7212"/>
                  <a:pt x="11084" y="7013"/>
                </a:cubicBezTo>
                <a:cubicBezTo>
                  <a:pt x="11084" y="6814"/>
                  <a:pt x="10859" y="6657"/>
                  <a:pt x="10588" y="6657"/>
                </a:cubicBezTo>
                <a:lnTo>
                  <a:pt x="4860" y="6657"/>
                </a:lnTo>
                <a:close/>
                <a:moveTo>
                  <a:pt x="4860" y="10410"/>
                </a:moveTo>
                <a:cubicBezTo>
                  <a:pt x="4589" y="10410"/>
                  <a:pt x="4363" y="10567"/>
                  <a:pt x="4363" y="10766"/>
                </a:cubicBezTo>
                <a:cubicBezTo>
                  <a:pt x="4363" y="10965"/>
                  <a:pt x="4589" y="11130"/>
                  <a:pt x="4860" y="11130"/>
                </a:cubicBezTo>
                <a:lnTo>
                  <a:pt x="10588" y="11130"/>
                </a:lnTo>
                <a:cubicBezTo>
                  <a:pt x="10859" y="11130"/>
                  <a:pt x="11084" y="10965"/>
                  <a:pt x="11084" y="10766"/>
                </a:cubicBezTo>
                <a:cubicBezTo>
                  <a:pt x="11084" y="10567"/>
                  <a:pt x="10859" y="10410"/>
                  <a:pt x="10588" y="10410"/>
                </a:cubicBezTo>
                <a:lnTo>
                  <a:pt x="4860" y="10410"/>
                </a:lnTo>
                <a:close/>
                <a:moveTo>
                  <a:pt x="16420" y="10440"/>
                </a:moveTo>
                <a:cubicBezTo>
                  <a:pt x="16294" y="10444"/>
                  <a:pt x="16171" y="10480"/>
                  <a:pt x="16079" y="10554"/>
                </a:cubicBezTo>
                <a:lnTo>
                  <a:pt x="13762" y="12411"/>
                </a:lnTo>
                <a:lnTo>
                  <a:pt x="12904" y="11653"/>
                </a:lnTo>
                <a:cubicBezTo>
                  <a:pt x="12730" y="11500"/>
                  <a:pt x="12421" y="11481"/>
                  <a:pt x="12211" y="11607"/>
                </a:cubicBezTo>
                <a:cubicBezTo>
                  <a:pt x="12004" y="11734"/>
                  <a:pt x="11967" y="11962"/>
                  <a:pt x="12139" y="12115"/>
                </a:cubicBezTo>
                <a:lnTo>
                  <a:pt x="13369" y="13192"/>
                </a:lnTo>
                <a:cubicBezTo>
                  <a:pt x="13461" y="13271"/>
                  <a:pt x="13589" y="13318"/>
                  <a:pt x="13731" y="13321"/>
                </a:cubicBezTo>
                <a:cubicBezTo>
                  <a:pt x="13735" y="13321"/>
                  <a:pt x="13738" y="13321"/>
                  <a:pt x="13742" y="13321"/>
                </a:cubicBezTo>
                <a:cubicBezTo>
                  <a:pt x="13880" y="13321"/>
                  <a:pt x="14010" y="13274"/>
                  <a:pt x="14104" y="13200"/>
                </a:cubicBezTo>
                <a:lnTo>
                  <a:pt x="16802" y="11039"/>
                </a:lnTo>
                <a:cubicBezTo>
                  <a:pt x="16986" y="10891"/>
                  <a:pt x="16971" y="10665"/>
                  <a:pt x="16771" y="10531"/>
                </a:cubicBezTo>
                <a:cubicBezTo>
                  <a:pt x="16672" y="10464"/>
                  <a:pt x="16545" y="10436"/>
                  <a:pt x="16420" y="10440"/>
                </a:cubicBezTo>
                <a:close/>
                <a:moveTo>
                  <a:pt x="4860" y="14162"/>
                </a:moveTo>
                <a:cubicBezTo>
                  <a:pt x="4589" y="14162"/>
                  <a:pt x="4363" y="14320"/>
                  <a:pt x="4363" y="14519"/>
                </a:cubicBezTo>
                <a:cubicBezTo>
                  <a:pt x="4363" y="14717"/>
                  <a:pt x="4589" y="14883"/>
                  <a:pt x="4860" y="14883"/>
                </a:cubicBezTo>
                <a:lnTo>
                  <a:pt x="10588" y="14883"/>
                </a:lnTo>
                <a:cubicBezTo>
                  <a:pt x="10859" y="14883"/>
                  <a:pt x="11084" y="14717"/>
                  <a:pt x="11084" y="14519"/>
                </a:cubicBezTo>
                <a:cubicBezTo>
                  <a:pt x="11084" y="14320"/>
                  <a:pt x="10859" y="14162"/>
                  <a:pt x="10588" y="14162"/>
                </a:cubicBezTo>
                <a:lnTo>
                  <a:pt x="4860" y="14162"/>
                </a:lnTo>
                <a:close/>
                <a:moveTo>
                  <a:pt x="16420" y="14519"/>
                </a:moveTo>
                <a:cubicBezTo>
                  <a:pt x="16294" y="14523"/>
                  <a:pt x="16171" y="14559"/>
                  <a:pt x="16079" y="14632"/>
                </a:cubicBezTo>
                <a:lnTo>
                  <a:pt x="13762" y="16490"/>
                </a:lnTo>
                <a:lnTo>
                  <a:pt x="12904" y="15732"/>
                </a:lnTo>
                <a:cubicBezTo>
                  <a:pt x="12730" y="15579"/>
                  <a:pt x="12421" y="15560"/>
                  <a:pt x="12211" y="15686"/>
                </a:cubicBezTo>
                <a:cubicBezTo>
                  <a:pt x="12004" y="15813"/>
                  <a:pt x="11967" y="16041"/>
                  <a:pt x="12139" y="16194"/>
                </a:cubicBezTo>
                <a:lnTo>
                  <a:pt x="13369" y="17263"/>
                </a:lnTo>
                <a:cubicBezTo>
                  <a:pt x="13461" y="17342"/>
                  <a:pt x="13589" y="17389"/>
                  <a:pt x="13731" y="17392"/>
                </a:cubicBezTo>
                <a:cubicBezTo>
                  <a:pt x="13735" y="17392"/>
                  <a:pt x="13738" y="17392"/>
                  <a:pt x="13742" y="17392"/>
                </a:cubicBezTo>
                <a:cubicBezTo>
                  <a:pt x="13880" y="17392"/>
                  <a:pt x="14010" y="17353"/>
                  <a:pt x="14104" y="17278"/>
                </a:cubicBezTo>
                <a:lnTo>
                  <a:pt x="16802" y="15118"/>
                </a:lnTo>
                <a:cubicBezTo>
                  <a:pt x="16986" y="14970"/>
                  <a:pt x="16971" y="14743"/>
                  <a:pt x="16771" y="14610"/>
                </a:cubicBezTo>
                <a:cubicBezTo>
                  <a:pt x="16672" y="14543"/>
                  <a:pt x="16545" y="14515"/>
                  <a:pt x="16420" y="1451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grpSp>
        <p:nvGrpSpPr>
          <p:cNvPr id="780" name="Group"/>
          <p:cNvGrpSpPr/>
          <p:nvPr/>
        </p:nvGrpSpPr>
        <p:grpSpPr>
          <a:xfrm>
            <a:off x="10742820" y="1177440"/>
            <a:ext cx="1132309" cy="1130058"/>
            <a:chOff x="0" y="0"/>
            <a:chExt cx="1132308" cy="1130057"/>
          </a:xfrm>
        </p:grpSpPr>
        <p:sp>
          <p:nvSpPr>
            <p:cNvPr id="768" name="Freeform: Shape 1009"/>
            <p:cNvSpPr/>
            <p:nvPr/>
          </p:nvSpPr>
          <p:spPr>
            <a:xfrm>
              <a:off x="0" y="226924"/>
              <a:ext cx="971458" cy="903134"/>
            </a:xfrm>
            <a:custGeom>
              <a:avLst/>
              <a:gdLst/>
              <a:ahLst/>
              <a:cxnLst>
                <a:cxn ang="0">
                  <a:pos x="wd2" y="hd2"/>
                </a:cxn>
                <a:cxn ang="5400000">
                  <a:pos x="wd2" y="hd2"/>
                </a:cxn>
                <a:cxn ang="10800000">
                  <a:pos x="wd2" y="hd2"/>
                </a:cxn>
                <a:cxn ang="16200000">
                  <a:pos x="wd2" y="hd2"/>
                </a:cxn>
              </a:cxnLst>
              <a:rect l="0" t="0" r="r" b="b"/>
              <a:pathLst>
                <a:path w="20394" h="20358" extrusionOk="0">
                  <a:moveTo>
                    <a:pt x="2574" y="0"/>
                  </a:moveTo>
                  <a:cubicBezTo>
                    <a:pt x="2452" y="0"/>
                    <a:pt x="2330" y="61"/>
                    <a:pt x="2253" y="176"/>
                  </a:cubicBezTo>
                  <a:cubicBezTo>
                    <a:pt x="-1167" y="5264"/>
                    <a:pt x="-645" y="12186"/>
                    <a:pt x="3495" y="16632"/>
                  </a:cubicBezTo>
                  <a:cubicBezTo>
                    <a:pt x="8123" y="21600"/>
                    <a:pt x="15651" y="21600"/>
                    <a:pt x="20278" y="16632"/>
                  </a:cubicBezTo>
                  <a:cubicBezTo>
                    <a:pt x="20433" y="16466"/>
                    <a:pt x="20433" y="16198"/>
                    <a:pt x="20278" y="16032"/>
                  </a:cubicBezTo>
                  <a:cubicBezTo>
                    <a:pt x="20124" y="15866"/>
                    <a:pt x="19874" y="15866"/>
                    <a:pt x="19719" y="16032"/>
                  </a:cubicBezTo>
                  <a:cubicBezTo>
                    <a:pt x="15400" y="20667"/>
                    <a:pt x="8373" y="20667"/>
                    <a:pt x="4054" y="16032"/>
                  </a:cubicBezTo>
                  <a:cubicBezTo>
                    <a:pt x="190" y="11881"/>
                    <a:pt x="-297" y="5422"/>
                    <a:pt x="2895" y="674"/>
                  </a:cubicBezTo>
                  <a:cubicBezTo>
                    <a:pt x="3023" y="483"/>
                    <a:pt x="2983" y="217"/>
                    <a:pt x="2806" y="80"/>
                  </a:cubicBezTo>
                  <a:cubicBezTo>
                    <a:pt x="2736" y="26"/>
                    <a:pt x="2654" y="0"/>
                    <a:pt x="2574" y="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69" name="Freeform: Shape 1010"/>
            <p:cNvSpPr/>
            <p:nvPr/>
          </p:nvSpPr>
          <p:spPr>
            <a:xfrm>
              <a:off x="160939" y="0"/>
              <a:ext cx="971370" cy="902323"/>
            </a:xfrm>
            <a:custGeom>
              <a:avLst/>
              <a:gdLst/>
              <a:ahLst/>
              <a:cxnLst>
                <a:cxn ang="0">
                  <a:pos x="wd2" y="hd2"/>
                </a:cxn>
                <a:cxn ang="5400000">
                  <a:pos x="wd2" y="hd2"/>
                </a:cxn>
                <a:cxn ang="10800000">
                  <a:pos x="wd2" y="hd2"/>
                </a:cxn>
                <a:cxn ang="16200000">
                  <a:pos x="wd2" y="hd2"/>
                </a:cxn>
              </a:cxnLst>
              <a:rect l="0" t="0" r="r" b="b"/>
              <a:pathLst>
                <a:path w="20395" h="21218" extrusionOk="0">
                  <a:moveTo>
                    <a:pt x="8509" y="0"/>
                  </a:moveTo>
                  <a:cubicBezTo>
                    <a:pt x="5469" y="0"/>
                    <a:pt x="2430" y="1295"/>
                    <a:pt x="116" y="3886"/>
                  </a:cubicBezTo>
                  <a:cubicBezTo>
                    <a:pt x="-39" y="4059"/>
                    <a:pt x="-39" y="4340"/>
                    <a:pt x="116" y="4513"/>
                  </a:cubicBezTo>
                  <a:cubicBezTo>
                    <a:pt x="270" y="4686"/>
                    <a:pt x="520" y="4686"/>
                    <a:pt x="675" y="4513"/>
                  </a:cubicBezTo>
                  <a:cubicBezTo>
                    <a:pt x="4994" y="-323"/>
                    <a:pt x="12023" y="-323"/>
                    <a:pt x="16342" y="4513"/>
                  </a:cubicBezTo>
                  <a:cubicBezTo>
                    <a:pt x="20198" y="8834"/>
                    <a:pt x="20691" y="15564"/>
                    <a:pt x="17514" y="20516"/>
                  </a:cubicBezTo>
                  <a:cubicBezTo>
                    <a:pt x="17386" y="20714"/>
                    <a:pt x="17427" y="20992"/>
                    <a:pt x="17604" y="21134"/>
                  </a:cubicBezTo>
                  <a:cubicBezTo>
                    <a:pt x="17782" y="21277"/>
                    <a:pt x="18029" y="21232"/>
                    <a:pt x="18156" y="21033"/>
                  </a:cubicBezTo>
                  <a:cubicBezTo>
                    <a:pt x="21561" y="15728"/>
                    <a:pt x="21033" y="8516"/>
                    <a:pt x="16902" y="3886"/>
                  </a:cubicBezTo>
                  <a:cubicBezTo>
                    <a:pt x="14587" y="1295"/>
                    <a:pt x="11548" y="1"/>
                    <a:pt x="8509" y="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0" name="Freeform: Shape 1011"/>
            <p:cNvSpPr/>
            <p:nvPr/>
          </p:nvSpPr>
          <p:spPr>
            <a:xfrm>
              <a:off x="151682" y="150494"/>
              <a:ext cx="829086" cy="82908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55" y="0"/>
                    <a:pt x="21600" y="4845"/>
                    <a:pt x="21600" y="10800"/>
                  </a:cubicBezTo>
                  <a:cubicBezTo>
                    <a:pt x="21600" y="16755"/>
                    <a:pt x="16755" y="21600"/>
                    <a:pt x="10800" y="21600"/>
                  </a:cubicBezTo>
                  <a:cubicBezTo>
                    <a:pt x="4845" y="21600"/>
                    <a:pt x="0" y="16755"/>
                    <a:pt x="0" y="10800"/>
                  </a:cubicBezTo>
                  <a:cubicBezTo>
                    <a:pt x="0" y="4845"/>
                    <a:pt x="4845" y="0"/>
                    <a:pt x="10800" y="0"/>
                  </a:cubicBezTo>
                  <a:close/>
                  <a:moveTo>
                    <a:pt x="10800" y="20618"/>
                  </a:moveTo>
                  <a:cubicBezTo>
                    <a:pt x="16213" y="20618"/>
                    <a:pt x="20618" y="16213"/>
                    <a:pt x="20618" y="10800"/>
                  </a:cubicBezTo>
                  <a:cubicBezTo>
                    <a:pt x="20618" y="5386"/>
                    <a:pt x="16213" y="981"/>
                    <a:pt x="10800" y="981"/>
                  </a:cubicBezTo>
                  <a:cubicBezTo>
                    <a:pt x="5387" y="981"/>
                    <a:pt x="982" y="5386"/>
                    <a:pt x="982" y="10800"/>
                  </a:cubicBezTo>
                  <a:cubicBezTo>
                    <a:pt x="982" y="16213"/>
                    <a:pt x="5387" y="20618"/>
                    <a:pt x="10800" y="20618"/>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1" name="Freeform: Shape 1012"/>
            <p:cNvSpPr/>
            <p:nvPr/>
          </p:nvSpPr>
          <p:spPr>
            <a:xfrm>
              <a:off x="566222" y="775463"/>
              <a:ext cx="307018" cy="78984"/>
            </a:xfrm>
            <a:custGeom>
              <a:avLst/>
              <a:gdLst/>
              <a:ahLst/>
              <a:cxnLst>
                <a:cxn ang="0">
                  <a:pos x="wd2" y="hd2"/>
                </a:cxn>
                <a:cxn ang="5400000">
                  <a:pos x="wd2" y="hd2"/>
                </a:cxn>
                <a:cxn ang="10800000">
                  <a:pos x="wd2" y="hd2"/>
                </a:cxn>
                <a:cxn ang="16200000">
                  <a:pos x="wd2" y="hd2"/>
                </a:cxn>
              </a:cxnLst>
              <a:rect l="0" t="0" r="r" b="b"/>
              <a:pathLst>
                <a:path w="21448" h="21600" extrusionOk="0">
                  <a:moveTo>
                    <a:pt x="20132" y="21600"/>
                  </a:moveTo>
                  <a:cubicBezTo>
                    <a:pt x="20008" y="21600"/>
                    <a:pt x="19885" y="21531"/>
                    <a:pt x="19762" y="21388"/>
                  </a:cubicBezTo>
                  <a:cubicBezTo>
                    <a:pt x="13336" y="14001"/>
                    <a:pt x="6668" y="10309"/>
                    <a:pt x="0" y="10309"/>
                  </a:cubicBezTo>
                  <a:lnTo>
                    <a:pt x="0" y="0"/>
                  </a:lnTo>
                  <a:cubicBezTo>
                    <a:pt x="6919" y="0"/>
                    <a:pt x="13838" y="3838"/>
                    <a:pt x="20502" y="11507"/>
                  </a:cubicBezTo>
                  <a:cubicBezTo>
                    <a:pt x="21202" y="12313"/>
                    <a:pt x="21600" y="15171"/>
                    <a:pt x="21394" y="17898"/>
                  </a:cubicBezTo>
                  <a:cubicBezTo>
                    <a:pt x="21226" y="20152"/>
                    <a:pt x="20703" y="21600"/>
                    <a:pt x="20132" y="2160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2" name="Freeform: Shape 1013"/>
            <p:cNvSpPr/>
            <p:nvPr/>
          </p:nvSpPr>
          <p:spPr>
            <a:xfrm>
              <a:off x="566222" y="275594"/>
              <a:ext cx="307018" cy="79220"/>
            </a:xfrm>
            <a:custGeom>
              <a:avLst/>
              <a:gdLst/>
              <a:ahLst/>
              <a:cxnLst>
                <a:cxn ang="0">
                  <a:pos x="wd2" y="hd2"/>
                </a:cxn>
                <a:cxn ang="5400000">
                  <a:pos x="wd2" y="hd2"/>
                </a:cxn>
                <a:cxn ang="10800000">
                  <a:pos x="wd2" y="hd2"/>
                </a:cxn>
                <a:cxn ang="16200000">
                  <a:pos x="wd2" y="hd2"/>
                </a:cxn>
              </a:cxnLst>
              <a:rect l="0" t="0" r="r" b="b"/>
              <a:pathLst>
                <a:path w="21448" h="21018" extrusionOk="0">
                  <a:moveTo>
                    <a:pt x="0" y="10990"/>
                  </a:moveTo>
                  <a:cubicBezTo>
                    <a:pt x="6670" y="10973"/>
                    <a:pt x="13345" y="7367"/>
                    <a:pt x="19762" y="210"/>
                  </a:cubicBezTo>
                  <a:cubicBezTo>
                    <a:pt x="20454" y="-582"/>
                    <a:pt x="21191" y="931"/>
                    <a:pt x="21394" y="3600"/>
                  </a:cubicBezTo>
                  <a:cubicBezTo>
                    <a:pt x="21600" y="6245"/>
                    <a:pt x="21202" y="9018"/>
                    <a:pt x="20502" y="9797"/>
                  </a:cubicBezTo>
                  <a:cubicBezTo>
                    <a:pt x="13838" y="17237"/>
                    <a:pt x="6939" y="21018"/>
                    <a:pt x="0" y="21018"/>
                  </a:cubicBezTo>
                  <a:lnTo>
                    <a:pt x="0" y="10990"/>
                  </a:ln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3" name="Freeform: Shape 1014"/>
            <p:cNvSpPr/>
            <p:nvPr/>
          </p:nvSpPr>
          <p:spPr>
            <a:xfrm>
              <a:off x="566362" y="151485"/>
              <a:ext cx="247765" cy="827127"/>
            </a:xfrm>
            <a:custGeom>
              <a:avLst/>
              <a:gdLst/>
              <a:ahLst/>
              <a:cxnLst>
                <a:cxn ang="0">
                  <a:pos x="wd2" y="hd2"/>
                </a:cxn>
                <a:cxn ang="5400000">
                  <a:pos x="wd2" y="hd2"/>
                </a:cxn>
                <a:cxn ang="10800000">
                  <a:pos x="wd2" y="hd2"/>
                </a:cxn>
                <a:cxn ang="16200000">
                  <a:pos x="wd2" y="hd2"/>
                </a:cxn>
              </a:cxnLst>
              <a:rect l="0" t="0" r="r" b="b"/>
              <a:pathLst>
                <a:path w="21377" h="21534" extrusionOk="0">
                  <a:moveTo>
                    <a:pt x="1626" y="21534"/>
                  </a:moveTo>
                  <a:cubicBezTo>
                    <a:pt x="1109" y="21534"/>
                    <a:pt x="597" y="21459"/>
                    <a:pt x="282" y="21320"/>
                  </a:cubicBezTo>
                  <a:cubicBezTo>
                    <a:pt x="-223" y="21096"/>
                    <a:pt x="-32" y="20791"/>
                    <a:pt x="709" y="20638"/>
                  </a:cubicBezTo>
                  <a:cubicBezTo>
                    <a:pt x="11616" y="18393"/>
                    <a:pt x="18125" y="14703"/>
                    <a:pt x="18125" y="10767"/>
                  </a:cubicBezTo>
                  <a:cubicBezTo>
                    <a:pt x="18125" y="6830"/>
                    <a:pt x="11616" y="3141"/>
                    <a:pt x="709" y="895"/>
                  </a:cubicBezTo>
                  <a:cubicBezTo>
                    <a:pt x="-32" y="741"/>
                    <a:pt x="-223" y="437"/>
                    <a:pt x="282" y="213"/>
                  </a:cubicBezTo>
                  <a:cubicBezTo>
                    <a:pt x="791" y="-10"/>
                    <a:pt x="1801" y="-66"/>
                    <a:pt x="2544" y="84"/>
                  </a:cubicBezTo>
                  <a:cubicBezTo>
                    <a:pt x="14337" y="2513"/>
                    <a:pt x="21377" y="6507"/>
                    <a:pt x="21377" y="10767"/>
                  </a:cubicBezTo>
                  <a:cubicBezTo>
                    <a:pt x="21377" y="15026"/>
                    <a:pt x="14337" y="19020"/>
                    <a:pt x="2544" y="21449"/>
                  </a:cubicBezTo>
                  <a:cubicBezTo>
                    <a:pt x="2260" y="21506"/>
                    <a:pt x="1943" y="21534"/>
                    <a:pt x="1626" y="21534"/>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4" name="Freeform: Shape 1015"/>
            <p:cNvSpPr/>
            <p:nvPr/>
          </p:nvSpPr>
          <p:spPr>
            <a:xfrm>
              <a:off x="566222" y="546188"/>
              <a:ext cx="393716" cy="37684"/>
            </a:xfrm>
            <a:custGeom>
              <a:avLst/>
              <a:gdLst/>
              <a:ahLst/>
              <a:cxnLst>
                <a:cxn ang="0">
                  <a:pos x="wd2" y="hd2"/>
                </a:cxn>
                <a:cxn ang="5400000">
                  <a:pos x="wd2" y="hd2"/>
                </a:cxn>
                <a:cxn ang="10800000">
                  <a:pos x="wd2" y="hd2"/>
                </a:cxn>
                <a:cxn ang="16200000">
                  <a:pos x="wd2" y="hd2"/>
                </a:cxn>
              </a:cxnLst>
              <a:rect l="0" t="0" r="r" b="b"/>
              <a:pathLst>
                <a:path w="21600" h="21600" extrusionOk="0">
                  <a:moveTo>
                    <a:pt x="20567" y="21600"/>
                  </a:moveTo>
                  <a:lnTo>
                    <a:pt x="0" y="21600"/>
                  </a:lnTo>
                  <a:lnTo>
                    <a:pt x="0" y="0"/>
                  </a:lnTo>
                  <a:lnTo>
                    <a:pt x="20567" y="0"/>
                  </a:lnTo>
                  <a:cubicBezTo>
                    <a:pt x="21137" y="0"/>
                    <a:pt x="21600" y="4826"/>
                    <a:pt x="21600" y="10803"/>
                  </a:cubicBezTo>
                  <a:cubicBezTo>
                    <a:pt x="21600" y="16772"/>
                    <a:pt x="21137" y="21600"/>
                    <a:pt x="20567" y="2160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5" name="Freeform: Shape 1016"/>
            <p:cNvSpPr/>
            <p:nvPr/>
          </p:nvSpPr>
          <p:spPr>
            <a:xfrm>
              <a:off x="259221" y="775463"/>
              <a:ext cx="307005" cy="78984"/>
            </a:xfrm>
            <a:custGeom>
              <a:avLst/>
              <a:gdLst/>
              <a:ahLst/>
              <a:cxnLst>
                <a:cxn ang="0">
                  <a:pos x="wd2" y="hd2"/>
                </a:cxn>
                <a:cxn ang="5400000">
                  <a:pos x="wd2" y="hd2"/>
                </a:cxn>
                <a:cxn ang="10800000">
                  <a:pos x="wd2" y="hd2"/>
                </a:cxn>
                <a:cxn ang="16200000">
                  <a:pos x="wd2" y="hd2"/>
                </a:cxn>
              </a:cxnLst>
              <a:rect l="0" t="0" r="r" b="b"/>
              <a:pathLst>
                <a:path w="21448" h="21600" extrusionOk="0">
                  <a:moveTo>
                    <a:pt x="1316" y="21600"/>
                  </a:moveTo>
                  <a:cubicBezTo>
                    <a:pt x="1440" y="21600"/>
                    <a:pt x="1563" y="21531"/>
                    <a:pt x="1685" y="21388"/>
                  </a:cubicBezTo>
                  <a:cubicBezTo>
                    <a:pt x="8112" y="14001"/>
                    <a:pt x="14780" y="10309"/>
                    <a:pt x="21448" y="10309"/>
                  </a:cubicBezTo>
                  <a:lnTo>
                    <a:pt x="21448" y="0"/>
                  </a:lnTo>
                  <a:cubicBezTo>
                    <a:pt x="14529" y="0"/>
                    <a:pt x="7610" y="3838"/>
                    <a:pt x="946" y="11507"/>
                  </a:cubicBezTo>
                  <a:cubicBezTo>
                    <a:pt x="246" y="12313"/>
                    <a:pt x="-152" y="15171"/>
                    <a:pt x="54" y="17898"/>
                  </a:cubicBezTo>
                  <a:cubicBezTo>
                    <a:pt x="221" y="20152"/>
                    <a:pt x="745" y="21600"/>
                    <a:pt x="1316" y="2160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6" name="Freeform: Shape 1017"/>
            <p:cNvSpPr/>
            <p:nvPr/>
          </p:nvSpPr>
          <p:spPr>
            <a:xfrm>
              <a:off x="259221" y="275594"/>
              <a:ext cx="307005" cy="79220"/>
            </a:xfrm>
            <a:custGeom>
              <a:avLst/>
              <a:gdLst/>
              <a:ahLst/>
              <a:cxnLst>
                <a:cxn ang="0">
                  <a:pos x="wd2" y="hd2"/>
                </a:cxn>
                <a:cxn ang="5400000">
                  <a:pos x="wd2" y="hd2"/>
                </a:cxn>
                <a:cxn ang="10800000">
                  <a:pos x="wd2" y="hd2"/>
                </a:cxn>
                <a:cxn ang="16200000">
                  <a:pos x="wd2" y="hd2"/>
                </a:cxn>
              </a:cxnLst>
              <a:rect l="0" t="0" r="r" b="b"/>
              <a:pathLst>
                <a:path w="21448" h="21018" extrusionOk="0">
                  <a:moveTo>
                    <a:pt x="21448" y="10990"/>
                  </a:moveTo>
                  <a:cubicBezTo>
                    <a:pt x="14778" y="10973"/>
                    <a:pt x="8103" y="7367"/>
                    <a:pt x="1685" y="210"/>
                  </a:cubicBezTo>
                  <a:cubicBezTo>
                    <a:pt x="994" y="-582"/>
                    <a:pt x="257" y="931"/>
                    <a:pt x="54" y="3600"/>
                  </a:cubicBezTo>
                  <a:cubicBezTo>
                    <a:pt x="-152" y="6245"/>
                    <a:pt x="246" y="9018"/>
                    <a:pt x="946" y="9797"/>
                  </a:cubicBezTo>
                  <a:cubicBezTo>
                    <a:pt x="7610" y="17237"/>
                    <a:pt x="14509" y="21018"/>
                    <a:pt x="21448" y="21018"/>
                  </a:cubicBezTo>
                  <a:lnTo>
                    <a:pt x="21448" y="10990"/>
                  </a:ln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7" name="Freeform: Shape 1018"/>
            <p:cNvSpPr/>
            <p:nvPr/>
          </p:nvSpPr>
          <p:spPr>
            <a:xfrm>
              <a:off x="318318" y="151485"/>
              <a:ext cx="247768" cy="827127"/>
            </a:xfrm>
            <a:custGeom>
              <a:avLst/>
              <a:gdLst/>
              <a:ahLst/>
              <a:cxnLst>
                <a:cxn ang="0">
                  <a:pos x="wd2" y="hd2"/>
                </a:cxn>
                <a:cxn ang="5400000">
                  <a:pos x="wd2" y="hd2"/>
                </a:cxn>
                <a:cxn ang="10800000">
                  <a:pos x="wd2" y="hd2"/>
                </a:cxn>
                <a:cxn ang="16200000">
                  <a:pos x="wd2" y="hd2"/>
                </a:cxn>
              </a:cxnLst>
              <a:rect l="0" t="0" r="r" b="b"/>
              <a:pathLst>
                <a:path w="21377" h="21534" extrusionOk="0">
                  <a:moveTo>
                    <a:pt x="19753" y="21534"/>
                  </a:moveTo>
                  <a:cubicBezTo>
                    <a:pt x="20269" y="21534"/>
                    <a:pt x="20780" y="21459"/>
                    <a:pt x="21095" y="21320"/>
                  </a:cubicBezTo>
                  <a:cubicBezTo>
                    <a:pt x="21600" y="21096"/>
                    <a:pt x="21409" y="20791"/>
                    <a:pt x="20669" y="20638"/>
                  </a:cubicBezTo>
                  <a:cubicBezTo>
                    <a:pt x="9761" y="18393"/>
                    <a:pt x="3252" y="14703"/>
                    <a:pt x="3252" y="10767"/>
                  </a:cubicBezTo>
                  <a:cubicBezTo>
                    <a:pt x="3252" y="6830"/>
                    <a:pt x="9761" y="3141"/>
                    <a:pt x="20669" y="895"/>
                  </a:cubicBezTo>
                  <a:cubicBezTo>
                    <a:pt x="21409" y="741"/>
                    <a:pt x="21600" y="437"/>
                    <a:pt x="21095" y="213"/>
                  </a:cubicBezTo>
                  <a:cubicBezTo>
                    <a:pt x="20588" y="-10"/>
                    <a:pt x="19577" y="-66"/>
                    <a:pt x="18834" y="84"/>
                  </a:cubicBezTo>
                  <a:cubicBezTo>
                    <a:pt x="7040" y="2513"/>
                    <a:pt x="0" y="6507"/>
                    <a:pt x="0" y="10767"/>
                  </a:cubicBezTo>
                  <a:cubicBezTo>
                    <a:pt x="0" y="15026"/>
                    <a:pt x="7040" y="19020"/>
                    <a:pt x="18834" y="21449"/>
                  </a:cubicBezTo>
                  <a:cubicBezTo>
                    <a:pt x="19117" y="21506"/>
                    <a:pt x="19434" y="21534"/>
                    <a:pt x="19753" y="21534"/>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8" name="Freeform: Shape 1019"/>
            <p:cNvSpPr/>
            <p:nvPr/>
          </p:nvSpPr>
          <p:spPr>
            <a:xfrm>
              <a:off x="547377" y="171310"/>
              <a:ext cx="37696" cy="787440"/>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2" y="0"/>
                    <a:pt x="0" y="232"/>
                    <a:pt x="0" y="517"/>
                  </a:cubicBezTo>
                  <a:lnTo>
                    <a:pt x="0" y="21083"/>
                  </a:lnTo>
                  <a:cubicBezTo>
                    <a:pt x="0" y="21369"/>
                    <a:pt x="4832" y="21600"/>
                    <a:pt x="10799" y="21600"/>
                  </a:cubicBezTo>
                  <a:cubicBezTo>
                    <a:pt x="16768" y="21600"/>
                    <a:pt x="21600" y="21369"/>
                    <a:pt x="21600" y="21083"/>
                  </a:cubicBezTo>
                  <a:lnTo>
                    <a:pt x="21600" y="517"/>
                  </a:lnTo>
                  <a:cubicBezTo>
                    <a:pt x="21600" y="232"/>
                    <a:pt x="16768" y="0"/>
                    <a:pt x="10799" y="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sp>
          <p:nvSpPr>
            <p:cNvPr id="779" name="Freeform: Shape 1020"/>
            <p:cNvSpPr/>
            <p:nvPr/>
          </p:nvSpPr>
          <p:spPr>
            <a:xfrm>
              <a:off x="172522" y="546188"/>
              <a:ext cx="393702" cy="37684"/>
            </a:xfrm>
            <a:custGeom>
              <a:avLst/>
              <a:gdLst/>
              <a:ahLst/>
              <a:cxnLst>
                <a:cxn ang="0">
                  <a:pos x="wd2" y="hd2"/>
                </a:cxn>
                <a:cxn ang="5400000">
                  <a:pos x="wd2" y="hd2"/>
                </a:cxn>
                <a:cxn ang="10800000">
                  <a:pos x="wd2" y="hd2"/>
                </a:cxn>
                <a:cxn ang="16200000">
                  <a:pos x="wd2" y="hd2"/>
                </a:cxn>
              </a:cxnLst>
              <a:rect l="0" t="0" r="r" b="b"/>
              <a:pathLst>
                <a:path w="21600" h="21600" extrusionOk="0">
                  <a:moveTo>
                    <a:pt x="1033" y="21600"/>
                  </a:moveTo>
                  <a:lnTo>
                    <a:pt x="21600" y="21600"/>
                  </a:lnTo>
                  <a:lnTo>
                    <a:pt x="21600" y="0"/>
                  </a:lnTo>
                  <a:lnTo>
                    <a:pt x="1033" y="0"/>
                  </a:lnTo>
                  <a:cubicBezTo>
                    <a:pt x="462" y="0"/>
                    <a:pt x="0" y="4826"/>
                    <a:pt x="0" y="10803"/>
                  </a:cubicBezTo>
                  <a:cubicBezTo>
                    <a:pt x="0" y="16772"/>
                    <a:pt x="462" y="21600"/>
                    <a:pt x="1033" y="21600"/>
                  </a:cubicBezTo>
                  <a:close/>
                </a:path>
              </a:pathLst>
            </a:custGeom>
            <a:solidFill>
              <a:srgbClr val="FFFFFF"/>
            </a:solidFill>
            <a:ln w="12700" cap="flat">
              <a:noFill/>
              <a:miter lim="400000"/>
            </a:ln>
            <a:effectLst/>
          </p:spPr>
          <p:txBody>
            <a:bodyPr wrap="square" lIns="30136" tIns="30136" rIns="30136" bIns="30136" numCol="1" anchor="ctr">
              <a:noAutofit/>
            </a:bodyPr>
            <a:lstStyle/>
            <a:p>
              <a:pPr defTabSz="914400">
                <a:defRPr sz="1400" b="1">
                  <a:solidFill>
                    <a:srgbClr val="000000"/>
                  </a:solidFill>
                  <a:latin typeface="Arial"/>
                  <a:ea typeface="Arial"/>
                  <a:cs typeface="Arial"/>
                  <a:sym typeface="Arial"/>
                </a:defRPr>
              </a:pPr>
              <a:endParaRPr/>
            </a:p>
          </p:txBody>
        </p:sp>
      </p:grpSp>
      <p:sp>
        <p:nvSpPr>
          <p:cNvPr id="781" name="Freeform: Shape 1022"/>
          <p:cNvSpPr/>
          <p:nvPr/>
        </p:nvSpPr>
        <p:spPr>
          <a:xfrm>
            <a:off x="14407753" y="9232900"/>
            <a:ext cx="1130697" cy="1017588"/>
          </a:xfrm>
          <a:custGeom>
            <a:avLst/>
            <a:gdLst/>
            <a:ahLst/>
            <a:cxnLst>
              <a:cxn ang="0">
                <a:pos x="wd2" y="hd2"/>
              </a:cxn>
              <a:cxn ang="5400000">
                <a:pos x="wd2" y="hd2"/>
              </a:cxn>
              <a:cxn ang="10800000">
                <a:pos x="wd2" y="hd2"/>
              </a:cxn>
              <a:cxn ang="16200000">
                <a:pos x="wd2" y="hd2"/>
              </a:cxn>
            </a:cxnLst>
            <a:rect l="0" t="0" r="r" b="b"/>
            <a:pathLst>
              <a:path w="21600" h="21600" extrusionOk="0">
                <a:moveTo>
                  <a:pt x="7559" y="0"/>
                </a:moveTo>
                <a:cubicBezTo>
                  <a:pt x="6963" y="0"/>
                  <a:pt x="6482" y="535"/>
                  <a:pt x="6482" y="1196"/>
                </a:cubicBezTo>
                <a:lnTo>
                  <a:pt x="6482" y="2797"/>
                </a:lnTo>
                <a:cubicBezTo>
                  <a:pt x="6482" y="3018"/>
                  <a:pt x="6640" y="3201"/>
                  <a:pt x="6839" y="3201"/>
                </a:cubicBezTo>
                <a:cubicBezTo>
                  <a:pt x="7038" y="3201"/>
                  <a:pt x="7203" y="3018"/>
                  <a:pt x="7203" y="2797"/>
                </a:cubicBezTo>
                <a:lnTo>
                  <a:pt x="7203" y="1196"/>
                </a:lnTo>
                <a:cubicBezTo>
                  <a:pt x="7203" y="976"/>
                  <a:pt x="7360" y="800"/>
                  <a:pt x="7559" y="800"/>
                </a:cubicBezTo>
                <a:lnTo>
                  <a:pt x="14041" y="800"/>
                </a:lnTo>
                <a:cubicBezTo>
                  <a:pt x="14239" y="800"/>
                  <a:pt x="14397" y="976"/>
                  <a:pt x="14397" y="1196"/>
                </a:cubicBezTo>
                <a:lnTo>
                  <a:pt x="14397" y="2797"/>
                </a:lnTo>
                <a:cubicBezTo>
                  <a:pt x="14397" y="3018"/>
                  <a:pt x="14562" y="3201"/>
                  <a:pt x="14761" y="3201"/>
                </a:cubicBezTo>
                <a:cubicBezTo>
                  <a:pt x="14960" y="3201"/>
                  <a:pt x="15118" y="3018"/>
                  <a:pt x="15118" y="2797"/>
                </a:cubicBezTo>
                <a:lnTo>
                  <a:pt x="15118" y="1196"/>
                </a:lnTo>
                <a:cubicBezTo>
                  <a:pt x="15118" y="535"/>
                  <a:pt x="14637" y="0"/>
                  <a:pt x="14041" y="0"/>
                </a:cubicBezTo>
                <a:lnTo>
                  <a:pt x="7559" y="0"/>
                </a:lnTo>
                <a:close/>
                <a:moveTo>
                  <a:pt x="364" y="4002"/>
                </a:moveTo>
                <a:cubicBezTo>
                  <a:pt x="165" y="4002"/>
                  <a:pt x="0" y="4176"/>
                  <a:pt x="0" y="4398"/>
                </a:cubicBezTo>
                <a:lnTo>
                  <a:pt x="0" y="12401"/>
                </a:lnTo>
                <a:cubicBezTo>
                  <a:pt x="0" y="13944"/>
                  <a:pt x="1136" y="15197"/>
                  <a:pt x="2525" y="15197"/>
                </a:cubicBezTo>
                <a:lnTo>
                  <a:pt x="3958" y="15197"/>
                </a:lnTo>
                <a:cubicBezTo>
                  <a:pt x="4157" y="15197"/>
                  <a:pt x="4322" y="15023"/>
                  <a:pt x="4322" y="14802"/>
                </a:cubicBezTo>
                <a:cubicBezTo>
                  <a:pt x="4321" y="14581"/>
                  <a:pt x="4157" y="14397"/>
                  <a:pt x="3958" y="14397"/>
                </a:cubicBezTo>
                <a:lnTo>
                  <a:pt x="2525" y="14397"/>
                </a:lnTo>
                <a:cubicBezTo>
                  <a:pt x="1532" y="14397"/>
                  <a:pt x="720" y="13504"/>
                  <a:pt x="720" y="12401"/>
                </a:cubicBezTo>
                <a:lnTo>
                  <a:pt x="720" y="4802"/>
                </a:lnTo>
                <a:cubicBezTo>
                  <a:pt x="7440" y="4802"/>
                  <a:pt x="14160" y="4802"/>
                  <a:pt x="20880" y="4802"/>
                </a:cubicBezTo>
                <a:lnTo>
                  <a:pt x="20880" y="12401"/>
                </a:lnTo>
                <a:cubicBezTo>
                  <a:pt x="20880" y="13504"/>
                  <a:pt x="20076" y="14397"/>
                  <a:pt x="19083" y="14397"/>
                </a:cubicBezTo>
                <a:lnTo>
                  <a:pt x="17642" y="14397"/>
                </a:lnTo>
                <a:cubicBezTo>
                  <a:pt x="17443" y="14397"/>
                  <a:pt x="17278" y="14581"/>
                  <a:pt x="17278" y="14802"/>
                </a:cubicBezTo>
                <a:cubicBezTo>
                  <a:pt x="17278" y="15023"/>
                  <a:pt x="17443" y="15197"/>
                  <a:pt x="17642" y="15197"/>
                </a:cubicBezTo>
                <a:lnTo>
                  <a:pt x="19083" y="15197"/>
                </a:lnTo>
                <a:cubicBezTo>
                  <a:pt x="20472" y="15198"/>
                  <a:pt x="21600" y="13944"/>
                  <a:pt x="21600" y="12401"/>
                </a:cubicBezTo>
                <a:lnTo>
                  <a:pt x="21600" y="4398"/>
                </a:lnTo>
                <a:cubicBezTo>
                  <a:pt x="21600" y="4176"/>
                  <a:pt x="21435" y="4002"/>
                  <a:pt x="21236" y="4002"/>
                </a:cubicBezTo>
                <a:cubicBezTo>
                  <a:pt x="14277" y="4002"/>
                  <a:pt x="7323" y="4002"/>
                  <a:pt x="364" y="4002"/>
                </a:cubicBezTo>
                <a:close/>
                <a:moveTo>
                  <a:pt x="5398" y="12797"/>
                </a:moveTo>
                <a:cubicBezTo>
                  <a:pt x="5199" y="12797"/>
                  <a:pt x="5042" y="12980"/>
                  <a:pt x="5042" y="13201"/>
                </a:cubicBezTo>
                <a:lnTo>
                  <a:pt x="5042" y="15602"/>
                </a:lnTo>
                <a:cubicBezTo>
                  <a:pt x="5042" y="16264"/>
                  <a:pt x="5523" y="16798"/>
                  <a:pt x="6118" y="16798"/>
                </a:cubicBezTo>
                <a:cubicBezTo>
                  <a:pt x="6714" y="16798"/>
                  <a:pt x="7203" y="16263"/>
                  <a:pt x="7203" y="15602"/>
                </a:cubicBezTo>
                <a:lnTo>
                  <a:pt x="7203" y="13201"/>
                </a:lnTo>
                <a:cubicBezTo>
                  <a:pt x="7203" y="12980"/>
                  <a:pt x="7038" y="12797"/>
                  <a:pt x="6839" y="12797"/>
                </a:cubicBezTo>
                <a:lnTo>
                  <a:pt x="5398" y="12797"/>
                </a:lnTo>
                <a:close/>
                <a:moveTo>
                  <a:pt x="14761" y="12797"/>
                </a:moveTo>
                <a:cubicBezTo>
                  <a:pt x="14562" y="12797"/>
                  <a:pt x="14397" y="12980"/>
                  <a:pt x="14397" y="13201"/>
                </a:cubicBezTo>
                <a:lnTo>
                  <a:pt x="14397" y="15602"/>
                </a:lnTo>
                <a:cubicBezTo>
                  <a:pt x="14397" y="16264"/>
                  <a:pt x="14886" y="16798"/>
                  <a:pt x="15482" y="16798"/>
                </a:cubicBezTo>
                <a:cubicBezTo>
                  <a:pt x="16077" y="16798"/>
                  <a:pt x="16558" y="16263"/>
                  <a:pt x="16558" y="15602"/>
                </a:cubicBezTo>
                <a:lnTo>
                  <a:pt x="16558" y="13201"/>
                </a:lnTo>
                <a:cubicBezTo>
                  <a:pt x="16558" y="12980"/>
                  <a:pt x="16401" y="12797"/>
                  <a:pt x="16202" y="12797"/>
                </a:cubicBezTo>
                <a:lnTo>
                  <a:pt x="14761" y="12797"/>
                </a:lnTo>
                <a:close/>
                <a:moveTo>
                  <a:pt x="5762" y="13597"/>
                </a:moveTo>
                <a:lnTo>
                  <a:pt x="6482" y="13597"/>
                </a:lnTo>
                <a:lnTo>
                  <a:pt x="6482" y="15602"/>
                </a:lnTo>
                <a:cubicBezTo>
                  <a:pt x="6482" y="15822"/>
                  <a:pt x="6317" y="15998"/>
                  <a:pt x="6118" y="15998"/>
                </a:cubicBezTo>
                <a:cubicBezTo>
                  <a:pt x="5920" y="15998"/>
                  <a:pt x="5762" y="15822"/>
                  <a:pt x="5762" y="15602"/>
                </a:cubicBezTo>
                <a:lnTo>
                  <a:pt x="5762" y="13597"/>
                </a:lnTo>
                <a:close/>
                <a:moveTo>
                  <a:pt x="15118" y="13597"/>
                </a:moveTo>
                <a:lnTo>
                  <a:pt x="15838" y="13597"/>
                </a:lnTo>
                <a:lnTo>
                  <a:pt x="15838" y="15602"/>
                </a:lnTo>
                <a:cubicBezTo>
                  <a:pt x="15838" y="15822"/>
                  <a:pt x="15680" y="15998"/>
                  <a:pt x="15482" y="15998"/>
                </a:cubicBezTo>
                <a:cubicBezTo>
                  <a:pt x="15283" y="15998"/>
                  <a:pt x="15118" y="15822"/>
                  <a:pt x="15118" y="15602"/>
                </a:cubicBezTo>
                <a:lnTo>
                  <a:pt x="15118" y="13597"/>
                </a:lnTo>
                <a:close/>
                <a:moveTo>
                  <a:pt x="8279" y="14397"/>
                </a:moveTo>
                <a:cubicBezTo>
                  <a:pt x="8080" y="14397"/>
                  <a:pt x="7923" y="14581"/>
                  <a:pt x="7923" y="14802"/>
                </a:cubicBezTo>
                <a:cubicBezTo>
                  <a:pt x="7923" y="15023"/>
                  <a:pt x="8080" y="15197"/>
                  <a:pt x="8279" y="15197"/>
                </a:cubicBezTo>
                <a:lnTo>
                  <a:pt x="13321" y="15197"/>
                </a:lnTo>
                <a:cubicBezTo>
                  <a:pt x="13520" y="15198"/>
                  <a:pt x="13677" y="15023"/>
                  <a:pt x="13677" y="14802"/>
                </a:cubicBezTo>
                <a:cubicBezTo>
                  <a:pt x="13677" y="14580"/>
                  <a:pt x="13520" y="14397"/>
                  <a:pt x="13321" y="14397"/>
                </a:cubicBezTo>
                <a:lnTo>
                  <a:pt x="8279" y="14397"/>
                </a:lnTo>
                <a:close/>
                <a:moveTo>
                  <a:pt x="364" y="15197"/>
                </a:moveTo>
                <a:cubicBezTo>
                  <a:pt x="165" y="15197"/>
                  <a:pt x="0" y="15381"/>
                  <a:pt x="0" y="15602"/>
                </a:cubicBezTo>
                <a:lnTo>
                  <a:pt x="0" y="20395"/>
                </a:lnTo>
                <a:cubicBezTo>
                  <a:pt x="0" y="21057"/>
                  <a:pt x="489" y="21600"/>
                  <a:pt x="1084" y="21600"/>
                </a:cubicBezTo>
                <a:lnTo>
                  <a:pt x="20523" y="21600"/>
                </a:lnTo>
                <a:cubicBezTo>
                  <a:pt x="21118" y="21600"/>
                  <a:pt x="21600" y="21057"/>
                  <a:pt x="21600" y="20395"/>
                </a:cubicBezTo>
                <a:lnTo>
                  <a:pt x="21600" y="15602"/>
                </a:lnTo>
                <a:cubicBezTo>
                  <a:pt x="21600" y="15381"/>
                  <a:pt x="21435" y="15197"/>
                  <a:pt x="21236" y="15197"/>
                </a:cubicBezTo>
                <a:cubicBezTo>
                  <a:pt x="21037" y="15197"/>
                  <a:pt x="20880" y="15381"/>
                  <a:pt x="20880" y="15602"/>
                </a:cubicBezTo>
                <a:lnTo>
                  <a:pt x="20880" y="20395"/>
                </a:lnTo>
                <a:cubicBezTo>
                  <a:pt x="20880" y="20615"/>
                  <a:pt x="20721" y="20800"/>
                  <a:pt x="20523" y="20800"/>
                </a:cubicBezTo>
                <a:lnTo>
                  <a:pt x="1084" y="20800"/>
                </a:lnTo>
                <a:cubicBezTo>
                  <a:pt x="886" y="20800"/>
                  <a:pt x="720" y="20615"/>
                  <a:pt x="720" y="20395"/>
                </a:cubicBezTo>
                <a:lnTo>
                  <a:pt x="720" y="15602"/>
                </a:lnTo>
                <a:cubicBezTo>
                  <a:pt x="720" y="15381"/>
                  <a:pt x="563" y="15197"/>
                  <a:pt x="364" y="1519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2" name="Freeform: Shape 1029"/>
          <p:cNvSpPr/>
          <p:nvPr/>
        </p:nvSpPr>
        <p:spPr>
          <a:xfrm>
            <a:off x="14407753" y="5409201"/>
            <a:ext cx="1130697" cy="683228"/>
          </a:xfrm>
          <a:custGeom>
            <a:avLst/>
            <a:gdLst/>
            <a:ahLst/>
            <a:cxnLst>
              <a:cxn ang="0">
                <a:pos x="wd2" y="hd2"/>
              </a:cxn>
              <a:cxn ang="5400000">
                <a:pos x="wd2" y="hd2"/>
              </a:cxn>
              <a:cxn ang="10800000">
                <a:pos x="wd2" y="hd2"/>
              </a:cxn>
              <a:cxn ang="16200000">
                <a:pos x="wd2" y="hd2"/>
              </a:cxn>
            </a:cxnLst>
            <a:rect l="0" t="0" r="r" b="b"/>
            <a:pathLst>
              <a:path w="21600" h="21552" extrusionOk="0">
                <a:moveTo>
                  <a:pt x="15049" y="19"/>
                </a:moveTo>
                <a:lnTo>
                  <a:pt x="10660" y="1897"/>
                </a:lnTo>
                <a:cubicBezTo>
                  <a:pt x="10345" y="2120"/>
                  <a:pt x="7566" y="4118"/>
                  <a:pt x="6937" y="5890"/>
                </a:cubicBezTo>
                <a:cubicBezTo>
                  <a:pt x="6839" y="6173"/>
                  <a:pt x="6895" y="6538"/>
                  <a:pt x="7066" y="6704"/>
                </a:cubicBezTo>
                <a:cubicBezTo>
                  <a:pt x="7238" y="6869"/>
                  <a:pt x="7458" y="6774"/>
                  <a:pt x="7559" y="6491"/>
                </a:cubicBezTo>
                <a:cubicBezTo>
                  <a:pt x="7991" y="5274"/>
                  <a:pt x="10144" y="3544"/>
                  <a:pt x="10887" y="3011"/>
                </a:cubicBezTo>
                <a:lnTo>
                  <a:pt x="14951" y="1283"/>
                </a:lnTo>
                <a:cubicBezTo>
                  <a:pt x="15075" y="1750"/>
                  <a:pt x="15103" y="2172"/>
                  <a:pt x="15034" y="2535"/>
                </a:cubicBezTo>
                <a:cubicBezTo>
                  <a:pt x="14930" y="3092"/>
                  <a:pt x="14603" y="3439"/>
                  <a:pt x="14344" y="3637"/>
                </a:cubicBezTo>
                <a:lnTo>
                  <a:pt x="11729" y="5715"/>
                </a:lnTo>
                <a:cubicBezTo>
                  <a:pt x="11577" y="5836"/>
                  <a:pt x="11491" y="6104"/>
                  <a:pt x="11532" y="6378"/>
                </a:cubicBezTo>
                <a:cubicBezTo>
                  <a:pt x="11569" y="6649"/>
                  <a:pt x="11712" y="6842"/>
                  <a:pt x="11880" y="6842"/>
                </a:cubicBezTo>
                <a:lnTo>
                  <a:pt x="20159" y="6842"/>
                </a:lnTo>
                <a:cubicBezTo>
                  <a:pt x="20556" y="6842"/>
                  <a:pt x="20880" y="7376"/>
                  <a:pt x="20880" y="8031"/>
                </a:cubicBezTo>
                <a:cubicBezTo>
                  <a:pt x="20880" y="8687"/>
                  <a:pt x="20556" y="9220"/>
                  <a:pt x="20159" y="9220"/>
                </a:cubicBezTo>
                <a:lnTo>
                  <a:pt x="15118" y="9220"/>
                </a:lnTo>
                <a:cubicBezTo>
                  <a:pt x="14919" y="9220"/>
                  <a:pt x="14761" y="9480"/>
                  <a:pt x="14761" y="9809"/>
                </a:cubicBezTo>
                <a:cubicBezTo>
                  <a:pt x="14761" y="10137"/>
                  <a:pt x="14919" y="10410"/>
                  <a:pt x="15118" y="10410"/>
                </a:cubicBezTo>
                <a:cubicBezTo>
                  <a:pt x="15515" y="10410"/>
                  <a:pt x="15838" y="10943"/>
                  <a:pt x="15838" y="11599"/>
                </a:cubicBezTo>
                <a:cubicBezTo>
                  <a:pt x="15838" y="12255"/>
                  <a:pt x="15515" y="12788"/>
                  <a:pt x="15118" y="12788"/>
                </a:cubicBezTo>
                <a:lnTo>
                  <a:pt x="14761" y="12788"/>
                </a:lnTo>
                <a:cubicBezTo>
                  <a:pt x="14563" y="12788"/>
                  <a:pt x="14397" y="13048"/>
                  <a:pt x="14397" y="13377"/>
                </a:cubicBezTo>
                <a:cubicBezTo>
                  <a:pt x="14398" y="13705"/>
                  <a:pt x="14563" y="13978"/>
                  <a:pt x="14761" y="13978"/>
                </a:cubicBezTo>
                <a:cubicBezTo>
                  <a:pt x="15159" y="13978"/>
                  <a:pt x="15482" y="14511"/>
                  <a:pt x="15482" y="15167"/>
                </a:cubicBezTo>
                <a:cubicBezTo>
                  <a:pt x="15482" y="15822"/>
                  <a:pt x="15159" y="16356"/>
                  <a:pt x="14761" y="16356"/>
                </a:cubicBezTo>
                <a:lnTo>
                  <a:pt x="14041" y="16356"/>
                </a:lnTo>
                <a:cubicBezTo>
                  <a:pt x="13842" y="16356"/>
                  <a:pt x="13677" y="16617"/>
                  <a:pt x="13677" y="16945"/>
                </a:cubicBezTo>
                <a:cubicBezTo>
                  <a:pt x="13677" y="17274"/>
                  <a:pt x="13842" y="17546"/>
                  <a:pt x="14041" y="17546"/>
                </a:cubicBezTo>
                <a:cubicBezTo>
                  <a:pt x="14438" y="17546"/>
                  <a:pt x="14761" y="18066"/>
                  <a:pt x="14761" y="18723"/>
                </a:cubicBezTo>
                <a:cubicBezTo>
                  <a:pt x="14761" y="19378"/>
                  <a:pt x="14438" y="19912"/>
                  <a:pt x="14041" y="19912"/>
                </a:cubicBezTo>
                <a:lnTo>
                  <a:pt x="7923" y="19912"/>
                </a:lnTo>
                <a:cubicBezTo>
                  <a:pt x="7627" y="19912"/>
                  <a:pt x="6613" y="19041"/>
                  <a:pt x="6482" y="18560"/>
                </a:cubicBezTo>
                <a:lnTo>
                  <a:pt x="6482" y="6529"/>
                </a:lnTo>
                <a:cubicBezTo>
                  <a:pt x="6482" y="6201"/>
                  <a:pt x="6317" y="5953"/>
                  <a:pt x="6118" y="5953"/>
                </a:cubicBezTo>
                <a:lnTo>
                  <a:pt x="4322" y="5953"/>
                </a:lnTo>
                <a:lnTo>
                  <a:pt x="4322" y="4150"/>
                </a:lnTo>
                <a:cubicBezTo>
                  <a:pt x="4322" y="3823"/>
                  <a:pt x="4164" y="3574"/>
                  <a:pt x="3965" y="3574"/>
                </a:cubicBezTo>
                <a:lnTo>
                  <a:pt x="364" y="3574"/>
                </a:lnTo>
                <a:cubicBezTo>
                  <a:pt x="165" y="3574"/>
                  <a:pt x="0" y="3834"/>
                  <a:pt x="0" y="4163"/>
                </a:cubicBezTo>
                <a:cubicBezTo>
                  <a:pt x="0" y="4491"/>
                  <a:pt x="165" y="4763"/>
                  <a:pt x="364" y="4763"/>
                </a:cubicBezTo>
                <a:lnTo>
                  <a:pt x="3601" y="4763"/>
                </a:lnTo>
                <a:lnTo>
                  <a:pt x="3601" y="5953"/>
                </a:lnTo>
                <a:lnTo>
                  <a:pt x="3601" y="7142"/>
                </a:lnTo>
                <a:lnTo>
                  <a:pt x="3601" y="17984"/>
                </a:lnTo>
                <a:lnTo>
                  <a:pt x="3601" y="19173"/>
                </a:lnTo>
                <a:lnTo>
                  <a:pt x="3601" y="20363"/>
                </a:lnTo>
                <a:lnTo>
                  <a:pt x="364" y="20363"/>
                </a:lnTo>
                <a:cubicBezTo>
                  <a:pt x="165" y="20363"/>
                  <a:pt x="0" y="20636"/>
                  <a:pt x="0" y="20964"/>
                </a:cubicBezTo>
                <a:cubicBezTo>
                  <a:pt x="0" y="21292"/>
                  <a:pt x="165" y="21552"/>
                  <a:pt x="364" y="21552"/>
                </a:cubicBezTo>
                <a:lnTo>
                  <a:pt x="3965" y="21552"/>
                </a:lnTo>
                <a:cubicBezTo>
                  <a:pt x="4164" y="21552"/>
                  <a:pt x="4322" y="21268"/>
                  <a:pt x="4322" y="20939"/>
                </a:cubicBezTo>
                <a:lnTo>
                  <a:pt x="4322" y="19173"/>
                </a:lnTo>
                <a:lnTo>
                  <a:pt x="5898" y="19173"/>
                </a:lnTo>
                <a:cubicBezTo>
                  <a:pt x="6247" y="20076"/>
                  <a:pt x="7369" y="21101"/>
                  <a:pt x="7923" y="21101"/>
                </a:cubicBezTo>
                <a:lnTo>
                  <a:pt x="14041" y="21101"/>
                </a:lnTo>
                <a:cubicBezTo>
                  <a:pt x="14835" y="21101"/>
                  <a:pt x="15482" y="20033"/>
                  <a:pt x="15482" y="18723"/>
                </a:cubicBezTo>
                <a:cubicBezTo>
                  <a:pt x="15482" y="18234"/>
                  <a:pt x="15393" y="17786"/>
                  <a:pt x="15239" y="17408"/>
                </a:cubicBezTo>
                <a:cubicBezTo>
                  <a:pt x="15800" y="17083"/>
                  <a:pt x="16202" y="16203"/>
                  <a:pt x="16202" y="15167"/>
                </a:cubicBezTo>
                <a:cubicBezTo>
                  <a:pt x="16202" y="14585"/>
                  <a:pt x="16071" y="14041"/>
                  <a:pt x="15861" y="13627"/>
                </a:cubicBezTo>
                <a:cubicBezTo>
                  <a:pt x="16279" y="13210"/>
                  <a:pt x="16558" y="12463"/>
                  <a:pt x="16558" y="11599"/>
                </a:cubicBezTo>
                <a:cubicBezTo>
                  <a:pt x="16558" y="11166"/>
                  <a:pt x="16492" y="10759"/>
                  <a:pt x="16369" y="10410"/>
                </a:cubicBezTo>
                <a:lnTo>
                  <a:pt x="20159" y="10410"/>
                </a:lnTo>
                <a:cubicBezTo>
                  <a:pt x="20953" y="10410"/>
                  <a:pt x="21600" y="9342"/>
                  <a:pt x="21600" y="8031"/>
                </a:cubicBezTo>
                <a:cubicBezTo>
                  <a:pt x="21600" y="6720"/>
                  <a:pt x="20953" y="5652"/>
                  <a:pt x="20159" y="5652"/>
                </a:cubicBezTo>
                <a:lnTo>
                  <a:pt x="13465" y="5652"/>
                </a:lnTo>
                <a:lnTo>
                  <a:pt x="14655" y="4713"/>
                </a:lnTo>
                <a:cubicBezTo>
                  <a:pt x="15210" y="4289"/>
                  <a:pt x="15578" y="3655"/>
                  <a:pt x="15724" y="2886"/>
                </a:cubicBezTo>
                <a:cubicBezTo>
                  <a:pt x="15828" y="2335"/>
                  <a:pt x="15865" y="1452"/>
                  <a:pt x="15451" y="294"/>
                </a:cubicBezTo>
                <a:cubicBezTo>
                  <a:pt x="15370" y="65"/>
                  <a:pt x="15205" y="-48"/>
                  <a:pt x="15049" y="19"/>
                </a:cubicBezTo>
                <a:close/>
                <a:moveTo>
                  <a:pt x="4322" y="7142"/>
                </a:moveTo>
                <a:lnTo>
                  <a:pt x="5762" y="7142"/>
                </a:lnTo>
                <a:lnTo>
                  <a:pt x="5762" y="17984"/>
                </a:lnTo>
                <a:lnTo>
                  <a:pt x="4322" y="17984"/>
                </a:lnTo>
                <a:lnTo>
                  <a:pt x="4322" y="7142"/>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3" name="Freeform: Shape 1033"/>
          <p:cNvSpPr/>
          <p:nvPr/>
        </p:nvSpPr>
        <p:spPr>
          <a:xfrm>
            <a:off x="12678965" y="5349107"/>
            <a:ext cx="904479" cy="803250"/>
          </a:xfrm>
          <a:custGeom>
            <a:avLst/>
            <a:gdLst/>
            <a:ahLst/>
            <a:cxnLst>
              <a:cxn ang="0">
                <a:pos x="wd2" y="hd2"/>
              </a:cxn>
              <a:cxn ang="5400000">
                <a:pos x="wd2" y="hd2"/>
              </a:cxn>
              <a:cxn ang="10800000">
                <a:pos x="wd2" y="hd2"/>
              </a:cxn>
              <a:cxn ang="16200000">
                <a:pos x="wd2" y="hd2"/>
              </a:cxn>
            </a:cxnLst>
            <a:rect l="0" t="0" r="r" b="b"/>
            <a:pathLst>
              <a:path w="21600" h="21562" extrusionOk="0">
                <a:moveTo>
                  <a:pt x="15667" y="31"/>
                </a:moveTo>
                <a:cubicBezTo>
                  <a:pt x="15365" y="-38"/>
                  <a:pt x="15078" y="10"/>
                  <a:pt x="14814" y="148"/>
                </a:cubicBezTo>
                <a:cubicBezTo>
                  <a:pt x="14572" y="274"/>
                  <a:pt x="14356" y="470"/>
                  <a:pt x="14160" y="724"/>
                </a:cubicBezTo>
                <a:cubicBezTo>
                  <a:pt x="13554" y="1506"/>
                  <a:pt x="13123" y="2885"/>
                  <a:pt x="12899" y="4122"/>
                </a:cubicBezTo>
                <a:cubicBezTo>
                  <a:pt x="12484" y="6409"/>
                  <a:pt x="12023" y="6708"/>
                  <a:pt x="11146" y="6999"/>
                </a:cubicBezTo>
                <a:cubicBezTo>
                  <a:pt x="10436" y="7233"/>
                  <a:pt x="9741" y="7468"/>
                  <a:pt x="9203" y="8373"/>
                </a:cubicBezTo>
                <a:cubicBezTo>
                  <a:pt x="9066" y="8604"/>
                  <a:pt x="9120" y="8921"/>
                  <a:pt x="9326" y="9076"/>
                </a:cubicBezTo>
                <a:cubicBezTo>
                  <a:pt x="9532" y="9231"/>
                  <a:pt x="9804" y="9169"/>
                  <a:pt x="9942" y="8937"/>
                </a:cubicBezTo>
                <a:cubicBezTo>
                  <a:pt x="10300" y="8336"/>
                  <a:pt x="10840" y="8151"/>
                  <a:pt x="11392" y="7968"/>
                </a:cubicBezTo>
                <a:cubicBezTo>
                  <a:pt x="12524" y="7593"/>
                  <a:pt x="13248" y="7207"/>
                  <a:pt x="13771" y="4324"/>
                </a:cubicBezTo>
                <a:cubicBezTo>
                  <a:pt x="13970" y="3231"/>
                  <a:pt x="14346" y="2037"/>
                  <a:pt x="14842" y="1395"/>
                </a:cubicBezTo>
                <a:cubicBezTo>
                  <a:pt x="14960" y="1243"/>
                  <a:pt x="15075" y="1126"/>
                  <a:pt x="15193" y="1064"/>
                </a:cubicBezTo>
                <a:cubicBezTo>
                  <a:pt x="15288" y="1015"/>
                  <a:pt x="15386" y="999"/>
                  <a:pt x="15487" y="1022"/>
                </a:cubicBezTo>
                <a:cubicBezTo>
                  <a:pt x="15609" y="1050"/>
                  <a:pt x="15756" y="1134"/>
                  <a:pt x="15913" y="1288"/>
                </a:cubicBezTo>
                <a:cubicBezTo>
                  <a:pt x="16415" y="1779"/>
                  <a:pt x="16587" y="3013"/>
                  <a:pt x="16529" y="4335"/>
                </a:cubicBezTo>
                <a:cubicBezTo>
                  <a:pt x="16463" y="5849"/>
                  <a:pt x="16091" y="7427"/>
                  <a:pt x="15553" y="8181"/>
                </a:cubicBezTo>
                <a:cubicBezTo>
                  <a:pt x="15474" y="8272"/>
                  <a:pt x="15420" y="8395"/>
                  <a:pt x="15420" y="8533"/>
                </a:cubicBezTo>
                <a:cubicBezTo>
                  <a:pt x="15420" y="8812"/>
                  <a:pt x="15627" y="9044"/>
                  <a:pt x="15875" y="9044"/>
                </a:cubicBezTo>
                <a:lnTo>
                  <a:pt x="18065" y="9044"/>
                </a:lnTo>
                <a:cubicBezTo>
                  <a:pt x="18153" y="9044"/>
                  <a:pt x="18223" y="8986"/>
                  <a:pt x="18292" y="8937"/>
                </a:cubicBezTo>
                <a:lnTo>
                  <a:pt x="18292" y="9044"/>
                </a:lnTo>
                <a:lnTo>
                  <a:pt x="19799" y="9044"/>
                </a:lnTo>
                <a:cubicBezTo>
                  <a:pt x="20295" y="9044"/>
                  <a:pt x="20700" y="9498"/>
                  <a:pt x="20700" y="10056"/>
                </a:cubicBezTo>
                <a:cubicBezTo>
                  <a:pt x="20700" y="10614"/>
                  <a:pt x="20295" y="11068"/>
                  <a:pt x="19799" y="11068"/>
                </a:cubicBezTo>
                <a:lnTo>
                  <a:pt x="18908" y="11068"/>
                </a:lnTo>
                <a:cubicBezTo>
                  <a:pt x="18660" y="11068"/>
                  <a:pt x="18453" y="11289"/>
                  <a:pt x="18453" y="11569"/>
                </a:cubicBezTo>
                <a:cubicBezTo>
                  <a:pt x="18453" y="11849"/>
                  <a:pt x="18660" y="12080"/>
                  <a:pt x="18908" y="12080"/>
                </a:cubicBezTo>
                <a:cubicBezTo>
                  <a:pt x="19404" y="12080"/>
                  <a:pt x="19799" y="12534"/>
                  <a:pt x="19799" y="13092"/>
                </a:cubicBezTo>
                <a:cubicBezTo>
                  <a:pt x="19799" y="13650"/>
                  <a:pt x="19404" y="14104"/>
                  <a:pt x="18908" y="14104"/>
                </a:cubicBezTo>
                <a:lnTo>
                  <a:pt x="18453" y="14104"/>
                </a:lnTo>
                <a:cubicBezTo>
                  <a:pt x="18205" y="14104"/>
                  <a:pt x="18008" y="14325"/>
                  <a:pt x="18008" y="14605"/>
                </a:cubicBezTo>
                <a:cubicBezTo>
                  <a:pt x="18008" y="14885"/>
                  <a:pt x="18205" y="15117"/>
                  <a:pt x="18453" y="15117"/>
                </a:cubicBezTo>
                <a:cubicBezTo>
                  <a:pt x="18950" y="15117"/>
                  <a:pt x="19354" y="15560"/>
                  <a:pt x="19354" y="16118"/>
                </a:cubicBezTo>
                <a:cubicBezTo>
                  <a:pt x="19354" y="16676"/>
                  <a:pt x="18950" y="17130"/>
                  <a:pt x="18453" y="17130"/>
                </a:cubicBezTo>
                <a:lnTo>
                  <a:pt x="17553" y="17130"/>
                </a:lnTo>
                <a:cubicBezTo>
                  <a:pt x="17304" y="17130"/>
                  <a:pt x="17107" y="17361"/>
                  <a:pt x="17107" y="17641"/>
                </a:cubicBezTo>
                <a:cubicBezTo>
                  <a:pt x="17108" y="17921"/>
                  <a:pt x="17304" y="18142"/>
                  <a:pt x="17553" y="18142"/>
                </a:cubicBezTo>
                <a:cubicBezTo>
                  <a:pt x="18050" y="18142"/>
                  <a:pt x="18453" y="18596"/>
                  <a:pt x="18453" y="19154"/>
                </a:cubicBezTo>
                <a:cubicBezTo>
                  <a:pt x="18453" y="19713"/>
                  <a:pt x="18050" y="20166"/>
                  <a:pt x="17553" y="20166"/>
                </a:cubicBezTo>
                <a:lnTo>
                  <a:pt x="9904" y="20166"/>
                </a:lnTo>
                <a:cubicBezTo>
                  <a:pt x="9535" y="20166"/>
                  <a:pt x="8273" y="19425"/>
                  <a:pt x="8104" y="19016"/>
                </a:cubicBezTo>
                <a:lnTo>
                  <a:pt x="8104" y="8767"/>
                </a:lnTo>
                <a:cubicBezTo>
                  <a:pt x="8104" y="8488"/>
                  <a:pt x="7907" y="8288"/>
                  <a:pt x="7658" y="8288"/>
                </a:cubicBezTo>
                <a:lnTo>
                  <a:pt x="5402" y="8288"/>
                </a:lnTo>
                <a:lnTo>
                  <a:pt x="5402" y="6753"/>
                </a:lnTo>
                <a:cubicBezTo>
                  <a:pt x="5402" y="6475"/>
                  <a:pt x="5205" y="6263"/>
                  <a:pt x="4957" y="6263"/>
                </a:cubicBezTo>
                <a:lnTo>
                  <a:pt x="455" y="6263"/>
                </a:lnTo>
                <a:cubicBezTo>
                  <a:pt x="206" y="6263"/>
                  <a:pt x="0" y="6485"/>
                  <a:pt x="0" y="6764"/>
                </a:cubicBezTo>
                <a:cubicBezTo>
                  <a:pt x="0" y="7044"/>
                  <a:pt x="206" y="7276"/>
                  <a:pt x="455" y="7276"/>
                </a:cubicBezTo>
                <a:lnTo>
                  <a:pt x="4502" y="7276"/>
                </a:lnTo>
                <a:lnTo>
                  <a:pt x="4502" y="8288"/>
                </a:lnTo>
                <a:lnTo>
                  <a:pt x="4502" y="9300"/>
                </a:lnTo>
                <a:lnTo>
                  <a:pt x="4502" y="18526"/>
                </a:lnTo>
                <a:lnTo>
                  <a:pt x="4502" y="19538"/>
                </a:lnTo>
                <a:lnTo>
                  <a:pt x="4502" y="20550"/>
                </a:lnTo>
                <a:lnTo>
                  <a:pt x="455" y="20550"/>
                </a:lnTo>
                <a:cubicBezTo>
                  <a:pt x="206" y="20550"/>
                  <a:pt x="0" y="20772"/>
                  <a:pt x="0" y="21051"/>
                </a:cubicBezTo>
                <a:cubicBezTo>
                  <a:pt x="0" y="21330"/>
                  <a:pt x="206" y="21562"/>
                  <a:pt x="455" y="21562"/>
                </a:cubicBezTo>
                <a:lnTo>
                  <a:pt x="4957" y="21562"/>
                </a:lnTo>
                <a:cubicBezTo>
                  <a:pt x="5205" y="21562"/>
                  <a:pt x="5402" y="21320"/>
                  <a:pt x="5402" y="21040"/>
                </a:cubicBezTo>
                <a:lnTo>
                  <a:pt x="5402" y="19538"/>
                </a:lnTo>
                <a:lnTo>
                  <a:pt x="7374" y="19538"/>
                </a:lnTo>
                <a:cubicBezTo>
                  <a:pt x="7811" y="20304"/>
                  <a:pt x="9212" y="21178"/>
                  <a:pt x="9904" y="21178"/>
                </a:cubicBezTo>
                <a:lnTo>
                  <a:pt x="17553" y="21178"/>
                </a:lnTo>
                <a:cubicBezTo>
                  <a:pt x="18545" y="21178"/>
                  <a:pt x="19354" y="20270"/>
                  <a:pt x="19354" y="19154"/>
                </a:cubicBezTo>
                <a:cubicBezTo>
                  <a:pt x="19354" y="18738"/>
                  <a:pt x="19243" y="18358"/>
                  <a:pt x="19050" y="18036"/>
                </a:cubicBezTo>
                <a:cubicBezTo>
                  <a:pt x="19752" y="17759"/>
                  <a:pt x="20254" y="17000"/>
                  <a:pt x="20254" y="16118"/>
                </a:cubicBezTo>
                <a:cubicBezTo>
                  <a:pt x="20254" y="15623"/>
                  <a:pt x="20092" y="15170"/>
                  <a:pt x="19828" y="14818"/>
                </a:cubicBezTo>
                <a:cubicBezTo>
                  <a:pt x="20351" y="14463"/>
                  <a:pt x="20700" y="13827"/>
                  <a:pt x="20700" y="13092"/>
                </a:cubicBezTo>
                <a:cubicBezTo>
                  <a:pt x="20700" y="12623"/>
                  <a:pt x="20599" y="12184"/>
                  <a:pt x="20254" y="12080"/>
                </a:cubicBezTo>
                <a:cubicBezTo>
                  <a:pt x="20740" y="12080"/>
                  <a:pt x="21600" y="11172"/>
                  <a:pt x="21600" y="10056"/>
                </a:cubicBezTo>
                <a:cubicBezTo>
                  <a:pt x="21600" y="8941"/>
                  <a:pt x="20791" y="8032"/>
                  <a:pt x="19799" y="8032"/>
                </a:cubicBezTo>
                <a:lnTo>
                  <a:pt x="18292" y="8032"/>
                </a:lnTo>
                <a:lnTo>
                  <a:pt x="18292" y="8138"/>
                </a:lnTo>
                <a:cubicBezTo>
                  <a:pt x="18223" y="8090"/>
                  <a:pt x="18153" y="8032"/>
                  <a:pt x="18065" y="8032"/>
                </a:cubicBezTo>
                <a:lnTo>
                  <a:pt x="16672" y="8032"/>
                </a:lnTo>
                <a:cubicBezTo>
                  <a:pt x="17090" y="7050"/>
                  <a:pt x="17363" y="5678"/>
                  <a:pt x="17420" y="4378"/>
                </a:cubicBezTo>
                <a:cubicBezTo>
                  <a:pt x="17490" y="2779"/>
                  <a:pt x="17231" y="1246"/>
                  <a:pt x="16501" y="532"/>
                </a:cubicBezTo>
                <a:cubicBezTo>
                  <a:pt x="16223" y="259"/>
                  <a:pt x="15942" y="94"/>
                  <a:pt x="15667" y="31"/>
                </a:cubicBezTo>
                <a:close/>
                <a:moveTo>
                  <a:pt x="5402" y="9300"/>
                </a:moveTo>
                <a:lnTo>
                  <a:pt x="7203" y="9300"/>
                </a:lnTo>
                <a:lnTo>
                  <a:pt x="7203" y="18526"/>
                </a:lnTo>
                <a:lnTo>
                  <a:pt x="5402" y="18526"/>
                </a:lnTo>
                <a:lnTo>
                  <a:pt x="5402" y="9300"/>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4" name="Freeform: Shape 1038"/>
          <p:cNvSpPr/>
          <p:nvPr/>
        </p:nvSpPr>
        <p:spPr>
          <a:xfrm>
            <a:off x="1418828" y="11190287"/>
            <a:ext cx="753666" cy="1130698"/>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8678" y="0"/>
                  <a:pt x="6630" y="411"/>
                  <a:pt x="4868" y="1183"/>
                </a:cubicBezTo>
                <a:cubicBezTo>
                  <a:pt x="4618" y="1292"/>
                  <a:pt x="4546" y="1517"/>
                  <a:pt x="4709" y="1683"/>
                </a:cubicBezTo>
                <a:cubicBezTo>
                  <a:pt x="4873" y="1850"/>
                  <a:pt x="5212" y="1892"/>
                  <a:pt x="5460" y="1782"/>
                </a:cubicBezTo>
                <a:cubicBezTo>
                  <a:pt x="7046" y="1086"/>
                  <a:pt x="8890" y="720"/>
                  <a:pt x="10794" y="720"/>
                </a:cubicBezTo>
                <a:cubicBezTo>
                  <a:pt x="16154" y="720"/>
                  <a:pt x="20519" y="3630"/>
                  <a:pt x="20519" y="7203"/>
                </a:cubicBezTo>
                <a:cubicBezTo>
                  <a:pt x="20519" y="9369"/>
                  <a:pt x="18898" y="11379"/>
                  <a:pt x="16186" y="12585"/>
                </a:cubicBezTo>
                <a:cubicBezTo>
                  <a:pt x="15117" y="13061"/>
                  <a:pt x="14036" y="14044"/>
                  <a:pt x="14036" y="14996"/>
                </a:cubicBezTo>
                <a:lnTo>
                  <a:pt x="14036" y="15846"/>
                </a:lnTo>
                <a:lnTo>
                  <a:pt x="9179" y="15846"/>
                </a:lnTo>
                <a:cubicBezTo>
                  <a:pt x="8881" y="15846"/>
                  <a:pt x="8633" y="16003"/>
                  <a:pt x="8633" y="16202"/>
                </a:cubicBezTo>
                <a:cubicBezTo>
                  <a:pt x="8633" y="16401"/>
                  <a:pt x="8881" y="16558"/>
                  <a:pt x="9179" y="16558"/>
                </a:cubicBezTo>
                <a:lnTo>
                  <a:pt x="14582" y="16558"/>
                </a:lnTo>
                <a:cubicBezTo>
                  <a:pt x="14880" y="16558"/>
                  <a:pt x="15117" y="16724"/>
                  <a:pt x="15117" y="16922"/>
                </a:cubicBezTo>
                <a:cubicBezTo>
                  <a:pt x="15117" y="17120"/>
                  <a:pt x="14880" y="17279"/>
                  <a:pt x="14582" y="17278"/>
                </a:cubicBezTo>
                <a:lnTo>
                  <a:pt x="7018" y="17278"/>
                </a:lnTo>
                <a:cubicBezTo>
                  <a:pt x="6720" y="17278"/>
                  <a:pt x="6472" y="17120"/>
                  <a:pt x="6472" y="16922"/>
                </a:cubicBezTo>
                <a:cubicBezTo>
                  <a:pt x="6472" y="16724"/>
                  <a:pt x="6720" y="16558"/>
                  <a:pt x="7018" y="16558"/>
                </a:cubicBezTo>
                <a:cubicBezTo>
                  <a:pt x="7317" y="16558"/>
                  <a:pt x="7553" y="16401"/>
                  <a:pt x="7553" y="16202"/>
                </a:cubicBezTo>
                <a:cubicBezTo>
                  <a:pt x="7553" y="16003"/>
                  <a:pt x="7317" y="15846"/>
                  <a:pt x="7018" y="15846"/>
                </a:cubicBezTo>
                <a:cubicBezTo>
                  <a:pt x="6124" y="15846"/>
                  <a:pt x="5391" y="16327"/>
                  <a:pt x="5391" y="16922"/>
                </a:cubicBezTo>
                <a:cubicBezTo>
                  <a:pt x="5391" y="17200"/>
                  <a:pt x="5564" y="17451"/>
                  <a:pt x="5824" y="17642"/>
                </a:cubicBezTo>
                <a:cubicBezTo>
                  <a:pt x="5564" y="17834"/>
                  <a:pt x="5391" y="18085"/>
                  <a:pt x="5391" y="18363"/>
                </a:cubicBezTo>
                <a:cubicBezTo>
                  <a:pt x="5391" y="18831"/>
                  <a:pt x="5846" y="19221"/>
                  <a:pt x="6472" y="19371"/>
                </a:cubicBezTo>
                <a:lnTo>
                  <a:pt x="6472" y="19477"/>
                </a:lnTo>
                <a:cubicBezTo>
                  <a:pt x="6472" y="20648"/>
                  <a:pt x="7899" y="21600"/>
                  <a:pt x="9657" y="21600"/>
                </a:cubicBezTo>
                <a:lnTo>
                  <a:pt x="11932" y="21600"/>
                </a:lnTo>
                <a:cubicBezTo>
                  <a:pt x="13689" y="21600"/>
                  <a:pt x="15117" y="20648"/>
                  <a:pt x="15117" y="19477"/>
                </a:cubicBezTo>
                <a:lnTo>
                  <a:pt x="15117" y="19371"/>
                </a:lnTo>
                <a:cubicBezTo>
                  <a:pt x="15743" y="19222"/>
                  <a:pt x="16197" y="18831"/>
                  <a:pt x="16197" y="18363"/>
                </a:cubicBezTo>
                <a:cubicBezTo>
                  <a:pt x="16197" y="18085"/>
                  <a:pt x="16025" y="17834"/>
                  <a:pt x="15765" y="17642"/>
                </a:cubicBezTo>
                <a:cubicBezTo>
                  <a:pt x="16025" y="17451"/>
                  <a:pt x="16197" y="17201"/>
                  <a:pt x="16197" y="16922"/>
                </a:cubicBezTo>
                <a:cubicBezTo>
                  <a:pt x="16197" y="16448"/>
                  <a:pt x="15732" y="16059"/>
                  <a:pt x="15094" y="15914"/>
                </a:cubicBezTo>
                <a:cubicBezTo>
                  <a:pt x="15096" y="15900"/>
                  <a:pt x="15117" y="15890"/>
                  <a:pt x="15117" y="15876"/>
                </a:cubicBezTo>
                <a:lnTo>
                  <a:pt x="15117" y="14996"/>
                </a:lnTo>
                <a:cubicBezTo>
                  <a:pt x="15117" y="14304"/>
                  <a:pt x="15980" y="13551"/>
                  <a:pt x="16789" y="13192"/>
                </a:cubicBezTo>
                <a:cubicBezTo>
                  <a:pt x="19801" y="11851"/>
                  <a:pt x="21600" y="9611"/>
                  <a:pt x="21600" y="7203"/>
                </a:cubicBezTo>
                <a:cubicBezTo>
                  <a:pt x="21600" y="3233"/>
                  <a:pt x="16750" y="0"/>
                  <a:pt x="10794" y="0"/>
                </a:cubicBezTo>
                <a:close/>
                <a:moveTo>
                  <a:pt x="2980" y="2381"/>
                </a:moveTo>
                <a:cubicBezTo>
                  <a:pt x="2843" y="2387"/>
                  <a:pt x="2702" y="2434"/>
                  <a:pt x="2605" y="2510"/>
                </a:cubicBezTo>
                <a:cubicBezTo>
                  <a:pt x="920" y="3815"/>
                  <a:pt x="0" y="5481"/>
                  <a:pt x="0" y="7203"/>
                </a:cubicBezTo>
                <a:cubicBezTo>
                  <a:pt x="0" y="9611"/>
                  <a:pt x="1799" y="11844"/>
                  <a:pt x="4811" y="13184"/>
                </a:cubicBezTo>
                <a:cubicBezTo>
                  <a:pt x="5661" y="13563"/>
                  <a:pt x="6353" y="14261"/>
                  <a:pt x="6461" y="14837"/>
                </a:cubicBezTo>
                <a:cubicBezTo>
                  <a:pt x="6494" y="15019"/>
                  <a:pt x="6726" y="15148"/>
                  <a:pt x="6995" y="15148"/>
                </a:cubicBezTo>
                <a:cubicBezTo>
                  <a:pt x="7016" y="15148"/>
                  <a:pt x="7040" y="15150"/>
                  <a:pt x="7064" y="15148"/>
                </a:cubicBezTo>
                <a:cubicBezTo>
                  <a:pt x="7359" y="15124"/>
                  <a:pt x="7567" y="14944"/>
                  <a:pt x="7530" y="14746"/>
                </a:cubicBezTo>
                <a:cubicBezTo>
                  <a:pt x="7359" y="13834"/>
                  <a:pt x="6337" y="13001"/>
                  <a:pt x="5403" y="12585"/>
                </a:cubicBezTo>
                <a:cubicBezTo>
                  <a:pt x="2691" y="11379"/>
                  <a:pt x="1081" y="9369"/>
                  <a:pt x="1081" y="7203"/>
                </a:cubicBezTo>
                <a:cubicBezTo>
                  <a:pt x="1081" y="5653"/>
                  <a:pt x="1908" y="4154"/>
                  <a:pt x="3424" y="2980"/>
                </a:cubicBezTo>
                <a:cubicBezTo>
                  <a:pt x="3618" y="2828"/>
                  <a:pt x="3593" y="2601"/>
                  <a:pt x="3367" y="2472"/>
                </a:cubicBezTo>
                <a:cubicBezTo>
                  <a:pt x="3253" y="2407"/>
                  <a:pt x="3118" y="2374"/>
                  <a:pt x="2980" y="2381"/>
                </a:cubicBezTo>
                <a:close/>
                <a:moveTo>
                  <a:pt x="10806" y="5815"/>
                </a:moveTo>
                <a:cubicBezTo>
                  <a:pt x="10508" y="5815"/>
                  <a:pt x="10260" y="5980"/>
                  <a:pt x="10260" y="6179"/>
                </a:cubicBezTo>
                <a:lnTo>
                  <a:pt x="10248" y="10387"/>
                </a:lnTo>
                <a:cubicBezTo>
                  <a:pt x="10247" y="10542"/>
                  <a:pt x="10394" y="10678"/>
                  <a:pt x="10601" y="10728"/>
                </a:cubicBezTo>
                <a:cubicBezTo>
                  <a:pt x="10658" y="10742"/>
                  <a:pt x="10730" y="10751"/>
                  <a:pt x="10794" y="10751"/>
                </a:cubicBezTo>
                <a:cubicBezTo>
                  <a:pt x="11091" y="10751"/>
                  <a:pt x="11329" y="10586"/>
                  <a:pt x="11329" y="10387"/>
                </a:cubicBezTo>
                <a:lnTo>
                  <a:pt x="11340" y="6179"/>
                </a:lnTo>
                <a:cubicBezTo>
                  <a:pt x="11342" y="5980"/>
                  <a:pt x="11104" y="5816"/>
                  <a:pt x="10806" y="5815"/>
                </a:cubicBezTo>
                <a:close/>
                <a:moveTo>
                  <a:pt x="7371" y="8666"/>
                </a:moveTo>
                <a:cubicBezTo>
                  <a:pt x="7091" y="8733"/>
                  <a:pt x="6950" y="8941"/>
                  <a:pt x="7052" y="9128"/>
                </a:cubicBezTo>
                <a:lnTo>
                  <a:pt x="9213" y="13086"/>
                </a:lnTo>
                <a:cubicBezTo>
                  <a:pt x="9292" y="13232"/>
                  <a:pt x="9493" y="13321"/>
                  <a:pt x="9714" y="13321"/>
                </a:cubicBezTo>
                <a:cubicBezTo>
                  <a:pt x="9774" y="13321"/>
                  <a:pt x="9835" y="13313"/>
                  <a:pt x="9896" y="13298"/>
                </a:cubicBezTo>
                <a:cubicBezTo>
                  <a:pt x="10175" y="13231"/>
                  <a:pt x="10328" y="13023"/>
                  <a:pt x="10226" y="12836"/>
                </a:cubicBezTo>
                <a:lnTo>
                  <a:pt x="8064" y="8878"/>
                </a:lnTo>
                <a:cubicBezTo>
                  <a:pt x="7963" y="8691"/>
                  <a:pt x="7652" y="8598"/>
                  <a:pt x="7371" y="8666"/>
                </a:cubicBezTo>
                <a:close/>
                <a:moveTo>
                  <a:pt x="13831" y="8673"/>
                </a:moveTo>
                <a:cubicBezTo>
                  <a:pt x="13703" y="8708"/>
                  <a:pt x="13592" y="8771"/>
                  <a:pt x="13536" y="8863"/>
                </a:cubicBezTo>
                <a:lnTo>
                  <a:pt x="10840" y="13184"/>
                </a:lnTo>
                <a:cubicBezTo>
                  <a:pt x="10813" y="13228"/>
                  <a:pt x="10794" y="13273"/>
                  <a:pt x="10794" y="13321"/>
                </a:cubicBezTo>
                <a:lnTo>
                  <a:pt x="10794" y="14761"/>
                </a:lnTo>
                <a:cubicBezTo>
                  <a:pt x="10794" y="14960"/>
                  <a:pt x="11042" y="15125"/>
                  <a:pt x="11340" y="15125"/>
                </a:cubicBezTo>
                <a:cubicBezTo>
                  <a:pt x="11639" y="15125"/>
                  <a:pt x="11875" y="14960"/>
                  <a:pt x="11875" y="14761"/>
                </a:cubicBezTo>
                <a:lnTo>
                  <a:pt x="11875" y="13397"/>
                </a:lnTo>
                <a:lnTo>
                  <a:pt x="14536" y="9143"/>
                </a:lnTo>
                <a:cubicBezTo>
                  <a:pt x="14652" y="8960"/>
                  <a:pt x="14516" y="8750"/>
                  <a:pt x="14241" y="8673"/>
                </a:cubicBezTo>
                <a:cubicBezTo>
                  <a:pt x="14104" y="8637"/>
                  <a:pt x="13959" y="8639"/>
                  <a:pt x="13831" y="8673"/>
                </a:cubicBezTo>
                <a:close/>
                <a:moveTo>
                  <a:pt x="7018" y="17999"/>
                </a:moveTo>
                <a:lnTo>
                  <a:pt x="14582" y="17999"/>
                </a:lnTo>
                <a:cubicBezTo>
                  <a:pt x="14880" y="17999"/>
                  <a:pt x="15117" y="18165"/>
                  <a:pt x="15117" y="18363"/>
                </a:cubicBezTo>
                <a:cubicBezTo>
                  <a:pt x="15117" y="18561"/>
                  <a:pt x="14880" y="18719"/>
                  <a:pt x="14582" y="18719"/>
                </a:cubicBezTo>
                <a:lnTo>
                  <a:pt x="7018" y="18719"/>
                </a:lnTo>
                <a:cubicBezTo>
                  <a:pt x="6720" y="18719"/>
                  <a:pt x="6472" y="18561"/>
                  <a:pt x="6472" y="18363"/>
                </a:cubicBezTo>
                <a:cubicBezTo>
                  <a:pt x="6472" y="18165"/>
                  <a:pt x="6720" y="17999"/>
                  <a:pt x="7018" y="17999"/>
                </a:cubicBezTo>
                <a:close/>
                <a:moveTo>
                  <a:pt x="7553" y="19439"/>
                </a:moveTo>
                <a:lnTo>
                  <a:pt x="14036" y="19439"/>
                </a:lnTo>
                <a:lnTo>
                  <a:pt x="14036" y="19477"/>
                </a:lnTo>
                <a:cubicBezTo>
                  <a:pt x="14036" y="20251"/>
                  <a:pt x="13093" y="20880"/>
                  <a:pt x="11932" y="20880"/>
                </a:cubicBezTo>
                <a:lnTo>
                  <a:pt x="9657" y="20880"/>
                </a:lnTo>
                <a:cubicBezTo>
                  <a:pt x="8495" y="20880"/>
                  <a:pt x="7553" y="20251"/>
                  <a:pt x="7553" y="19477"/>
                </a:cubicBezTo>
                <a:lnTo>
                  <a:pt x="7553" y="1943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5" name="Freeform: Shape 1047"/>
          <p:cNvSpPr/>
          <p:nvPr/>
        </p:nvSpPr>
        <p:spPr>
          <a:xfrm>
            <a:off x="12566253" y="9289256"/>
            <a:ext cx="1130301" cy="904479"/>
          </a:xfrm>
          <a:custGeom>
            <a:avLst/>
            <a:gdLst/>
            <a:ahLst/>
            <a:cxnLst>
              <a:cxn ang="0">
                <a:pos x="wd2" y="hd2"/>
              </a:cxn>
              <a:cxn ang="5400000">
                <a:pos x="wd2" y="hd2"/>
              </a:cxn>
              <a:cxn ang="10800000">
                <a:pos x="wd2" y="hd2"/>
              </a:cxn>
              <a:cxn ang="16200000">
                <a:pos x="wd2" y="hd2"/>
              </a:cxn>
            </a:cxnLst>
            <a:rect l="0" t="0" r="r" b="b"/>
            <a:pathLst>
              <a:path w="21600" h="21600" extrusionOk="0">
                <a:moveTo>
                  <a:pt x="11156" y="0"/>
                </a:moveTo>
                <a:cubicBezTo>
                  <a:pt x="10602" y="0"/>
                  <a:pt x="10048" y="521"/>
                  <a:pt x="9890" y="1185"/>
                </a:cubicBezTo>
                <a:lnTo>
                  <a:pt x="9018" y="4824"/>
                </a:lnTo>
                <a:cubicBezTo>
                  <a:pt x="8960" y="5062"/>
                  <a:pt x="9062" y="5312"/>
                  <a:pt x="9253" y="5383"/>
                </a:cubicBezTo>
                <a:cubicBezTo>
                  <a:pt x="9443" y="5457"/>
                  <a:pt x="9644" y="5318"/>
                  <a:pt x="9700" y="5080"/>
                </a:cubicBezTo>
                <a:lnTo>
                  <a:pt x="10580" y="1441"/>
                </a:lnTo>
                <a:cubicBezTo>
                  <a:pt x="10649" y="1152"/>
                  <a:pt x="10915" y="900"/>
                  <a:pt x="11156" y="900"/>
                </a:cubicBezTo>
                <a:lnTo>
                  <a:pt x="16200" y="900"/>
                </a:lnTo>
                <a:cubicBezTo>
                  <a:pt x="16441" y="900"/>
                  <a:pt x="16714" y="1152"/>
                  <a:pt x="16784" y="1441"/>
                </a:cubicBezTo>
                <a:lnTo>
                  <a:pt x="17656" y="5080"/>
                </a:lnTo>
                <a:cubicBezTo>
                  <a:pt x="17703" y="5275"/>
                  <a:pt x="17843" y="5402"/>
                  <a:pt x="17997" y="5402"/>
                </a:cubicBezTo>
                <a:cubicBezTo>
                  <a:pt x="18032" y="5402"/>
                  <a:pt x="18069" y="5397"/>
                  <a:pt x="18104" y="5383"/>
                </a:cubicBezTo>
                <a:cubicBezTo>
                  <a:pt x="18294" y="5312"/>
                  <a:pt x="18404" y="5062"/>
                  <a:pt x="18346" y="4824"/>
                </a:cubicBezTo>
                <a:lnTo>
                  <a:pt x="17474" y="1185"/>
                </a:lnTo>
                <a:cubicBezTo>
                  <a:pt x="17315" y="521"/>
                  <a:pt x="16755" y="0"/>
                  <a:pt x="16200" y="0"/>
                </a:cubicBezTo>
                <a:lnTo>
                  <a:pt x="11156" y="0"/>
                </a:lnTo>
                <a:close/>
                <a:moveTo>
                  <a:pt x="2829" y="1801"/>
                </a:moveTo>
                <a:cubicBezTo>
                  <a:pt x="2630" y="1801"/>
                  <a:pt x="2473" y="2007"/>
                  <a:pt x="2472" y="2256"/>
                </a:cubicBezTo>
                <a:lnTo>
                  <a:pt x="2472" y="3602"/>
                </a:lnTo>
                <a:lnTo>
                  <a:pt x="1797" y="3602"/>
                </a:lnTo>
                <a:cubicBezTo>
                  <a:pt x="805" y="3602"/>
                  <a:pt x="0" y="4617"/>
                  <a:pt x="0" y="5857"/>
                </a:cubicBezTo>
                <a:lnTo>
                  <a:pt x="0" y="19354"/>
                </a:lnTo>
                <a:cubicBezTo>
                  <a:pt x="0" y="20594"/>
                  <a:pt x="804" y="21600"/>
                  <a:pt x="1797" y="21600"/>
                </a:cubicBezTo>
                <a:lnTo>
                  <a:pt x="9450" y="21600"/>
                </a:lnTo>
                <a:cubicBezTo>
                  <a:pt x="9649" y="21600"/>
                  <a:pt x="9806" y="21404"/>
                  <a:pt x="9806" y="21155"/>
                </a:cubicBezTo>
                <a:cubicBezTo>
                  <a:pt x="9806" y="20905"/>
                  <a:pt x="9649" y="20700"/>
                  <a:pt x="9450" y="20700"/>
                </a:cubicBezTo>
                <a:lnTo>
                  <a:pt x="1797" y="20700"/>
                </a:lnTo>
                <a:cubicBezTo>
                  <a:pt x="1202" y="20700"/>
                  <a:pt x="721" y="20098"/>
                  <a:pt x="721" y="19354"/>
                </a:cubicBezTo>
                <a:lnTo>
                  <a:pt x="721" y="5857"/>
                </a:lnTo>
                <a:cubicBezTo>
                  <a:pt x="721" y="5113"/>
                  <a:pt x="1202" y="4502"/>
                  <a:pt x="1797" y="4502"/>
                </a:cubicBezTo>
                <a:lnTo>
                  <a:pt x="2829" y="4502"/>
                </a:lnTo>
                <a:lnTo>
                  <a:pt x="6378" y="4502"/>
                </a:lnTo>
                <a:lnTo>
                  <a:pt x="7918" y="4502"/>
                </a:lnTo>
                <a:cubicBezTo>
                  <a:pt x="8117" y="4502"/>
                  <a:pt x="8282" y="4306"/>
                  <a:pt x="8282" y="4057"/>
                </a:cubicBezTo>
                <a:cubicBezTo>
                  <a:pt x="8282" y="3807"/>
                  <a:pt x="8117" y="3602"/>
                  <a:pt x="7918" y="3602"/>
                </a:cubicBezTo>
                <a:lnTo>
                  <a:pt x="6735" y="3602"/>
                </a:lnTo>
                <a:lnTo>
                  <a:pt x="6735" y="2256"/>
                </a:lnTo>
                <a:cubicBezTo>
                  <a:pt x="6735" y="2007"/>
                  <a:pt x="6577" y="1801"/>
                  <a:pt x="6378" y="1801"/>
                </a:cubicBezTo>
                <a:lnTo>
                  <a:pt x="2829" y="1801"/>
                </a:lnTo>
                <a:close/>
                <a:moveTo>
                  <a:pt x="3193" y="2701"/>
                </a:moveTo>
                <a:lnTo>
                  <a:pt x="6014" y="2701"/>
                </a:lnTo>
                <a:lnTo>
                  <a:pt x="6014" y="3602"/>
                </a:lnTo>
                <a:lnTo>
                  <a:pt x="3193" y="3602"/>
                </a:lnTo>
                <a:lnTo>
                  <a:pt x="3193" y="2701"/>
                </a:lnTo>
                <a:close/>
                <a:moveTo>
                  <a:pt x="11521" y="3602"/>
                </a:moveTo>
                <a:cubicBezTo>
                  <a:pt x="11321" y="3602"/>
                  <a:pt x="11156" y="3808"/>
                  <a:pt x="11156" y="4057"/>
                </a:cubicBezTo>
                <a:cubicBezTo>
                  <a:pt x="11156" y="4305"/>
                  <a:pt x="11321" y="4502"/>
                  <a:pt x="11521" y="4502"/>
                </a:cubicBezTo>
                <a:lnTo>
                  <a:pt x="15844" y="4502"/>
                </a:lnTo>
                <a:cubicBezTo>
                  <a:pt x="16043" y="4502"/>
                  <a:pt x="16200" y="4305"/>
                  <a:pt x="16200" y="4057"/>
                </a:cubicBezTo>
                <a:cubicBezTo>
                  <a:pt x="16200" y="3808"/>
                  <a:pt x="16043" y="3602"/>
                  <a:pt x="15844" y="3602"/>
                </a:cubicBezTo>
                <a:lnTo>
                  <a:pt x="11521" y="3602"/>
                </a:lnTo>
                <a:close/>
                <a:moveTo>
                  <a:pt x="19438" y="3602"/>
                </a:moveTo>
                <a:cubicBezTo>
                  <a:pt x="19239" y="3602"/>
                  <a:pt x="19082" y="3807"/>
                  <a:pt x="19082" y="4057"/>
                </a:cubicBezTo>
                <a:cubicBezTo>
                  <a:pt x="19082" y="4306"/>
                  <a:pt x="19239" y="4502"/>
                  <a:pt x="19438" y="4502"/>
                </a:cubicBezTo>
                <a:lnTo>
                  <a:pt x="19803" y="4502"/>
                </a:lnTo>
                <a:cubicBezTo>
                  <a:pt x="20398" y="4502"/>
                  <a:pt x="20879" y="5113"/>
                  <a:pt x="20879" y="5857"/>
                </a:cubicBezTo>
                <a:lnTo>
                  <a:pt x="20879" y="19354"/>
                </a:lnTo>
                <a:cubicBezTo>
                  <a:pt x="20879" y="20098"/>
                  <a:pt x="20398" y="20700"/>
                  <a:pt x="19803" y="20700"/>
                </a:cubicBezTo>
                <a:lnTo>
                  <a:pt x="18088" y="20700"/>
                </a:lnTo>
                <a:cubicBezTo>
                  <a:pt x="17889" y="20700"/>
                  <a:pt x="17732" y="20905"/>
                  <a:pt x="17732" y="21155"/>
                </a:cubicBezTo>
                <a:cubicBezTo>
                  <a:pt x="17732" y="21404"/>
                  <a:pt x="17889" y="21600"/>
                  <a:pt x="18088" y="21600"/>
                </a:cubicBezTo>
                <a:lnTo>
                  <a:pt x="19803" y="21600"/>
                </a:lnTo>
                <a:cubicBezTo>
                  <a:pt x="20796" y="21600"/>
                  <a:pt x="21600" y="20595"/>
                  <a:pt x="21600" y="19354"/>
                </a:cubicBezTo>
                <a:lnTo>
                  <a:pt x="21600" y="5857"/>
                </a:lnTo>
                <a:cubicBezTo>
                  <a:pt x="21600" y="4617"/>
                  <a:pt x="20796" y="3602"/>
                  <a:pt x="19803" y="3602"/>
                </a:cubicBezTo>
                <a:lnTo>
                  <a:pt x="19438" y="3602"/>
                </a:lnTo>
                <a:close/>
                <a:moveTo>
                  <a:pt x="13682" y="5402"/>
                </a:moveTo>
                <a:cubicBezTo>
                  <a:pt x="10108" y="5402"/>
                  <a:pt x="7197" y="9040"/>
                  <a:pt x="7197" y="13506"/>
                </a:cubicBezTo>
                <a:cubicBezTo>
                  <a:pt x="7197" y="17972"/>
                  <a:pt x="10108" y="21600"/>
                  <a:pt x="13682" y="21600"/>
                </a:cubicBezTo>
                <a:cubicBezTo>
                  <a:pt x="17256" y="21600"/>
                  <a:pt x="20159" y="17972"/>
                  <a:pt x="20159" y="13506"/>
                </a:cubicBezTo>
                <a:cubicBezTo>
                  <a:pt x="20159" y="9040"/>
                  <a:pt x="17256" y="5402"/>
                  <a:pt x="13682" y="5402"/>
                </a:cubicBezTo>
                <a:close/>
                <a:moveTo>
                  <a:pt x="13682" y="6303"/>
                </a:moveTo>
                <a:cubicBezTo>
                  <a:pt x="16859" y="6303"/>
                  <a:pt x="19438" y="9536"/>
                  <a:pt x="19438" y="13506"/>
                </a:cubicBezTo>
                <a:cubicBezTo>
                  <a:pt x="19438" y="17476"/>
                  <a:pt x="16859" y="20700"/>
                  <a:pt x="13682" y="20700"/>
                </a:cubicBezTo>
                <a:cubicBezTo>
                  <a:pt x="10505" y="20700"/>
                  <a:pt x="7918" y="17476"/>
                  <a:pt x="7918" y="13506"/>
                </a:cubicBezTo>
                <a:cubicBezTo>
                  <a:pt x="7918" y="9536"/>
                  <a:pt x="10505" y="6303"/>
                  <a:pt x="13682" y="6303"/>
                </a:cubicBezTo>
                <a:close/>
                <a:moveTo>
                  <a:pt x="17997" y="13051"/>
                </a:moveTo>
                <a:cubicBezTo>
                  <a:pt x="17798" y="13051"/>
                  <a:pt x="17641" y="13257"/>
                  <a:pt x="17641" y="13506"/>
                </a:cubicBezTo>
                <a:cubicBezTo>
                  <a:pt x="17641" y="13755"/>
                  <a:pt x="17798" y="13951"/>
                  <a:pt x="17997" y="13951"/>
                </a:cubicBezTo>
                <a:cubicBezTo>
                  <a:pt x="18197" y="13951"/>
                  <a:pt x="18362" y="13755"/>
                  <a:pt x="18362" y="13506"/>
                </a:cubicBezTo>
                <a:cubicBezTo>
                  <a:pt x="18361" y="13257"/>
                  <a:pt x="18197" y="13051"/>
                  <a:pt x="17997" y="13051"/>
                </a:cubicBezTo>
                <a:close/>
                <a:moveTo>
                  <a:pt x="17474" y="15373"/>
                </a:moveTo>
                <a:cubicBezTo>
                  <a:pt x="17387" y="15412"/>
                  <a:pt x="17312" y="15488"/>
                  <a:pt x="17269" y="15601"/>
                </a:cubicBezTo>
                <a:cubicBezTo>
                  <a:pt x="16620" y="17331"/>
                  <a:pt x="15211" y="18453"/>
                  <a:pt x="13682" y="18453"/>
                </a:cubicBezTo>
                <a:cubicBezTo>
                  <a:pt x="13483" y="18453"/>
                  <a:pt x="13318" y="18650"/>
                  <a:pt x="13318" y="18899"/>
                </a:cubicBezTo>
                <a:cubicBezTo>
                  <a:pt x="13318" y="19148"/>
                  <a:pt x="13483" y="19354"/>
                  <a:pt x="13682" y="19354"/>
                </a:cubicBezTo>
                <a:cubicBezTo>
                  <a:pt x="15489" y="19354"/>
                  <a:pt x="17153" y="18034"/>
                  <a:pt x="17922" y="15989"/>
                </a:cubicBezTo>
                <a:cubicBezTo>
                  <a:pt x="18006" y="15764"/>
                  <a:pt x="17927" y="15488"/>
                  <a:pt x="17747" y="15383"/>
                </a:cubicBezTo>
                <a:cubicBezTo>
                  <a:pt x="17658" y="15330"/>
                  <a:pt x="17561" y="15334"/>
                  <a:pt x="17474" y="1537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6" name="Freeform: Shape 1056"/>
          <p:cNvSpPr/>
          <p:nvPr/>
        </p:nvSpPr>
        <p:spPr>
          <a:xfrm>
            <a:off x="14407753" y="7143353"/>
            <a:ext cx="1130697" cy="979885"/>
          </a:xfrm>
          <a:custGeom>
            <a:avLst/>
            <a:gdLst/>
            <a:ahLst/>
            <a:cxnLst>
              <a:cxn ang="0">
                <a:pos x="wd2" y="hd2"/>
              </a:cxn>
              <a:cxn ang="5400000">
                <a:pos x="wd2" y="hd2"/>
              </a:cxn>
              <a:cxn ang="10800000">
                <a:pos x="wd2" y="hd2"/>
              </a:cxn>
              <a:cxn ang="16200000">
                <a:pos x="wd2" y="hd2"/>
              </a:cxn>
            </a:cxnLst>
            <a:rect l="0" t="0" r="r" b="b"/>
            <a:pathLst>
              <a:path w="21600" h="21600" extrusionOk="0">
                <a:moveTo>
                  <a:pt x="364" y="0"/>
                </a:moveTo>
                <a:cubicBezTo>
                  <a:pt x="165" y="0"/>
                  <a:pt x="0" y="183"/>
                  <a:pt x="0" y="411"/>
                </a:cubicBezTo>
                <a:lnTo>
                  <a:pt x="0" y="17033"/>
                </a:lnTo>
                <a:cubicBezTo>
                  <a:pt x="0" y="17263"/>
                  <a:pt x="165" y="17444"/>
                  <a:pt x="364" y="17444"/>
                </a:cubicBezTo>
                <a:lnTo>
                  <a:pt x="18363" y="17444"/>
                </a:lnTo>
                <a:cubicBezTo>
                  <a:pt x="18562" y="17444"/>
                  <a:pt x="18719" y="17263"/>
                  <a:pt x="18719" y="17033"/>
                </a:cubicBezTo>
                <a:lnTo>
                  <a:pt x="18719" y="411"/>
                </a:lnTo>
                <a:cubicBezTo>
                  <a:pt x="18719" y="183"/>
                  <a:pt x="18561" y="0"/>
                  <a:pt x="18363" y="0"/>
                </a:cubicBezTo>
                <a:lnTo>
                  <a:pt x="364" y="0"/>
                </a:lnTo>
                <a:close/>
                <a:moveTo>
                  <a:pt x="720" y="831"/>
                </a:moveTo>
                <a:lnTo>
                  <a:pt x="17999" y="831"/>
                </a:lnTo>
                <a:lnTo>
                  <a:pt x="17999" y="16613"/>
                </a:lnTo>
                <a:lnTo>
                  <a:pt x="720" y="16613"/>
                </a:lnTo>
                <a:lnTo>
                  <a:pt x="720" y="831"/>
                </a:lnTo>
                <a:close/>
                <a:moveTo>
                  <a:pt x="1804" y="1662"/>
                </a:moveTo>
                <a:cubicBezTo>
                  <a:pt x="1606" y="1662"/>
                  <a:pt x="1441" y="1844"/>
                  <a:pt x="1441" y="2073"/>
                </a:cubicBezTo>
                <a:lnTo>
                  <a:pt x="1441" y="9475"/>
                </a:lnTo>
                <a:lnTo>
                  <a:pt x="1441" y="10279"/>
                </a:lnTo>
                <a:lnTo>
                  <a:pt x="1441" y="15371"/>
                </a:lnTo>
                <a:cubicBezTo>
                  <a:pt x="1441" y="15600"/>
                  <a:pt x="1606" y="15782"/>
                  <a:pt x="1804" y="15782"/>
                </a:cubicBezTo>
                <a:cubicBezTo>
                  <a:pt x="2003" y="15782"/>
                  <a:pt x="2161" y="15600"/>
                  <a:pt x="2161" y="15371"/>
                </a:cubicBezTo>
                <a:lnTo>
                  <a:pt x="2161" y="10061"/>
                </a:lnTo>
                <a:lnTo>
                  <a:pt x="7051" y="6798"/>
                </a:lnTo>
                <a:lnTo>
                  <a:pt x="10129" y="8853"/>
                </a:lnTo>
                <a:lnTo>
                  <a:pt x="5648" y="11837"/>
                </a:lnTo>
                <a:cubicBezTo>
                  <a:pt x="5458" y="11964"/>
                  <a:pt x="5394" y="12247"/>
                  <a:pt x="5504" y="12467"/>
                </a:cubicBezTo>
                <a:cubicBezTo>
                  <a:pt x="5615" y="12686"/>
                  <a:pt x="5860" y="12760"/>
                  <a:pt x="6050" y="12633"/>
                </a:cubicBezTo>
                <a:lnTo>
                  <a:pt x="14799" y="6798"/>
                </a:lnTo>
                <a:lnTo>
                  <a:pt x="16558" y="7970"/>
                </a:lnTo>
                <a:lnTo>
                  <a:pt x="16558" y="14951"/>
                </a:lnTo>
                <a:lnTo>
                  <a:pt x="3245" y="14951"/>
                </a:lnTo>
                <a:cubicBezTo>
                  <a:pt x="3046" y="14951"/>
                  <a:pt x="2881" y="15142"/>
                  <a:pt x="2881" y="15371"/>
                </a:cubicBezTo>
                <a:cubicBezTo>
                  <a:pt x="2881" y="15600"/>
                  <a:pt x="3046" y="15782"/>
                  <a:pt x="3245" y="15782"/>
                </a:cubicBezTo>
                <a:lnTo>
                  <a:pt x="16922" y="15782"/>
                </a:lnTo>
                <a:cubicBezTo>
                  <a:pt x="17121" y="15782"/>
                  <a:pt x="17278" y="15600"/>
                  <a:pt x="17278" y="15371"/>
                </a:cubicBezTo>
                <a:lnTo>
                  <a:pt x="17278" y="2073"/>
                </a:lnTo>
                <a:cubicBezTo>
                  <a:pt x="17278" y="1844"/>
                  <a:pt x="17121" y="1662"/>
                  <a:pt x="16922" y="1662"/>
                </a:cubicBezTo>
                <a:cubicBezTo>
                  <a:pt x="16723" y="1662"/>
                  <a:pt x="16558" y="1844"/>
                  <a:pt x="16558" y="2073"/>
                </a:cubicBezTo>
                <a:lnTo>
                  <a:pt x="16558" y="6911"/>
                </a:lnTo>
                <a:lnTo>
                  <a:pt x="15019" y="5888"/>
                </a:lnTo>
                <a:cubicBezTo>
                  <a:pt x="14897" y="5793"/>
                  <a:pt x="14731" y="5780"/>
                  <a:pt x="14595" y="5870"/>
                </a:cubicBezTo>
                <a:lnTo>
                  <a:pt x="10918" y="8320"/>
                </a:lnTo>
                <a:lnTo>
                  <a:pt x="7256" y="5879"/>
                </a:lnTo>
                <a:cubicBezTo>
                  <a:pt x="7136" y="5797"/>
                  <a:pt x="6982" y="5785"/>
                  <a:pt x="6854" y="5870"/>
                </a:cubicBezTo>
                <a:lnTo>
                  <a:pt x="2161" y="8993"/>
                </a:lnTo>
                <a:lnTo>
                  <a:pt x="2161" y="2493"/>
                </a:lnTo>
                <a:lnTo>
                  <a:pt x="15482" y="2493"/>
                </a:lnTo>
                <a:cubicBezTo>
                  <a:pt x="15680" y="2493"/>
                  <a:pt x="15838" y="2304"/>
                  <a:pt x="15838" y="2073"/>
                </a:cubicBezTo>
                <a:cubicBezTo>
                  <a:pt x="15838" y="1844"/>
                  <a:pt x="15680" y="1662"/>
                  <a:pt x="15482" y="1662"/>
                </a:cubicBezTo>
                <a:lnTo>
                  <a:pt x="1804" y="1662"/>
                </a:lnTo>
                <a:close/>
                <a:moveTo>
                  <a:pt x="10918" y="3351"/>
                </a:moveTo>
                <a:cubicBezTo>
                  <a:pt x="10509" y="3351"/>
                  <a:pt x="10139" y="3549"/>
                  <a:pt x="9871" y="3858"/>
                </a:cubicBezTo>
                <a:cubicBezTo>
                  <a:pt x="9603" y="4167"/>
                  <a:pt x="9439" y="4594"/>
                  <a:pt x="9439" y="5065"/>
                </a:cubicBezTo>
                <a:cubicBezTo>
                  <a:pt x="9439" y="5537"/>
                  <a:pt x="9603" y="5964"/>
                  <a:pt x="9871" y="6273"/>
                </a:cubicBezTo>
                <a:cubicBezTo>
                  <a:pt x="10139" y="6581"/>
                  <a:pt x="10509" y="6771"/>
                  <a:pt x="10918" y="6771"/>
                </a:cubicBezTo>
                <a:cubicBezTo>
                  <a:pt x="11326" y="6771"/>
                  <a:pt x="11696" y="6581"/>
                  <a:pt x="11964" y="6273"/>
                </a:cubicBezTo>
                <a:cubicBezTo>
                  <a:pt x="12232" y="5964"/>
                  <a:pt x="12404" y="5537"/>
                  <a:pt x="12404" y="5065"/>
                </a:cubicBezTo>
                <a:cubicBezTo>
                  <a:pt x="12404" y="4594"/>
                  <a:pt x="12232" y="4167"/>
                  <a:pt x="11964" y="3858"/>
                </a:cubicBezTo>
                <a:cubicBezTo>
                  <a:pt x="11696" y="3549"/>
                  <a:pt x="11326" y="3351"/>
                  <a:pt x="10918" y="3351"/>
                </a:cubicBezTo>
                <a:close/>
                <a:moveTo>
                  <a:pt x="19803" y="4156"/>
                </a:moveTo>
                <a:cubicBezTo>
                  <a:pt x="19605" y="4156"/>
                  <a:pt x="19439" y="4338"/>
                  <a:pt x="19439" y="4567"/>
                </a:cubicBezTo>
                <a:cubicBezTo>
                  <a:pt x="19439" y="4796"/>
                  <a:pt x="19605" y="4987"/>
                  <a:pt x="19803" y="4987"/>
                </a:cubicBezTo>
                <a:lnTo>
                  <a:pt x="20880" y="4987"/>
                </a:lnTo>
                <a:lnTo>
                  <a:pt x="20880" y="20769"/>
                </a:lnTo>
                <a:lnTo>
                  <a:pt x="3601" y="20769"/>
                </a:lnTo>
                <a:lnTo>
                  <a:pt x="3601" y="18696"/>
                </a:lnTo>
                <a:cubicBezTo>
                  <a:pt x="3601" y="18466"/>
                  <a:pt x="3436" y="18276"/>
                  <a:pt x="3237" y="18276"/>
                </a:cubicBezTo>
                <a:cubicBezTo>
                  <a:pt x="3039" y="18276"/>
                  <a:pt x="2881" y="18466"/>
                  <a:pt x="2881" y="18696"/>
                </a:cubicBezTo>
                <a:lnTo>
                  <a:pt x="2881" y="21180"/>
                </a:lnTo>
                <a:cubicBezTo>
                  <a:pt x="2881" y="21409"/>
                  <a:pt x="3039" y="21600"/>
                  <a:pt x="3237" y="21600"/>
                </a:cubicBezTo>
                <a:lnTo>
                  <a:pt x="21236" y="21600"/>
                </a:lnTo>
                <a:cubicBezTo>
                  <a:pt x="21434" y="21600"/>
                  <a:pt x="21600" y="21409"/>
                  <a:pt x="21600" y="21180"/>
                </a:cubicBezTo>
                <a:lnTo>
                  <a:pt x="21600" y="4567"/>
                </a:lnTo>
                <a:cubicBezTo>
                  <a:pt x="21600" y="4338"/>
                  <a:pt x="21435" y="4156"/>
                  <a:pt x="21236" y="4156"/>
                </a:cubicBezTo>
                <a:lnTo>
                  <a:pt x="19803" y="4156"/>
                </a:lnTo>
                <a:close/>
                <a:moveTo>
                  <a:pt x="10918" y="4278"/>
                </a:moveTo>
                <a:cubicBezTo>
                  <a:pt x="11106" y="4278"/>
                  <a:pt x="11280" y="4363"/>
                  <a:pt x="11403" y="4505"/>
                </a:cubicBezTo>
                <a:cubicBezTo>
                  <a:pt x="11526" y="4648"/>
                  <a:pt x="11600" y="4848"/>
                  <a:pt x="11600" y="5065"/>
                </a:cubicBezTo>
                <a:cubicBezTo>
                  <a:pt x="11600" y="5282"/>
                  <a:pt x="11526" y="5474"/>
                  <a:pt x="11403" y="5617"/>
                </a:cubicBezTo>
                <a:cubicBezTo>
                  <a:pt x="11280" y="5759"/>
                  <a:pt x="11106" y="5844"/>
                  <a:pt x="10918" y="5844"/>
                </a:cubicBezTo>
                <a:cubicBezTo>
                  <a:pt x="10729" y="5844"/>
                  <a:pt x="10563" y="5759"/>
                  <a:pt x="10440" y="5617"/>
                </a:cubicBezTo>
                <a:cubicBezTo>
                  <a:pt x="10317" y="5474"/>
                  <a:pt x="10243" y="5282"/>
                  <a:pt x="10243" y="5065"/>
                </a:cubicBezTo>
                <a:cubicBezTo>
                  <a:pt x="10243" y="4848"/>
                  <a:pt x="10317" y="4648"/>
                  <a:pt x="10440" y="4505"/>
                </a:cubicBezTo>
                <a:cubicBezTo>
                  <a:pt x="10563" y="4363"/>
                  <a:pt x="10729" y="4278"/>
                  <a:pt x="10918" y="4278"/>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7" name="Freeform: Shape 1064"/>
          <p:cNvSpPr/>
          <p:nvPr/>
        </p:nvSpPr>
        <p:spPr>
          <a:xfrm>
            <a:off x="4971256" y="1398587"/>
            <a:ext cx="979885" cy="687785"/>
          </a:xfrm>
          <a:custGeom>
            <a:avLst/>
            <a:gdLst/>
            <a:ahLst/>
            <a:cxnLst>
              <a:cxn ang="0">
                <a:pos x="wd2" y="hd2"/>
              </a:cxn>
              <a:cxn ang="5400000">
                <a:pos x="wd2" y="hd2"/>
              </a:cxn>
              <a:cxn ang="10800000">
                <a:pos x="wd2" y="hd2"/>
              </a:cxn>
              <a:cxn ang="16200000">
                <a:pos x="wd2" y="hd2"/>
              </a:cxn>
            </a:cxnLst>
            <a:rect l="0" t="0" r="r" b="b"/>
            <a:pathLst>
              <a:path w="21600" h="21600" extrusionOk="0">
                <a:moveTo>
                  <a:pt x="420" y="0"/>
                </a:moveTo>
                <a:cubicBezTo>
                  <a:pt x="191" y="0"/>
                  <a:pt x="0" y="259"/>
                  <a:pt x="0" y="586"/>
                </a:cubicBezTo>
                <a:lnTo>
                  <a:pt x="0" y="1770"/>
                </a:lnTo>
                <a:lnTo>
                  <a:pt x="0" y="2954"/>
                </a:lnTo>
                <a:lnTo>
                  <a:pt x="0" y="15941"/>
                </a:lnTo>
                <a:lnTo>
                  <a:pt x="0" y="21014"/>
                </a:lnTo>
                <a:cubicBezTo>
                  <a:pt x="0" y="21341"/>
                  <a:pt x="191" y="21600"/>
                  <a:pt x="420" y="21600"/>
                </a:cubicBezTo>
                <a:lnTo>
                  <a:pt x="7891" y="21600"/>
                </a:lnTo>
                <a:lnTo>
                  <a:pt x="21189" y="21600"/>
                </a:lnTo>
                <a:cubicBezTo>
                  <a:pt x="21418" y="21600"/>
                  <a:pt x="21600" y="21341"/>
                  <a:pt x="21600" y="21014"/>
                </a:cubicBezTo>
                <a:lnTo>
                  <a:pt x="21600" y="15094"/>
                </a:lnTo>
                <a:lnTo>
                  <a:pt x="21600" y="2954"/>
                </a:lnTo>
                <a:lnTo>
                  <a:pt x="21600" y="1770"/>
                </a:lnTo>
                <a:lnTo>
                  <a:pt x="21600" y="586"/>
                </a:lnTo>
                <a:cubicBezTo>
                  <a:pt x="21600" y="259"/>
                  <a:pt x="21418" y="0"/>
                  <a:pt x="21189" y="0"/>
                </a:cubicBezTo>
                <a:lnTo>
                  <a:pt x="10804" y="0"/>
                </a:lnTo>
                <a:lnTo>
                  <a:pt x="420" y="0"/>
                </a:lnTo>
                <a:close/>
                <a:moveTo>
                  <a:pt x="831" y="1184"/>
                </a:moveTo>
                <a:lnTo>
                  <a:pt x="20769" y="1184"/>
                </a:lnTo>
                <a:lnTo>
                  <a:pt x="20769" y="1770"/>
                </a:lnTo>
                <a:lnTo>
                  <a:pt x="20769" y="2705"/>
                </a:lnTo>
                <a:lnTo>
                  <a:pt x="11644" y="14658"/>
                </a:lnTo>
                <a:cubicBezTo>
                  <a:pt x="11408" y="14968"/>
                  <a:pt x="11108" y="15131"/>
                  <a:pt x="10804" y="15131"/>
                </a:cubicBezTo>
                <a:cubicBezTo>
                  <a:pt x="10500" y="15131"/>
                  <a:pt x="10192" y="14968"/>
                  <a:pt x="9956" y="14658"/>
                </a:cubicBezTo>
                <a:lnTo>
                  <a:pt x="831" y="2705"/>
                </a:lnTo>
                <a:lnTo>
                  <a:pt x="831" y="1770"/>
                </a:lnTo>
                <a:lnTo>
                  <a:pt x="831" y="1184"/>
                </a:lnTo>
                <a:close/>
                <a:moveTo>
                  <a:pt x="831" y="4313"/>
                </a:moveTo>
                <a:lnTo>
                  <a:pt x="6614" y="11891"/>
                </a:lnTo>
                <a:lnTo>
                  <a:pt x="831" y="18584"/>
                </a:lnTo>
                <a:lnTo>
                  <a:pt x="831" y="15094"/>
                </a:lnTo>
                <a:lnTo>
                  <a:pt x="831" y="4313"/>
                </a:lnTo>
                <a:close/>
                <a:moveTo>
                  <a:pt x="20769" y="4313"/>
                </a:moveTo>
                <a:lnTo>
                  <a:pt x="20769" y="15941"/>
                </a:lnTo>
                <a:lnTo>
                  <a:pt x="20769" y="18584"/>
                </a:lnTo>
                <a:lnTo>
                  <a:pt x="14986" y="11891"/>
                </a:lnTo>
                <a:lnTo>
                  <a:pt x="20769" y="4313"/>
                </a:lnTo>
                <a:close/>
                <a:moveTo>
                  <a:pt x="7235" y="12688"/>
                </a:moveTo>
                <a:lnTo>
                  <a:pt x="9396" y="15530"/>
                </a:lnTo>
                <a:cubicBezTo>
                  <a:pt x="9791" y="16046"/>
                  <a:pt x="10298" y="16303"/>
                  <a:pt x="10804" y="16303"/>
                </a:cubicBezTo>
                <a:cubicBezTo>
                  <a:pt x="11310" y="16303"/>
                  <a:pt x="11810" y="16046"/>
                  <a:pt x="12204" y="15530"/>
                </a:cubicBezTo>
                <a:lnTo>
                  <a:pt x="14365" y="12688"/>
                </a:lnTo>
                <a:lnTo>
                  <a:pt x="20769" y="20092"/>
                </a:lnTo>
                <a:lnTo>
                  <a:pt x="20769" y="20416"/>
                </a:lnTo>
                <a:lnTo>
                  <a:pt x="7891" y="20416"/>
                </a:lnTo>
                <a:lnTo>
                  <a:pt x="831" y="20416"/>
                </a:lnTo>
                <a:lnTo>
                  <a:pt x="831" y="20104"/>
                </a:lnTo>
                <a:lnTo>
                  <a:pt x="7235" y="1268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8" name="Freeform: Shape 1071"/>
          <p:cNvSpPr/>
          <p:nvPr/>
        </p:nvSpPr>
        <p:spPr>
          <a:xfrm>
            <a:off x="3250844" y="1204912"/>
            <a:ext cx="717014" cy="1075135"/>
          </a:xfrm>
          <a:custGeom>
            <a:avLst/>
            <a:gdLst/>
            <a:ahLst/>
            <a:cxnLst>
              <a:cxn ang="0">
                <a:pos x="wd2" y="hd2"/>
              </a:cxn>
              <a:cxn ang="5400000">
                <a:pos x="wd2" y="hd2"/>
              </a:cxn>
              <a:cxn ang="10800000">
                <a:pos x="wd2" y="hd2"/>
              </a:cxn>
              <a:cxn ang="16200000">
                <a:pos x="wd2" y="hd2"/>
              </a:cxn>
            </a:cxnLst>
            <a:rect l="0" t="0" r="r" b="b"/>
            <a:pathLst>
              <a:path w="19804" h="21600" extrusionOk="0">
                <a:moveTo>
                  <a:pt x="6071" y="0"/>
                </a:moveTo>
                <a:cubicBezTo>
                  <a:pt x="5760" y="0"/>
                  <a:pt x="5457" y="52"/>
                  <a:pt x="5172" y="151"/>
                </a:cubicBezTo>
                <a:lnTo>
                  <a:pt x="3638" y="686"/>
                </a:lnTo>
                <a:cubicBezTo>
                  <a:pt x="2078" y="1228"/>
                  <a:pt x="924" y="2250"/>
                  <a:pt x="557" y="3413"/>
                </a:cubicBezTo>
                <a:cubicBezTo>
                  <a:pt x="-1712" y="10631"/>
                  <a:pt x="3093" y="17949"/>
                  <a:pt x="12231" y="21209"/>
                </a:cubicBezTo>
                <a:cubicBezTo>
                  <a:pt x="12957" y="21468"/>
                  <a:pt x="13746" y="21600"/>
                  <a:pt x="14577" y="21600"/>
                </a:cubicBezTo>
                <a:cubicBezTo>
                  <a:pt x="15426" y="21600"/>
                  <a:pt x="16283" y="21456"/>
                  <a:pt x="17066" y="21185"/>
                </a:cubicBezTo>
                <a:lnTo>
                  <a:pt x="18611" y="20651"/>
                </a:lnTo>
                <a:cubicBezTo>
                  <a:pt x="19221" y="20441"/>
                  <a:pt x="19658" y="20027"/>
                  <a:pt x="19773" y="19543"/>
                </a:cubicBezTo>
                <a:cubicBezTo>
                  <a:pt x="19888" y="19059"/>
                  <a:pt x="19670" y="18558"/>
                  <a:pt x="19192" y="18211"/>
                </a:cubicBezTo>
                <a:lnTo>
                  <a:pt x="14742" y="14974"/>
                </a:lnTo>
                <a:cubicBezTo>
                  <a:pt x="14220" y="14592"/>
                  <a:pt x="13350" y="14531"/>
                  <a:pt x="12747" y="14839"/>
                </a:cubicBezTo>
                <a:lnTo>
                  <a:pt x="11289" y="15580"/>
                </a:lnTo>
                <a:cubicBezTo>
                  <a:pt x="10849" y="15804"/>
                  <a:pt x="10342" y="15923"/>
                  <a:pt x="9809" y="15923"/>
                </a:cubicBezTo>
                <a:cubicBezTo>
                  <a:pt x="8793" y="15923"/>
                  <a:pt x="7888" y="15511"/>
                  <a:pt x="7452" y="14847"/>
                </a:cubicBezTo>
                <a:lnTo>
                  <a:pt x="4350" y="10118"/>
                </a:lnTo>
                <a:cubicBezTo>
                  <a:pt x="4020" y="9615"/>
                  <a:pt x="4013" y="9032"/>
                  <a:pt x="4328" y="8524"/>
                </a:cubicBezTo>
                <a:cubicBezTo>
                  <a:pt x="4642" y="8016"/>
                  <a:pt x="5247" y="7633"/>
                  <a:pt x="5983" y="7479"/>
                </a:cubicBezTo>
                <a:lnTo>
                  <a:pt x="7682" y="7128"/>
                </a:lnTo>
                <a:cubicBezTo>
                  <a:pt x="8412" y="6975"/>
                  <a:pt x="8890" y="6465"/>
                  <a:pt x="8811" y="5916"/>
                </a:cubicBezTo>
                <a:lnTo>
                  <a:pt x="8143" y="1355"/>
                </a:lnTo>
                <a:cubicBezTo>
                  <a:pt x="8030" y="584"/>
                  <a:pt x="7139" y="0"/>
                  <a:pt x="6071" y="0"/>
                </a:cubicBezTo>
                <a:close/>
                <a:moveTo>
                  <a:pt x="6071" y="757"/>
                </a:moveTo>
                <a:cubicBezTo>
                  <a:pt x="6605" y="757"/>
                  <a:pt x="7055" y="1048"/>
                  <a:pt x="7112" y="1435"/>
                </a:cubicBezTo>
                <a:lnTo>
                  <a:pt x="7770" y="5996"/>
                </a:lnTo>
                <a:cubicBezTo>
                  <a:pt x="7796" y="6179"/>
                  <a:pt x="7640" y="6344"/>
                  <a:pt x="7397" y="6395"/>
                </a:cubicBezTo>
                <a:lnTo>
                  <a:pt x="6444" y="6594"/>
                </a:lnTo>
                <a:lnTo>
                  <a:pt x="5961" y="3293"/>
                </a:lnTo>
                <a:cubicBezTo>
                  <a:pt x="5931" y="3084"/>
                  <a:pt x="5673" y="2926"/>
                  <a:pt x="5391" y="2950"/>
                </a:cubicBezTo>
                <a:cubicBezTo>
                  <a:pt x="5106" y="2972"/>
                  <a:pt x="4890" y="3165"/>
                  <a:pt x="4920" y="3373"/>
                </a:cubicBezTo>
                <a:lnTo>
                  <a:pt x="5424" y="6809"/>
                </a:lnTo>
                <a:cubicBezTo>
                  <a:pt x="5427" y="6826"/>
                  <a:pt x="5452" y="6833"/>
                  <a:pt x="5457" y="6849"/>
                </a:cubicBezTo>
                <a:cubicBezTo>
                  <a:pt x="4548" y="7096"/>
                  <a:pt x="3788" y="7563"/>
                  <a:pt x="3386" y="8213"/>
                </a:cubicBezTo>
                <a:cubicBezTo>
                  <a:pt x="2944" y="8924"/>
                  <a:pt x="2958" y="9732"/>
                  <a:pt x="3418" y="10437"/>
                </a:cubicBezTo>
                <a:lnTo>
                  <a:pt x="6510" y="15165"/>
                </a:lnTo>
                <a:cubicBezTo>
                  <a:pt x="7119" y="16097"/>
                  <a:pt x="8388" y="16680"/>
                  <a:pt x="9809" y="16680"/>
                </a:cubicBezTo>
                <a:cubicBezTo>
                  <a:pt x="10462" y="16680"/>
                  <a:pt x="11080" y="16530"/>
                  <a:pt x="11640" y="16290"/>
                </a:cubicBezTo>
                <a:cubicBezTo>
                  <a:pt x="11650" y="16299"/>
                  <a:pt x="11649" y="16313"/>
                  <a:pt x="11661" y="16322"/>
                </a:cubicBezTo>
                <a:lnTo>
                  <a:pt x="12582" y="16991"/>
                </a:lnTo>
                <a:cubicBezTo>
                  <a:pt x="12684" y="17065"/>
                  <a:pt x="12811" y="17103"/>
                  <a:pt x="12944" y="17103"/>
                </a:cubicBezTo>
                <a:cubicBezTo>
                  <a:pt x="13077" y="17103"/>
                  <a:pt x="13215" y="17065"/>
                  <a:pt x="13317" y="16991"/>
                </a:cubicBezTo>
                <a:cubicBezTo>
                  <a:pt x="13520" y="16844"/>
                  <a:pt x="13520" y="16606"/>
                  <a:pt x="13317" y="16457"/>
                </a:cubicBezTo>
                <a:lnTo>
                  <a:pt x="12516" y="15875"/>
                </a:lnTo>
                <a:lnTo>
                  <a:pt x="13339" y="15460"/>
                </a:lnTo>
                <a:cubicBezTo>
                  <a:pt x="13541" y="15358"/>
                  <a:pt x="13833" y="15380"/>
                  <a:pt x="14007" y="15508"/>
                </a:cubicBezTo>
                <a:lnTo>
                  <a:pt x="18458" y="18746"/>
                </a:lnTo>
                <a:cubicBezTo>
                  <a:pt x="18700" y="18921"/>
                  <a:pt x="18802" y="19169"/>
                  <a:pt x="18743" y="19415"/>
                </a:cubicBezTo>
                <a:cubicBezTo>
                  <a:pt x="18685" y="19660"/>
                  <a:pt x="18473" y="19858"/>
                  <a:pt x="18162" y="19965"/>
                </a:cubicBezTo>
                <a:lnTo>
                  <a:pt x="18140" y="19973"/>
                </a:lnTo>
                <a:lnTo>
                  <a:pt x="14369" y="17223"/>
                </a:lnTo>
                <a:cubicBezTo>
                  <a:pt x="14166" y="17075"/>
                  <a:pt x="13838" y="17075"/>
                  <a:pt x="13635" y="17223"/>
                </a:cubicBezTo>
                <a:cubicBezTo>
                  <a:pt x="13431" y="17370"/>
                  <a:pt x="13431" y="17608"/>
                  <a:pt x="13635" y="17757"/>
                </a:cubicBezTo>
                <a:lnTo>
                  <a:pt x="17142" y="20316"/>
                </a:lnTo>
                <a:lnTo>
                  <a:pt x="16627" y="20500"/>
                </a:lnTo>
                <a:cubicBezTo>
                  <a:pt x="15361" y="20937"/>
                  <a:pt x="13868" y="20947"/>
                  <a:pt x="12681" y="20524"/>
                </a:cubicBezTo>
                <a:cubicBezTo>
                  <a:pt x="3980" y="17419"/>
                  <a:pt x="-586" y="10453"/>
                  <a:pt x="1577" y="3580"/>
                </a:cubicBezTo>
                <a:cubicBezTo>
                  <a:pt x="1874" y="2640"/>
                  <a:pt x="2812" y="1815"/>
                  <a:pt x="4087" y="1371"/>
                </a:cubicBezTo>
                <a:lnTo>
                  <a:pt x="4613" y="1188"/>
                </a:lnTo>
                <a:lnTo>
                  <a:pt x="4745" y="2105"/>
                </a:lnTo>
                <a:cubicBezTo>
                  <a:pt x="4773" y="2299"/>
                  <a:pt x="4998" y="2440"/>
                  <a:pt x="5260" y="2440"/>
                </a:cubicBezTo>
                <a:cubicBezTo>
                  <a:pt x="5278" y="2440"/>
                  <a:pt x="5297" y="2441"/>
                  <a:pt x="5315" y="2440"/>
                </a:cubicBezTo>
                <a:cubicBezTo>
                  <a:pt x="5600" y="2418"/>
                  <a:pt x="5806" y="2233"/>
                  <a:pt x="5775" y="2025"/>
                </a:cubicBezTo>
                <a:lnTo>
                  <a:pt x="5600" y="845"/>
                </a:lnTo>
                <a:lnTo>
                  <a:pt x="5622" y="837"/>
                </a:lnTo>
                <a:cubicBezTo>
                  <a:pt x="5765" y="787"/>
                  <a:pt x="5917" y="757"/>
                  <a:pt x="6071" y="75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89" name="Freeform: Shape 1077"/>
          <p:cNvSpPr/>
          <p:nvPr/>
        </p:nvSpPr>
        <p:spPr>
          <a:xfrm>
            <a:off x="12566177" y="1177528"/>
            <a:ext cx="1130675" cy="1127491"/>
          </a:xfrm>
          <a:custGeom>
            <a:avLst/>
            <a:gdLst/>
            <a:ahLst/>
            <a:cxnLst>
              <a:cxn ang="0">
                <a:pos x="wd2" y="hd2"/>
              </a:cxn>
              <a:cxn ang="5400000">
                <a:pos x="wd2" y="hd2"/>
              </a:cxn>
              <a:cxn ang="10800000">
                <a:pos x="wd2" y="hd2"/>
              </a:cxn>
              <a:cxn ang="16200000">
                <a:pos x="wd2" y="hd2"/>
              </a:cxn>
            </a:cxnLst>
            <a:rect l="0" t="0" r="r" b="b"/>
            <a:pathLst>
              <a:path w="20245" h="21311" extrusionOk="0">
                <a:moveTo>
                  <a:pt x="10120" y="0"/>
                </a:moveTo>
                <a:cubicBezTo>
                  <a:pt x="7528" y="0"/>
                  <a:pt x="4937" y="1038"/>
                  <a:pt x="2964" y="3121"/>
                </a:cubicBezTo>
                <a:cubicBezTo>
                  <a:pt x="2832" y="3260"/>
                  <a:pt x="2832" y="3484"/>
                  <a:pt x="2964" y="3623"/>
                </a:cubicBezTo>
                <a:cubicBezTo>
                  <a:pt x="3095" y="3763"/>
                  <a:pt x="3308" y="3763"/>
                  <a:pt x="3440" y="3623"/>
                </a:cubicBezTo>
                <a:cubicBezTo>
                  <a:pt x="4967" y="2012"/>
                  <a:pt x="6892" y="1108"/>
                  <a:pt x="8883" y="833"/>
                </a:cubicBezTo>
                <a:cubicBezTo>
                  <a:pt x="9896" y="1276"/>
                  <a:pt x="10790" y="1893"/>
                  <a:pt x="11591" y="2610"/>
                </a:cubicBezTo>
                <a:cubicBezTo>
                  <a:pt x="11249" y="2892"/>
                  <a:pt x="11010" y="3274"/>
                  <a:pt x="10894" y="3728"/>
                </a:cubicBezTo>
                <a:cubicBezTo>
                  <a:pt x="8015" y="4218"/>
                  <a:pt x="5565" y="5899"/>
                  <a:pt x="3973" y="8319"/>
                </a:cubicBezTo>
                <a:cubicBezTo>
                  <a:pt x="3780" y="8254"/>
                  <a:pt x="3583" y="8184"/>
                  <a:pt x="3369" y="8184"/>
                </a:cubicBezTo>
                <a:cubicBezTo>
                  <a:pt x="3212" y="8184"/>
                  <a:pt x="3076" y="8245"/>
                  <a:pt x="2929" y="8281"/>
                </a:cubicBezTo>
                <a:cubicBezTo>
                  <a:pt x="2789" y="7561"/>
                  <a:pt x="2694" y="6817"/>
                  <a:pt x="2694" y="6046"/>
                </a:cubicBezTo>
                <a:cubicBezTo>
                  <a:pt x="2694" y="5849"/>
                  <a:pt x="2547" y="5693"/>
                  <a:pt x="2360" y="5693"/>
                </a:cubicBezTo>
                <a:cubicBezTo>
                  <a:pt x="2174" y="5693"/>
                  <a:pt x="2019" y="5849"/>
                  <a:pt x="2019" y="6046"/>
                </a:cubicBezTo>
                <a:cubicBezTo>
                  <a:pt x="2019" y="6916"/>
                  <a:pt x="2130" y="7751"/>
                  <a:pt x="2296" y="8559"/>
                </a:cubicBezTo>
                <a:cubicBezTo>
                  <a:pt x="1739" y="8940"/>
                  <a:pt x="1344" y="9570"/>
                  <a:pt x="1344" y="10322"/>
                </a:cubicBezTo>
                <a:cubicBezTo>
                  <a:pt x="1344" y="11105"/>
                  <a:pt x="1770" y="11757"/>
                  <a:pt x="2367" y="12130"/>
                </a:cubicBezTo>
                <a:cubicBezTo>
                  <a:pt x="2158" y="13032"/>
                  <a:pt x="2019" y="13968"/>
                  <a:pt x="2019" y="14950"/>
                </a:cubicBezTo>
                <a:cubicBezTo>
                  <a:pt x="2019" y="15244"/>
                  <a:pt x="2042" y="15536"/>
                  <a:pt x="2062" y="15828"/>
                </a:cubicBezTo>
                <a:cubicBezTo>
                  <a:pt x="122" y="12468"/>
                  <a:pt x="184" y="8172"/>
                  <a:pt x="2452" y="4853"/>
                </a:cubicBezTo>
                <a:cubicBezTo>
                  <a:pt x="2562" y="4694"/>
                  <a:pt x="2526" y="4473"/>
                  <a:pt x="2374" y="4358"/>
                </a:cubicBezTo>
                <a:cubicBezTo>
                  <a:pt x="2315" y="4312"/>
                  <a:pt x="2244" y="4291"/>
                  <a:pt x="2175" y="4291"/>
                </a:cubicBezTo>
                <a:cubicBezTo>
                  <a:pt x="2072" y="4291"/>
                  <a:pt x="1971" y="4338"/>
                  <a:pt x="1905" y="4433"/>
                </a:cubicBezTo>
                <a:cubicBezTo>
                  <a:pt x="-790" y="8375"/>
                  <a:pt x="-582" y="13611"/>
                  <a:pt x="2246" y="17328"/>
                </a:cubicBezTo>
                <a:cubicBezTo>
                  <a:pt x="2249" y="17343"/>
                  <a:pt x="2251" y="17358"/>
                  <a:pt x="2253" y="17373"/>
                </a:cubicBezTo>
                <a:cubicBezTo>
                  <a:pt x="2278" y="17500"/>
                  <a:pt x="2366" y="17580"/>
                  <a:pt x="2474" y="17621"/>
                </a:cubicBezTo>
                <a:cubicBezTo>
                  <a:pt x="2640" y="17824"/>
                  <a:pt x="2782" y="18043"/>
                  <a:pt x="2964" y="18236"/>
                </a:cubicBezTo>
                <a:cubicBezTo>
                  <a:pt x="4638" y="20003"/>
                  <a:pt x="6761" y="20968"/>
                  <a:pt x="8947" y="21236"/>
                </a:cubicBezTo>
                <a:cubicBezTo>
                  <a:pt x="11916" y="21600"/>
                  <a:pt x="15003" y="20634"/>
                  <a:pt x="17276" y="18236"/>
                </a:cubicBezTo>
                <a:cubicBezTo>
                  <a:pt x="17408" y="18097"/>
                  <a:pt x="17408" y="17872"/>
                  <a:pt x="17276" y="17733"/>
                </a:cubicBezTo>
                <a:cubicBezTo>
                  <a:pt x="17144" y="17594"/>
                  <a:pt x="16931" y="17594"/>
                  <a:pt x="16800" y="17733"/>
                </a:cubicBezTo>
                <a:cubicBezTo>
                  <a:pt x="14954" y="19680"/>
                  <a:pt x="12530" y="20647"/>
                  <a:pt x="10106" y="20644"/>
                </a:cubicBezTo>
                <a:cubicBezTo>
                  <a:pt x="10877" y="20207"/>
                  <a:pt x="11595" y="19703"/>
                  <a:pt x="12230" y="19106"/>
                </a:cubicBezTo>
                <a:cubicBezTo>
                  <a:pt x="12420" y="19168"/>
                  <a:pt x="12612" y="19226"/>
                  <a:pt x="12820" y="19226"/>
                </a:cubicBezTo>
                <a:cubicBezTo>
                  <a:pt x="13899" y="19226"/>
                  <a:pt x="14766" y="18324"/>
                  <a:pt x="14824" y="17200"/>
                </a:cubicBezTo>
                <a:cubicBezTo>
                  <a:pt x="15985" y="16957"/>
                  <a:pt x="17099" y="16529"/>
                  <a:pt x="18128" y="15910"/>
                </a:cubicBezTo>
                <a:cubicBezTo>
                  <a:pt x="18016" y="16102"/>
                  <a:pt x="17928" y="16302"/>
                  <a:pt x="17802" y="16488"/>
                </a:cubicBezTo>
                <a:cubicBezTo>
                  <a:pt x="17692" y="16647"/>
                  <a:pt x="17722" y="16875"/>
                  <a:pt x="17873" y="16990"/>
                </a:cubicBezTo>
                <a:cubicBezTo>
                  <a:pt x="18024" y="17105"/>
                  <a:pt x="18240" y="17068"/>
                  <a:pt x="18349" y="16908"/>
                </a:cubicBezTo>
                <a:cubicBezTo>
                  <a:pt x="20582" y="13627"/>
                  <a:pt x="20810" y="9446"/>
                  <a:pt x="19201" y="5994"/>
                </a:cubicBezTo>
                <a:cubicBezTo>
                  <a:pt x="19198" y="5887"/>
                  <a:pt x="19155" y="5783"/>
                  <a:pt x="19066" y="5716"/>
                </a:cubicBezTo>
                <a:cubicBezTo>
                  <a:pt x="19059" y="5711"/>
                  <a:pt x="19052" y="5706"/>
                  <a:pt x="19045" y="5701"/>
                </a:cubicBezTo>
                <a:cubicBezTo>
                  <a:pt x="18580" y="4778"/>
                  <a:pt x="18010" y="3896"/>
                  <a:pt x="17276" y="3121"/>
                </a:cubicBezTo>
                <a:cubicBezTo>
                  <a:pt x="15303" y="1038"/>
                  <a:pt x="12711" y="1"/>
                  <a:pt x="10120" y="0"/>
                </a:cubicBezTo>
                <a:close/>
                <a:moveTo>
                  <a:pt x="10099" y="713"/>
                </a:moveTo>
                <a:cubicBezTo>
                  <a:pt x="12525" y="707"/>
                  <a:pt x="14952" y="1674"/>
                  <a:pt x="16800" y="3623"/>
                </a:cubicBezTo>
                <a:cubicBezTo>
                  <a:pt x="17186" y="4032"/>
                  <a:pt x="17530" y="4472"/>
                  <a:pt x="17837" y="4928"/>
                </a:cubicBezTo>
                <a:cubicBezTo>
                  <a:pt x="16868" y="4385"/>
                  <a:pt x="15832" y="4000"/>
                  <a:pt x="14753" y="3781"/>
                </a:cubicBezTo>
                <a:cubicBezTo>
                  <a:pt x="14539" y="2843"/>
                  <a:pt x="13773" y="2130"/>
                  <a:pt x="12820" y="2130"/>
                </a:cubicBezTo>
                <a:cubicBezTo>
                  <a:pt x="12612" y="2130"/>
                  <a:pt x="12420" y="2188"/>
                  <a:pt x="12230" y="2250"/>
                </a:cubicBezTo>
                <a:cubicBezTo>
                  <a:pt x="11594" y="1652"/>
                  <a:pt x="10871" y="1150"/>
                  <a:pt x="10099" y="713"/>
                </a:cubicBezTo>
                <a:close/>
                <a:moveTo>
                  <a:pt x="12820" y="2843"/>
                </a:moveTo>
                <a:cubicBezTo>
                  <a:pt x="13565" y="2843"/>
                  <a:pt x="14170" y="3482"/>
                  <a:pt x="14170" y="4268"/>
                </a:cubicBezTo>
                <a:cubicBezTo>
                  <a:pt x="14170" y="5054"/>
                  <a:pt x="13565" y="5693"/>
                  <a:pt x="12820" y="5693"/>
                </a:cubicBezTo>
                <a:cubicBezTo>
                  <a:pt x="12076" y="5693"/>
                  <a:pt x="11470" y="5054"/>
                  <a:pt x="11470" y="4268"/>
                </a:cubicBezTo>
                <a:cubicBezTo>
                  <a:pt x="11470" y="3482"/>
                  <a:pt x="12076" y="2843"/>
                  <a:pt x="12820" y="2843"/>
                </a:cubicBezTo>
                <a:close/>
                <a:moveTo>
                  <a:pt x="10838" y="4478"/>
                </a:moveTo>
                <a:cubicBezTo>
                  <a:pt x="10943" y="5553"/>
                  <a:pt x="11774" y="6406"/>
                  <a:pt x="12820" y="6406"/>
                </a:cubicBezTo>
                <a:cubicBezTo>
                  <a:pt x="13304" y="6406"/>
                  <a:pt x="13729" y="6196"/>
                  <a:pt x="14078" y="5896"/>
                </a:cubicBezTo>
                <a:cubicBezTo>
                  <a:pt x="14780" y="7350"/>
                  <a:pt x="15179" y="8972"/>
                  <a:pt x="15179" y="10674"/>
                </a:cubicBezTo>
                <a:cubicBezTo>
                  <a:pt x="15179" y="12377"/>
                  <a:pt x="14780" y="14006"/>
                  <a:pt x="14078" y="15460"/>
                </a:cubicBezTo>
                <a:cubicBezTo>
                  <a:pt x="13729" y="15160"/>
                  <a:pt x="13304" y="14950"/>
                  <a:pt x="12820" y="14950"/>
                </a:cubicBezTo>
                <a:cubicBezTo>
                  <a:pt x="11882" y="14950"/>
                  <a:pt x="11123" y="15640"/>
                  <a:pt x="10894" y="16555"/>
                </a:cubicBezTo>
                <a:cubicBezTo>
                  <a:pt x="8183" y="16060"/>
                  <a:pt x="5887" y="14422"/>
                  <a:pt x="4421" y="12100"/>
                </a:cubicBezTo>
                <a:cubicBezTo>
                  <a:pt x="4993" y="11722"/>
                  <a:pt x="5394" y="11086"/>
                  <a:pt x="5394" y="10322"/>
                </a:cubicBezTo>
                <a:cubicBezTo>
                  <a:pt x="5394" y="9636"/>
                  <a:pt x="5069" y="9055"/>
                  <a:pt x="4591" y="8664"/>
                </a:cubicBezTo>
                <a:cubicBezTo>
                  <a:pt x="6050" y="6488"/>
                  <a:pt x="8249" y="4970"/>
                  <a:pt x="10838" y="4478"/>
                </a:cubicBezTo>
                <a:close/>
                <a:moveTo>
                  <a:pt x="14796" y="4523"/>
                </a:moveTo>
                <a:cubicBezTo>
                  <a:pt x="16139" y="4819"/>
                  <a:pt x="17408" y="5387"/>
                  <a:pt x="18548" y="6219"/>
                </a:cubicBezTo>
                <a:cubicBezTo>
                  <a:pt x="19814" y="8869"/>
                  <a:pt x="19910" y="11982"/>
                  <a:pt x="18747" y="14725"/>
                </a:cubicBezTo>
                <a:cubicBezTo>
                  <a:pt x="18700" y="14734"/>
                  <a:pt x="18653" y="14724"/>
                  <a:pt x="18612" y="14755"/>
                </a:cubicBezTo>
                <a:cubicBezTo>
                  <a:pt x="17439" y="15622"/>
                  <a:pt x="16121" y="16191"/>
                  <a:pt x="14732" y="16488"/>
                </a:cubicBezTo>
                <a:cubicBezTo>
                  <a:pt x="14687" y="16329"/>
                  <a:pt x="14624" y="16186"/>
                  <a:pt x="14547" y="16045"/>
                </a:cubicBezTo>
                <a:cubicBezTo>
                  <a:pt x="15380" y="14427"/>
                  <a:pt x="15855" y="12597"/>
                  <a:pt x="15855" y="10674"/>
                </a:cubicBezTo>
                <a:cubicBezTo>
                  <a:pt x="15855" y="8752"/>
                  <a:pt x="15381" y="6930"/>
                  <a:pt x="14547" y="5311"/>
                </a:cubicBezTo>
                <a:cubicBezTo>
                  <a:pt x="14678" y="5071"/>
                  <a:pt x="14762" y="4810"/>
                  <a:pt x="14796" y="4523"/>
                </a:cubicBezTo>
                <a:close/>
                <a:moveTo>
                  <a:pt x="3369" y="8897"/>
                </a:moveTo>
                <a:cubicBezTo>
                  <a:pt x="4113" y="8897"/>
                  <a:pt x="4719" y="9536"/>
                  <a:pt x="4719" y="10322"/>
                </a:cubicBezTo>
                <a:cubicBezTo>
                  <a:pt x="4719" y="11108"/>
                  <a:pt x="4113" y="11747"/>
                  <a:pt x="3369" y="11747"/>
                </a:cubicBezTo>
                <a:cubicBezTo>
                  <a:pt x="2624" y="11747"/>
                  <a:pt x="2019" y="11108"/>
                  <a:pt x="2019" y="10322"/>
                </a:cubicBezTo>
                <a:cubicBezTo>
                  <a:pt x="2019" y="9536"/>
                  <a:pt x="2624" y="8897"/>
                  <a:pt x="3369" y="8897"/>
                </a:cubicBezTo>
                <a:close/>
                <a:moveTo>
                  <a:pt x="3781" y="12370"/>
                </a:moveTo>
                <a:cubicBezTo>
                  <a:pt x="5352" y="14935"/>
                  <a:pt x="7859" y="16734"/>
                  <a:pt x="10831" y="17260"/>
                </a:cubicBezTo>
                <a:cubicBezTo>
                  <a:pt x="10879" y="17870"/>
                  <a:pt x="11159" y="18389"/>
                  <a:pt x="11591" y="18746"/>
                </a:cubicBezTo>
                <a:cubicBezTo>
                  <a:pt x="10788" y="19464"/>
                  <a:pt x="9884" y="20072"/>
                  <a:pt x="8869" y="20516"/>
                </a:cubicBezTo>
                <a:cubicBezTo>
                  <a:pt x="6883" y="20238"/>
                  <a:pt x="4963" y="19339"/>
                  <a:pt x="3440" y="17733"/>
                </a:cubicBezTo>
                <a:cubicBezTo>
                  <a:pt x="3236" y="17517"/>
                  <a:pt x="3075" y="17273"/>
                  <a:pt x="2893" y="17043"/>
                </a:cubicBezTo>
                <a:cubicBezTo>
                  <a:pt x="2772" y="16360"/>
                  <a:pt x="2694" y="15657"/>
                  <a:pt x="2694" y="14950"/>
                </a:cubicBezTo>
                <a:cubicBezTo>
                  <a:pt x="2694" y="14055"/>
                  <a:pt x="2814" y="13202"/>
                  <a:pt x="3000" y="12377"/>
                </a:cubicBezTo>
                <a:cubicBezTo>
                  <a:pt x="3125" y="12403"/>
                  <a:pt x="3237" y="12460"/>
                  <a:pt x="3369" y="12460"/>
                </a:cubicBezTo>
                <a:cubicBezTo>
                  <a:pt x="3515" y="12460"/>
                  <a:pt x="3644" y="12401"/>
                  <a:pt x="3781" y="12370"/>
                </a:cubicBezTo>
                <a:close/>
                <a:moveTo>
                  <a:pt x="12820" y="15663"/>
                </a:moveTo>
                <a:cubicBezTo>
                  <a:pt x="13565" y="15663"/>
                  <a:pt x="14170" y="16302"/>
                  <a:pt x="14170" y="17088"/>
                </a:cubicBezTo>
                <a:cubicBezTo>
                  <a:pt x="14170" y="17874"/>
                  <a:pt x="13565" y="18513"/>
                  <a:pt x="12820" y="18513"/>
                </a:cubicBezTo>
                <a:cubicBezTo>
                  <a:pt x="12076" y="18513"/>
                  <a:pt x="11470" y="17874"/>
                  <a:pt x="11470" y="17088"/>
                </a:cubicBezTo>
                <a:cubicBezTo>
                  <a:pt x="11470" y="16302"/>
                  <a:pt x="12076" y="15663"/>
                  <a:pt x="12820" y="1566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0" name="Freeform: Shape 1091"/>
          <p:cNvSpPr/>
          <p:nvPr/>
        </p:nvSpPr>
        <p:spPr>
          <a:xfrm>
            <a:off x="8912225" y="7067946"/>
            <a:ext cx="960835" cy="1130698"/>
          </a:xfrm>
          <a:custGeom>
            <a:avLst/>
            <a:gdLst/>
            <a:ahLst/>
            <a:cxnLst>
              <a:cxn ang="0">
                <a:pos x="wd2" y="hd2"/>
              </a:cxn>
              <a:cxn ang="5400000">
                <a:pos x="wd2" y="hd2"/>
              </a:cxn>
              <a:cxn ang="10800000">
                <a:pos x="wd2" y="hd2"/>
              </a:cxn>
              <a:cxn ang="16200000">
                <a:pos x="wd2" y="hd2"/>
              </a:cxn>
            </a:cxnLst>
            <a:rect l="0" t="0" r="r" b="b"/>
            <a:pathLst>
              <a:path w="21600" h="21600" extrusionOk="0">
                <a:moveTo>
                  <a:pt x="2543" y="0"/>
                </a:moveTo>
                <a:cubicBezTo>
                  <a:pt x="1841" y="0"/>
                  <a:pt x="1267" y="489"/>
                  <a:pt x="1267" y="1084"/>
                </a:cubicBezTo>
                <a:cubicBezTo>
                  <a:pt x="1267" y="1283"/>
                  <a:pt x="1461" y="1441"/>
                  <a:pt x="1695" y="1441"/>
                </a:cubicBezTo>
                <a:cubicBezTo>
                  <a:pt x="1930" y="1441"/>
                  <a:pt x="2114" y="1283"/>
                  <a:pt x="2114" y="1084"/>
                </a:cubicBezTo>
                <a:cubicBezTo>
                  <a:pt x="2114" y="886"/>
                  <a:pt x="2309" y="720"/>
                  <a:pt x="2543" y="720"/>
                </a:cubicBezTo>
                <a:lnTo>
                  <a:pt x="20333" y="720"/>
                </a:lnTo>
                <a:cubicBezTo>
                  <a:pt x="20567" y="720"/>
                  <a:pt x="20752" y="886"/>
                  <a:pt x="20752" y="1084"/>
                </a:cubicBezTo>
                <a:lnTo>
                  <a:pt x="20752" y="20516"/>
                </a:lnTo>
                <a:cubicBezTo>
                  <a:pt x="20752" y="20714"/>
                  <a:pt x="20567" y="20880"/>
                  <a:pt x="20333" y="20880"/>
                </a:cubicBezTo>
                <a:lnTo>
                  <a:pt x="2543" y="20880"/>
                </a:lnTo>
                <a:cubicBezTo>
                  <a:pt x="2309" y="20880"/>
                  <a:pt x="2114" y="20714"/>
                  <a:pt x="2114" y="20516"/>
                </a:cubicBezTo>
                <a:lnTo>
                  <a:pt x="2114" y="20159"/>
                </a:lnTo>
                <a:lnTo>
                  <a:pt x="2962" y="20159"/>
                </a:lnTo>
                <a:cubicBezTo>
                  <a:pt x="3196" y="20159"/>
                  <a:pt x="3390" y="19995"/>
                  <a:pt x="3390" y="19796"/>
                </a:cubicBezTo>
                <a:cubicBezTo>
                  <a:pt x="3390" y="19597"/>
                  <a:pt x="3196" y="19439"/>
                  <a:pt x="2962" y="19439"/>
                </a:cubicBezTo>
                <a:lnTo>
                  <a:pt x="1695" y="19439"/>
                </a:lnTo>
                <a:lnTo>
                  <a:pt x="419" y="19439"/>
                </a:lnTo>
                <a:cubicBezTo>
                  <a:pt x="185" y="19439"/>
                  <a:pt x="0" y="19597"/>
                  <a:pt x="0" y="19796"/>
                </a:cubicBezTo>
                <a:cubicBezTo>
                  <a:pt x="0" y="19995"/>
                  <a:pt x="185" y="20159"/>
                  <a:pt x="419" y="20159"/>
                </a:cubicBezTo>
                <a:lnTo>
                  <a:pt x="1267" y="20159"/>
                </a:lnTo>
                <a:lnTo>
                  <a:pt x="1267" y="20516"/>
                </a:lnTo>
                <a:cubicBezTo>
                  <a:pt x="1267" y="21111"/>
                  <a:pt x="1841" y="21600"/>
                  <a:pt x="2543" y="21600"/>
                </a:cubicBezTo>
                <a:lnTo>
                  <a:pt x="20333" y="21600"/>
                </a:lnTo>
                <a:cubicBezTo>
                  <a:pt x="21034" y="21600"/>
                  <a:pt x="21600" y="21111"/>
                  <a:pt x="21600" y="20516"/>
                </a:cubicBezTo>
                <a:lnTo>
                  <a:pt x="21600" y="1084"/>
                </a:lnTo>
                <a:cubicBezTo>
                  <a:pt x="21600" y="489"/>
                  <a:pt x="21034" y="0"/>
                  <a:pt x="20333" y="0"/>
                </a:cubicBezTo>
                <a:lnTo>
                  <a:pt x="2543" y="0"/>
                </a:lnTo>
                <a:close/>
                <a:moveTo>
                  <a:pt x="419" y="2161"/>
                </a:moveTo>
                <a:cubicBezTo>
                  <a:pt x="185" y="2161"/>
                  <a:pt x="0" y="2318"/>
                  <a:pt x="0" y="2517"/>
                </a:cubicBezTo>
                <a:cubicBezTo>
                  <a:pt x="0" y="2716"/>
                  <a:pt x="185" y="2881"/>
                  <a:pt x="419" y="2881"/>
                </a:cubicBezTo>
                <a:lnTo>
                  <a:pt x="1267" y="2881"/>
                </a:lnTo>
                <a:lnTo>
                  <a:pt x="1267" y="3958"/>
                </a:lnTo>
                <a:cubicBezTo>
                  <a:pt x="1267" y="4157"/>
                  <a:pt x="1461" y="4322"/>
                  <a:pt x="1695" y="4322"/>
                </a:cubicBezTo>
                <a:cubicBezTo>
                  <a:pt x="1929" y="4322"/>
                  <a:pt x="2114" y="4157"/>
                  <a:pt x="2114" y="3958"/>
                </a:cubicBezTo>
                <a:lnTo>
                  <a:pt x="2114" y="2881"/>
                </a:lnTo>
                <a:lnTo>
                  <a:pt x="2962" y="2881"/>
                </a:lnTo>
                <a:cubicBezTo>
                  <a:pt x="3196" y="2881"/>
                  <a:pt x="3390" y="2716"/>
                  <a:pt x="3390" y="2517"/>
                </a:cubicBezTo>
                <a:cubicBezTo>
                  <a:pt x="3390" y="2318"/>
                  <a:pt x="3196" y="2161"/>
                  <a:pt x="2962" y="2161"/>
                </a:cubicBezTo>
                <a:lnTo>
                  <a:pt x="419" y="2161"/>
                </a:lnTo>
                <a:close/>
                <a:moveTo>
                  <a:pt x="419" y="5042"/>
                </a:moveTo>
                <a:cubicBezTo>
                  <a:pt x="185" y="5042"/>
                  <a:pt x="0" y="5199"/>
                  <a:pt x="0" y="5398"/>
                </a:cubicBezTo>
                <a:cubicBezTo>
                  <a:pt x="0" y="5597"/>
                  <a:pt x="185" y="5762"/>
                  <a:pt x="419" y="5762"/>
                </a:cubicBezTo>
                <a:lnTo>
                  <a:pt x="1267" y="5762"/>
                </a:lnTo>
                <a:lnTo>
                  <a:pt x="1267" y="6839"/>
                </a:lnTo>
                <a:cubicBezTo>
                  <a:pt x="1267" y="7038"/>
                  <a:pt x="1461" y="7203"/>
                  <a:pt x="1695" y="7203"/>
                </a:cubicBezTo>
                <a:cubicBezTo>
                  <a:pt x="1929" y="7203"/>
                  <a:pt x="2114" y="7038"/>
                  <a:pt x="2114" y="6839"/>
                </a:cubicBezTo>
                <a:lnTo>
                  <a:pt x="2114" y="5762"/>
                </a:lnTo>
                <a:lnTo>
                  <a:pt x="2962" y="5762"/>
                </a:lnTo>
                <a:cubicBezTo>
                  <a:pt x="3196" y="5762"/>
                  <a:pt x="3390" y="5597"/>
                  <a:pt x="3390" y="5398"/>
                </a:cubicBezTo>
                <a:cubicBezTo>
                  <a:pt x="3390" y="5199"/>
                  <a:pt x="3196" y="5042"/>
                  <a:pt x="2962" y="5042"/>
                </a:cubicBezTo>
                <a:lnTo>
                  <a:pt x="419" y="5042"/>
                </a:lnTo>
                <a:close/>
                <a:moveTo>
                  <a:pt x="419" y="7923"/>
                </a:moveTo>
                <a:cubicBezTo>
                  <a:pt x="185" y="7923"/>
                  <a:pt x="0" y="8080"/>
                  <a:pt x="0" y="8279"/>
                </a:cubicBezTo>
                <a:cubicBezTo>
                  <a:pt x="0" y="8478"/>
                  <a:pt x="185" y="8643"/>
                  <a:pt x="419" y="8643"/>
                </a:cubicBezTo>
                <a:lnTo>
                  <a:pt x="1267" y="8643"/>
                </a:lnTo>
                <a:lnTo>
                  <a:pt x="1267" y="9720"/>
                </a:lnTo>
                <a:cubicBezTo>
                  <a:pt x="1267" y="9919"/>
                  <a:pt x="1461" y="10076"/>
                  <a:pt x="1695" y="10076"/>
                </a:cubicBezTo>
                <a:cubicBezTo>
                  <a:pt x="1929" y="10076"/>
                  <a:pt x="2114" y="9919"/>
                  <a:pt x="2114" y="9720"/>
                </a:cubicBezTo>
                <a:lnTo>
                  <a:pt x="2114" y="8643"/>
                </a:lnTo>
                <a:lnTo>
                  <a:pt x="2962" y="8643"/>
                </a:lnTo>
                <a:cubicBezTo>
                  <a:pt x="3196" y="8643"/>
                  <a:pt x="3390" y="8478"/>
                  <a:pt x="3390" y="8279"/>
                </a:cubicBezTo>
                <a:cubicBezTo>
                  <a:pt x="3390" y="8080"/>
                  <a:pt x="3196" y="7923"/>
                  <a:pt x="2962" y="7923"/>
                </a:cubicBezTo>
                <a:lnTo>
                  <a:pt x="419" y="7923"/>
                </a:lnTo>
                <a:close/>
                <a:moveTo>
                  <a:pt x="419" y="10796"/>
                </a:moveTo>
                <a:cubicBezTo>
                  <a:pt x="185" y="10796"/>
                  <a:pt x="0" y="10961"/>
                  <a:pt x="0" y="11160"/>
                </a:cubicBezTo>
                <a:cubicBezTo>
                  <a:pt x="0" y="11359"/>
                  <a:pt x="185" y="11516"/>
                  <a:pt x="419" y="11516"/>
                </a:cubicBezTo>
                <a:lnTo>
                  <a:pt x="1267" y="11516"/>
                </a:lnTo>
                <a:lnTo>
                  <a:pt x="1267" y="12601"/>
                </a:lnTo>
                <a:cubicBezTo>
                  <a:pt x="1267" y="12800"/>
                  <a:pt x="1461" y="12957"/>
                  <a:pt x="1695" y="12957"/>
                </a:cubicBezTo>
                <a:cubicBezTo>
                  <a:pt x="1929" y="12957"/>
                  <a:pt x="2114" y="12800"/>
                  <a:pt x="2114" y="12601"/>
                </a:cubicBezTo>
                <a:lnTo>
                  <a:pt x="2114" y="11516"/>
                </a:lnTo>
                <a:lnTo>
                  <a:pt x="2962" y="11516"/>
                </a:lnTo>
                <a:cubicBezTo>
                  <a:pt x="3196" y="11516"/>
                  <a:pt x="3390" y="11359"/>
                  <a:pt x="3390" y="11160"/>
                </a:cubicBezTo>
                <a:cubicBezTo>
                  <a:pt x="3390" y="10961"/>
                  <a:pt x="3196" y="10796"/>
                  <a:pt x="2962" y="10796"/>
                </a:cubicBezTo>
                <a:lnTo>
                  <a:pt x="419" y="10796"/>
                </a:lnTo>
                <a:close/>
                <a:moveTo>
                  <a:pt x="419" y="13677"/>
                </a:moveTo>
                <a:cubicBezTo>
                  <a:pt x="185" y="13677"/>
                  <a:pt x="0" y="13842"/>
                  <a:pt x="0" y="14041"/>
                </a:cubicBezTo>
                <a:cubicBezTo>
                  <a:pt x="0" y="14240"/>
                  <a:pt x="185" y="14397"/>
                  <a:pt x="419" y="14397"/>
                </a:cubicBezTo>
                <a:lnTo>
                  <a:pt x="1267" y="14397"/>
                </a:lnTo>
                <a:lnTo>
                  <a:pt x="1267" y="15482"/>
                </a:lnTo>
                <a:cubicBezTo>
                  <a:pt x="1267" y="15681"/>
                  <a:pt x="1461" y="15838"/>
                  <a:pt x="1695" y="15838"/>
                </a:cubicBezTo>
                <a:cubicBezTo>
                  <a:pt x="1929" y="15838"/>
                  <a:pt x="2114" y="15681"/>
                  <a:pt x="2114" y="15482"/>
                </a:cubicBezTo>
                <a:lnTo>
                  <a:pt x="2114" y="14397"/>
                </a:lnTo>
                <a:lnTo>
                  <a:pt x="2962" y="14397"/>
                </a:lnTo>
                <a:cubicBezTo>
                  <a:pt x="3196" y="14397"/>
                  <a:pt x="3390" y="14240"/>
                  <a:pt x="3390" y="14041"/>
                </a:cubicBezTo>
                <a:cubicBezTo>
                  <a:pt x="3390" y="13842"/>
                  <a:pt x="3196" y="13677"/>
                  <a:pt x="2962" y="13677"/>
                </a:cubicBezTo>
                <a:lnTo>
                  <a:pt x="419" y="13677"/>
                </a:lnTo>
                <a:close/>
                <a:moveTo>
                  <a:pt x="419" y="16558"/>
                </a:moveTo>
                <a:cubicBezTo>
                  <a:pt x="185" y="16558"/>
                  <a:pt x="0" y="16723"/>
                  <a:pt x="0" y="16922"/>
                </a:cubicBezTo>
                <a:cubicBezTo>
                  <a:pt x="0" y="17121"/>
                  <a:pt x="185" y="17278"/>
                  <a:pt x="419" y="17278"/>
                </a:cubicBezTo>
                <a:lnTo>
                  <a:pt x="1267" y="17278"/>
                </a:lnTo>
                <a:lnTo>
                  <a:pt x="1267" y="18363"/>
                </a:lnTo>
                <a:cubicBezTo>
                  <a:pt x="1267" y="18562"/>
                  <a:pt x="1461" y="18719"/>
                  <a:pt x="1695" y="18719"/>
                </a:cubicBezTo>
                <a:cubicBezTo>
                  <a:pt x="1929" y="18719"/>
                  <a:pt x="2114" y="18562"/>
                  <a:pt x="2114" y="18363"/>
                </a:cubicBezTo>
                <a:lnTo>
                  <a:pt x="2114" y="17278"/>
                </a:lnTo>
                <a:lnTo>
                  <a:pt x="2962" y="17278"/>
                </a:lnTo>
                <a:cubicBezTo>
                  <a:pt x="3196" y="17278"/>
                  <a:pt x="3390" y="17121"/>
                  <a:pt x="3390" y="16922"/>
                </a:cubicBezTo>
                <a:cubicBezTo>
                  <a:pt x="3390" y="16723"/>
                  <a:pt x="3196" y="16558"/>
                  <a:pt x="2962" y="16558"/>
                </a:cubicBezTo>
                <a:lnTo>
                  <a:pt x="419" y="1655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1" name="Freeform: Shape 1106"/>
          <p:cNvSpPr/>
          <p:nvPr/>
        </p:nvSpPr>
        <p:spPr>
          <a:xfrm>
            <a:off x="20273962" y="3415903"/>
            <a:ext cx="1168401" cy="1012429"/>
          </a:xfrm>
          <a:custGeom>
            <a:avLst/>
            <a:gdLst/>
            <a:ahLst/>
            <a:cxnLst>
              <a:cxn ang="0">
                <a:pos x="wd2" y="hd2"/>
              </a:cxn>
              <a:cxn ang="5400000">
                <a:pos x="wd2" y="hd2"/>
              </a:cxn>
              <a:cxn ang="10800000">
                <a:pos x="wd2" y="hd2"/>
              </a:cxn>
              <a:cxn ang="16200000">
                <a:pos x="wd2" y="hd2"/>
              </a:cxn>
            </a:cxnLst>
            <a:rect l="0" t="0" r="r" b="b"/>
            <a:pathLst>
              <a:path w="21600" h="21600" extrusionOk="0">
                <a:moveTo>
                  <a:pt x="4644" y="0"/>
                </a:moveTo>
                <a:cubicBezTo>
                  <a:pt x="4021" y="0"/>
                  <a:pt x="3442" y="391"/>
                  <a:pt x="3133" y="1016"/>
                </a:cubicBezTo>
                <a:lnTo>
                  <a:pt x="741" y="5834"/>
                </a:lnTo>
                <a:cubicBezTo>
                  <a:pt x="725" y="5866"/>
                  <a:pt x="741" y="5901"/>
                  <a:pt x="734" y="5936"/>
                </a:cubicBezTo>
                <a:cubicBezTo>
                  <a:pt x="725" y="5970"/>
                  <a:pt x="697" y="5991"/>
                  <a:pt x="697" y="6029"/>
                </a:cubicBezTo>
                <a:lnTo>
                  <a:pt x="697" y="7637"/>
                </a:lnTo>
                <a:cubicBezTo>
                  <a:pt x="697" y="8746"/>
                  <a:pt x="1483" y="9653"/>
                  <a:pt x="2443" y="9653"/>
                </a:cubicBezTo>
                <a:cubicBezTo>
                  <a:pt x="3030" y="9653"/>
                  <a:pt x="3521" y="9295"/>
                  <a:pt x="3837" y="8781"/>
                </a:cubicBezTo>
                <a:cubicBezTo>
                  <a:pt x="4153" y="9293"/>
                  <a:pt x="4639" y="9653"/>
                  <a:pt x="5224" y="9653"/>
                </a:cubicBezTo>
                <a:cubicBezTo>
                  <a:pt x="5809" y="9653"/>
                  <a:pt x="6302" y="9293"/>
                  <a:pt x="6618" y="8781"/>
                </a:cubicBezTo>
                <a:cubicBezTo>
                  <a:pt x="6934" y="9294"/>
                  <a:pt x="7426" y="9653"/>
                  <a:pt x="8012" y="9653"/>
                </a:cubicBezTo>
                <a:cubicBezTo>
                  <a:pt x="8595" y="9653"/>
                  <a:pt x="9090" y="9298"/>
                  <a:pt x="9406" y="8789"/>
                </a:cubicBezTo>
                <a:cubicBezTo>
                  <a:pt x="9722" y="9298"/>
                  <a:pt x="10217" y="9653"/>
                  <a:pt x="10800" y="9653"/>
                </a:cubicBezTo>
                <a:cubicBezTo>
                  <a:pt x="11383" y="9653"/>
                  <a:pt x="11878" y="9298"/>
                  <a:pt x="12194" y="8789"/>
                </a:cubicBezTo>
                <a:cubicBezTo>
                  <a:pt x="12510" y="9298"/>
                  <a:pt x="13005" y="9653"/>
                  <a:pt x="13588" y="9653"/>
                </a:cubicBezTo>
                <a:cubicBezTo>
                  <a:pt x="14171" y="9653"/>
                  <a:pt x="14666" y="9298"/>
                  <a:pt x="14982" y="8789"/>
                </a:cubicBezTo>
                <a:cubicBezTo>
                  <a:pt x="15298" y="9298"/>
                  <a:pt x="15793" y="9653"/>
                  <a:pt x="16376" y="9653"/>
                </a:cubicBezTo>
                <a:cubicBezTo>
                  <a:pt x="16963" y="9653"/>
                  <a:pt x="17454" y="9295"/>
                  <a:pt x="17770" y="8781"/>
                </a:cubicBezTo>
                <a:cubicBezTo>
                  <a:pt x="18019" y="9184"/>
                  <a:pt x="18378" y="9462"/>
                  <a:pt x="18812" y="9568"/>
                </a:cubicBezTo>
                <a:lnTo>
                  <a:pt x="18812" y="19297"/>
                </a:lnTo>
                <a:lnTo>
                  <a:pt x="10103" y="19297"/>
                </a:lnTo>
                <a:cubicBezTo>
                  <a:pt x="9910" y="19297"/>
                  <a:pt x="9758" y="19481"/>
                  <a:pt x="9758" y="19703"/>
                </a:cubicBezTo>
                <a:cubicBezTo>
                  <a:pt x="9758" y="19926"/>
                  <a:pt x="9910" y="20101"/>
                  <a:pt x="10103" y="20101"/>
                </a:cubicBezTo>
                <a:lnTo>
                  <a:pt x="19854" y="20101"/>
                </a:lnTo>
                <a:cubicBezTo>
                  <a:pt x="20046" y="20101"/>
                  <a:pt x="20206" y="19926"/>
                  <a:pt x="20206" y="19703"/>
                </a:cubicBezTo>
                <a:cubicBezTo>
                  <a:pt x="20206" y="19481"/>
                  <a:pt x="20046" y="19297"/>
                  <a:pt x="19854" y="19297"/>
                </a:cubicBezTo>
                <a:lnTo>
                  <a:pt x="19509" y="19297"/>
                </a:lnTo>
                <a:lnTo>
                  <a:pt x="19509" y="9568"/>
                </a:lnTo>
                <a:cubicBezTo>
                  <a:pt x="20298" y="9377"/>
                  <a:pt x="20903" y="8604"/>
                  <a:pt x="20903" y="7637"/>
                </a:cubicBezTo>
                <a:lnTo>
                  <a:pt x="20903" y="6029"/>
                </a:lnTo>
                <a:cubicBezTo>
                  <a:pt x="20903" y="5991"/>
                  <a:pt x="20875" y="5970"/>
                  <a:pt x="20866" y="5936"/>
                </a:cubicBezTo>
                <a:cubicBezTo>
                  <a:pt x="20859" y="5901"/>
                  <a:pt x="20875" y="5866"/>
                  <a:pt x="20859" y="5834"/>
                </a:cubicBezTo>
                <a:lnTo>
                  <a:pt x="18467" y="1016"/>
                </a:lnTo>
                <a:cubicBezTo>
                  <a:pt x="18158" y="391"/>
                  <a:pt x="17579" y="0"/>
                  <a:pt x="16956" y="0"/>
                </a:cubicBezTo>
                <a:lnTo>
                  <a:pt x="4644" y="0"/>
                </a:lnTo>
                <a:close/>
                <a:moveTo>
                  <a:pt x="4644" y="804"/>
                </a:moveTo>
                <a:lnTo>
                  <a:pt x="16956" y="804"/>
                </a:lnTo>
                <a:cubicBezTo>
                  <a:pt x="17329" y="804"/>
                  <a:pt x="17679" y="1039"/>
                  <a:pt x="17865" y="1414"/>
                </a:cubicBezTo>
                <a:lnTo>
                  <a:pt x="20206" y="6139"/>
                </a:lnTo>
                <a:lnTo>
                  <a:pt x="20206" y="7637"/>
                </a:lnTo>
                <a:cubicBezTo>
                  <a:pt x="20206" y="8302"/>
                  <a:pt x="19741" y="8848"/>
                  <a:pt x="19164" y="8848"/>
                </a:cubicBezTo>
                <a:cubicBezTo>
                  <a:pt x="18588" y="8848"/>
                  <a:pt x="18115" y="8302"/>
                  <a:pt x="18115" y="7637"/>
                </a:cubicBezTo>
                <a:lnTo>
                  <a:pt x="18115" y="7240"/>
                </a:lnTo>
                <a:lnTo>
                  <a:pt x="18115" y="6435"/>
                </a:lnTo>
                <a:cubicBezTo>
                  <a:pt x="18115" y="6213"/>
                  <a:pt x="17963" y="6029"/>
                  <a:pt x="17770" y="6029"/>
                </a:cubicBezTo>
                <a:cubicBezTo>
                  <a:pt x="17578" y="6029"/>
                  <a:pt x="17418" y="6213"/>
                  <a:pt x="17418" y="6435"/>
                </a:cubicBezTo>
                <a:lnTo>
                  <a:pt x="17418" y="7637"/>
                </a:lnTo>
                <a:cubicBezTo>
                  <a:pt x="17418" y="8302"/>
                  <a:pt x="16952" y="8848"/>
                  <a:pt x="16376" y="8848"/>
                </a:cubicBezTo>
                <a:cubicBezTo>
                  <a:pt x="15800" y="8848"/>
                  <a:pt x="15327" y="8302"/>
                  <a:pt x="15327" y="7637"/>
                </a:cubicBezTo>
                <a:lnTo>
                  <a:pt x="15327" y="7240"/>
                </a:lnTo>
                <a:lnTo>
                  <a:pt x="15327" y="6435"/>
                </a:lnTo>
                <a:cubicBezTo>
                  <a:pt x="15327" y="6213"/>
                  <a:pt x="15174" y="6029"/>
                  <a:pt x="14982" y="6029"/>
                </a:cubicBezTo>
                <a:cubicBezTo>
                  <a:pt x="14790" y="6029"/>
                  <a:pt x="14630" y="6213"/>
                  <a:pt x="14630" y="6435"/>
                </a:cubicBezTo>
                <a:lnTo>
                  <a:pt x="14630" y="7637"/>
                </a:lnTo>
                <a:cubicBezTo>
                  <a:pt x="14630" y="8302"/>
                  <a:pt x="14164" y="8848"/>
                  <a:pt x="13588" y="8848"/>
                </a:cubicBezTo>
                <a:cubicBezTo>
                  <a:pt x="13012" y="8848"/>
                  <a:pt x="12539" y="8302"/>
                  <a:pt x="12539" y="7637"/>
                </a:cubicBezTo>
                <a:lnTo>
                  <a:pt x="12539" y="7240"/>
                </a:lnTo>
                <a:lnTo>
                  <a:pt x="12539" y="6435"/>
                </a:lnTo>
                <a:cubicBezTo>
                  <a:pt x="12539" y="6213"/>
                  <a:pt x="12387" y="6029"/>
                  <a:pt x="12194" y="6029"/>
                </a:cubicBezTo>
                <a:cubicBezTo>
                  <a:pt x="12001" y="6029"/>
                  <a:pt x="11842" y="6213"/>
                  <a:pt x="11842" y="6435"/>
                </a:cubicBezTo>
                <a:lnTo>
                  <a:pt x="11842" y="7637"/>
                </a:lnTo>
                <a:cubicBezTo>
                  <a:pt x="11842" y="8302"/>
                  <a:pt x="11376" y="8848"/>
                  <a:pt x="10800" y="8848"/>
                </a:cubicBezTo>
                <a:cubicBezTo>
                  <a:pt x="10224" y="8848"/>
                  <a:pt x="9758" y="8302"/>
                  <a:pt x="9758" y="7637"/>
                </a:cubicBezTo>
                <a:lnTo>
                  <a:pt x="9758" y="7240"/>
                </a:lnTo>
                <a:lnTo>
                  <a:pt x="9758" y="6435"/>
                </a:lnTo>
                <a:cubicBezTo>
                  <a:pt x="9758" y="6213"/>
                  <a:pt x="9598" y="6029"/>
                  <a:pt x="9406" y="6029"/>
                </a:cubicBezTo>
                <a:cubicBezTo>
                  <a:pt x="9213" y="6029"/>
                  <a:pt x="9061" y="6213"/>
                  <a:pt x="9061" y="6435"/>
                </a:cubicBezTo>
                <a:lnTo>
                  <a:pt x="9061" y="7637"/>
                </a:lnTo>
                <a:cubicBezTo>
                  <a:pt x="9061" y="8302"/>
                  <a:pt x="8588" y="8848"/>
                  <a:pt x="8012" y="8848"/>
                </a:cubicBezTo>
                <a:cubicBezTo>
                  <a:pt x="7436" y="8848"/>
                  <a:pt x="6970" y="8302"/>
                  <a:pt x="6970" y="7637"/>
                </a:cubicBezTo>
                <a:lnTo>
                  <a:pt x="6970" y="7240"/>
                </a:lnTo>
                <a:lnTo>
                  <a:pt x="6970" y="6435"/>
                </a:lnTo>
                <a:cubicBezTo>
                  <a:pt x="6970" y="6213"/>
                  <a:pt x="6810" y="6029"/>
                  <a:pt x="6618" y="6029"/>
                </a:cubicBezTo>
                <a:cubicBezTo>
                  <a:pt x="6425" y="6029"/>
                  <a:pt x="6273" y="6213"/>
                  <a:pt x="6273" y="6435"/>
                </a:cubicBezTo>
                <a:lnTo>
                  <a:pt x="6273" y="7637"/>
                </a:lnTo>
                <a:cubicBezTo>
                  <a:pt x="6273" y="8302"/>
                  <a:pt x="5800" y="8848"/>
                  <a:pt x="5224" y="8848"/>
                </a:cubicBezTo>
                <a:cubicBezTo>
                  <a:pt x="4648" y="8848"/>
                  <a:pt x="4182" y="8302"/>
                  <a:pt x="4182" y="7637"/>
                </a:cubicBezTo>
                <a:lnTo>
                  <a:pt x="4182" y="7240"/>
                </a:lnTo>
                <a:lnTo>
                  <a:pt x="4182" y="6435"/>
                </a:lnTo>
                <a:cubicBezTo>
                  <a:pt x="4182" y="6213"/>
                  <a:pt x="4022" y="6029"/>
                  <a:pt x="3830" y="6029"/>
                </a:cubicBezTo>
                <a:cubicBezTo>
                  <a:pt x="3637" y="6029"/>
                  <a:pt x="3485" y="6213"/>
                  <a:pt x="3485" y="6435"/>
                </a:cubicBezTo>
                <a:lnTo>
                  <a:pt x="3485" y="7637"/>
                </a:lnTo>
                <a:cubicBezTo>
                  <a:pt x="3485" y="8302"/>
                  <a:pt x="3020" y="8848"/>
                  <a:pt x="2443" y="8848"/>
                </a:cubicBezTo>
                <a:cubicBezTo>
                  <a:pt x="1867" y="8848"/>
                  <a:pt x="1394" y="8302"/>
                  <a:pt x="1394" y="7637"/>
                </a:cubicBezTo>
                <a:lnTo>
                  <a:pt x="1394" y="6139"/>
                </a:lnTo>
                <a:lnTo>
                  <a:pt x="3735" y="1414"/>
                </a:lnTo>
                <a:cubicBezTo>
                  <a:pt x="3921" y="1039"/>
                  <a:pt x="4271" y="804"/>
                  <a:pt x="4644" y="804"/>
                </a:cubicBezTo>
                <a:close/>
                <a:moveTo>
                  <a:pt x="2443" y="10457"/>
                </a:moveTo>
                <a:cubicBezTo>
                  <a:pt x="2251" y="10457"/>
                  <a:pt x="2091" y="10633"/>
                  <a:pt x="2091" y="10855"/>
                </a:cubicBezTo>
                <a:lnTo>
                  <a:pt x="2091" y="19297"/>
                </a:lnTo>
                <a:lnTo>
                  <a:pt x="1746" y="19297"/>
                </a:lnTo>
                <a:cubicBezTo>
                  <a:pt x="1553" y="19297"/>
                  <a:pt x="1394" y="19481"/>
                  <a:pt x="1394" y="19703"/>
                </a:cubicBezTo>
                <a:cubicBezTo>
                  <a:pt x="1394" y="19926"/>
                  <a:pt x="1553" y="20101"/>
                  <a:pt x="1746" y="20101"/>
                </a:cubicBezTo>
                <a:lnTo>
                  <a:pt x="3140" y="20101"/>
                </a:lnTo>
                <a:cubicBezTo>
                  <a:pt x="3333" y="20101"/>
                  <a:pt x="3485" y="19926"/>
                  <a:pt x="3485" y="19703"/>
                </a:cubicBezTo>
                <a:cubicBezTo>
                  <a:pt x="3485" y="19481"/>
                  <a:pt x="3333" y="19297"/>
                  <a:pt x="3140" y="19297"/>
                </a:cubicBezTo>
                <a:lnTo>
                  <a:pt x="2788" y="19297"/>
                </a:lnTo>
                <a:lnTo>
                  <a:pt x="2788" y="10855"/>
                </a:lnTo>
                <a:cubicBezTo>
                  <a:pt x="2788" y="10633"/>
                  <a:pt x="2636" y="10457"/>
                  <a:pt x="2443" y="10457"/>
                </a:cubicBezTo>
                <a:close/>
                <a:moveTo>
                  <a:pt x="4527" y="11261"/>
                </a:moveTo>
                <a:cubicBezTo>
                  <a:pt x="4335" y="11261"/>
                  <a:pt x="4182" y="11437"/>
                  <a:pt x="4182" y="11659"/>
                </a:cubicBezTo>
                <a:lnTo>
                  <a:pt x="4182" y="19703"/>
                </a:lnTo>
                <a:cubicBezTo>
                  <a:pt x="4182" y="19926"/>
                  <a:pt x="4335" y="20101"/>
                  <a:pt x="4527" y="20101"/>
                </a:cubicBezTo>
                <a:lnTo>
                  <a:pt x="8709" y="20101"/>
                </a:lnTo>
                <a:cubicBezTo>
                  <a:pt x="8902" y="20101"/>
                  <a:pt x="9061" y="19926"/>
                  <a:pt x="9061" y="19703"/>
                </a:cubicBezTo>
                <a:lnTo>
                  <a:pt x="9061" y="11659"/>
                </a:lnTo>
                <a:cubicBezTo>
                  <a:pt x="9061" y="11437"/>
                  <a:pt x="8902" y="11261"/>
                  <a:pt x="8709" y="11261"/>
                </a:cubicBezTo>
                <a:lnTo>
                  <a:pt x="4527" y="11261"/>
                </a:lnTo>
                <a:close/>
                <a:moveTo>
                  <a:pt x="10800" y="11261"/>
                </a:moveTo>
                <a:cubicBezTo>
                  <a:pt x="10607" y="11261"/>
                  <a:pt x="10455" y="11437"/>
                  <a:pt x="10455" y="11659"/>
                </a:cubicBezTo>
                <a:cubicBezTo>
                  <a:pt x="10455" y="11882"/>
                  <a:pt x="10607" y="12066"/>
                  <a:pt x="10800" y="12066"/>
                </a:cubicBezTo>
                <a:lnTo>
                  <a:pt x="15767" y="12066"/>
                </a:lnTo>
                <a:cubicBezTo>
                  <a:pt x="15960" y="12066"/>
                  <a:pt x="16112" y="11882"/>
                  <a:pt x="16112" y="11659"/>
                </a:cubicBezTo>
                <a:cubicBezTo>
                  <a:pt x="16112" y="11437"/>
                  <a:pt x="15960" y="11261"/>
                  <a:pt x="15767" y="11261"/>
                </a:cubicBezTo>
                <a:lnTo>
                  <a:pt x="10800" y="11261"/>
                </a:lnTo>
                <a:close/>
                <a:moveTo>
                  <a:pt x="17073" y="11261"/>
                </a:moveTo>
                <a:cubicBezTo>
                  <a:pt x="16881" y="11261"/>
                  <a:pt x="16721" y="11437"/>
                  <a:pt x="16721" y="11659"/>
                </a:cubicBezTo>
                <a:lnTo>
                  <a:pt x="16721" y="16884"/>
                </a:lnTo>
                <a:lnTo>
                  <a:pt x="11152" y="16884"/>
                </a:lnTo>
                <a:lnTo>
                  <a:pt x="11152" y="13268"/>
                </a:lnTo>
                <a:cubicBezTo>
                  <a:pt x="11152" y="13046"/>
                  <a:pt x="10992" y="12870"/>
                  <a:pt x="10800" y="12870"/>
                </a:cubicBezTo>
                <a:cubicBezTo>
                  <a:pt x="10607" y="12870"/>
                  <a:pt x="10455" y="13046"/>
                  <a:pt x="10455" y="13268"/>
                </a:cubicBezTo>
                <a:lnTo>
                  <a:pt x="10455" y="17290"/>
                </a:lnTo>
                <a:cubicBezTo>
                  <a:pt x="10455" y="17512"/>
                  <a:pt x="10607" y="17688"/>
                  <a:pt x="10800" y="17688"/>
                </a:cubicBezTo>
                <a:lnTo>
                  <a:pt x="17073" y="17688"/>
                </a:lnTo>
                <a:cubicBezTo>
                  <a:pt x="17266" y="17688"/>
                  <a:pt x="17418" y="17512"/>
                  <a:pt x="17418" y="17290"/>
                </a:cubicBezTo>
                <a:lnTo>
                  <a:pt x="17418" y="11659"/>
                </a:lnTo>
                <a:cubicBezTo>
                  <a:pt x="17418" y="11437"/>
                  <a:pt x="17266" y="11261"/>
                  <a:pt x="17073" y="11261"/>
                </a:cubicBezTo>
                <a:close/>
                <a:moveTo>
                  <a:pt x="4879" y="12066"/>
                </a:moveTo>
                <a:lnTo>
                  <a:pt x="8364" y="12066"/>
                </a:lnTo>
                <a:lnTo>
                  <a:pt x="8364" y="19297"/>
                </a:lnTo>
                <a:lnTo>
                  <a:pt x="4879" y="19297"/>
                </a:lnTo>
                <a:lnTo>
                  <a:pt x="4879" y="12066"/>
                </a:lnTo>
                <a:close/>
                <a:moveTo>
                  <a:pt x="352" y="20796"/>
                </a:moveTo>
                <a:cubicBezTo>
                  <a:pt x="160" y="20796"/>
                  <a:pt x="0" y="20971"/>
                  <a:pt x="0" y="21194"/>
                </a:cubicBezTo>
                <a:cubicBezTo>
                  <a:pt x="0" y="21416"/>
                  <a:pt x="160" y="21600"/>
                  <a:pt x="352" y="21600"/>
                </a:cubicBezTo>
                <a:lnTo>
                  <a:pt x="21248" y="21600"/>
                </a:lnTo>
                <a:cubicBezTo>
                  <a:pt x="21440" y="21600"/>
                  <a:pt x="21600" y="21416"/>
                  <a:pt x="21600" y="21194"/>
                </a:cubicBezTo>
                <a:cubicBezTo>
                  <a:pt x="21600" y="20971"/>
                  <a:pt x="21440" y="20796"/>
                  <a:pt x="21248" y="20796"/>
                </a:cubicBezTo>
                <a:lnTo>
                  <a:pt x="352" y="20796"/>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2" name="Freeform: Shape 1123"/>
          <p:cNvSpPr/>
          <p:nvPr/>
        </p:nvSpPr>
        <p:spPr>
          <a:xfrm>
            <a:off x="22386131" y="3432783"/>
            <a:ext cx="904479" cy="983643"/>
          </a:xfrm>
          <a:custGeom>
            <a:avLst/>
            <a:gdLst/>
            <a:ahLst/>
            <a:cxnLst>
              <a:cxn ang="0">
                <a:pos x="wd2" y="hd2"/>
              </a:cxn>
              <a:cxn ang="5400000">
                <a:pos x="wd2" y="hd2"/>
              </a:cxn>
              <a:cxn ang="10800000">
                <a:pos x="wd2" y="hd2"/>
              </a:cxn>
              <a:cxn ang="16200000">
                <a:pos x="wd2" y="hd2"/>
              </a:cxn>
            </a:cxnLst>
            <a:rect l="0" t="0" r="r" b="b"/>
            <a:pathLst>
              <a:path w="21600" h="21565" extrusionOk="0">
                <a:moveTo>
                  <a:pt x="6322" y="4"/>
                </a:moveTo>
                <a:cubicBezTo>
                  <a:pt x="5661" y="-35"/>
                  <a:pt x="5015" y="214"/>
                  <a:pt x="4578" y="674"/>
                </a:cubicBezTo>
                <a:cubicBezTo>
                  <a:pt x="4097" y="1179"/>
                  <a:pt x="3935" y="1867"/>
                  <a:pt x="4132" y="2510"/>
                </a:cubicBezTo>
                <a:cubicBezTo>
                  <a:pt x="4330" y="3154"/>
                  <a:pt x="4859" y="3661"/>
                  <a:pt x="5554" y="3859"/>
                </a:cubicBezTo>
                <a:cubicBezTo>
                  <a:pt x="5795" y="3929"/>
                  <a:pt x="6048" y="3807"/>
                  <a:pt x="6123" y="3589"/>
                </a:cubicBezTo>
                <a:cubicBezTo>
                  <a:pt x="6196" y="3371"/>
                  <a:pt x="6066" y="3135"/>
                  <a:pt x="5829" y="3067"/>
                </a:cubicBezTo>
                <a:cubicBezTo>
                  <a:pt x="5418" y="2950"/>
                  <a:pt x="5112" y="2663"/>
                  <a:pt x="4995" y="2284"/>
                </a:cubicBezTo>
                <a:cubicBezTo>
                  <a:pt x="4878" y="1904"/>
                  <a:pt x="4977" y="1521"/>
                  <a:pt x="5260" y="1223"/>
                </a:cubicBezTo>
                <a:cubicBezTo>
                  <a:pt x="5515" y="956"/>
                  <a:pt x="5882" y="813"/>
                  <a:pt x="6265" y="831"/>
                </a:cubicBezTo>
                <a:cubicBezTo>
                  <a:pt x="6653" y="851"/>
                  <a:pt x="7001" y="1035"/>
                  <a:pt x="7222" y="1327"/>
                </a:cubicBezTo>
                <a:lnTo>
                  <a:pt x="9554" y="4407"/>
                </a:lnTo>
                <a:lnTo>
                  <a:pt x="1962" y="4407"/>
                </a:lnTo>
                <a:cubicBezTo>
                  <a:pt x="1713" y="4407"/>
                  <a:pt x="1516" y="4588"/>
                  <a:pt x="1516" y="4816"/>
                </a:cubicBezTo>
                <a:cubicBezTo>
                  <a:pt x="1516" y="5044"/>
                  <a:pt x="1713" y="5234"/>
                  <a:pt x="1962" y="5234"/>
                </a:cubicBezTo>
                <a:lnTo>
                  <a:pt x="8094" y="5234"/>
                </a:lnTo>
                <a:lnTo>
                  <a:pt x="8094" y="9358"/>
                </a:lnTo>
                <a:lnTo>
                  <a:pt x="900" y="9358"/>
                </a:lnTo>
                <a:lnTo>
                  <a:pt x="900" y="5016"/>
                </a:lnTo>
                <a:cubicBezTo>
                  <a:pt x="900" y="4788"/>
                  <a:pt x="694" y="4598"/>
                  <a:pt x="445" y="4598"/>
                </a:cubicBezTo>
                <a:cubicBezTo>
                  <a:pt x="196" y="4598"/>
                  <a:pt x="0" y="4788"/>
                  <a:pt x="0" y="5016"/>
                </a:cubicBezTo>
                <a:lnTo>
                  <a:pt x="0" y="9775"/>
                </a:lnTo>
                <a:cubicBezTo>
                  <a:pt x="0" y="10004"/>
                  <a:pt x="196" y="10184"/>
                  <a:pt x="445" y="10184"/>
                </a:cubicBezTo>
                <a:lnTo>
                  <a:pt x="900" y="10184"/>
                </a:lnTo>
                <a:lnTo>
                  <a:pt x="900" y="21156"/>
                </a:lnTo>
                <a:cubicBezTo>
                  <a:pt x="900" y="21384"/>
                  <a:pt x="1097" y="21565"/>
                  <a:pt x="1346" y="21565"/>
                </a:cubicBezTo>
                <a:lnTo>
                  <a:pt x="20245" y="21565"/>
                </a:lnTo>
                <a:cubicBezTo>
                  <a:pt x="20494" y="21565"/>
                  <a:pt x="20700" y="21384"/>
                  <a:pt x="20700" y="21156"/>
                </a:cubicBezTo>
                <a:lnTo>
                  <a:pt x="20700" y="10184"/>
                </a:lnTo>
                <a:lnTo>
                  <a:pt x="21145" y="10184"/>
                </a:lnTo>
                <a:cubicBezTo>
                  <a:pt x="21394" y="10184"/>
                  <a:pt x="21600" y="10004"/>
                  <a:pt x="21600" y="9775"/>
                </a:cubicBezTo>
                <a:lnTo>
                  <a:pt x="21600" y="4816"/>
                </a:lnTo>
                <a:cubicBezTo>
                  <a:pt x="21600" y="4588"/>
                  <a:pt x="21394" y="4407"/>
                  <a:pt x="21145" y="4407"/>
                </a:cubicBezTo>
                <a:lnTo>
                  <a:pt x="11203" y="4407"/>
                </a:lnTo>
                <a:lnTo>
                  <a:pt x="13525" y="1327"/>
                </a:lnTo>
                <a:cubicBezTo>
                  <a:pt x="13746" y="1035"/>
                  <a:pt x="14095" y="851"/>
                  <a:pt x="14482" y="831"/>
                </a:cubicBezTo>
                <a:cubicBezTo>
                  <a:pt x="14865" y="806"/>
                  <a:pt x="15242" y="954"/>
                  <a:pt x="15496" y="1223"/>
                </a:cubicBezTo>
                <a:cubicBezTo>
                  <a:pt x="15779" y="1519"/>
                  <a:pt x="15869" y="1904"/>
                  <a:pt x="15752" y="2284"/>
                </a:cubicBezTo>
                <a:cubicBezTo>
                  <a:pt x="15635" y="2664"/>
                  <a:pt x="15339" y="2950"/>
                  <a:pt x="14928" y="3067"/>
                </a:cubicBezTo>
                <a:cubicBezTo>
                  <a:pt x="14691" y="3136"/>
                  <a:pt x="14560" y="3371"/>
                  <a:pt x="14634" y="3589"/>
                </a:cubicBezTo>
                <a:cubicBezTo>
                  <a:pt x="14709" y="3807"/>
                  <a:pt x="14953" y="3926"/>
                  <a:pt x="15193" y="3859"/>
                </a:cubicBezTo>
                <a:cubicBezTo>
                  <a:pt x="15889" y="3659"/>
                  <a:pt x="16426" y="3155"/>
                  <a:pt x="16624" y="2510"/>
                </a:cubicBezTo>
                <a:cubicBezTo>
                  <a:pt x="16821" y="1867"/>
                  <a:pt x="16650" y="1177"/>
                  <a:pt x="16169" y="674"/>
                </a:cubicBezTo>
                <a:cubicBezTo>
                  <a:pt x="15731" y="214"/>
                  <a:pt x="15093" y="-35"/>
                  <a:pt x="14435" y="4"/>
                </a:cubicBezTo>
                <a:cubicBezTo>
                  <a:pt x="13769" y="39"/>
                  <a:pt x="13165" y="354"/>
                  <a:pt x="12786" y="857"/>
                </a:cubicBezTo>
                <a:lnTo>
                  <a:pt x="10378" y="4050"/>
                </a:lnTo>
                <a:lnTo>
                  <a:pt x="7961" y="857"/>
                </a:lnTo>
                <a:cubicBezTo>
                  <a:pt x="7582" y="354"/>
                  <a:pt x="6988" y="39"/>
                  <a:pt x="6322" y="4"/>
                </a:cubicBezTo>
                <a:close/>
                <a:moveTo>
                  <a:pt x="8994" y="5234"/>
                </a:moveTo>
                <a:lnTo>
                  <a:pt x="10407" y="5234"/>
                </a:lnTo>
                <a:lnTo>
                  <a:pt x="11696" y="5234"/>
                </a:lnTo>
                <a:lnTo>
                  <a:pt x="11696" y="9358"/>
                </a:lnTo>
                <a:lnTo>
                  <a:pt x="8994" y="9358"/>
                </a:lnTo>
                <a:lnTo>
                  <a:pt x="8994" y="5234"/>
                </a:lnTo>
                <a:close/>
                <a:moveTo>
                  <a:pt x="12596" y="5234"/>
                </a:moveTo>
                <a:lnTo>
                  <a:pt x="20700" y="5234"/>
                </a:lnTo>
                <a:lnTo>
                  <a:pt x="20700" y="9358"/>
                </a:lnTo>
                <a:lnTo>
                  <a:pt x="12596" y="9358"/>
                </a:lnTo>
                <a:lnTo>
                  <a:pt x="12596" y="5234"/>
                </a:lnTo>
                <a:close/>
                <a:moveTo>
                  <a:pt x="1801" y="10184"/>
                </a:moveTo>
                <a:lnTo>
                  <a:pt x="19799" y="10184"/>
                </a:lnTo>
                <a:lnTo>
                  <a:pt x="19799" y="20738"/>
                </a:lnTo>
                <a:lnTo>
                  <a:pt x="12596" y="20738"/>
                </a:lnTo>
                <a:lnTo>
                  <a:pt x="12596" y="11429"/>
                </a:lnTo>
                <a:cubicBezTo>
                  <a:pt x="12596" y="11200"/>
                  <a:pt x="12399" y="11011"/>
                  <a:pt x="12151" y="11011"/>
                </a:cubicBezTo>
                <a:cubicBezTo>
                  <a:pt x="11902" y="11011"/>
                  <a:pt x="11696" y="11200"/>
                  <a:pt x="11696" y="11429"/>
                </a:cubicBezTo>
                <a:lnTo>
                  <a:pt x="11696" y="20738"/>
                </a:lnTo>
                <a:lnTo>
                  <a:pt x="8994" y="20738"/>
                </a:lnTo>
                <a:lnTo>
                  <a:pt x="8994" y="11429"/>
                </a:lnTo>
                <a:cubicBezTo>
                  <a:pt x="8994" y="11200"/>
                  <a:pt x="8798" y="11011"/>
                  <a:pt x="8549" y="11011"/>
                </a:cubicBezTo>
                <a:cubicBezTo>
                  <a:pt x="8300" y="11011"/>
                  <a:pt x="8094" y="11200"/>
                  <a:pt x="8094" y="11429"/>
                </a:cubicBezTo>
                <a:lnTo>
                  <a:pt x="8094" y="20738"/>
                </a:lnTo>
                <a:lnTo>
                  <a:pt x="1801" y="20738"/>
                </a:lnTo>
                <a:lnTo>
                  <a:pt x="1801" y="10184"/>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3" name="Freeform: Shape 1132"/>
          <p:cNvSpPr/>
          <p:nvPr/>
        </p:nvSpPr>
        <p:spPr>
          <a:xfrm>
            <a:off x="16366982" y="3385856"/>
            <a:ext cx="1105045" cy="1077798"/>
          </a:xfrm>
          <a:custGeom>
            <a:avLst/>
            <a:gdLst/>
            <a:ahLst/>
            <a:cxnLst>
              <a:cxn ang="0">
                <a:pos x="wd2" y="hd2"/>
              </a:cxn>
              <a:cxn ang="5400000">
                <a:pos x="wd2" y="hd2"/>
              </a:cxn>
              <a:cxn ang="10800000">
                <a:pos x="wd2" y="hd2"/>
              </a:cxn>
              <a:cxn ang="16200000">
                <a:pos x="wd2" y="hd2"/>
              </a:cxn>
            </a:cxnLst>
            <a:rect l="0" t="0" r="r" b="b"/>
            <a:pathLst>
              <a:path w="21111" h="21590" extrusionOk="0">
                <a:moveTo>
                  <a:pt x="2785" y="13"/>
                </a:moveTo>
                <a:cubicBezTo>
                  <a:pt x="2041" y="83"/>
                  <a:pt x="1378" y="400"/>
                  <a:pt x="875" y="927"/>
                </a:cubicBezTo>
                <a:cubicBezTo>
                  <a:pt x="-487" y="2356"/>
                  <a:pt x="-229" y="4946"/>
                  <a:pt x="1443" y="6699"/>
                </a:cubicBezTo>
                <a:cubicBezTo>
                  <a:pt x="1497" y="6757"/>
                  <a:pt x="1554" y="6812"/>
                  <a:pt x="1610" y="6866"/>
                </a:cubicBezTo>
                <a:cubicBezTo>
                  <a:pt x="1757" y="7006"/>
                  <a:pt x="1984" y="6996"/>
                  <a:pt x="2118" y="6842"/>
                </a:cubicBezTo>
                <a:cubicBezTo>
                  <a:pt x="2252" y="6688"/>
                  <a:pt x="2242" y="6450"/>
                  <a:pt x="2095" y="6310"/>
                </a:cubicBezTo>
                <a:cubicBezTo>
                  <a:pt x="2048" y="6264"/>
                  <a:pt x="1998" y="6215"/>
                  <a:pt x="1951" y="6167"/>
                </a:cubicBezTo>
                <a:cubicBezTo>
                  <a:pt x="558" y="4706"/>
                  <a:pt x="302" y="2594"/>
                  <a:pt x="1383" y="1460"/>
                </a:cubicBezTo>
                <a:cubicBezTo>
                  <a:pt x="1895" y="922"/>
                  <a:pt x="2644" y="678"/>
                  <a:pt x="3475" y="776"/>
                </a:cubicBezTo>
                <a:cubicBezTo>
                  <a:pt x="4339" y="879"/>
                  <a:pt x="5186" y="1331"/>
                  <a:pt x="5871" y="2048"/>
                </a:cubicBezTo>
                <a:cubicBezTo>
                  <a:pt x="7265" y="3510"/>
                  <a:pt x="7520" y="5621"/>
                  <a:pt x="6440" y="6755"/>
                </a:cubicBezTo>
                <a:cubicBezTo>
                  <a:pt x="6241" y="6963"/>
                  <a:pt x="6003" y="7115"/>
                  <a:pt x="5742" y="7232"/>
                </a:cubicBezTo>
                <a:cubicBezTo>
                  <a:pt x="5741" y="7204"/>
                  <a:pt x="5727" y="7181"/>
                  <a:pt x="5727" y="7152"/>
                </a:cubicBezTo>
                <a:cubicBezTo>
                  <a:pt x="5727" y="6618"/>
                  <a:pt x="5994" y="6133"/>
                  <a:pt x="6440" y="5857"/>
                </a:cubicBezTo>
                <a:cubicBezTo>
                  <a:pt x="6611" y="5750"/>
                  <a:pt x="6670" y="5519"/>
                  <a:pt x="6569" y="5340"/>
                </a:cubicBezTo>
                <a:cubicBezTo>
                  <a:pt x="6468" y="5160"/>
                  <a:pt x="6247" y="5099"/>
                  <a:pt x="6076" y="5205"/>
                </a:cubicBezTo>
                <a:cubicBezTo>
                  <a:pt x="5408" y="5618"/>
                  <a:pt x="5007" y="6349"/>
                  <a:pt x="5007" y="7152"/>
                </a:cubicBezTo>
                <a:cubicBezTo>
                  <a:pt x="5007" y="8401"/>
                  <a:pt x="5977" y="9418"/>
                  <a:pt x="7168" y="9418"/>
                </a:cubicBezTo>
                <a:cubicBezTo>
                  <a:pt x="8359" y="9418"/>
                  <a:pt x="9328" y="8401"/>
                  <a:pt x="9328" y="7152"/>
                </a:cubicBezTo>
                <a:cubicBezTo>
                  <a:pt x="9328" y="6161"/>
                  <a:pt x="8707" y="5317"/>
                  <a:pt x="7812" y="5022"/>
                </a:cubicBezTo>
                <a:cubicBezTo>
                  <a:pt x="7822" y="4492"/>
                  <a:pt x="7730" y="3947"/>
                  <a:pt x="7539" y="3408"/>
                </a:cubicBezTo>
                <a:lnTo>
                  <a:pt x="9988" y="3320"/>
                </a:lnTo>
                <a:cubicBezTo>
                  <a:pt x="10271" y="3319"/>
                  <a:pt x="10742" y="3499"/>
                  <a:pt x="10951" y="3718"/>
                </a:cubicBezTo>
                <a:lnTo>
                  <a:pt x="20042" y="13250"/>
                </a:lnTo>
                <a:cubicBezTo>
                  <a:pt x="20108" y="13322"/>
                  <a:pt x="20148" y="13420"/>
                  <a:pt x="20148" y="13521"/>
                </a:cubicBezTo>
                <a:cubicBezTo>
                  <a:pt x="20148" y="13622"/>
                  <a:pt x="20108" y="13712"/>
                  <a:pt x="20042" y="13783"/>
                </a:cubicBezTo>
                <a:lnTo>
                  <a:pt x="13423" y="20723"/>
                </a:lnTo>
                <a:cubicBezTo>
                  <a:pt x="13288" y="20864"/>
                  <a:pt x="13049" y="20865"/>
                  <a:pt x="12915" y="20723"/>
                </a:cubicBezTo>
                <a:lnTo>
                  <a:pt x="3824" y="11191"/>
                </a:lnTo>
                <a:cubicBezTo>
                  <a:pt x="3615" y="10972"/>
                  <a:pt x="3428" y="10491"/>
                  <a:pt x="3437" y="10181"/>
                </a:cubicBezTo>
                <a:lnTo>
                  <a:pt x="3650" y="3948"/>
                </a:lnTo>
                <a:cubicBezTo>
                  <a:pt x="3657" y="3734"/>
                  <a:pt x="3840" y="3543"/>
                  <a:pt x="4044" y="3535"/>
                </a:cubicBezTo>
                <a:lnTo>
                  <a:pt x="5719" y="3479"/>
                </a:lnTo>
                <a:cubicBezTo>
                  <a:pt x="5918" y="3472"/>
                  <a:pt x="6075" y="3290"/>
                  <a:pt x="6068" y="3082"/>
                </a:cubicBezTo>
                <a:cubicBezTo>
                  <a:pt x="6061" y="2875"/>
                  <a:pt x="5891" y="2711"/>
                  <a:pt x="5697" y="2724"/>
                </a:cubicBezTo>
                <a:lnTo>
                  <a:pt x="4021" y="2780"/>
                </a:lnTo>
                <a:cubicBezTo>
                  <a:pt x="3439" y="2800"/>
                  <a:pt x="2949" y="3314"/>
                  <a:pt x="2929" y="3925"/>
                </a:cubicBezTo>
                <a:lnTo>
                  <a:pt x="2725" y="10158"/>
                </a:lnTo>
                <a:cubicBezTo>
                  <a:pt x="2708" y="10673"/>
                  <a:pt x="2961" y="11360"/>
                  <a:pt x="3308" y="11724"/>
                </a:cubicBezTo>
                <a:lnTo>
                  <a:pt x="12407" y="21256"/>
                </a:lnTo>
                <a:cubicBezTo>
                  <a:pt x="12616" y="21477"/>
                  <a:pt x="12888" y="21590"/>
                  <a:pt x="13165" y="21590"/>
                </a:cubicBezTo>
                <a:cubicBezTo>
                  <a:pt x="13442" y="21590"/>
                  <a:pt x="13720" y="21477"/>
                  <a:pt x="13931" y="21256"/>
                </a:cubicBezTo>
                <a:lnTo>
                  <a:pt x="20550" y="14316"/>
                </a:lnTo>
                <a:cubicBezTo>
                  <a:pt x="20971" y="13874"/>
                  <a:pt x="20971" y="13159"/>
                  <a:pt x="20550" y="12718"/>
                </a:cubicBezTo>
                <a:lnTo>
                  <a:pt x="20406" y="12567"/>
                </a:lnTo>
                <a:lnTo>
                  <a:pt x="20807" y="12145"/>
                </a:lnTo>
                <a:cubicBezTo>
                  <a:pt x="21008" y="11930"/>
                  <a:pt x="21113" y="11645"/>
                  <a:pt x="21111" y="11342"/>
                </a:cubicBezTo>
                <a:cubicBezTo>
                  <a:pt x="21108" y="11039"/>
                  <a:pt x="20997" y="10750"/>
                  <a:pt x="20792" y="10539"/>
                </a:cubicBezTo>
                <a:lnTo>
                  <a:pt x="12134" y="1603"/>
                </a:lnTo>
                <a:cubicBezTo>
                  <a:pt x="11784" y="1242"/>
                  <a:pt x="11124" y="973"/>
                  <a:pt x="10633" y="999"/>
                </a:cubicBezTo>
                <a:lnTo>
                  <a:pt x="8275" y="1102"/>
                </a:lnTo>
                <a:cubicBezTo>
                  <a:pt x="8075" y="1111"/>
                  <a:pt x="7925" y="1292"/>
                  <a:pt x="7933" y="1500"/>
                </a:cubicBezTo>
                <a:cubicBezTo>
                  <a:pt x="7941" y="1708"/>
                  <a:pt x="8105" y="1863"/>
                  <a:pt x="8305" y="1858"/>
                </a:cubicBezTo>
                <a:lnTo>
                  <a:pt x="10663" y="1754"/>
                </a:lnTo>
                <a:cubicBezTo>
                  <a:pt x="10957" y="1744"/>
                  <a:pt x="11416" y="1927"/>
                  <a:pt x="11626" y="2144"/>
                </a:cubicBezTo>
                <a:lnTo>
                  <a:pt x="20284" y="11080"/>
                </a:lnTo>
                <a:cubicBezTo>
                  <a:pt x="20352" y="11150"/>
                  <a:pt x="20390" y="11240"/>
                  <a:pt x="20390" y="11342"/>
                </a:cubicBezTo>
                <a:cubicBezTo>
                  <a:pt x="20392" y="11442"/>
                  <a:pt x="20358" y="11541"/>
                  <a:pt x="20292" y="11612"/>
                </a:cubicBezTo>
                <a:lnTo>
                  <a:pt x="19898" y="12034"/>
                </a:lnTo>
                <a:lnTo>
                  <a:pt x="11459" y="3185"/>
                </a:lnTo>
                <a:cubicBezTo>
                  <a:pt x="11111" y="2820"/>
                  <a:pt x="10438" y="2542"/>
                  <a:pt x="9965" y="2565"/>
                </a:cubicBezTo>
                <a:lnTo>
                  <a:pt x="7206" y="2669"/>
                </a:lnTo>
                <a:cubicBezTo>
                  <a:pt x="6985" y="2264"/>
                  <a:pt x="6724" y="1869"/>
                  <a:pt x="6387" y="1516"/>
                </a:cubicBezTo>
                <a:cubicBezTo>
                  <a:pt x="5587" y="677"/>
                  <a:pt x="4576" y="150"/>
                  <a:pt x="3551" y="29"/>
                </a:cubicBezTo>
                <a:cubicBezTo>
                  <a:pt x="3287" y="-3"/>
                  <a:pt x="3033" y="-10"/>
                  <a:pt x="2785" y="13"/>
                </a:cubicBezTo>
                <a:close/>
                <a:moveTo>
                  <a:pt x="7714" y="5793"/>
                </a:moveTo>
                <a:cubicBezTo>
                  <a:pt x="8243" y="6023"/>
                  <a:pt x="8608" y="6538"/>
                  <a:pt x="8608" y="7152"/>
                </a:cubicBezTo>
                <a:cubicBezTo>
                  <a:pt x="8608" y="7986"/>
                  <a:pt x="7962" y="8663"/>
                  <a:pt x="7168" y="8663"/>
                </a:cubicBezTo>
                <a:cubicBezTo>
                  <a:pt x="6654" y="8663"/>
                  <a:pt x="6225" y="8364"/>
                  <a:pt x="5970" y="7939"/>
                </a:cubicBezTo>
                <a:cubicBezTo>
                  <a:pt x="6336" y="7784"/>
                  <a:pt x="6670" y="7579"/>
                  <a:pt x="6948" y="7288"/>
                </a:cubicBezTo>
                <a:cubicBezTo>
                  <a:pt x="7344" y="6872"/>
                  <a:pt x="7586" y="6355"/>
                  <a:pt x="7714" y="579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4" name="Freeform: Shape 1137"/>
          <p:cNvSpPr/>
          <p:nvPr/>
        </p:nvSpPr>
        <p:spPr>
          <a:xfrm>
            <a:off x="10800159" y="7067946"/>
            <a:ext cx="1017588" cy="1130698"/>
          </a:xfrm>
          <a:custGeom>
            <a:avLst/>
            <a:gdLst/>
            <a:ahLst/>
            <a:cxnLst>
              <a:cxn ang="0">
                <a:pos x="wd2" y="hd2"/>
              </a:cxn>
              <a:cxn ang="5400000">
                <a:pos x="wd2" y="hd2"/>
              </a:cxn>
              <a:cxn ang="10800000">
                <a:pos x="wd2" y="hd2"/>
              </a:cxn>
              <a:cxn ang="16200000">
                <a:pos x="wd2" y="hd2"/>
              </a:cxn>
            </a:cxnLst>
            <a:rect l="0" t="0" r="r" b="b"/>
            <a:pathLst>
              <a:path w="21600" h="21600" extrusionOk="0">
                <a:moveTo>
                  <a:pt x="5198" y="0"/>
                </a:moveTo>
                <a:cubicBezTo>
                  <a:pt x="5095" y="0"/>
                  <a:pt x="4998" y="36"/>
                  <a:pt x="4920" y="106"/>
                </a:cubicBezTo>
                <a:lnTo>
                  <a:pt x="143" y="4420"/>
                </a:lnTo>
                <a:cubicBezTo>
                  <a:pt x="60" y="4486"/>
                  <a:pt x="0" y="4570"/>
                  <a:pt x="0" y="4678"/>
                </a:cubicBezTo>
                <a:lnTo>
                  <a:pt x="0" y="21236"/>
                </a:lnTo>
                <a:cubicBezTo>
                  <a:pt x="0" y="21435"/>
                  <a:pt x="183" y="21600"/>
                  <a:pt x="404" y="21600"/>
                </a:cubicBezTo>
                <a:lnTo>
                  <a:pt x="11600" y="21600"/>
                </a:lnTo>
                <a:cubicBezTo>
                  <a:pt x="11821" y="21600"/>
                  <a:pt x="12005" y="21435"/>
                  <a:pt x="12005" y="21236"/>
                </a:cubicBezTo>
                <a:cubicBezTo>
                  <a:pt x="12005" y="21037"/>
                  <a:pt x="11821" y="20880"/>
                  <a:pt x="11600" y="20880"/>
                </a:cubicBezTo>
                <a:lnTo>
                  <a:pt x="800" y="20880"/>
                </a:lnTo>
                <a:lnTo>
                  <a:pt x="800" y="5042"/>
                </a:lnTo>
                <a:lnTo>
                  <a:pt x="5198" y="5042"/>
                </a:lnTo>
                <a:cubicBezTo>
                  <a:pt x="5419" y="5042"/>
                  <a:pt x="5602" y="4877"/>
                  <a:pt x="5602" y="4678"/>
                </a:cubicBezTo>
                <a:lnTo>
                  <a:pt x="5602" y="2161"/>
                </a:lnTo>
                <a:cubicBezTo>
                  <a:pt x="5602" y="1962"/>
                  <a:pt x="5419" y="1797"/>
                  <a:pt x="5198" y="1797"/>
                </a:cubicBezTo>
                <a:cubicBezTo>
                  <a:pt x="4977" y="1797"/>
                  <a:pt x="4802" y="1962"/>
                  <a:pt x="4802" y="2161"/>
                </a:cubicBezTo>
                <a:lnTo>
                  <a:pt x="4802" y="4322"/>
                </a:lnTo>
                <a:lnTo>
                  <a:pt x="1382" y="4322"/>
                </a:lnTo>
                <a:lnTo>
                  <a:pt x="5366" y="720"/>
                </a:lnTo>
                <a:lnTo>
                  <a:pt x="17598" y="720"/>
                </a:lnTo>
                <a:lnTo>
                  <a:pt x="17598" y="11160"/>
                </a:lnTo>
                <a:cubicBezTo>
                  <a:pt x="17598" y="11359"/>
                  <a:pt x="17781" y="11516"/>
                  <a:pt x="18003" y="11516"/>
                </a:cubicBezTo>
                <a:cubicBezTo>
                  <a:pt x="18224" y="11516"/>
                  <a:pt x="18399" y="11359"/>
                  <a:pt x="18399" y="11160"/>
                </a:cubicBezTo>
                <a:lnTo>
                  <a:pt x="18399" y="364"/>
                </a:lnTo>
                <a:cubicBezTo>
                  <a:pt x="18399" y="165"/>
                  <a:pt x="18224" y="0"/>
                  <a:pt x="18003" y="0"/>
                </a:cubicBezTo>
                <a:lnTo>
                  <a:pt x="5198" y="0"/>
                </a:lnTo>
                <a:close/>
                <a:moveTo>
                  <a:pt x="8281" y="4185"/>
                </a:moveTo>
                <a:cubicBezTo>
                  <a:pt x="8060" y="4185"/>
                  <a:pt x="7885" y="4342"/>
                  <a:pt x="7885" y="4541"/>
                </a:cubicBezTo>
                <a:cubicBezTo>
                  <a:pt x="7885" y="4740"/>
                  <a:pt x="8060" y="4905"/>
                  <a:pt x="8281" y="4905"/>
                </a:cubicBezTo>
                <a:lnTo>
                  <a:pt x="15484" y="4905"/>
                </a:lnTo>
                <a:cubicBezTo>
                  <a:pt x="15705" y="4905"/>
                  <a:pt x="15880" y="4740"/>
                  <a:pt x="15880" y="4541"/>
                </a:cubicBezTo>
                <a:cubicBezTo>
                  <a:pt x="15880" y="4342"/>
                  <a:pt x="15705" y="4185"/>
                  <a:pt x="15484" y="4185"/>
                </a:cubicBezTo>
                <a:lnTo>
                  <a:pt x="8281" y="4185"/>
                </a:lnTo>
                <a:close/>
                <a:moveTo>
                  <a:pt x="2805" y="6482"/>
                </a:moveTo>
                <a:cubicBezTo>
                  <a:pt x="2584" y="6482"/>
                  <a:pt x="2401" y="6640"/>
                  <a:pt x="2401" y="6839"/>
                </a:cubicBezTo>
                <a:cubicBezTo>
                  <a:pt x="2401" y="7038"/>
                  <a:pt x="2584" y="7203"/>
                  <a:pt x="2805" y="7203"/>
                </a:cubicBezTo>
                <a:lnTo>
                  <a:pt x="15484" y="7203"/>
                </a:lnTo>
                <a:cubicBezTo>
                  <a:pt x="15705" y="7203"/>
                  <a:pt x="15880" y="7038"/>
                  <a:pt x="15880" y="6839"/>
                </a:cubicBezTo>
                <a:cubicBezTo>
                  <a:pt x="15880" y="6640"/>
                  <a:pt x="15705" y="6482"/>
                  <a:pt x="15484" y="6482"/>
                </a:cubicBezTo>
                <a:lnTo>
                  <a:pt x="2805" y="6482"/>
                </a:lnTo>
                <a:close/>
                <a:moveTo>
                  <a:pt x="2805" y="8643"/>
                </a:moveTo>
                <a:cubicBezTo>
                  <a:pt x="2584" y="8643"/>
                  <a:pt x="2401" y="8800"/>
                  <a:pt x="2401" y="8999"/>
                </a:cubicBezTo>
                <a:cubicBezTo>
                  <a:pt x="2401" y="9198"/>
                  <a:pt x="2584" y="9363"/>
                  <a:pt x="2805" y="9363"/>
                </a:cubicBezTo>
                <a:lnTo>
                  <a:pt x="15484" y="9363"/>
                </a:lnTo>
                <a:cubicBezTo>
                  <a:pt x="15705" y="9363"/>
                  <a:pt x="15880" y="9198"/>
                  <a:pt x="15880" y="8999"/>
                </a:cubicBezTo>
                <a:cubicBezTo>
                  <a:pt x="15880" y="8800"/>
                  <a:pt x="15705" y="8643"/>
                  <a:pt x="15484" y="8643"/>
                </a:cubicBezTo>
                <a:lnTo>
                  <a:pt x="2805" y="8643"/>
                </a:lnTo>
                <a:close/>
                <a:moveTo>
                  <a:pt x="2805" y="10796"/>
                </a:moveTo>
                <a:cubicBezTo>
                  <a:pt x="2584" y="10796"/>
                  <a:pt x="2401" y="10961"/>
                  <a:pt x="2401" y="11160"/>
                </a:cubicBezTo>
                <a:cubicBezTo>
                  <a:pt x="2401" y="11359"/>
                  <a:pt x="2584" y="11516"/>
                  <a:pt x="2805" y="11516"/>
                </a:cubicBezTo>
                <a:lnTo>
                  <a:pt x="15484" y="11516"/>
                </a:lnTo>
                <a:cubicBezTo>
                  <a:pt x="15705" y="11516"/>
                  <a:pt x="15880" y="11359"/>
                  <a:pt x="15880" y="11160"/>
                </a:cubicBezTo>
                <a:cubicBezTo>
                  <a:pt x="15880" y="10961"/>
                  <a:pt x="15705" y="10796"/>
                  <a:pt x="15484" y="10796"/>
                </a:cubicBezTo>
                <a:lnTo>
                  <a:pt x="2805" y="10796"/>
                </a:lnTo>
                <a:close/>
                <a:moveTo>
                  <a:pt x="16402" y="12237"/>
                </a:moveTo>
                <a:cubicBezTo>
                  <a:pt x="13535" y="12237"/>
                  <a:pt x="11204" y="14342"/>
                  <a:pt x="11204" y="16922"/>
                </a:cubicBezTo>
                <a:cubicBezTo>
                  <a:pt x="11204" y="19502"/>
                  <a:pt x="13535" y="21600"/>
                  <a:pt x="16402" y="21600"/>
                </a:cubicBezTo>
                <a:cubicBezTo>
                  <a:pt x="19269" y="21600"/>
                  <a:pt x="21600" y="19502"/>
                  <a:pt x="21600" y="16922"/>
                </a:cubicBezTo>
                <a:cubicBezTo>
                  <a:pt x="21600" y="16525"/>
                  <a:pt x="21548" y="16128"/>
                  <a:pt x="21440" y="15747"/>
                </a:cubicBezTo>
                <a:cubicBezTo>
                  <a:pt x="21384" y="15554"/>
                  <a:pt x="21163" y="15439"/>
                  <a:pt x="20951" y="15489"/>
                </a:cubicBezTo>
                <a:cubicBezTo>
                  <a:pt x="20737" y="15539"/>
                  <a:pt x="20609" y="15737"/>
                  <a:pt x="20665" y="15929"/>
                </a:cubicBezTo>
                <a:cubicBezTo>
                  <a:pt x="20757" y="16251"/>
                  <a:pt x="20800" y="16586"/>
                  <a:pt x="20800" y="16922"/>
                </a:cubicBezTo>
                <a:cubicBezTo>
                  <a:pt x="20800" y="19106"/>
                  <a:pt x="18829" y="20880"/>
                  <a:pt x="16402" y="20880"/>
                </a:cubicBezTo>
                <a:cubicBezTo>
                  <a:pt x="13976" y="20880"/>
                  <a:pt x="12005" y="19106"/>
                  <a:pt x="12005" y="16922"/>
                </a:cubicBezTo>
                <a:cubicBezTo>
                  <a:pt x="12005" y="14738"/>
                  <a:pt x="13976" y="12957"/>
                  <a:pt x="16402" y="12957"/>
                </a:cubicBezTo>
                <a:cubicBezTo>
                  <a:pt x="17168" y="12957"/>
                  <a:pt x="17924" y="13141"/>
                  <a:pt x="18584" y="13480"/>
                </a:cubicBezTo>
                <a:cubicBezTo>
                  <a:pt x="18776" y="13579"/>
                  <a:pt x="19014" y="13517"/>
                  <a:pt x="19123" y="13344"/>
                </a:cubicBezTo>
                <a:cubicBezTo>
                  <a:pt x="19233" y="13171"/>
                  <a:pt x="19172" y="12950"/>
                  <a:pt x="18980" y="12851"/>
                </a:cubicBezTo>
                <a:cubicBezTo>
                  <a:pt x="18199" y="12449"/>
                  <a:pt x="17307" y="12237"/>
                  <a:pt x="16402" y="12237"/>
                </a:cubicBezTo>
                <a:close/>
                <a:moveTo>
                  <a:pt x="2805" y="12957"/>
                </a:moveTo>
                <a:cubicBezTo>
                  <a:pt x="2584" y="12957"/>
                  <a:pt x="2401" y="13122"/>
                  <a:pt x="2401" y="13321"/>
                </a:cubicBezTo>
                <a:cubicBezTo>
                  <a:pt x="2401" y="13520"/>
                  <a:pt x="2584" y="13677"/>
                  <a:pt x="2805" y="13677"/>
                </a:cubicBezTo>
                <a:lnTo>
                  <a:pt x="10800" y="13677"/>
                </a:lnTo>
                <a:cubicBezTo>
                  <a:pt x="11021" y="13677"/>
                  <a:pt x="11204" y="13520"/>
                  <a:pt x="11204" y="13321"/>
                </a:cubicBezTo>
                <a:cubicBezTo>
                  <a:pt x="11204" y="13122"/>
                  <a:pt x="11021" y="12957"/>
                  <a:pt x="10800" y="12957"/>
                </a:cubicBezTo>
                <a:lnTo>
                  <a:pt x="2805" y="12957"/>
                </a:lnTo>
                <a:close/>
                <a:moveTo>
                  <a:pt x="20235" y="13973"/>
                </a:moveTo>
                <a:cubicBezTo>
                  <a:pt x="20133" y="13977"/>
                  <a:pt x="20032" y="14013"/>
                  <a:pt x="19957" y="14087"/>
                </a:cubicBezTo>
                <a:lnTo>
                  <a:pt x="16419" y="17597"/>
                </a:lnTo>
                <a:lnTo>
                  <a:pt x="14709" y="15755"/>
                </a:lnTo>
                <a:cubicBezTo>
                  <a:pt x="14567" y="15602"/>
                  <a:pt x="14314" y="15583"/>
                  <a:pt x="14144" y="15709"/>
                </a:cubicBezTo>
                <a:cubicBezTo>
                  <a:pt x="13975" y="15836"/>
                  <a:pt x="13953" y="16056"/>
                  <a:pt x="14094" y="16209"/>
                </a:cubicBezTo>
                <a:lnTo>
                  <a:pt x="16090" y="18370"/>
                </a:lnTo>
                <a:cubicBezTo>
                  <a:pt x="16165" y="18450"/>
                  <a:pt x="16278" y="18496"/>
                  <a:pt x="16394" y="18499"/>
                </a:cubicBezTo>
                <a:cubicBezTo>
                  <a:pt x="16397" y="18499"/>
                  <a:pt x="16399" y="18499"/>
                  <a:pt x="16402" y="18499"/>
                </a:cubicBezTo>
                <a:cubicBezTo>
                  <a:pt x="16515" y="18499"/>
                  <a:pt x="16620" y="18460"/>
                  <a:pt x="16697" y="18385"/>
                </a:cubicBezTo>
                <a:lnTo>
                  <a:pt x="20539" y="14572"/>
                </a:lnTo>
                <a:cubicBezTo>
                  <a:pt x="20688" y="14425"/>
                  <a:pt x="20684" y="14198"/>
                  <a:pt x="20522" y="14064"/>
                </a:cubicBezTo>
                <a:cubicBezTo>
                  <a:pt x="20441" y="13997"/>
                  <a:pt x="20337" y="13969"/>
                  <a:pt x="20235" y="13973"/>
                </a:cubicBezTo>
                <a:close/>
                <a:moveTo>
                  <a:pt x="2805" y="15118"/>
                </a:moveTo>
                <a:cubicBezTo>
                  <a:pt x="2584" y="15118"/>
                  <a:pt x="2401" y="15282"/>
                  <a:pt x="2401" y="15482"/>
                </a:cubicBezTo>
                <a:cubicBezTo>
                  <a:pt x="2401" y="15681"/>
                  <a:pt x="2584" y="15838"/>
                  <a:pt x="2805" y="15838"/>
                </a:cubicBezTo>
                <a:lnTo>
                  <a:pt x="10000" y="15838"/>
                </a:lnTo>
                <a:cubicBezTo>
                  <a:pt x="10221" y="15838"/>
                  <a:pt x="10404" y="15681"/>
                  <a:pt x="10404" y="15482"/>
                </a:cubicBezTo>
                <a:cubicBezTo>
                  <a:pt x="10404" y="15282"/>
                  <a:pt x="10221" y="15118"/>
                  <a:pt x="10000" y="15118"/>
                </a:cubicBezTo>
                <a:lnTo>
                  <a:pt x="2805" y="1511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5" name="Freeform: Shape 1150"/>
          <p:cNvSpPr/>
          <p:nvPr/>
        </p:nvSpPr>
        <p:spPr>
          <a:xfrm>
            <a:off x="22378590" y="7073685"/>
            <a:ext cx="919560" cy="1119008"/>
          </a:xfrm>
          <a:custGeom>
            <a:avLst/>
            <a:gdLst/>
            <a:ahLst/>
            <a:cxnLst>
              <a:cxn ang="0">
                <a:pos x="wd2" y="hd2"/>
              </a:cxn>
              <a:cxn ang="5400000">
                <a:pos x="wd2" y="hd2"/>
              </a:cxn>
              <a:cxn ang="10800000">
                <a:pos x="wd2" y="hd2"/>
              </a:cxn>
              <a:cxn ang="16200000">
                <a:pos x="wd2" y="hd2"/>
              </a:cxn>
            </a:cxnLst>
            <a:rect l="0" t="0" r="r" b="b"/>
            <a:pathLst>
              <a:path w="21600" h="21481" extrusionOk="0">
                <a:moveTo>
                  <a:pt x="7971" y="4"/>
                </a:moveTo>
                <a:cubicBezTo>
                  <a:pt x="7798" y="4"/>
                  <a:pt x="7628" y="19"/>
                  <a:pt x="7458" y="65"/>
                </a:cubicBezTo>
                <a:cubicBezTo>
                  <a:pt x="6744" y="254"/>
                  <a:pt x="6320" y="823"/>
                  <a:pt x="5948" y="1322"/>
                </a:cubicBezTo>
                <a:cubicBezTo>
                  <a:pt x="5737" y="1603"/>
                  <a:pt x="5539" y="1865"/>
                  <a:pt x="5314" y="2046"/>
                </a:cubicBezTo>
                <a:cubicBezTo>
                  <a:pt x="5139" y="2185"/>
                  <a:pt x="5133" y="2413"/>
                  <a:pt x="5304" y="2556"/>
                </a:cubicBezTo>
                <a:cubicBezTo>
                  <a:pt x="5475" y="2700"/>
                  <a:pt x="5753" y="2703"/>
                  <a:pt x="5929" y="2564"/>
                </a:cubicBezTo>
                <a:cubicBezTo>
                  <a:pt x="6233" y="2321"/>
                  <a:pt x="6474" y="2001"/>
                  <a:pt x="6703" y="1695"/>
                </a:cubicBezTo>
                <a:cubicBezTo>
                  <a:pt x="7024" y="1265"/>
                  <a:pt x="7334" y="857"/>
                  <a:pt x="7738" y="750"/>
                </a:cubicBezTo>
                <a:cubicBezTo>
                  <a:pt x="8117" y="650"/>
                  <a:pt x="8628" y="831"/>
                  <a:pt x="9183" y="1017"/>
                </a:cubicBezTo>
                <a:cubicBezTo>
                  <a:pt x="9704" y="1192"/>
                  <a:pt x="10245" y="1375"/>
                  <a:pt x="10795" y="1375"/>
                </a:cubicBezTo>
                <a:cubicBezTo>
                  <a:pt x="11345" y="1375"/>
                  <a:pt x="11886" y="1193"/>
                  <a:pt x="12408" y="1017"/>
                </a:cubicBezTo>
                <a:cubicBezTo>
                  <a:pt x="12962" y="831"/>
                  <a:pt x="13486" y="649"/>
                  <a:pt x="13862" y="750"/>
                </a:cubicBezTo>
                <a:cubicBezTo>
                  <a:pt x="14265" y="858"/>
                  <a:pt x="14567" y="1265"/>
                  <a:pt x="14888" y="1695"/>
                </a:cubicBezTo>
                <a:cubicBezTo>
                  <a:pt x="15175" y="2076"/>
                  <a:pt x="15471" y="2472"/>
                  <a:pt x="15895" y="2724"/>
                </a:cubicBezTo>
                <a:cubicBezTo>
                  <a:pt x="16326" y="2979"/>
                  <a:pt x="16886" y="3090"/>
                  <a:pt x="17424" y="3196"/>
                </a:cubicBezTo>
                <a:cubicBezTo>
                  <a:pt x="18017" y="3313"/>
                  <a:pt x="18578" y="3425"/>
                  <a:pt x="18822" y="3699"/>
                </a:cubicBezTo>
                <a:cubicBezTo>
                  <a:pt x="19061" y="3969"/>
                  <a:pt x="19017" y="4438"/>
                  <a:pt x="18971" y="4933"/>
                </a:cubicBezTo>
                <a:cubicBezTo>
                  <a:pt x="18930" y="5386"/>
                  <a:pt x="18880" y="5849"/>
                  <a:pt x="19046" y="6266"/>
                </a:cubicBezTo>
                <a:cubicBezTo>
                  <a:pt x="19206" y="6666"/>
                  <a:pt x="19570" y="7019"/>
                  <a:pt x="19922" y="7356"/>
                </a:cubicBezTo>
                <a:cubicBezTo>
                  <a:pt x="20327" y="7741"/>
                  <a:pt x="20714" y="8103"/>
                  <a:pt x="20714" y="8461"/>
                </a:cubicBezTo>
                <a:cubicBezTo>
                  <a:pt x="20714" y="8818"/>
                  <a:pt x="20327" y="9187"/>
                  <a:pt x="19922" y="9573"/>
                </a:cubicBezTo>
                <a:cubicBezTo>
                  <a:pt x="19570" y="9910"/>
                  <a:pt x="19206" y="10254"/>
                  <a:pt x="19046" y="10655"/>
                </a:cubicBezTo>
                <a:cubicBezTo>
                  <a:pt x="18880" y="11073"/>
                  <a:pt x="18930" y="11543"/>
                  <a:pt x="18971" y="11996"/>
                </a:cubicBezTo>
                <a:cubicBezTo>
                  <a:pt x="19017" y="12491"/>
                  <a:pt x="19061" y="12952"/>
                  <a:pt x="18822" y="13222"/>
                </a:cubicBezTo>
                <a:cubicBezTo>
                  <a:pt x="18578" y="13496"/>
                  <a:pt x="18018" y="13608"/>
                  <a:pt x="17424" y="13725"/>
                </a:cubicBezTo>
                <a:cubicBezTo>
                  <a:pt x="16886" y="13832"/>
                  <a:pt x="16324" y="13942"/>
                  <a:pt x="15895" y="14198"/>
                </a:cubicBezTo>
                <a:cubicBezTo>
                  <a:pt x="15471" y="14450"/>
                  <a:pt x="15175" y="14844"/>
                  <a:pt x="14888" y="15226"/>
                </a:cubicBezTo>
                <a:cubicBezTo>
                  <a:pt x="14567" y="15655"/>
                  <a:pt x="14265" y="16064"/>
                  <a:pt x="13862" y="16171"/>
                </a:cubicBezTo>
                <a:cubicBezTo>
                  <a:pt x="13485" y="16273"/>
                  <a:pt x="12963" y="16090"/>
                  <a:pt x="12408" y="15904"/>
                </a:cubicBezTo>
                <a:cubicBezTo>
                  <a:pt x="11887" y="15729"/>
                  <a:pt x="11345" y="15554"/>
                  <a:pt x="10795" y="15554"/>
                </a:cubicBezTo>
                <a:cubicBezTo>
                  <a:pt x="10245" y="15554"/>
                  <a:pt x="9705" y="15729"/>
                  <a:pt x="9183" y="15904"/>
                </a:cubicBezTo>
                <a:cubicBezTo>
                  <a:pt x="8630" y="16090"/>
                  <a:pt x="8118" y="16272"/>
                  <a:pt x="7738" y="16171"/>
                </a:cubicBezTo>
                <a:cubicBezTo>
                  <a:pt x="7334" y="16064"/>
                  <a:pt x="7024" y="15655"/>
                  <a:pt x="6703" y="15226"/>
                </a:cubicBezTo>
                <a:cubicBezTo>
                  <a:pt x="6416" y="14844"/>
                  <a:pt x="6120" y="14449"/>
                  <a:pt x="5696" y="14198"/>
                </a:cubicBezTo>
                <a:cubicBezTo>
                  <a:pt x="5266" y="13942"/>
                  <a:pt x="4714" y="13832"/>
                  <a:pt x="4176" y="13725"/>
                </a:cubicBezTo>
                <a:cubicBezTo>
                  <a:pt x="3583" y="13608"/>
                  <a:pt x="3021" y="13496"/>
                  <a:pt x="2778" y="13222"/>
                </a:cubicBezTo>
                <a:cubicBezTo>
                  <a:pt x="2538" y="12952"/>
                  <a:pt x="2583" y="12491"/>
                  <a:pt x="2629" y="11996"/>
                </a:cubicBezTo>
                <a:cubicBezTo>
                  <a:pt x="2670" y="11543"/>
                  <a:pt x="2711" y="11073"/>
                  <a:pt x="2545" y="10655"/>
                </a:cubicBezTo>
                <a:cubicBezTo>
                  <a:pt x="2386" y="10254"/>
                  <a:pt x="2021" y="9910"/>
                  <a:pt x="1669" y="9573"/>
                </a:cubicBezTo>
                <a:cubicBezTo>
                  <a:pt x="1264" y="9187"/>
                  <a:pt x="886" y="8818"/>
                  <a:pt x="886" y="8461"/>
                </a:cubicBezTo>
                <a:cubicBezTo>
                  <a:pt x="886" y="8103"/>
                  <a:pt x="1264" y="7741"/>
                  <a:pt x="1669" y="7356"/>
                </a:cubicBezTo>
                <a:cubicBezTo>
                  <a:pt x="2021" y="7019"/>
                  <a:pt x="2386" y="6666"/>
                  <a:pt x="2545" y="6266"/>
                </a:cubicBezTo>
                <a:cubicBezTo>
                  <a:pt x="2711" y="5849"/>
                  <a:pt x="2670" y="5386"/>
                  <a:pt x="2629" y="4933"/>
                </a:cubicBezTo>
                <a:cubicBezTo>
                  <a:pt x="2583" y="4438"/>
                  <a:pt x="2538" y="3969"/>
                  <a:pt x="2778" y="3699"/>
                </a:cubicBezTo>
                <a:cubicBezTo>
                  <a:pt x="2919" y="3539"/>
                  <a:pt x="3179" y="3418"/>
                  <a:pt x="3626" y="3310"/>
                </a:cubicBezTo>
                <a:cubicBezTo>
                  <a:pt x="3860" y="3253"/>
                  <a:pt x="3994" y="3052"/>
                  <a:pt x="3925" y="2861"/>
                </a:cubicBezTo>
                <a:cubicBezTo>
                  <a:pt x="3855" y="2669"/>
                  <a:pt x="3609" y="2558"/>
                  <a:pt x="3375" y="2617"/>
                </a:cubicBezTo>
                <a:cubicBezTo>
                  <a:pt x="2940" y="2723"/>
                  <a:pt x="2399" y="2891"/>
                  <a:pt x="2060" y="3272"/>
                </a:cubicBezTo>
                <a:cubicBezTo>
                  <a:pt x="1628" y="3757"/>
                  <a:pt x="1687" y="4384"/>
                  <a:pt x="1743" y="4986"/>
                </a:cubicBezTo>
                <a:cubicBezTo>
                  <a:pt x="1778" y="5370"/>
                  <a:pt x="1818" y="5763"/>
                  <a:pt x="1706" y="6045"/>
                </a:cubicBezTo>
                <a:cubicBezTo>
                  <a:pt x="1601" y="6308"/>
                  <a:pt x="1306" y="6589"/>
                  <a:pt x="997" y="6883"/>
                </a:cubicBezTo>
                <a:cubicBezTo>
                  <a:pt x="530" y="7330"/>
                  <a:pt x="0" y="7836"/>
                  <a:pt x="0" y="8461"/>
                </a:cubicBezTo>
                <a:cubicBezTo>
                  <a:pt x="0" y="9086"/>
                  <a:pt x="530" y="9590"/>
                  <a:pt x="997" y="10038"/>
                </a:cubicBezTo>
                <a:cubicBezTo>
                  <a:pt x="1306" y="10333"/>
                  <a:pt x="1601" y="10613"/>
                  <a:pt x="1706" y="10876"/>
                </a:cubicBezTo>
                <a:cubicBezTo>
                  <a:pt x="1818" y="11158"/>
                  <a:pt x="1778" y="11560"/>
                  <a:pt x="1743" y="11942"/>
                </a:cubicBezTo>
                <a:cubicBezTo>
                  <a:pt x="1687" y="12546"/>
                  <a:pt x="1628" y="13164"/>
                  <a:pt x="2060" y="13649"/>
                </a:cubicBezTo>
                <a:cubicBezTo>
                  <a:pt x="2495" y="14137"/>
                  <a:pt x="3239" y="14291"/>
                  <a:pt x="3962" y="14434"/>
                </a:cubicBezTo>
                <a:cubicBezTo>
                  <a:pt x="4436" y="14527"/>
                  <a:pt x="4886" y="14613"/>
                  <a:pt x="5174" y="14784"/>
                </a:cubicBezTo>
                <a:cubicBezTo>
                  <a:pt x="5456" y="14951"/>
                  <a:pt x="5696" y="15271"/>
                  <a:pt x="5948" y="15607"/>
                </a:cubicBezTo>
                <a:cubicBezTo>
                  <a:pt x="6320" y="16106"/>
                  <a:pt x="6744" y="16667"/>
                  <a:pt x="7458" y="16856"/>
                </a:cubicBezTo>
                <a:cubicBezTo>
                  <a:pt x="8014" y="17004"/>
                  <a:pt x="8580" y="16864"/>
                  <a:pt x="9136" y="16689"/>
                </a:cubicBezTo>
                <a:lnTo>
                  <a:pt x="7905" y="20422"/>
                </a:lnTo>
                <a:lnTo>
                  <a:pt x="5929" y="18814"/>
                </a:lnTo>
                <a:cubicBezTo>
                  <a:pt x="5819" y="18724"/>
                  <a:pt x="5662" y="18691"/>
                  <a:pt x="5510" y="18723"/>
                </a:cubicBezTo>
                <a:lnTo>
                  <a:pt x="2778" y="19302"/>
                </a:lnTo>
                <a:lnTo>
                  <a:pt x="3925" y="15813"/>
                </a:lnTo>
                <a:cubicBezTo>
                  <a:pt x="3988" y="15621"/>
                  <a:pt x="3844" y="15422"/>
                  <a:pt x="3608" y="15371"/>
                </a:cubicBezTo>
                <a:cubicBezTo>
                  <a:pt x="3372" y="15320"/>
                  <a:pt x="3131" y="15429"/>
                  <a:pt x="3067" y="15622"/>
                </a:cubicBezTo>
                <a:lnTo>
                  <a:pt x="1725" y="19721"/>
                </a:lnTo>
                <a:cubicBezTo>
                  <a:pt x="1684" y="19846"/>
                  <a:pt x="1725" y="19972"/>
                  <a:pt x="1837" y="20064"/>
                </a:cubicBezTo>
                <a:cubicBezTo>
                  <a:pt x="1947" y="20156"/>
                  <a:pt x="2111" y="20195"/>
                  <a:pt x="2265" y="20163"/>
                </a:cubicBezTo>
                <a:lnTo>
                  <a:pt x="5482" y="19477"/>
                </a:lnTo>
                <a:lnTo>
                  <a:pt x="7821" y="21382"/>
                </a:lnTo>
                <a:cubicBezTo>
                  <a:pt x="7905" y="21450"/>
                  <a:pt x="8022" y="21481"/>
                  <a:pt x="8138" y="21481"/>
                </a:cubicBezTo>
                <a:cubicBezTo>
                  <a:pt x="8176" y="21481"/>
                  <a:pt x="8212" y="21482"/>
                  <a:pt x="8250" y="21473"/>
                </a:cubicBezTo>
                <a:cubicBezTo>
                  <a:pt x="8404" y="21440"/>
                  <a:pt x="8526" y="21340"/>
                  <a:pt x="8567" y="21214"/>
                </a:cubicBezTo>
                <a:lnTo>
                  <a:pt x="10152" y="16384"/>
                </a:lnTo>
                <a:cubicBezTo>
                  <a:pt x="10382" y="16322"/>
                  <a:pt x="10597" y="16277"/>
                  <a:pt x="10795" y="16277"/>
                </a:cubicBezTo>
                <a:cubicBezTo>
                  <a:pt x="11006" y="16277"/>
                  <a:pt x="11249" y="16323"/>
                  <a:pt x="11495" y="16392"/>
                </a:cubicBezTo>
                <a:lnTo>
                  <a:pt x="13033" y="21077"/>
                </a:lnTo>
                <a:cubicBezTo>
                  <a:pt x="13074" y="21202"/>
                  <a:pt x="13188" y="21295"/>
                  <a:pt x="13340" y="21329"/>
                </a:cubicBezTo>
                <a:cubicBezTo>
                  <a:pt x="13492" y="21363"/>
                  <a:pt x="13656" y="21329"/>
                  <a:pt x="13769" y="21237"/>
                </a:cubicBezTo>
                <a:lnTo>
                  <a:pt x="16137" y="19325"/>
                </a:lnTo>
                <a:lnTo>
                  <a:pt x="19335" y="20018"/>
                </a:lnTo>
                <a:cubicBezTo>
                  <a:pt x="19449" y="20043"/>
                  <a:pt x="19561" y="20035"/>
                  <a:pt x="19661" y="19988"/>
                </a:cubicBezTo>
                <a:cubicBezTo>
                  <a:pt x="19694" y="19972"/>
                  <a:pt x="19726" y="19950"/>
                  <a:pt x="19754" y="19927"/>
                </a:cubicBezTo>
                <a:cubicBezTo>
                  <a:pt x="19866" y="19836"/>
                  <a:pt x="19916" y="19702"/>
                  <a:pt x="19875" y="19576"/>
                </a:cubicBezTo>
                <a:lnTo>
                  <a:pt x="18393" y="14898"/>
                </a:lnTo>
                <a:cubicBezTo>
                  <a:pt x="18330" y="14706"/>
                  <a:pt x="18088" y="14587"/>
                  <a:pt x="17852" y="14639"/>
                </a:cubicBezTo>
                <a:cubicBezTo>
                  <a:pt x="17614" y="14693"/>
                  <a:pt x="17482" y="14895"/>
                  <a:pt x="17545" y="15089"/>
                </a:cubicBezTo>
                <a:lnTo>
                  <a:pt x="18822" y="19157"/>
                </a:lnTo>
                <a:lnTo>
                  <a:pt x="16118" y="18578"/>
                </a:lnTo>
                <a:cubicBezTo>
                  <a:pt x="15968" y="18545"/>
                  <a:pt x="15812" y="18579"/>
                  <a:pt x="15699" y="18670"/>
                </a:cubicBezTo>
                <a:lnTo>
                  <a:pt x="13685" y="20285"/>
                </a:lnTo>
                <a:lnTo>
                  <a:pt x="12511" y="16712"/>
                </a:lnTo>
                <a:cubicBezTo>
                  <a:pt x="12880" y="16826"/>
                  <a:pt x="13249" y="16925"/>
                  <a:pt x="13620" y="16925"/>
                </a:cubicBezTo>
                <a:cubicBezTo>
                  <a:pt x="13793" y="16925"/>
                  <a:pt x="13962" y="16902"/>
                  <a:pt x="14133" y="16856"/>
                </a:cubicBezTo>
                <a:cubicBezTo>
                  <a:pt x="14848" y="16667"/>
                  <a:pt x="15270" y="16106"/>
                  <a:pt x="15643" y="15607"/>
                </a:cubicBezTo>
                <a:cubicBezTo>
                  <a:pt x="15895" y="15270"/>
                  <a:pt x="16136" y="14951"/>
                  <a:pt x="16417" y="14784"/>
                </a:cubicBezTo>
                <a:cubicBezTo>
                  <a:pt x="16706" y="14613"/>
                  <a:pt x="17155" y="14527"/>
                  <a:pt x="17629" y="14434"/>
                </a:cubicBezTo>
                <a:cubicBezTo>
                  <a:pt x="18353" y="14291"/>
                  <a:pt x="19095" y="14137"/>
                  <a:pt x="19530" y="13649"/>
                </a:cubicBezTo>
                <a:cubicBezTo>
                  <a:pt x="19962" y="13164"/>
                  <a:pt x="19903" y="12546"/>
                  <a:pt x="19847" y="11942"/>
                </a:cubicBezTo>
                <a:cubicBezTo>
                  <a:pt x="19812" y="11560"/>
                  <a:pt x="19782" y="11158"/>
                  <a:pt x="19894" y="10876"/>
                </a:cubicBezTo>
                <a:cubicBezTo>
                  <a:pt x="19999" y="10613"/>
                  <a:pt x="20284" y="10333"/>
                  <a:pt x="20593" y="10038"/>
                </a:cubicBezTo>
                <a:cubicBezTo>
                  <a:pt x="21061" y="9590"/>
                  <a:pt x="21600" y="9086"/>
                  <a:pt x="21600" y="8461"/>
                </a:cubicBezTo>
                <a:cubicBezTo>
                  <a:pt x="21600" y="7836"/>
                  <a:pt x="21061" y="7330"/>
                  <a:pt x="20593" y="6883"/>
                </a:cubicBezTo>
                <a:cubicBezTo>
                  <a:pt x="20284" y="6589"/>
                  <a:pt x="19999" y="6308"/>
                  <a:pt x="19894" y="6045"/>
                </a:cubicBezTo>
                <a:cubicBezTo>
                  <a:pt x="19782" y="5763"/>
                  <a:pt x="19812" y="5370"/>
                  <a:pt x="19847" y="4986"/>
                </a:cubicBezTo>
                <a:cubicBezTo>
                  <a:pt x="19903" y="4384"/>
                  <a:pt x="19962" y="3757"/>
                  <a:pt x="19530" y="3272"/>
                </a:cubicBezTo>
                <a:cubicBezTo>
                  <a:pt x="19095" y="2783"/>
                  <a:pt x="18352" y="2638"/>
                  <a:pt x="17629" y="2495"/>
                </a:cubicBezTo>
                <a:cubicBezTo>
                  <a:pt x="17155" y="2401"/>
                  <a:pt x="16705" y="2309"/>
                  <a:pt x="16417" y="2137"/>
                </a:cubicBezTo>
                <a:cubicBezTo>
                  <a:pt x="16135" y="1969"/>
                  <a:pt x="15896" y="1658"/>
                  <a:pt x="15643" y="1322"/>
                </a:cubicBezTo>
                <a:cubicBezTo>
                  <a:pt x="15271" y="823"/>
                  <a:pt x="14846" y="254"/>
                  <a:pt x="14133" y="65"/>
                </a:cubicBezTo>
                <a:cubicBezTo>
                  <a:pt x="13446" y="-118"/>
                  <a:pt x="12750" y="119"/>
                  <a:pt x="12073" y="347"/>
                </a:cubicBezTo>
                <a:cubicBezTo>
                  <a:pt x="11631" y="494"/>
                  <a:pt x="11170" y="651"/>
                  <a:pt x="10795" y="651"/>
                </a:cubicBezTo>
                <a:cubicBezTo>
                  <a:pt x="10420" y="651"/>
                  <a:pt x="9968" y="494"/>
                  <a:pt x="9527" y="347"/>
                </a:cubicBezTo>
                <a:cubicBezTo>
                  <a:pt x="9018" y="174"/>
                  <a:pt x="8488" y="4"/>
                  <a:pt x="7971" y="4"/>
                </a:cubicBezTo>
                <a:close/>
                <a:moveTo>
                  <a:pt x="4633" y="2404"/>
                </a:moveTo>
                <a:cubicBezTo>
                  <a:pt x="4524" y="2404"/>
                  <a:pt x="4418" y="2435"/>
                  <a:pt x="4335" y="2503"/>
                </a:cubicBezTo>
                <a:cubicBezTo>
                  <a:pt x="4168" y="2639"/>
                  <a:pt x="4168" y="2862"/>
                  <a:pt x="4335" y="2998"/>
                </a:cubicBezTo>
                <a:cubicBezTo>
                  <a:pt x="4502" y="3134"/>
                  <a:pt x="4765" y="3134"/>
                  <a:pt x="4932" y="2998"/>
                </a:cubicBezTo>
                <a:cubicBezTo>
                  <a:pt x="5098" y="2862"/>
                  <a:pt x="5098" y="2639"/>
                  <a:pt x="4932" y="2503"/>
                </a:cubicBezTo>
                <a:cubicBezTo>
                  <a:pt x="4848" y="2435"/>
                  <a:pt x="4743" y="2404"/>
                  <a:pt x="4633" y="2404"/>
                </a:cubicBezTo>
                <a:close/>
                <a:moveTo>
                  <a:pt x="10795" y="3295"/>
                </a:moveTo>
                <a:cubicBezTo>
                  <a:pt x="9050" y="3295"/>
                  <a:pt x="7474" y="3876"/>
                  <a:pt x="6330" y="4811"/>
                </a:cubicBezTo>
                <a:cubicBezTo>
                  <a:pt x="5186" y="5746"/>
                  <a:pt x="4475" y="7034"/>
                  <a:pt x="4475" y="8461"/>
                </a:cubicBezTo>
                <a:cubicBezTo>
                  <a:pt x="4475" y="9887"/>
                  <a:pt x="5186" y="11183"/>
                  <a:pt x="6330" y="12118"/>
                </a:cubicBezTo>
                <a:cubicBezTo>
                  <a:pt x="7474" y="13052"/>
                  <a:pt x="9050" y="13626"/>
                  <a:pt x="10795" y="13626"/>
                </a:cubicBezTo>
                <a:cubicBezTo>
                  <a:pt x="12541" y="13626"/>
                  <a:pt x="14126" y="13052"/>
                  <a:pt x="15270" y="12118"/>
                </a:cubicBezTo>
                <a:cubicBezTo>
                  <a:pt x="16414" y="11183"/>
                  <a:pt x="17116" y="9887"/>
                  <a:pt x="17116" y="8461"/>
                </a:cubicBezTo>
                <a:cubicBezTo>
                  <a:pt x="17116" y="7034"/>
                  <a:pt x="16414" y="5746"/>
                  <a:pt x="15270" y="4811"/>
                </a:cubicBezTo>
                <a:cubicBezTo>
                  <a:pt x="14126" y="3876"/>
                  <a:pt x="12541" y="3295"/>
                  <a:pt x="10795" y="3295"/>
                </a:cubicBezTo>
                <a:close/>
                <a:moveTo>
                  <a:pt x="10795" y="4019"/>
                </a:moveTo>
                <a:cubicBezTo>
                  <a:pt x="12297" y="4019"/>
                  <a:pt x="13661" y="4518"/>
                  <a:pt x="14645" y="5322"/>
                </a:cubicBezTo>
                <a:cubicBezTo>
                  <a:pt x="15629" y="6126"/>
                  <a:pt x="16230" y="7234"/>
                  <a:pt x="16230" y="8461"/>
                </a:cubicBezTo>
                <a:cubicBezTo>
                  <a:pt x="16230" y="9688"/>
                  <a:pt x="15629" y="10796"/>
                  <a:pt x="14645" y="11600"/>
                </a:cubicBezTo>
                <a:cubicBezTo>
                  <a:pt x="13661" y="12404"/>
                  <a:pt x="12297" y="12902"/>
                  <a:pt x="10795" y="12902"/>
                </a:cubicBezTo>
                <a:cubicBezTo>
                  <a:pt x="9294" y="12902"/>
                  <a:pt x="7938" y="12404"/>
                  <a:pt x="6955" y="11600"/>
                </a:cubicBezTo>
                <a:cubicBezTo>
                  <a:pt x="5971" y="10796"/>
                  <a:pt x="5360" y="9688"/>
                  <a:pt x="5360" y="8461"/>
                </a:cubicBezTo>
                <a:cubicBezTo>
                  <a:pt x="5360" y="7234"/>
                  <a:pt x="5971" y="6126"/>
                  <a:pt x="6955" y="5322"/>
                </a:cubicBezTo>
                <a:cubicBezTo>
                  <a:pt x="7938" y="4518"/>
                  <a:pt x="9294" y="4019"/>
                  <a:pt x="10795" y="401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6" name="Freeform: Shape 1157"/>
          <p:cNvSpPr/>
          <p:nvPr/>
        </p:nvSpPr>
        <p:spPr>
          <a:xfrm>
            <a:off x="1418828" y="1141015"/>
            <a:ext cx="753666" cy="1202929"/>
          </a:xfrm>
          <a:custGeom>
            <a:avLst/>
            <a:gdLst/>
            <a:ahLst/>
            <a:cxnLst>
              <a:cxn ang="0">
                <a:pos x="wd2" y="hd2"/>
              </a:cxn>
              <a:cxn ang="5400000">
                <a:pos x="wd2" y="hd2"/>
              </a:cxn>
              <a:cxn ang="10800000">
                <a:pos x="wd2" y="hd2"/>
              </a:cxn>
              <a:cxn ang="16200000">
                <a:pos x="wd2" y="hd2"/>
              </a:cxn>
            </a:cxnLst>
            <a:rect l="0" t="0" r="r" b="b"/>
            <a:pathLst>
              <a:path w="21600" h="21600" extrusionOk="0">
                <a:moveTo>
                  <a:pt x="10794" y="0"/>
                </a:moveTo>
                <a:cubicBezTo>
                  <a:pt x="4839" y="0"/>
                  <a:pt x="0" y="3032"/>
                  <a:pt x="0" y="6763"/>
                </a:cubicBezTo>
                <a:cubicBezTo>
                  <a:pt x="0" y="12278"/>
                  <a:pt x="9961" y="19855"/>
                  <a:pt x="10385" y="20175"/>
                </a:cubicBezTo>
                <a:cubicBezTo>
                  <a:pt x="10488" y="20252"/>
                  <a:pt x="10634" y="20296"/>
                  <a:pt x="10794" y="20296"/>
                </a:cubicBezTo>
                <a:cubicBezTo>
                  <a:pt x="10954" y="20296"/>
                  <a:pt x="11111" y="20252"/>
                  <a:pt x="11215" y="20175"/>
                </a:cubicBezTo>
                <a:cubicBezTo>
                  <a:pt x="11638" y="19855"/>
                  <a:pt x="21600" y="12278"/>
                  <a:pt x="21600" y="6763"/>
                </a:cubicBezTo>
                <a:cubicBezTo>
                  <a:pt x="21600" y="3032"/>
                  <a:pt x="16750" y="0"/>
                  <a:pt x="10794" y="0"/>
                </a:cubicBezTo>
                <a:close/>
                <a:moveTo>
                  <a:pt x="10794" y="677"/>
                </a:moveTo>
                <a:cubicBezTo>
                  <a:pt x="16155" y="677"/>
                  <a:pt x="20519" y="3405"/>
                  <a:pt x="20519" y="6763"/>
                </a:cubicBezTo>
                <a:cubicBezTo>
                  <a:pt x="20519" y="11413"/>
                  <a:pt x="12701" y="17904"/>
                  <a:pt x="10794" y="19419"/>
                </a:cubicBezTo>
                <a:cubicBezTo>
                  <a:pt x="8887" y="17904"/>
                  <a:pt x="1081" y="11415"/>
                  <a:pt x="1081" y="6763"/>
                </a:cubicBezTo>
                <a:cubicBezTo>
                  <a:pt x="1081" y="3405"/>
                  <a:pt x="5434" y="677"/>
                  <a:pt x="10794" y="677"/>
                </a:cubicBezTo>
                <a:close/>
                <a:moveTo>
                  <a:pt x="10794" y="2031"/>
                </a:moveTo>
                <a:cubicBezTo>
                  <a:pt x="9356" y="2031"/>
                  <a:pt x="7957" y="2282"/>
                  <a:pt x="6745" y="2765"/>
                </a:cubicBezTo>
                <a:cubicBezTo>
                  <a:pt x="6492" y="2865"/>
                  <a:pt x="6414" y="3077"/>
                  <a:pt x="6574" y="3235"/>
                </a:cubicBezTo>
                <a:cubicBezTo>
                  <a:pt x="6735" y="3393"/>
                  <a:pt x="7072" y="3435"/>
                  <a:pt x="7325" y="3335"/>
                </a:cubicBezTo>
                <a:cubicBezTo>
                  <a:pt x="8363" y="2921"/>
                  <a:pt x="9561" y="2708"/>
                  <a:pt x="10794" y="2708"/>
                </a:cubicBezTo>
                <a:cubicBezTo>
                  <a:pt x="14367" y="2708"/>
                  <a:pt x="17278" y="4524"/>
                  <a:pt x="17278" y="6763"/>
                </a:cubicBezTo>
                <a:cubicBezTo>
                  <a:pt x="17278" y="9002"/>
                  <a:pt x="14367" y="10825"/>
                  <a:pt x="10794" y="10825"/>
                </a:cubicBezTo>
                <a:cubicBezTo>
                  <a:pt x="7221" y="10825"/>
                  <a:pt x="4311" y="9002"/>
                  <a:pt x="4311" y="6763"/>
                </a:cubicBezTo>
                <a:cubicBezTo>
                  <a:pt x="4311" y="5823"/>
                  <a:pt x="4838" y="4907"/>
                  <a:pt x="5790" y="4183"/>
                </a:cubicBezTo>
                <a:cubicBezTo>
                  <a:pt x="5979" y="4038"/>
                  <a:pt x="5952" y="3832"/>
                  <a:pt x="5721" y="3713"/>
                </a:cubicBezTo>
                <a:cubicBezTo>
                  <a:pt x="5492" y="3593"/>
                  <a:pt x="5148" y="3612"/>
                  <a:pt x="4959" y="3756"/>
                </a:cubicBezTo>
                <a:cubicBezTo>
                  <a:pt x="3848" y="4600"/>
                  <a:pt x="3230" y="5667"/>
                  <a:pt x="3230" y="6763"/>
                </a:cubicBezTo>
                <a:cubicBezTo>
                  <a:pt x="3230" y="9375"/>
                  <a:pt x="6625" y="11502"/>
                  <a:pt x="10794" y="11502"/>
                </a:cubicBezTo>
                <a:cubicBezTo>
                  <a:pt x="14962" y="11502"/>
                  <a:pt x="18358" y="9375"/>
                  <a:pt x="18358" y="6763"/>
                </a:cubicBezTo>
                <a:cubicBezTo>
                  <a:pt x="18358" y="4151"/>
                  <a:pt x="14962" y="2031"/>
                  <a:pt x="10794" y="2031"/>
                </a:cubicBezTo>
                <a:close/>
                <a:moveTo>
                  <a:pt x="7052" y="18578"/>
                </a:moveTo>
                <a:lnTo>
                  <a:pt x="6916" y="18614"/>
                </a:lnTo>
                <a:cubicBezTo>
                  <a:pt x="5773" y="18916"/>
                  <a:pt x="5073" y="19363"/>
                  <a:pt x="5073" y="19890"/>
                </a:cubicBezTo>
                <a:cubicBezTo>
                  <a:pt x="5073" y="20417"/>
                  <a:pt x="5773" y="20870"/>
                  <a:pt x="6916" y="21172"/>
                </a:cubicBezTo>
                <a:cubicBezTo>
                  <a:pt x="7919" y="21437"/>
                  <a:pt x="9294" y="21600"/>
                  <a:pt x="10794" y="21600"/>
                </a:cubicBezTo>
                <a:cubicBezTo>
                  <a:pt x="12295" y="21600"/>
                  <a:pt x="13670" y="21437"/>
                  <a:pt x="14673" y="21172"/>
                </a:cubicBezTo>
                <a:cubicBezTo>
                  <a:pt x="15815" y="20870"/>
                  <a:pt x="16516" y="20417"/>
                  <a:pt x="16516" y="19890"/>
                </a:cubicBezTo>
                <a:cubicBezTo>
                  <a:pt x="16516" y="19363"/>
                  <a:pt x="15815" y="18916"/>
                  <a:pt x="14673" y="18614"/>
                </a:cubicBezTo>
                <a:lnTo>
                  <a:pt x="14548" y="18578"/>
                </a:lnTo>
                <a:cubicBezTo>
                  <a:pt x="14326" y="18771"/>
                  <a:pt x="14096" y="18964"/>
                  <a:pt x="13877" y="19149"/>
                </a:cubicBezTo>
                <a:cubicBezTo>
                  <a:pt x="14007" y="19176"/>
                  <a:pt x="14134" y="19203"/>
                  <a:pt x="14252" y="19234"/>
                </a:cubicBezTo>
                <a:cubicBezTo>
                  <a:pt x="14986" y="19428"/>
                  <a:pt x="15435" y="19660"/>
                  <a:pt x="15435" y="19890"/>
                </a:cubicBezTo>
                <a:cubicBezTo>
                  <a:pt x="15435" y="20119"/>
                  <a:pt x="14986" y="20359"/>
                  <a:pt x="14252" y="20552"/>
                </a:cubicBezTo>
                <a:cubicBezTo>
                  <a:pt x="13380" y="20783"/>
                  <a:pt x="12156" y="20923"/>
                  <a:pt x="10794" y="20923"/>
                </a:cubicBezTo>
                <a:cubicBezTo>
                  <a:pt x="9432" y="20923"/>
                  <a:pt x="8209" y="20783"/>
                  <a:pt x="7336" y="20552"/>
                </a:cubicBezTo>
                <a:cubicBezTo>
                  <a:pt x="6603" y="20359"/>
                  <a:pt x="6154" y="20119"/>
                  <a:pt x="6154" y="19890"/>
                </a:cubicBezTo>
                <a:cubicBezTo>
                  <a:pt x="6154" y="19660"/>
                  <a:pt x="6603" y="19428"/>
                  <a:pt x="7336" y="19234"/>
                </a:cubicBezTo>
                <a:cubicBezTo>
                  <a:pt x="7454" y="19203"/>
                  <a:pt x="7581" y="19176"/>
                  <a:pt x="7712" y="19149"/>
                </a:cubicBezTo>
                <a:cubicBezTo>
                  <a:pt x="7492" y="18965"/>
                  <a:pt x="7274" y="18771"/>
                  <a:pt x="7052" y="18578"/>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7" name="Freeform: Shape 1161"/>
          <p:cNvSpPr/>
          <p:nvPr/>
        </p:nvSpPr>
        <p:spPr>
          <a:xfrm>
            <a:off x="16383396" y="9181035"/>
            <a:ext cx="1072358" cy="1121046"/>
          </a:xfrm>
          <a:custGeom>
            <a:avLst/>
            <a:gdLst/>
            <a:ahLst/>
            <a:cxnLst>
              <a:cxn ang="0">
                <a:pos x="wd2" y="hd2"/>
              </a:cxn>
              <a:cxn ang="5400000">
                <a:pos x="wd2" y="hd2"/>
              </a:cxn>
              <a:cxn ang="10800000">
                <a:pos x="wd2" y="hd2"/>
              </a:cxn>
              <a:cxn ang="16200000">
                <a:pos x="wd2" y="hd2"/>
              </a:cxn>
            </a:cxnLst>
            <a:rect l="0" t="0" r="r" b="b"/>
            <a:pathLst>
              <a:path w="21172" h="21566" extrusionOk="0">
                <a:moveTo>
                  <a:pt x="4302" y="5"/>
                </a:moveTo>
                <a:cubicBezTo>
                  <a:pt x="3668" y="-34"/>
                  <a:pt x="3023" y="150"/>
                  <a:pt x="2500" y="563"/>
                </a:cubicBezTo>
                <a:lnTo>
                  <a:pt x="1058" y="1700"/>
                </a:lnTo>
                <a:cubicBezTo>
                  <a:pt x="-4" y="2539"/>
                  <a:pt x="-214" y="4041"/>
                  <a:pt x="572" y="5128"/>
                </a:cubicBezTo>
                <a:cubicBezTo>
                  <a:pt x="645" y="5229"/>
                  <a:pt x="760" y="5289"/>
                  <a:pt x="878" y="5289"/>
                </a:cubicBezTo>
                <a:cubicBezTo>
                  <a:pt x="952" y="5289"/>
                  <a:pt x="1024" y="5264"/>
                  <a:pt x="1089" y="5220"/>
                </a:cubicBezTo>
                <a:cubicBezTo>
                  <a:pt x="1257" y="5104"/>
                  <a:pt x="1293" y="4880"/>
                  <a:pt x="1175" y="4716"/>
                </a:cubicBezTo>
                <a:cubicBezTo>
                  <a:pt x="613" y="3940"/>
                  <a:pt x="770" y="2864"/>
                  <a:pt x="1528" y="2265"/>
                </a:cubicBezTo>
                <a:lnTo>
                  <a:pt x="2970" y="1128"/>
                </a:lnTo>
                <a:cubicBezTo>
                  <a:pt x="3717" y="537"/>
                  <a:pt x="4815" y="604"/>
                  <a:pt x="5477" y="1280"/>
                </a:cubicBezTo>
                <a:cubicBezTo>
                  <a:pt x="5620" y="1425"/>
                  <a:pt x="5862" y="1434"/>
                  <a:pt x="6010" y="1296"/>
                </a:cubicBezTo>
                <a:cubicBezTo>
                  <a:pt x="6159" y="1158"/>
                  <a:pt x="6159" y="929"/>
                  <a:pt x="6018" y="784"/>
                </a:cubicBezTo>
                <a:cubicBezTo>
                  <a:pt x="5554" y="310"/>
                  <a:pt x="4935" y="45"/>
                  <a:pt x="4302" y="5"/>
                </a:cubicBezTo>
                <a:close/>
                <a:moveTo>
                  <a:pt x="16870" y="5"/>
                </a:moveTo>
                <a:cubicBezTo>
                  <a:pt x="16237" y="45"/>
                  <a:pt x="15619" y="310"/>
                  <a:pt x="15154" y="784"/>
                </a:cubicBezTo>
                <a:cubicBezTo>
                  <a:pt x="15014" y="929"/>
                  <a:pt x="15021" y="1158"/>
                  <a:pt x="15170" y="1296"/>
                </a:cubicBezTo>
                <a:cubicBezTo>
                  <a:pt x="15318" y="1434"/>
                  <a:pt x="15552" y="1425"/>
                  <a:pt x="15695" y="1280"/>
                </a:cubicBezTo>
                <a:cubicBezTo>
                  <a:pt x="16357" y="604"/>
                  <a:pt x="17463" y="537"/>
                  <a:pt x="18210" y="1128"/>
                </a:cubicBezTo>
                <a:lnTo>
                  <a:pt x="19644" y="2265"/>
                </a:lnTo>
                <a:cubicBezTo>
                  <a:pt x="20403" y="2864"/>
                  <a:pt x="20559" y="3940"/>
                  <a:pt x="19997" y="4716"/>
                </a:cubicBezTo>
                <a:cubicBezTo>
                  <a:pt x="19879" y="4880"/>
                  <a:pt x="19915" y="5104"/>
                  <a:pt x="20083" y="5220"/>
                </a:cubicBezTo>
                <a:cubicBezTo>
                  <a:pt x="20149" y="5264"/>
                  <a:pt x="20220" y="5289"/>
                  <a:pt x="20295" y="5289"/>
                </a:cubicBezTo>
                <a:cubicBezTo>
                  <a:pt x="20412" y="5289"/>
                  <a:pt x="20527" y="5229"/>
                  <a:pt x="20600" y="5128"/>
                </a:cubicBezTo>
                <a:cubicBezTo>
                  <a:pt x="21386" y="4041"/>
                  <a:pt x="21177" y="2539"/>
                  <a:pt x="20114" y="1700"/>
                </a:cubicBezTo>
                <a:lnTo>
                  <a:pt x="18673" y="563"/>
                </a:lnTo>
                <a:cubicBezTo>
                  <a:pt x="18149" y="150"/>
                  <a:pt x="17504" y="-34"/>
                  <a:pt x="16870" y="5"/>
                </a:cubicBezTo>
                <a:close/>
                <a:moveTo>
                  <a:pt x="10586" y="929"/>
                </a:moveTo>
                <a:cubicBezTo>
                  <a:pt x="7663" y="929"/>
                  <a:pt x="5020" y="2086"/>
                  <a:pt x="3103" y="3953"/>
                </a:cubicBezTo>
                <a:cubicBezTo>
                  <a:pt x="1188" y="5820"/>
                  <a:pt x="0" y="8403"/>
                  <a:pt x="0" y="11251"/>
                </a:cubicBezTo>
                <a:cubicBezTo>
                  <a:pt x="0" y="14100"/>
                  <a:pt x="1188" y="16675"/>
                  <a:pt x="3103" y="18543"/>
                </a:cubicBezTo>
                <a:cubicBezTo>
                  <a:pt x="3287" y="18722"/>
                  <a:pt x="3510" y="18858"/>
                  <a:pt x="3706" y="19024"/>
                </a:cubicBezTo>
                <a:lnTo>
                  <a:pt x="2468" y="20833"/>
                </a:lnTo>
                <a:cubicBezTo>
                  <a:pt x="2354" y="21000"/>
                  <a:pt x="2399" y="21226"/>
                  <a:pt x="2570" y="21337"/>
                </a:cubicBezTo>
                <a:cubicBezTo>
                  <a:pt x="2634" y="21378"/>
                  <a:pt x="2703" y="21398"/>
                  <a:pt x="2774" y="21398"/>
                </a:cubicBezTo>
                <a:cubicBezTo>
                  <a:pt x="2894" y="21398"/>
                  <a:pt x="3016" y="21343"/>
                  <a:pt x="3087" y="21238"/>
                </a:cubicBezTo>
                <a:lnTo>
                  <a:pt x="4278" y="19489"/>
                </a:lnTo>
                <a:cubicBezTo>
                  <a:pt x="6045" y="20776"/>
                  <a:pt x="8211" y="21566"/>
                  <a:pt x="10586" y="21566"/>
                </a:cubicBezTo>
                <a:cubicBezTo>
                  <a:pt x="12959" y="21566"/>
                  <a:pt x="15128" y="20774"/>
                  <a:pt x="16894" y="19489"/>
                </a:cubicBezTo>
                <a:lnTo>
                  <a:pt x="18093" y="21238"/>
                </a:lnTo>
                <a:cubicBezTo>
                  <a:pt x="18164" y="21343"/>
                  <a:pt x="18278" y="21398"/>
                  <a:pt x="18398" y="21398"/>
                </a:cubicBezTo>
                <a:cubicBezTo>
                  <a:pt x="18469" y="21398"/>
                  <a:pt x="18538" y="21378"/>
                  <a:pt x="18602" y="21337"/>
                </a:cubicBezTo>
                <a:cubicBezTo>
                  <a:pt x="18774" y="21226"/>
                  <a:pt x="18826" y="21000"/>
                  <a:pt x="18712" y="20833"/>
                </a:cubicBezTo>
                <a:lnTo>
                  <a:pt x="17474" y="19024"/>
                </a:lnTo>
                <a:cubicBezTo>
                  <a:pt x="17671" y="18858"/>
                  <a:pt x="17893" y="18722"/>
                  <a:pt x="18077" y="18543"/>
                </a:cubicBezTo>
                <a:cubicBezTo>
                  <a:pt x="19993" y="16675"/>
                  <a:pt x="21172" y="14100"/>
                  <a:pt x="21172" y="11251"/>
                </a:cubicBezTo>
                <a:cubicBezTo>
                  <a:pt x="21172" y="8403"/>
                  <a:pt x="19993" y="5820"/>
                  <a:pt x="18077" y="3953"/>
                </a:cubicBezTo>
                <a:cubicBezTo>
                  <a:pt x="16161" y="2086"/>
                  <a:pt x="13509" y="929"/>
                  <a:pt x="10586" y="929"/>
                </a:cubicBezTo>
                <a:close/>
                <a:moveTo>
                  <a:pt x="10586" y="1654"/>
                </a:moveTo>
                <a:cubicBezTo>
                  <a:pt x="13305" y="1655"/>
                  <a:pt x="15763" y="2729"/>
                  <a:pt x="17544" y="4464"/>
                </a:cubicBezTo>
                <a:cubicBezTo>
                  <a:pt x="19325" y="6200"/>
                  <a:pt x="20428" y="8603"/>
                  <a:pt x="20428" y="11251"/>
                </a:cubicBezTo>
                <a:cubicBezTo>
                  <a:pt x="20428" y="13900"/>
                  <a:pt x="19325" y="16296"/>
                  <a:pt x="17544" y="18031"/>
                </a:cubicBezTo>
                <a:cubicBezTo>
                  <a:pt x="15763" y="19767"/>
                  <a:pt x="13305" y="20841"/>
                  <a:pt x="10586" y="20841"/>
                </a:cubicBezTo>
                <a:cubicBezTo>
                  <a:pt x="7868" y="20841"/>
                  <a:pt x="5408" y="19767"/>
                  <a:pt x="3628" y="18031"/>
                </a:cubicBezTo>
                <a:cubicBezTo>
                  <a:pt x="1847" y="16296"/>
                  <a:pt x="745" y="13900"/>
                  <a:pt x="745" y="11251"/>
                </a:cubicBezTo>
                <a:cubicBezTo>
                  <a:pt x="745" y="8603"/>
                  <a:pt x="1847" y="6200"/>
                  <a:pt x="3628" y="4464"/>
                </a:cubicBezTo>
                <a:cubicBezTo>
                  <a:pt x="5408" y="2728"/>
                  <a:pt x="7868" y="1654"/>
                  <a:pt x="10586" y="1654"/>
                </a:cubicBezTo>
                <a:close/>
                <a:moveTo>
                  <a:pt x="10586" y="2914"/>
                </a:moveTo>
                <a:cubicBezTo>
                  <a:pt x="5867" y="2914"/>
                  <a:pt x="2030" y="6654"/>
                  <a:pt x="2030" y="11251"/>
                </a:cubicBezTo>
                <a:cubicBezTo>
                  <a:pt x="2030" y="15849"/>
                  <a:pt x="5868" y="19589"/>
                  <a:pt x="10586" y="19589"/>
                </a:cubicBezTo>
                <a:cubicBezTo>
                  <a:pt x="15305" y="19589"/>
                  <a:pt x="19143" y="15849"/>
                  <a:pt x="19143" y="11251"/>
                </a:cubicBezTo>
                <a:cubicBezTo>
                  <a:pt x="19143" y="6654"/>
                  <a:pt x="15305" y="2914"/>
                  <a:pt x="10586" y="2914"/>
                </a:cubicBezTo>
                <a:close/>
                <a:moveTo>
                  <a:pt x="10586" y="3632"/>
                </a:moveTo>
                <a:cubicBezTo>
                  <a:pt x="14894" y="3632"/>
                  <a:pt x="18398" y="7054"/>
                  <a:pt x="18398" y="11251"/>
                </a:cubicBezTo>
                <a:cubicBezTo>
                  <a:pt x="18398" y="15449"/>
                  <a:pt x="14894" y="18863"/>
                  <a:pt x="10586" y="18863"/>
                </a:cubicBezTo>
                <a:cubicBezTo>
                  <a:pt x="6279" y="18863"/>
                  <a:pt x="2774" y="15449"/>
                  <a:pt x="2774" y="11251"/>
                </a:cubicBezTo>
                <a:cubicBezTo>
                  <a:pt x="2774" y="7054"/>
                  <a:pt x="6279" y="3632"/>
                  <a:pt x="10586" y="3632"/>
                </a:cubicBezTo>
                <a:close/>
                <a:moveTo>
                  <a:pt x="10586" y="4724"/>
                </a:moveTo>
                <a:cubicBezTo>
                  <a:pt x="10490" y="4724"/>
                  <a:pt x="10394" y="4757"/>
                  <a:pt x="10320" y="4831"/>
                </a:cubicBezTo>
                <a:cubicBezTo>
                  <a:pt x="10253" y="4896"/>
                  <a:pt x="10218" y="4987"/>
                  <a:pt x="10218" y="5082"/>
                </a:cubicBezTo>
                <a:cubicBezTo>
                  <a:pt x="10218" y="5177"/>
                  <a:pt x="10253" y="5277"/>
                  <a:pt x="10328" y="5342"/>
                </a:cubicBezTo>
                <a:cubicBezTo>
                  <a:pt x="10394" y="5414"/>
                  <a:pt x="10489" y="5449"/>
                  <a:pt x="10586" y="5449"/>
                </a:cubicBezTo>
                <a:cubicBezTo>
                  <a:pt x="10683" y="5449"/>
                  <a:pt x="10778" y="5414"/>
                  <a:pt x="10845" y="5342"/>
                </a:cubicBezTo>
                <a:cubicBezTo>
                  <a:pt x="10919" y="5277"/>
                  <a:pt x="10962" y="5177"/>
                  <a:pt x="10962" y="5082"/>
                </a:cubicBezTo>
                <a:cubicBezTo>
                  <a:pt x="10962" y="4987"/>
                  <a:pt x="10919" y="4896"/>
                  <a:pt x="10845" y="4823"/>
                </a:cubicBezTo>
                <a:cubicBezTo>
                  <a:pt x="10774" y="4758"/>
                  <a:pt x="10682" y="4724"/>
                  <a:pt x="10586" y="4724"/>
                </a:cubicBezTo>
                <a:close/>
                <a:moveTo>
                  <a:pt x="7515" y="5556"/>
                </a:moveTo>
                <a:cubicBezTo>
                  <a:pt x="7325" y="5512"/>
                  <a:pt x="7115" y="5625"/>
                  <a:pt x="7060" y="5823"/>
                </a:cubicBezTo>
                <a:cubicBezTo>
                  <a:pt x="7036" y="5912"/>
                  <a:pt x="7051" y="6008"/>
                  <a:pt x="7099" y="6090"/>
                </a:cubicBezTo>
                <a:cubicBezTo>
                  <a:pt x="7147" y="6172"/>
                  <a:pt x="7228" y="6238"/>
                  <a:pt x="7327" y="6258"/>
                </a:cubicBezTo>
                <a:cubicBezTo>
                  <a:pt x="7421" y="6288"/>
                  <a:pt x="7524" y="6274"/>
                  <a:pt x="7609" y="6228"/>
                </a:cubicBezTo>
                <a:cubicBezTo>
                  <a:pt x="7691" y="6180"/>
                  <a:pt x="7761" y="6101"/>
                  <a:pt x="7781" y="6006"/>
                </a:cubicBezTo>
                <a:cubicBezTo>
                  <a:pt x="7812" y="5913"/>
                  <a:pt x="7798" y="5814"/>
                  <a:pt x="7750" y="5731"/>
                </a:cubicBezTo>
                <a:cubicBezTo>
                  <a:pt x="7701" y="5649"/>
                  <a:pt x="7616" y="5582"/>
                  <a:pt x="7515" y="5556"/>
                </a:cubicBezTo>
                <a:close/>
                <a:moveTo>
                  <a:pt x="13650" y="5563"/>
                </a:moveTo>
                <a:cubicBezTo>
                  <a:pt x="13553" y="5584"/>
                  <a:pt x="13471" y="5651"/>
                  <a:pt x="13423" y="5731"/>
                </a:cubicBezTo>
                <a:cubicBezTo>
                  <a:pt x="13374" y="5813"/>
                  <a:pt x="13361" y="5913"/>
                  <a:pt x="13391" y="6006"/>
                </a:cubicBezTo>
                <a:cubicBezTo>
                  <a:pt x="13436" y="6190"/>
                  <a:pt x="13653" y="6308"/>
                  <a:pt x="13846" y="6258"/>
                </a:cubicBezTo>
                <a:cubicBezTo>
                  <a:pt x="13945" y="6238"/>
                  <a:pt x="14024" y="6180"/>
                  <a:pt x="14073" y="6098"/>
                </a:cubicBezTo>
                <a:cubicBezTo>
                  <a:pt x="14120" y="6016"/>
                  <a:pt x="14136" y="5916"/>
                  <a:pt x="14104" y="5823"/>
                </a:cubicBezTo>
                <a:cubicBezTo>
                  <a:pt x="14084" y="5727"/>
                  <a:pt x="14015" y="5650"/>
                  <a:pt x="13932" y="5602"/>
                </a:cubicBezTo>
                <a:cubicBezTo>
                  <a:pt x="13848" y="5555"/>
                  <a:pt x="13746" y="5534"/>
                  <a:pt x="13650" y="5563"/>
                </a:cubicBezTo>
                <a:close/>
                <a:moveTo>
                  <a:pt x="5007" y="7816"/>
                </a:moveTo>
                <a:cubicBezTo>
                  <a:pt x="4821" y="7870"/>
                  <a:pt x="4694" y="8068"/>
                  <a:pt x="4749" y="8266"/>
                </a:cubicBezTo>
                <a:cubicBezTo>
                  <a:pt x="4773" y="8355"/>
                  <a:pt x="4837" y="8433"/>
                  <a:pt x="4921" y="8480"/>
                </a:cubicBezTo>
                <a:cubicBezTo>
                  <a:pt x="5005" y="8527"/>
                  <a:pt x="5107" y="8541"/>
                  <a:pt x="5203" y="8511"/>
                </a:cubicBezTo>
                <a:cubicBezTo>
                  <a:pt x="5301" y="8491"/>
                  <a:pt x="5382" y="8432"/>
                  <a:pt x="5430" y="8350"/>
                </a:cubicBezTo>
                <a:cubicBezTo>
                  <a:pt x="5479" y="8270"/>
                  <a:pt x="5493" y="8167"/>
                  <a:pt x="5462" y="8075"/>
                </a:cubicBezTo>
                <a:cubicBezTo>
                  <a:pt x="5441" y="7980"/>
                  <a:pt x="5380" y="7901"/>
                  <a:pt x="5297" y="7854"/>
                </a:cubicBezTo>
                <a:cubicBezTo>
                  <a:pt x="5213" y="7806"/>
                  <a:pt x="5109" y="7789"/>
                  <a:pt x="5007" y="7816"/>
                </a:cubicBezTo>
                <a:close/>
                <a:moveTo>
                  <a:pt x="16157" y="7823"/>
                </a:moveTo>
                <a:cubicBezTo>
                  <a:pt x="16062" y="7794"/>
                  <a:pt x="15959" y="7807"/>
                  <a:pt x="15875" y="7854"/>
                </a:cubicBezTo>
                <a:cubicBezTo>
                  <a:pt x="15791" y="7902"/>
                  <a:pt x="15732" y="7979"/>
                  <a:pt x="15711" y="8075"/>
                </a:cubicBezTo>
                <a:cubicBezTo>
                  <a:pt x="15655" y="8257"/>
                  <a:pt x="15776" y="8467"/>
                  <a:pt x="15969" y="8518"/>
                </a:cubicBezTo>
                <a:cubicBezTo>
                  <a:pt x="16065" y="8548"/>
                  <a:pt x="16167" y="8527"/>
                  <a:pt x="16251" y="8480"/>
                </a:cubicBezTo>
                <a:cubicBezTo>
                  <a:pt x="16335" y="8432"/>
                  <a:pt x="16396" y="8354"/>
                  <a:pt x="16416" y="8259"/>
                </a:cubicBezTo>
                <a:cubicBezTo>
                  <a:pt x="16447" y="8166"/>
                  <a:pt x="16432" y="8066"/>
                  <a:pt x="16385" y="7984"/>
                </a:cubicBezTo>
                <a:cubicBezTo>
                  <a:pt x="16336" y="7902"/>
                  <a:pt x="16254" y="7845"/>
                  <a:pt x="16157" y="7823"/>
                </a:cubicBezTo>
                <a:close/>
                <a:moveTo>
                  <a:pt x="14457" y="8930"/>
                </a:moveTo>
                <a:cubicBezTo>
                  <a:pt x="14392" y="8926"/>
                  <a:pt x="14323" y="8945"/>
                  <a:pt x="14261" y="8976"/>
                </a:cubicBezTo>
                <a:lnTo>
                  <a:pt x="11331" y="10457"/>
                </a:lnTo>
                <a:cubicBezTo>
                  <a:pt x="11148" y="10295"/>
                  <a:pt x="10922" y="10175"/>
                  <a:pt x="10657" y="10160"/>
                </a:cubicBezTo>
                <a:cubicBezTo>
                  <a:pt x="10042" y="10124"/>
                  <a:pt x="9510" y="10584"/>
                  <a:pt x="9473" y="11183"/>
                </a:cubicBezTo>
                <a:cubicBezTo>
                  <a:pt x="9440" y="11730"/>
                  <a:pt x="9838" y="12192"/>
                  <a:pt x="10375" y="12297"/>
                </a:cubicBezTo>
                <a:lnTo>
                  <a:pt x="11025" y="16435"/>
                </a:lnTo>
                <a:cubicBezTo>
                  <a:pt x="11056" y="16633"/>
                  <a:pt x="11243" y="16767"/>
                  <a:pt x="11448" y="16733"/>
                </a:cubicBezTo>
                <a:cubicBezTo>
                  <a:pt x="11651" y="16704"/>
                  <a:pt x="11785" y="16519"/>
                  <a:pt x="11754" y="16321"/>
                </a:cubicBezTo>
                <a:lnTo>
                  <a:pt x="11111" y="12190"/>
                </a:lnTo>
                <a:cubicBezTo>
                  <a:pt x="11439" y="12017"/>
                  <a:pt x="11675" y="11701"/>
                  <a:pt x="11699" y="11312"/>
                </a:cubicBezTo>
                <a:cubicBezTo>
                  <a:pt x="11703" y="11240"/>
                  <a:pt x="11677" y="11175"/>
                  <a:pt x="11667" y="11106"/>
                </a:cubicBezTo>
                <a:lnTo>
                  <a:pt x="14606" y="9618"/>
                </a:lnTo>
                <a:cubicBezTo>
                  <a:pt x="14788" y="9525"/>
                  <a:pt x="14857" y="9307"/>
                  <a:pt x="14763" y="9129"/>
                </a:cubicBezTo>
                <a:cubicBezTo>
                  <a:pt x="14700" y="9012"/>
                  <a:pt x="14583" y="8938"/>
                  <a:pt x="14457" y="8930"/>
                </a:cubicBezTo>
                <a:close/>
                <a:moveTo>
                  <a:pt x="4263" y="10885"/>
                </a:moveTo>
                <a:cubicBezTo>
                  <a:pt x="4165" y="10885"/>
                  <a:pt x="4071" y="10919"/>
                  <a:pt x="3996" y="10992"/>
                </a:cubicBezTo>
                <a:cubicBezTo>
                  <a:pt x="3863" y="11130"/>
                  <a:pt x="3856" y="11367"/>
                  <a:pt x="4004" y="11511"/>
                </a:cubicBezTo>
                <a:cubicBezTo>
                  <a:pt x="4071" y="11576"/>
                  <a:pt x="4166" y="11610"/>
                  <a:pt x="4263" y="11610"/>
                </a:cubicBezTo>
                <a:cubicBezTo>
                  <a:pt x="4360" y="11611"/>
                  <a:pt x="4454" y="11576"/>
                  <a:pt x="4521" y="11503"/>
                </a:cubicBezTo>
                <a:cubicBezTo>
                  <a:pt x="4596" y="11438"/>
                  <a:pt x="4632" y="11346"/>
                  <a:pt x="4631" y="11251"/>
                </a:cubicBezTo>
                <a:cubicBezTo>
                  <a:pt x="4632" y="11157"/>
                  <a:pt x="4597" y="11057"/>
                  <a:pt x="4521" y="10992"/>
                </a:cubicBezTo>
                <a:cubicBezTo>
                  <a:pt x="4455" y="10920"/>
                  <a:pt x="4359" y="10885"/>
                  <a:pt x="4263" y="10885"/>
                </a:cubicBezTo>
                <a:close/>
                <a:moveTo>
                  <a:pt x="10610" y="10885"/>
                </a:moveTo>
                <a:cubicBezTo>
                  <a:pt x="10814" y="10897"/>
                  <a:pt x="10967" y="11067"/>
                  <a:pt x="10954" y="11267"/>
                </a:cubicBezTo>
                <a:cubicBezTo>
                  <a:pt x="10942" y="11466"/>
                  <a:pt x="10767" y="11622"/>
                  <a:pt x="10563" y="11610"/>
                </a:cubicBezTo>
                <a:cubicBezTo>
                  <a:pt x="10358" y="11598"/>
                  <a:pt x="10206" y="11428"/>
                  <a:pt x="10218" y="11228"/>
                </a:cubicBezTo>
                <a:cubicBezTo>
                  <a:pt x="10230" y="11029"/>
                  <a:pt x="10405" y="10873"/>
                  <a:pt x="10610" y="10885"/>
                </a:cubicBezTo>
                <a:close/>
                <a:moveTo>
                  <a:pt x="16910" y="10885"/>
                </a:moveTo>
                <a:cubicBezTo>
                  <a:pt x="16812" y="10886"/>
                  <a:pt x="16718" y="10926"/>
                  <a:pt x="16651" y="10999"/>
                </a:cubicBezTo>
                <a:cubicBezTo>
                  <a:pt x="16510" y="11129"/>
                  <a:pt x="16510" y="11365"/>
                  <a:pt x="16651" y="11503"/>
                </a:cubicBezTo>
                <a:cubicBezTo>
                  <a:pt x="16718" y="11576"/>
                  <a:pt x="16812" y="11611"/>
                  <a:pt x="16910" y="11610"/>
                </a:cubicBezTo>
                <a:cubicBezTo>
                  <a:pt x="17006" y="11610"/>
                  <a:pt x="17101" y="11576"/>
                  <a:pt x="17168" y="11503"/>
                </a:cubicBezTo>
                <a:cubicBezTo>
                  <a:pt x="17243" y="11438"/>
                  <a:pt x="17285" y="11346"/>
                  <a:pt x="17286" y="11251"/>
                </a:cubicBezTo>
                <a:cubicBezTo>
                  <a:pt x="17285" y="11157"/>
                  <a:pt x="17242" y="11058"/>
                  <a:pt x="17168" y="10992"/>
                </a:cubicBezTo>
                <a:cubicBezTo>
                  <a:pt x="17101" y="10920"/>
                  <a:pt x="17006" y="10885"/>
                  <a:pt x="16910" y="10885"/>
                </a:cubicBezTo>
                <a:close/>
                <a:moveTo>
                  <a:pt x="5203" y="13985"/>
                </a:moveTo>
                <a:cubicBezTo>
                  <a:pt x="5108" y="13954"/>
                  <a:pt x="5004" y="13969"/>
                  <a:pt x="4921" y="14015"/>
                </a:cubicBezTo>
                <a:cubicBezTo>
                  <a:pt x="4837" y="14063"/>
                  <a:pt x="4776" y="14145"/>
                  <a:pt x="4749" y="14244"/>
                </a:cubicBezTo>
                <a:cubicBezTo>
                  <a:pt x="4704" y="14428"/>
                  <a:pt x="4812" y="14634"/>
                  <a:pt x="5015" y="14687"/>
                </a:cubicBezTo>
                <a:cubicBezTo>
                  <a:pt x="5107" y="14710"/>
                  <a:pt x="5214" y="14689"/>
                  <a:pt x="5297" y="14641"/>
                </a:cubicBezTo>
                <a:cubicBezTo>
                  <a:pt x="5382" y="14595"/>
                  <a:pt x="5441" y="14515"/>
                  <a:pt x="5462" y="14420"/>
                </a:cubicBezTo>
                <a:cubicBezTo>
                  <a:pt x="5494" y="14327"/>
                  <a:pt x="5480" y="14234"/>
                  <a:pt x="5430" y="14153"/>
                </a:cubicBezTo>
                <a:cubicBezTo>
                  <a:pt x="5382" y="14071"/>
                  <a:pt x="5301" y="14004"/>
                  <a:pt x="5203" y="13985"/>
                </a:cubicBezTo>
                <a:close/>
                <a:moveTo>
                  <a:pt x="15969" y="13985"/>
                </a:moveTo>
                <a:cubicBezTo>
                  <a:pt x="15781" y="14028"/>
                  <a:pt x="15659" y="14231"/>
                  <a:pt x="15711" y="14420"/>
                </a:cubicBezTo>
                <a:cubicBezTo>
                  <a:pt x="15732" y="14515"/>
                  <a:pt x="15791" y="14594"/>
                  <a:pt x="15875" y="14641"/>
                </a:cubicBezTo>
                <a:cubicBezTo>
                  <a:pt x="15959" y="14688"/>
                  <a:pt x="16061" y="14710"/>
                  <a:pt x="16157" y="14679"/>
                </a:cubicBezTo>
                <a:cubicBezTo>
                  <a:pt x="16254" y="14660"/>
                  <a:pt x="16336" y="14594"/>
                  <a:pt x="16385" y="14511"/>
                </a:cubicBezTo>
                <a:cubicBezTo>
                  <a:pt x="16432" y="14431"/>
                  <a:pt x="16447" y="14329"/>
                  <a:pt x="16416" y="14237"/>
                </a:cubicBezTo>
                <a:cubicBezTo>
                  <a:pt x="16395" y="14141"/>
                  <a:pt x="16335" y="14063"/>
                  <a:pt x="16251" y="14015"/>
                </a:cubicBezTo>
                <a:cubicBezTo>
                  <a:pt x="16167" y="13968"/>
                  <a:pt x="16065" y="13953"/>
                  <a:pt x="15969" y="13985"/>
                </a:cubicBezTo>
                <a:close/>
                <a:moveTo>
                  <a:pt x="13846" y="16237"/>
                </a:moveTo>
                <a:cubicBezTo>
                  <a:pt x="13660" y="16183"/>
                  <a:pt x="13443" y="16300"/>
                  <a:pt x="13391" y="16489"/>
                </a:cubicBezTo>
                <a:cubicBezTo>
                  <a:pt x="13360" y="16582"/>
                  <a:pt x="13374" y="16682"/>
                  <a:pt x="13423" y="16764"/>
                </a:cubicBezTo>
                <a:cubicBezTo>
                  <a:pt x="13471" y="16845"/>
                  <a:pt x="13552" y="16911"/>
                  <a:pt x="13650" y="16932"/>
                </a:cubicBezTo>
                <a:cubicBezTo>
                  <a:pt x="13745" y="16961"/>
                  <a:pt x="13848" y="16948"/>
                  <a:pt x="13932" y="16901"/>
                </a:cubicBezTo>
                <a:cubicBezTo>
                  <a:pt x="14015" y="16854"/>
                  <a:pt x="14084" y="16775"/>
                  <a:pt x="14104" y="16680"/>
                </a:cubicBezTo>
                <a:cubicBezTo>
                  <a:pt x="14136" y="16587"/>
                  <a:pt x="14122" y="16486"/>
                  <a:pt x="14073" y="16405"/>
                </a:cubicBezTo>
                <a:cubicBezTo>
                  <a:pt x="14024" y="16323"/>
                  <a:pt x="13944" y="16257"/>
                  <a:pt x="13846" y="16237"/>
                </a:cubicBezTo>
                <a:close/>
                <a:moveTo>
                  <a:pt x="7327" y="16245"/>
                </a:moveTo>
                <a:cubicBezTo>
                  <a:pt x="7229" y="16264"/>
                  <a:pt x="7147" y="16323"/>
                  <a:pt x="7099" y="16405"/>
                </a:cubicBezTo>
                <a:cubicBezTo>
                  <a:pt x="7051" y="16487"/>
                  <a:pt x="7040" y="16588"/>
                  <a:pt x="7068" y="16687"/>
                </a:cubicBezTo>
                <a:cubicBezTo>
                  <a:pt x="7124" y="16869"/>
                  <a:pt x="7319" y="16992"/>
                  <a:pt x="7522" y="16939"/>
                </a:cubicBezTo>
                <a:cubicBezTo>
                  <a:pt x="7614" y="16914"/>
                  <a:pt x="7694" y="16854"/>
                  <a:pt x="7742" y="16771"/>
                </a:cubicBezTo>
                <a:cubicBezTo>
                  <a:pt x="7791" y="16691"/>
                  <a:pt x="7813" y="16589"/>
                  <a:pt x="7781" y="16496"/>
                </a:cubicBezTo>
                <a:cubicBezTo>
                  <a:pt x="7761" y="16401"/>
                  <a:pt x="7693" y="16322"/>
                  <a:pt x="7609" y="16275"/>
                </a:cubicBezTo>
                <a:cubicBezTo>
                  <a:pt x="7526" y="16227"/>
                  <a:pt x="7422" y="16213"/>
                  <a:pt x="7327" y="16245"/>
                </a:cubicBezTo>
                <a:close/>
                <a:moveTo>
                  <a:pt x="10586" y="17054"/>
                </a:moveTo>
                <a:cubicBezTo>
                  <a:pt x="10490" y="17054"/>
                  <a:pt x="10398" y="17092"/>
                  <a:pt x="10328" y="17161"/>
                </a:cubicBezTo>
                <a:cubicBezTo>
                  <a:pt x="10253" y="17226"/>
                  <a:pt x="10218" y="17318"/>
                  <a:pt x="10218" y="17413"/>
                </a:cubicBezTo>
                <a:cubicBezTo>
                  <a:pt x="10218" y="17507"/>
                  <a:pt x="10253" y="17600"/>
                  <a:pt x="10328" y="17665"/>
                </a:cubicBezTo>
                <a:cubicBezTo>
                  <a:pt x="10394" y="17737"/>
                  <a:pt x="10489" y="17771"/>
                  <a:pt x="10586" y="17771"/>
                </a:cubicBezTo>
                <a:cubicBezTo>
                  <a:pt x="10683" y="17772"/>
                  <a:pt x="10778" y="17737"/>
                  <a:pt x="10845" y="17665"/>
                </a:cubicBezTo>
                <a:cubicBezTo>
                  <a:pt x="10919" y="17600"/>
                  <a:pt x="10962" y="17507"/>
                  <a:pt x="10962" y="17413"/>
                </a:cubicBezTo>
                <a:cubicBezTo>
                  <a:pt x="10962" y="17318"/>
                  <a:pt x="10919" y="17226"/>
                  <a:pt x="10845" y="17161"/>
                </a:cubicBezTo>
                <a:cubicBezTo>
                  <a:pt x="10778" y="17092"/>
                  <a:pt x="10682" y="17054"/>
                  <a:pt x="10586" y="1705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8" name="Freeform: Shape 1185"/>
          <p:cNvSpPr/>
          <p:nvPr/>
        </p:nvSpPr>
        <p:spPr>
          <a:xfrm>
            <a:off x="18349118" y="7108428"/>
            <a:ext cx="1048296" cy="1049726"/>
          </a:xfrm>
          <a:custGeom>
            <a:avLst/>
            <a:gdLst/>
            <a:ahLst/>
            <a:cxnLst>
              <a:cxn ang="0">
                <a:pos x="wd2" y="hd2"/>
              </a:cxn>
              <a:cxn ang="5400000">
                <a:pos x="wd2" y="hd2"/>
              </a:cxn>
              <a:cxn ang="10800000">
                <a:pos x="wd2" y="hd2"/>
              </a:cxn>
              <a:cxn ang="16200000">
                <a:pos x="wd2" y="hd2"/>
              </a:cxn>
            </a:cxnLst>
            <a:rect l="0" t="0" r="r" b="b"/>
            <a:pathLst>
              <a:path w="21375" h="21575" extrusionOk="0">
                <a:moveTo>
                  <a:pt x="19406" y="0"/>
                </a:moveTo>
                <a:cubicBezTo>
                  <a:pt x="19111" y="0"/>
                  <a:pt x="18814" y="109"/>
                  <a:pt x="18589" y="335"/>
                </a:cubicBezTo>
                <a:lnTo>
                  <a:pt x="17698" y="1232"/>
                </a:lnTo>
                <a:cubicBezTo>
                  <a:pt x="16424" y="649"/>
                  <a:pt x="14869" y="879"/>
                  <a:pt x="13822" y="1933"/>
                </a:cubicBezTo>
                <a:lnTo>
                  <a:pt x="7016" y="8802"/>
                </a:lnTo>
                <a:lnTo>
                  <a:pt x="2282" y="13565"/>
                </a:lnTo>
                <a:cubicBezTo>
                  <a:pt x="2251" y="13597"/>
                  <a:pt x="2252" y="13642"/>
                  <a:pt x="2234" y="13679"/>
                </a:cubicBezTo>
                <a:cubicBezTo>
                  <a:pt x="2222" y="13701"/>
                  <a:pt x="2192" y="13705"/>
                  <a:pt x="2185" y="13728"/>
                </a:cubicBezTo>
                <a:lnTo>
                  <a:pt x="16" y="21078"/>
                </a:lnTo>
                <a:cubicBezTo>
                  <a:pt x="5" y="21115"/>
                  <a:pt x="0" y="21155"/>
                  <a:pt x="0" y="21192"/>
                </a:cubicBezTo>
                <a:cubicBezTo>
                  <a:pt x="0" y="21293"/>
                  <a:pt x="32" y="21388"/>
                  <a:pt x="105" y="21461"/>
                </a:cubicBezTo>
                <a:cubicBezTo>
                  <a:pt x="205" y="21562"/>
                  <a:pt x="359" y="21600"/>
                  <a:pt x="494" y="21559"/>
                </a:cubicBezTo>
                <a:lnTo>
                  <a:pt x="7235" y="18818"/>
                </a:lnTo>
                <a:cubicBezTo>
                  <a:pt x="7265" y="18809"/>
                  <a:pt x="7273" y="18777"/>
                  <a:pt x="7299" y="18761"/>
                </a:cubicBezTo>
                <a:cubicBezTo>
                  <a:pt x="7330" y="18744"/>
                  <a:pt x="7371" y="18755"/>
                  <a:pt x="7397" y="18729"/>
                </a:cubicBezTo>
                <a:lnTo>
                  <a:pt x="12131" y="13957"/>
                </a:lnTo>
                <a:cubicBezTo>
                  <a:pt x="12281" y="13805"/>
                  <a:pt x="12281" y="13561"/>
                  <a:pt x="12131" y="13410"/>
                </a:cubicBezTo>
                <a:cubicBezTo>
                  <a:pt x="11981" y="13259"/>
                  <a:pt x="11730" y="13259"/>
                  <a:pt x="11580" y="13410"/>
                </a:cubicBezTo>
                <a:lnTo>
                  <a:pt x="7130" y="17905"/>
                </a:lnTo>
                <a:lnTo>
                  <a:pt x="6555" y="17326"/>
                </a:lnTo>
                <a:cubicBezTo>
                  <a:pt x="6405" y="17175"/>
                  <a:pt x="6163" y="17175"/>
                  <a:pt x="6013" y="17326"/>
                </a:cubicBezTo>
                <a:cubicBezTo>
                  <a:pt x="5862" y="17477"/>
                  <a:pt x="5863" y="17721"/>
                  <a:pt x="6013" y="17872"/>
                </a:cubicBezTo>
                <a:lnTo>
                  <a:pt x="6450" y="18313"/>
                </a:lnTo>
                <a:lnTo>
                  <a:pt x="955" y="20613"/>
                </a:lnTo>
                <a:lnTo>
                  <a:pt x="2735" y="14577"/>
                </a:lnTo>
                <a:lnTo>
                  <a:pt x="5017" y="16869"/>
                </a:lnTo>
                <a:cubicBezTo>
                  <a:pt x="5167" y="17020"/>
                  <a:pt x="5409" y="17020"/>
                  <a:pt x="5560" y="16869"/>
                </a:cubicBezTo>
                <a:cubicBezTo>
                  <a:pt x="5710" y="16718"/>
                  <a:pt x="5710" y="16474"/>
                  <a:pt x="5560" y="16322"/>
                </a:cubicBezTo>
                <a:lnTo>
                  <a:pt x="3099" y="13843"/>
                </a:lnTo>
                <a:lnTo>
                  <a:pt x="8368" y="8524"/>
                </a:lnTo>
                <a:lnTo>
                  <a:pt x="12673" y="12864"/>
                </a:lnTo>
                <a:cubicBezTo>
                  <a:pt x="12823" y="13015"/>
                  <a:pt x="13065" y="13015"/>
                  <a:pt x="13215" y="12864"/>
                </a:cubicBezTo>
                <a:lnTo>
                  <a:pt x="18937" y="7089"/>
                </a:lnTo>
                <a:cubicBezTo>
                  <a:pt x="19720" y="6299"/>
                  <a:pt x="19994" y="5231"/>
                  <a:pt x="19867" y="4201"/>
                </a:cubicBezTo>
                <a:lnTo>
                  <a:pt x="20045" y="4380"/>
                </a:lnTo>
                <a:cubicBezTo>
                  <a:pt x="20768" y="5108"/>
                  <a:pt x="20766" y="6385"/>
                  <a:pt x="20045" y="7113"/>
                </a:cubicBezTo>
                <a:lnTo>
                  <a:pt x="16290" y="10898"/>
                </a:lnTo>
                <a:cubicBezTo>
                  <a:pt x="16215" y="10973"/>
                  <a:pt x="16177" y="11068"/>
                  <a:pt x="16177" y="11167"/>
                </a:cubicBezTo>
                <a:cubicBezTo>
                  <a:pt x="16177" y="11266"/>
                  <a:pt x="16215" y="11369"/>
                  <a:pt x="16290" y="11444"/>
                </a:cubicBezTo>
                <a:cubicBezTo>
                  <a:pt x="16441" y="11596"/>
                  <a:pt x="16683" y="11596"/>
                  <a:pt x="16832" y="11444"/>
                </a:cubicBezTo>
                <a:lnTo>
                  <a:pt x="20587" y="7660"/>
                </a:lnTo>
                <a:cubicBezTo>
                  <a:pt x="21600" y="6640"/>
                  <a:pt x="21600" y="4854"/>
                  <a:pt x="20587" y="3834"/>
                </a:cubicBezTo>
                <a:lnTo>
                  <a:pt x="20312" y="3557"/>
                </a:lnTo>
                <a:lnTo>
                  <a:pt x="21049" y="2814"/>
                </a:lnTo>
                <a:cubicBezTo>
                  <a:pt x="21485" y="2374"/>
                  <a:pt x="21484" y="1614"/>
                  <a:pt x="21049" y="1175"/>
                </a:cubicBezTo>
                <a:lnTo>
                  <a:pt x="20215" y="335"/>
                </a:lnTo>
                <a:cubicBezTo>
                  <a:pt x="19991" y="109"/>
                  <a:pt x="19701" y="0"/>
                  <a:pt x="19406" y="0"/>
                </a:cubicBezTo>
                <a:close/>
                <a:moveTo>
                  <a:pt x="19398" y="775"/>
                </a:moveTo>
                <a:cubicBezTo>
                  <a:pt x="19496" y="775"/>
                  <a:pt x="19598" y="806"/>
                  <a:pt x="19673" y="881"/>
                </a:cubicBezTo>
                <a:lnTo>
                  <a:pt x="20506" y="1721"/>
                </a:lnTo>
                <a:cubicBezTo>
                  <a:pt x="20579" y="1795"/>
                  <a:pt x="20612" y="1896"/>
                  <a:pt x="20612" y="1999"/>
                </a:cubicBezTo>
                <a:cubicBezTo>
                  <a:pt x="20612" y="2102"/>
                  <a:pt x="20579" y="2194"/>
                  <a:pt x="20506" y="2268"/>
                </a:cubicBezTo>
                <a:lnTo>
                  <a:pt x="19770" y="3010"/>
                </a:lnTo>
                <a:lnTo>
                  <a:pt x="19317" y="2553"/>
                </a:lnTo>
                <a:cubicBezTo>
                  <a:pt x="19290" y="2526"/>
                  <a:pt x="19252" y="2530"/>
                  <a:pt x="19220" y="2513"/>
                </a:cubicBezTo>
                <a:cubicBezTo>
                  <a:pt x="19129" y="2394"/>
                  <a:pt x="19044" y="2270"/>
                  <a:pt x="18937" y="2162"/>
                </a:cubicBezTo>
                <a:lnTo>
                  <a:pt x="18718" y="1933"/>
                </a:lnTo>
                <a:cubicBezTo>
                  <a:pt x="18609" y="1824"/>
                  <a:pt x="18489" y="1740"/>
                  <a:pt x="18370" y="1648"/>
                </a:cubicBezTo>
                <a:lnTo>
                  <a:pt x="19131" y="881"/>
                </a:lnTo>
                <a:cubicBezTo>
                  <a:pt x="19205" y="806"/>
                  <a:pt x="19299" y="775"/>
                  <a:pt x="19398" y="775"/>
                </a:cubicBezTo>
                <a:close/>
                <a:moveTo>
                  <a:pt x="16266" y="1689"/>
                </a:moveTo>
                <a:cubicBezTo>
                  <a:pt x="16955" y="1689"/>
                  <a:pt x="17643" y="1952"/>
                  <a:pt x="18168" y="2480"/>
                </a:cubicBezTo>
                <a:lnTo>
                  <a:pt x="18394" y="2708"/>
                </a:lnTo>
                <a:cubicBezTo>
                  <a:pt x="19442" y="3765"/>
                  <a:pt x="19443" y="5484"/>
                  <a:pt x="18394" y="6542"/>
                </a:cubicBezTo>
                <a:lnTo>
                  <a:pt x="12940" y="12040"/>
                </a:lnTo>
                <a:lnTo>
                  <a:pt x="8910" y="7978"/>
                </a:lnTo>
                <a:lnTo>
                  <a:pt x="14364" y="2480"/>
                </a:lnTo>
                <a:cubicBezTo>
                  <a:pt x="14889" y="1952"/>
                  <a:pt x="15577" y="1688"/>
                  <a:pt x="16266" y="168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799" name="Freeform: Shape 1193"/>
          <p:cNvSpPr/>
          <p:nvPr/>
        </p:nvSpPr>
        <p:spPr>
          <a:xfrm>
            <a:off x="18392610" y="11191609"/>
            <a:ext cx="961042" cy="1128186"/>
          </a:xfrm>
          <a:custGeom>
            <a:avLst/>
            <a:gdLst/>
            <a:ahLst/>
            <a:cxnLst>
              <a:cxn ang="0">
                <a:pos x="wd2" y="hd2"/>
              </a:cxn>
              <a:cxn ang="5400000">
                <a:pos x="wd2" y="hd2"/>
              </a:cxn>
              <a:cxn ang="10800000">
                <a:pos x="wd2" y="hd2"/>
              </a:cxn>
              <a:cxn ang="16200000">
                <a:pos x="wd2" y="hd2"/>
              </a:cxn>
            </a:cxnLst>
            <a:rect l="0" t="0" r="r" b="b"/>
            <a:pathLst>
              <a:path w="20861" h="21586" extrusionOk="0">
                <a:moveTo>
                  <a:pt x="10272" y="5"/>
                </a:moveTo>
                <a:cubicBezTo>
                  <a:pt x="8250" y="61"/>
                  <a:pt x="6259" y="570"/>
                  <a:pt x="4509" y="1501"/>
                </a:cubicBezTo>
                <a:cubicBezTo>
                  <a:pt x="4315" y="1604"/>
                  <a:pt x="4254" y="1824"/>
                  <a:pt x="4371" y="1994"/>
                </a:cubicBezTo>
                <a:cubicBezTo>
                  <a:pt x="4448" y="2107"/>
                  <a:pt x="4585" y="2169"/>
                  <a:pt x="4724" y="2169"/>
                </a:cubicBezTo>
                <a:cubicBezTo>
                  <a:pt x="4797" y="2169"/>
                  <a:pt x="4864" y="2159"/>
                  <a:pt x="4931" y="2123"/>
                </a:cubicBezTo>
                <a:cubicBezTo>
                  <a:pt x="7104" y="968"/>
                  <a:pt x="9683" y="505"/>
                  <a:pt x="12185" y="817"/>
                </a:cubicBezTo>
                <a:cubicBezTo>
                  <a:pt x="13579" y="994"/>
                  <a:pt x="14915" y="1402"/>
                  <a:pt x="16148" y="2032"/>
                </a:cubicBezTo>
                <a:cubicBezTo>
                  <a:pt x="16343" y="2131"/>
                  <a:pt x="16594" y="2067"/>
                  <a:pt x="16708" y="1896"/>
                </a:cubicBezTo>
                <a:cubicBezTo>
                  <a:pt x="16821" y="1723"/>
                  <a:pt x="16748" y="1510"/>
                  <a:pt x="16552" y="1410"/>
                </a:cubicBezTo>
                <a:cubicBezTo>
                  <a:pt x="15228" y="733"/>
                  <a:pt x="13803" y="294"/>
                  <a:pt x="12305" y="104"/>
                </a:cubicBezTo>
                <a:cubicBezTo>
                  <a:pt x="11632" y="20"/>
                  <a:pt x="10947" y="-14"/>
                  <a:pt x="10272" y="5"/>
                </a:cubicBezTo>
                <a:close/>
                <a:moveTo>
                  <a:pt x="9867" y="1463"/>
                </a:moveTo>
                <a:cubicBezTo>
                  <a:pt x="7681" y="1609"/>
                  <a:pt x="5583" y="2369"/>
                  <a:pt x="3897" y="3665"/>
                </a:cubicBezTo>
                <a:cubicBezTo>
                  <a:pt x="3726" y="3795"/>
                  <a:pt x="3714" y="4025"/>
                  <a:pt x="3863" y="4174"/>
                </a:cubicBezTo>
                <a:cubicBezTo>
                  <a:pt x="4012" y="4325"/>
                  <a:pt x="4269" y="4341"/>
                  <a:pt x="4440" y="4212"/>
                </a:cubicBezTo>
                <a:cubicBezTo>
                  <a:pt x="6509" y="2621"/>
                  <a:pt x="9241" y="1907"/>
                  <a:pt x="11952" y="2245"/>
                </a:cubicBezTo>
                <a:cubicBezTo>
                  <a:pt x="17094" y="2898"/>
                  <a:pt x="20684" y="7110"/>
                  <a:pt x="19947" y="11638"/>
                </a:cubicBezTo>
                <a:cubicBezTo>
                  <a:pt x="19508" y="14314"/>
                  <a:pt x="18774" y="16850"/>
                  <a:pt x="17776" y="19179"/>
                </a:cubicBezTo>
                <a:cubicBezTo>
                  <a:pt x="17696" y="19365"/>
                  <a:pt x="17806" y="19579"/>
                  <a:pt x="18017" y="19650"/>
                </a:cubicBezTo>
                <a:cubicBezTo>
                  <a:pt x="18065" y="19665"/>
                  <a:pt x="18116" y="19672"/>
                  <a:pt x="18163" y="19672"/>
                </a:cubicBezTo>
                <a:cubicBezTo>
                  <a:pt x="18329" y="19672"/>
                  <a:pt x="18481" y="19581"/>
                  <a:pt x="18542" y="19437"/>
                </a:cubicBezTo>
                <a:cubicBezTo>
                  <a:pt x="19562" y="17060"/>
                  <a:pt x="20310" y="14466"/>
                  <a:pt x="20756" y="11737"/>
                </a:cubicBezTo>
                <a:cubicBezTo>
                  <a:pt x="21557" y="6817"/>
                  <a:pt x="17662" y="2235"/>
                  <a:pt x="12073" y="1524"/>
                </a:cubicBezTo>
                <a:cubicBezTo>
                  <a:pt x="11336" y="1432"/>
                  <a:pt x="10596" y="1414"/>
                  <a:pt x="9867" y="1463"/>
                </a:cubicBezTo>
                <a:close/>
                <a:moveTo>
                  <a:pt x="10109" y="2890"/>
                </a:moveTo>
                <a:cubicBezTo>
                  <a:pt x="6129" y="3103"/>
                  <a:pt x="2715" y="5754"/>
                  <a:pt x="2123" y="9353"/>
                </a:cubicBezTo>
                <a:cubicBezTo>
                  <a:pt x="1773" y="11488"/>
                  <a:pt x="1162" y="13361"/>
                  <a:pt x="305" y="14919"/>
                </a:cubicBezTo>
                <a:cubicBezTo>
                  <a:pt x="206" y="15098"/>
                  <a:pt x="291" y="15319"/>
                  <a:pt x="495" y="15405"/>
                </a:cubicBezTo>
                <a:cubicBezTo>
                  <a:pt x="552" y="15431"/>
                  <a:pt x="616" y="15435"/>
                  <a:pt x="675" y="15435"/>
                </a:cubicBezTo>
                <a:cubicBezTo>
                  <a:pt x="827" y="15435"/>
                  <a:pt x="975" y="15366"/>
                  <a:pt x="1046" y="15238"/>
                </a:cubicBezTo>
                <a:cubicBezTo>
                  <a:pt x="1940" y="13612"/>
                  <a:pt x="2571" y="11667"/>
                  <a:pt x="2933" y="9459"/>
                </a:cubicBezTo>
                <a:cubicBezTo>
                  <a:pt x="3545" y="5738"/>
                  <a:pt x="7495" y="3142"/>
                  <a:pt x="11728" y="3673"/>
                </a:cubicBezTo>
                <a:cubicBezTo>
                  <a:pt x="11955" y="3704"/>
                  <a:pt x="12162" y="3559"/>
                  <a:pt x="12193" y="3361"/>
                </a:cubicBezTo>
                <a:cubicBezTo>
                  <a:pt x="12225" y="3165"/>
                  <a:pt x="12064" y="2987"/>
                  <a:pt x="11840" y="2959"/>
                </a:cubicBezTo>
                <a:cubicBezTo>
                  <a:pt x="11255" y="2885"/>
                  <a:pt x="10677" y="2860"/>
                  <a:pt x="10109" y="2890"/>
                </a:cubicBezTo>
                <a:close/>
                <a:moveTo>
                  <a:pt x="13804" y="3414"/>
                </a:moveTo>
                <a:cubicBezTo>
                  <a:pt x="13596" y="3340"/>
                  <a:pt x="13362" y="3434"/>
                  <a:pt x="13279" y="3619"/>
                </a:cubicBezTo>
                <a:cubicBezTo>
                  <a:pt x="13195" y="3804"/>
                  <a:pt x="13293" y="4017"/>
                  <a:pt x="13503" y="4090"/>
                </a:cubicBezTo>
                <a:cubicBezTo>
                  <a:pt x="16853" y="5269"/>
                  <a:pt x="18839" y="8286"/>
                  <a:pt x="18327" y="11433"/>
                </a:cubicBezTo>
                <a:cubicBezTo>
                  <a:pt x="17760" y="14893"/>
                  <a:pt x="16704" y="18066"/>
                  <a:pt x="15191" y="20865"/>
                </a:cubicBezTo>
                <a:cubicBezTo>
                  <a:pt x="15094" y="21044"/>
                  <a:pt x="15177" y="21265"/>
                  <a:pt x="15381" y="21351"/>
                </a:cubicBezTo>
                <a:cubicBezTo>
                  <a:pt x="15438" y="21375"/>
                  <a:pt x="15503" y="21381"/>
                  <a:pt x="15562" y="21381"/>
                </a:cubicBezTo>
                <a:cubicBezTo>
                  <a:pt x="15715" y="21381"/>
                  <a:pt x="15862" y="21305"/>
                  <a:pt x="15932" y="21176"/>
                </a:cubicBezTo>
                <a:cubicBezTo>
                  <a:pt x="17479" y="18311"/>
                  <a:pt x="18558" y="15071"/>
                  <a:pt x="19137" y="11540"/>
                </a:cubicBezTo>
                <a:cubicBezTo>
                  <a:pt x="19703" y="8061"/>
                  <a:pt x="17507" y="4716"/>
                  <a:pt x="13804" y="3414"/>
                </a:cubicBezTo>
                <a:close/>
                <a:moveTo>
                  <a:pt x="10212" y="4333"/>
                </a:moveTo>
                <a:cubicBezTo>
                  <a:pt x="6989" y="4508"/>
                  <a:pt x="4222" y="6648"/>
                  <a:pt x="3742" y="9558"/>
                </a:cubicBezTo>
                <a:cubicBezTo>
                  <a:pt x="3271" y="12434"/>
                  <a:pt x="2347" y="14869"/>
                  <a:pt x="994" y="16794"/>
                </a:cubicBezTo>
                <a:cubicBezTo>
                  <a:pt x="876" y="16964"/>
                  <a:pt x="940" y="17184"/>
                  <a:pt x="1132" y="17288"/>
                </a:cubicBezTo>
                <a:cubicBezTo>
                  <a:pt x="1200" y="17325"/>
                  <a:pt x="1274" y="17341"/>
                  <a:pt x="1347" y="17341"/>
                </a:cubicBezTo>
                <a:cubicBezTo>
                  <a:pt x="1485" y="17341"/>
                  <a:pt x="1615" y="17285"/>
                  <a:pt x="1692" y="17174"/>
                </a:cubicBezTo>
                <a:cubicBezTo>
                  <a:pt x="3103" y="15166"/>
                  <a:pt x="4065" y="12639"/>
                  <a:pt x="4552" y="9664"/>
                </a:cubicBezTo>
                <a:cubicBezTo>
                  <a:pt x="5035" y="6732"/>
                  <a:pt x="8150" y="4682"/>
                  <a:pt x="11496" y="5100"/>
                </a:cubicBezTo>
                <a:cubicBezTo>
                  <a:pt x="14849" y="5527"/>
                  <a:pt x="17190" y="8275"/>
                  <a:pt x="16708" y="11228"/>
                </a:cubicBezTo>
                <a:cubicBezTo>
                  <a:pt x="16520" y="12367"/>
                  <a:pt x="16280" y="13477"/>
                  <a:pt x="15992" y="14524"/>
                </a:cubicBezTo>
                <a:cubicBezTo>
                  <a:pt x="15939" y="14717"/>
                  <a:pt x="16074" y="14909"/>
                  <a:pt x="16294" y="14957"/>
                </a:cubicBezTo>
                <a:cubicBezTo>
                  <a:pt x="16513" y="15004"/>
                  <a:pt x="16733" y="14885"/>
                  <a:pt x="16785" y="14691"/>
                </a:cubicBezTo>
                <a:cubicBezTo>
                  <a:pt x="17079" y="13623"/>
                  <a:pt x="17327" y="12489"/>
                  <a:pt x="17517" y="11327"/>
                </a:cubicBezTo>
                <a:cubicBezTo>
                  <a:pt x="18064" y="7980"/>
                  <a:pt x="15416" y="4869"/>
                  <a:pt x="11616" y="4386"/>
                </a:cubicBezTo>
                <a:cubicBezTo>
                  <a:pt x="11142" y="4328"/>
                  <a:pt x="10672" y="4308"/>
                  <a:pt x="10212" y="4333"/>
                </a:cubicBezTo>
                <a:close/>
                <a:moveTo>
                  <a:pt x="2803" y="4804"/>
                </a:moveTo>
                <a:cubicBezTo>
                  <a:pt x="2699" y="4816"/>
                  <a:pt x="2596" y="4862"/>
                  <a:pt x="2528" y="4941"/>
                </a:cubicBezTo>
                <a:cubicBezTo>
                  <a:pt x="1455" y="6160"/>
                  <a:pt x="755" y="7616"/>
                  <a:pt x="503" y="9148"/>
                </a:cubicBezTo>
                <a:cubicBezTo>
                  <a:pt x="376" y="9926"/>
                  <a:pt x="211" y="10679"/>
                  <a:pt x="12" y="11380"/>
                </a:cubicBezTo>
                <a:cubicBezTo>
                  <a:pt x="-43" y="11574"/>
                  <a:pt x="94" y="11765"/>
                  <a:pt x="314" y="11813"/>
                </a:cubicBezTo>
                <a:cubicBezTo>
                  <a:pt x="347" y="11821"/>
                  <a:pt x="375" y="11828"/>
                  <a:pt x="408" y="11828"/>
                </a:cubicBezTo>
                <a:cubicBezTo>
                  <a:pt x="591" y="11828"/>
                  <a:pt x="758" y="11719"/>
                  <a:pt x="805" y="11555"/>
                </a:cubicBezTo>
                <a:cubicBezTo>
                  <a:pt x="1011" y="10831"/>
                  <a:pt x="1181" y="10056"/>
                  <a:pt x="1313" y="9254"/>
                </a:cubicBezTo>
                <a:cubicBezTo>
                  <a:pt x="1545" y="7845"/>
                  <a:pt x="2188" y="6510"/>
                  <a:pt x="3174" y="5389"/>
                </a:cubicBezTo>
                <a:cubicBezTo>
                  <a:pt x="3312" y="5231"/>
                  <a:pt x="3283" y="5001"/>
                  <a:pt x="3105" y="4880"/>
                </a:cubicBezTo>
                <a:cubicBezTo>
                  <a:pt x="3016" y="4819"/>
                  <a:pt x="2907" y="4793"/>
                  <a:pt x="2803" y="4804"/>
                </a:cubicBezTo>
                <a:close/>
                <a:moveTo>
                  <a:pt x="10315" y="5776"/>
                </a:moveTo>
                <a:cubicBezTo>
                  <a:pt x="7853" y="5907"/>
                  <a:pt x="5737" y="7533"/>
                  <a:pt x="5370" y="9763"/>
                </a:cubicBezTo>
                <a:cubicBezTo>
                  <a:pt x="5030" y="11842"/>
                  <a:pt x="4460" y="13725"/>
                  <a:pt x="3673" y="15359"/>
                </a:cubicBezTo>
                <a:cubicBezTo>
                  <a:pt x="3585" y="15543"/>
                  <a:pt x="3681" y="15760"/>
                  <a:pt x="3889" y="15838"/>
                </a:cubicBezTo>
                <a:cubicBezTo>
                  <a:pt x="4096" y="15914"/>
                  <a:pt x="4334" y="15831"/>
                  <a:pt x="4423" y="15648"/>
                </a:cubicBezTo>
                <a:cubicBezTo>
                  <a:pt x="5237" y="13956"/>
                  <a:pt x="5829" y="12010"/>
                  <a:pt x="6180" y="9869"/>
                </a:cubicBezTo>
                <a:cubicBezTo>
                  <a:pt x="6535" y="7714"/>
                  <a:pt x="8820" y="6215"/>
                  <a:pt x="11272" y="6528"/>
                </a:cubicBezTo>
                <a:cubicBezTo>
                  <a:pt x="13730" y="6840"/>
                  <a:pt x="15442" y="8856"/>
                  <a:pt x="15088" y="11023"/>
                </a:cubicBezTo>
                <a:cubicBezTo>
                  <a:pt x="14469" y="14801"/>
                  <a:pt x="13233" y="18170"/>
                  <a:pt x="11418" y="21032"/>
                </a:cubicBezTo>
                <a:cubicBezTo>
                  <a:pt x="11308" y="21206"/>
                  <a:pt x="11376" y="21421"/>
                  <a:pt x="11573" y="21518"/>
                </a:cubicBezTo>
                <a:cubicBezTo>
                  <a:pt x="11636" y="21549"/>
                  <a:pt x="11704" y="21563"/>
                  <a:pt x="11771" y="21563"/>
                </a:cubicBezTo>
                <a:cubicBezTo>
                  <a:pt x="11915" y="21563"/>
                  <a:pt x="12058" y="21500"/>
                  <a:pt x="12133" y="21381"/>
                </a:cubicBezTo>
                <a:cubicBezTo>
                  <a:pt x="13997" y="18442"/>
                  <a:pt x="15264" y="14995"/>
                  <a:pt x="15898" y="11130"/>
                </a:cubicBezTo>
                <a:cubicBezTo>
                  <a:pt x="16316" y="8567"/>
                  <a:pt x="14289" y="6183"/>
                  <a:pt x="11384" y="5814"/>
                </a:cubicBezTo>
                <a:cubicBezTo>
                  <a:pt x="11022" y="5769"/>
                  <a:pt x="10667" y="5757"/>
                  <a:pt x="10315" y="5776"/>
                </a:cubicBezTo>
                <a:close/>
                <a:moveTo>
                  <a:pt x="10410" y="7211"/>
                </a:moveTo>
                <a:cubicBezTo>
                  <a:pt x="8703" y="7301"/>
                  <a:pt x="7243" y="8437"/>
                  <a:pt x="6990" y="9975"/>
                </a:cubicBezTo>
                <a:cubicBezTo>
                  <a:pt x="6366" y="13783"/>
                  <a:pt x="5017" y="16936"/>
                  <a:pt x="2976" y="19353"/>
                </a:cubicBezTo>
                <a:cubicBezTo>
                  <a:pt x="2840" y="19513"/>
                  <a:pt x="2880" y="19743"/>
                  <a:pt x="3062" y="19862"/>
                </a:cubicBezTo>
                <a:cubicBezTo>
                  <a:pt x="3242" y="19982"/>
                  <a:pt x="3496" y="19946"/>
                  <a:pt x="3630" y="19786"/>
                </a:cubicBezTo>
                <a:cubicBezTo>
                  <a:pt x="5754" y="17271"/>
                  <a:pt x="7156" y="14001"/>
                  <a:pt x="7800" y="10074"/>
                </a:cubicBezTo>
                <a:cubicBezTo>
                  <a:pt x="8025" y="8708"/>
                  <a:pt x="9479" y="7757"/>
                  <a:pt x="11039" y="7955"/>
                </a:cubicBezTo>
                <a:cubicBezTo>
                  <a:pt x="12603" y="8154"/>
                  <a:pt x="13693" y="9437"/>
                  <a:pt x="13468" y="10818"/>
                </a:cubicBezTo>
                <a:cubicBezTo>
                  <a:pt x="12827" y="14732"/>
                  <a:pt x="11497" y="18169"/>
                  <a:pt x="9523" y="21032"/>
                </a:cubicBezTo>
                <a:cubicBezTo>
                  <a:pt x="9405" y="21201"/>
                  <a:pt x="9468" y="21423"/>
                  <a:pt x="9661" y="21525"/>
                </a:cubicBezTo>
                <a:cubicBezTo>
                  <a:pt x="9727" y="21561"/>
                  <a:pt x="9804" y="21578"/>
                  <a:pt x="9876" y="21578"/>
                </a:cubicBezTo>
                <a:cubicBezTo>
                  <a:pt x="10015" y="21578"/>
                  <a:pt x="10144" y="21516"/>
                  <a:pt x="10221" y="21404"/>
                </a:cubicBezTo>
                <a:cubicBezTo>
                  <a:pt x="12252" y="18457"/>
                  <a:pt x="13621" y="14935"/>
                  <a:pt x="14278" y="10925"/>
                </a:cubicBezTo>
                <a:cubicBezTo>
                  <a:pt x="14568" y="9148"/>
                  <a:pt x="13170" y="7496"/>
                  <a:pt x="11160" y="7242"/>
                </a:cubicBezTo>
                <a:cubicBezTo>
                  <a:pt x="10908" y="7210"/>
                  <a:pt x="10654" y="7198"/>
                  <a:pt x="10410" y="7211"/>
                </a:cubicBezTo>
                <a:close/>
                <a:moveTo>
                  <a:pt x="10927" y="8684"/>
                </a:moveTo>
                <a:cubicBezTo>
                  <a:pt x="9816" y="8544"/>
                  <a:pt x="8771" y="9229"/>
                  <a:pt x="8610" y="10211"/>
                </a:cubicBezTo>
                <a:cubicBezTo>
                  <a:pt x="7944" y="14274"/>
                  <a:pt x="6474" y="17661"/>
                  <a:pt x="4251" y="20280"/>
                </a:cubicBezTo>
                <a:cubicBezTo>
                  <a:pt x="4115" y="20440"/>
                  <a:pt x="4156" y="20661"/>
                  <a:pt x="4337" y="20781"/>
                </a:cubicBezTo>
                <a:cubicBezTo>
                  <a:pt x="4410" y="20830"/>
                  <a:pt x="4493" y="20857"/>
                  <a:pt x="4578" y="20857"/>
                </a:cubicBezTo>
                <a:cubicBezTo>
                  <a:pt x="4702" y="20857"/>
                  <a:pt x="4825" y="20807"/>
                  <a:pt x="4905" y="20713"/>
                </a:cubicBezTo>
                <a:cubicBezTo>
                  <a:pt x="7212" y="17997"/>
                  <a:pt x="8734" y="14495"/>
                  <a:pt x="9419" y="10309"/>
                </a:cubicBezTo>
                <a:cubicBezTo>
                  <a:pt x="9518" y="9711"/>
                  <a:pt x="10129" y="9313"/>
                  <a:pt x="10806" y="9398"/>
                </a:cubicBezTo>
                <a:cubicBezTo>
                  <a:pt x="11475" y="9483"/>
                  <a:pt x="11946" y="10030"/>
                  <a:pt x="11849" y="10621"/>
                </a:cubicBezTo>
                <a:cubicBezTo>
                  <a:pt x="11821" y="10791"/>
                  <a:pt x="11793" y="10963"/>
                  <a:pt x="11763" y="11130"/>
                </a:cubicBezTo>
                <a:cubicBezTo>
                  <a:pt x="11727" y="11326"/>
                  <a:pt x="11876" y="11508"/>
                  <a:pt x="12099" y="11540"/>
                </a:cubicBezTo>
                <a:cubicBezTo>
                  <a:pt x="12322" y="11574"/>
                  <a:pt x="12528" y="11440"/>
                  <a:pt x="12564" y="11243"/>
                </a:cubicBezTo>
                <a:cubicBezTo>
                  <a:pt x="12595" y="11072"/>
                  <a:pt x="12630" y="10893"/>
                  <a:pt x="12659" y="10719"/>
                </a:cubicBezTo>
                <a:cubicBezTo>
                  <a:pt x="12736" y="10242"/>
                  <a:pt x="12598" y="9768"/>
                  <a:pt x="12271" y="9383"/>
                </a:cubicBezTo>
                <a:cubicBezTo>
                  <a:pt x="11944" y="8998"/>
                  <a:pt x="11468" y="8753"/>
                  <a:pt x="10927" y="8684"/>
                </a:cubicBezTo>
                <a:close/>
                <a:moveTo>
                  <a:pt x="10694" y="10112"/>
                </a:moveTo>
                <a:cubicBezTo>
                  <a:pt x="10475" y="10082"/>
                  <a:pt x="10262" y="10219"/>
                  <a:pt x="10229" y="10416"/>
                </a:cubicBezTo>
                <a:cubicBezTo>
                  <a:pt x="9538" y="14637"/>
                  <a:pt x="8012" y="18189"/>
                  <a:pt x="5698" y="20971"/>
                </a:cubicBezTo>
                <a:cubicBezTo>
                  <a:pt x="5644" y="21036"/>
                  <a:pt x="5620" y="21109"/>
                  <a:pt x="5620" y="21184"/>
                </a:cubicBezTo>
                <a:cubicBezTo>
                  <a:pt x="5620" y="21294"/>
                  <a:pt x="5675" y="21402"/>
                  <a:pt x="5784" y="21472"/>
                </a:cubicBezTo>
                <a:cubicBezTo>
                  <a:pt x="5857" y="21519"/>
                  <a:pt x="5941" y="21540"/>
                  <a:pt x="6025" y="21540"/>
                </a:cubicBezTo>
                <a:cubicBezTo>
                  <a:pt x="6151" y="21540"/>
                  <a:pt x="6281" y="21492"/>
                  <a:pt x="6361" y="21396"/>
                </a:cubicBezTo>
                <a:cubicBezTo>
                  <a:pt x="8755" y="18517"/>
                  <a:pt x="10328" y="14854"/>
                  <a:pt x="11039" y="10514"/>
                </a:cubicBezTo>
                <a:cubicBezTo>
                  <a:pt x="11043" y="10496"/>
                  <a:pt x="11039" y="10486"/>
                  <a:pt x="11039" y="10469"/>
                </a:cubicBezTo>
                <a:cubicBezTo>
                  <a:pt x="11039" y="10293"/>
                  <a:pt x="10899" y="10137"/>
                  <a:pt x="10694" y="10112"/>
                </a:cubicBezTo>
                <a:close/>
                <a:moveTo>
                  <a:pt x="11952" y="12231"/>
                </a:moveTo>
                <a:cubicBezTo>
                  <a:pt x="11728" y="12190"/>
                  <a:pt x="11515" y="12317"/>
                  <a:pt x="11470" y="12512"/>
                </a:cubicBezTo>
                <a:cubicBezTo>
                  <a:pt x="10719" y="15737"/>
                  <a:pt x="9445" y="18575"/>
                  <a:pt x="7671" y="20948"/>
                </a:cubicBezTo>
                <a:cubicBezTo>
                  <a:pt x="7547" y="21115"/>
                  <a:pt x="7594" y="21340"/>
                  <a:pt x="7783" y="21449"/>
                </a:cubicBezTo>
                <a:cubicBezTo>
                  <a:pt x="7852" y="21489"/>
                  <a:pt x="7929" y="21510"/>
                  <a:pt x="8007" y="21510"/>
                </a:cubicBezTo>
                <a:cubicBezTo>
                  <a:pt x="8140" y="21510"/>
                  <a:pt x="8272" y="21455"/>
                  <a:pt x="8351" y="21351"/>
                </a:cubicBezTo>
                <a:cubicBezTo>
                  <a:pt x="10183" y="18900"/>
                  <a:pt x="11499" y="15971"/>
                  <a:pt x="12271" y="12656"/>
                </a:cubicBezTo>
                <a:cubicBezTo>
                  <a:pt x="12317" y="12460"/>
                  <a:pt x="12173" y="12270"/>
                  <a:pt x="11952" y="12231"/>
                </a:cubicBezTo>
                <a:close/>
                <a:moveTo>
                  <a:pt x="16027" y="15822"/>
                </a:moveTo>
                <a:cubicBezTo>
                  <a:pt x="15809" y="15765"/>
                  <a:pt x="15582" y="15876"/>
                  <a:pt x="15519" y="16065"/>
                </a:cubicBezTo>
                <a:cubicBezTo>
                  <a:pt x="14924" y="17842"/>
                  <a:pt x="14161" y="19521"/>
                  <a:pt x="13253" y="21062"/>
                </a:cubicBezTo>
                <a:cubicBezTo>
                  <a:pt x="13149" y="21239"/>
                  <a:pt x="13233" y="21456"/>
                  <a:pt x="13434" y="21548"/>
                </a:cubicBezTo>
                <a:cubicBezTo>
                  <a:pt x="13494" y="21576"/>
                  <a:pt x="13560" y="21586"/>
                  <a:pt x="13623" y="21586"/>
                </a:cubicBezTo>
                <a:cubicBezTo>
                  <a:pt x="13771" y="21586"/>
                  <a:pt x="13912" y="21521"/>
                  <a:pt x="13985" y="21396"/>
                </a:cubicBezTo>
                <a:cubicBezTo>
                  <a:pt x="14918" y="19815"/>
                  <a:pt x="15694" y="18090"/>
                  <a:pt x="16303" y="16270"/>
                </a:cubicBezTo>
                <a:cubicBezTo>
                  <a:pt x="16366" y="16079"/>
                  <a:pt x="16244" y="15879"/>
                  <a:pt x="16027" y="15822"/>
                </a:cubicBezTo>
                <a:close/>
                <a:moveTo>
                  <a:pt x="3079" y="16711"/>
                </a:moveTo>
                <a:cubicBezTo>
                  <a:pt x="2978" y="16737"/>
                  <a:pt x="2892" y="16798"/>
                  <a:pt x="2838" y="16886"/>
                </a:cubicBezTo>
                <a:cubicBezTo>
                  <a:pt x="2548" y="17349"/>
                  <a:pt x="2230" y="17791"/>
                  <a:pt x="1899" y="18207"/>
                </a:cubicBezTo>
                <a:cubicBezTo>
                  <a:pt x="1769" y="18369"/>
                  <a:pt x="1808" y="18601"/>
                  <a:pt x="1994" y="18716"/>
                </a:cubicBezTo>
                <a:cubicBezTo>
                  <a:pt x="2065" y="18760"/>
                  <a:pt x="2153" y="18776"/>
                  <a:pt x="2235" y="18776"/>
                </a:cubicBezTo>
                <a:cubicBezTo>
                  <a:pt x="2363" y="18776"/>
                  <a:pt x="2491" y="18724"/>
                  <a:pt x="2571" y="18624"/>
                </a:cubicBezTo>
                <a:cubicBezTo>
                  <a:pt x="2919" y="18188"/>
                  <a:pt x="3248" y="17721"/>
                  <a:pt x="3553" y="17235"/>
                </a:cubicBezTo>
                <a:cubicBezTo>
                  <a:pt x="3662" y="17060"/>
                  <a:pt x="3587" y="16838"/>
                  <a:pt x="3389" y="16741"/>
                </a:cubicBezTo>
                <a:cubicBezTo>
                  <a:pt x="3290" y="16694"/>
                  <a:pt x="3179" y="16685"/>
                  <a:pt x="3079" y="16711"/>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0" name="Freeform: Shape 1208"/>
          <p:cNvSpPr/>
          <p:nvPr/>
        </p:nvSpPr>
        <p:spPr>
          <a:xfrm>
            <a:off x="8864996" y="9210675"/>
            <a:ext cx="1055292" cy="1062038"/>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143" y="0"/>
                  <a:pt x="0" y="4332"/>
                  <a:pt x="0" y="11309"/>
                </a:cubicBezTo>
                <a:cubicBezTo>
                  <a:pt x="0" y="12502"/>
                  <a:pt x="188" y="13654"/>
                  <a:pt x="528" y="14763"/>
                </a:cubicBezTo>
                <a:cubicBezTo>
                  <a:pt x="524" y="15068"/>
                  <a:pt x="562" y="15375"/>
                  <a:pt x="666" y="15675"/>
                </a:cubicBezTo>
                <a:lnTo>
                  <a:pt x="2096" y="19792"/>
                </a:lnTo>
                <a:cubicBezTo>
                  <a:pt x="2472" y="20877"/>
                  <a:pt x="3494" y="21600"/>
                  <a:pt x="4647" y="21600"/>
                </a:cubicBezTo>
                <a:cubicBezTo>
                  <a:pt x="4656" y="21600"/>
                  <a:pt x="4662" y="21600"/>
                  <a:pt x="4671" y="21600"/>
                </a:cubicBezTo>
                <a:lnTo>
                  <a:pt x="5443" y="21592"/>
                </a:lnTo>
                <a:cubicBezTo>
                  <a:pt x="5484" y="21592"/>
                  <a:pt x="5523" y="21582"/>
                  <a:pt x="5564" y="21568"/>
                </a:cubicBezTo>
                <a:lnTo>
                  <a:pt x="6661" y="21196"/>
                </a:lnTo>
                <a:cubicBezTo>
                  <a:pt x="7148" y="21030"/>
                  <a:pt x="7540" y="20679"/>
                  <a:pt x="7766" y="20220"/>
                </a:cubicBezTo>
                <a:cubicBezTo>
                  <a:pt x="7992" y="19759"/>
                  <a:pt x="8023" y="19243"/>
                  <a:pt x="7855" y="18759"/>
                </a:cubicBezTo>
                <a:lnTo>
                  <a:pt x="5849" y="12963"/>
                </a:lnTo>
                <a:cubicBezTo>
                  <a:pt x="5681" y="12480"/>
                  <a:pt x="5337" y="12090"/>
                  <a:pt x="4874" y="11865"/>
                </a:cubicBezTo>
                <a:cubicBezTo>
                  <a:pt x="4411" y="11641"/>
                  <a:pt x="3882" y="11611"/>
                  <a:pt x="3396" y="11777"/>
                </a:cubicBezTo>
                <a:lnTo>
                  <a:pt x="2299" y="12148"/>
                </a:lnTo>
                <a:cubicBezTo>
                  <a:pt x="2277" y="12155"/>
                  <a:pt x="2270" y="12178"/>
                  <a:pt x="2250" y="12188"/>
                </a:cubicBezTo>
                <a:cubicBezTo>
                  <a:pt x="2232" y="12198"/>
                  <a:pt x="2210" y="12192"/>
                  <a:pt x="2193" y="12204"/>
                </a:cubicBezTo>
                <a:lnTo>
                  <a:pt x="1584" y="12673"/>
                </a:lnTo>
                <a:cubicBezTo>
                  <a:pt x="1341" y="12857"/>
                  <a:pt x="1145" y="13083"/>
                  <a:pt x="983" y="13326"/>
                </a:cubicBezTo>
                <a:cubicBezTo>
                  <a:pt x="860" y="12668"/>
                  <a:pt x="772" y="11997"/>
                  <a:pt x="772" y="11309"/>
                </a:cubicBezTo>
                <a:cubicBezTo>
                  <a:pt x="772" y="6182"/>
                  <a:pt x="3411" y="702"/>
                  <a:pt x="10804" y="702"/>
                </a:cubicBezTo>
                <a:cubicBezTo>
                  <a:pt x="18197" y="702"/>
                  <a:pt x="20828" y="6182"/>
                  <a:pt x="20828" y="11309"/>
                </a:cubicBezTo>
                <a:cubicBezTo>
                  <a:pt x="20828" y="11998"/>
                  <a:pt x="20741" y="12666"/>
                  <a:pt x="20617" y="13326"/>
                </a:cubicBezTo>
                <a:cubicBezTo>
                  <a:pt x="20455" y="13083"/>
                  <a:pt x="20259" y="12857"/>
                  <a:pt x="20016" y="12673"/>
                </a:cubicBezTo>
                <a:lnTo>
                  <a:pt x="19407" y="12204"/>
                </a:lnTo>
                <a:cubicBezTo>
                  <a:pt x="19391" y="12192"/>
                  <a:pt x="19367" y="12206"/>
                  <a:pt x="19350" y="12196"/>
                </a:cubicBezTo>
                <a:cubicBezTo>
                  <a:pt x="19328" y="12184"/>
                  <a:pt x="19317" y="12156"/>
                  <a:pt x="19293" y="12148"/>
                </a:cubicBezTo>
                <a:lnTo>
                  <a:pt x="18204" y="11777"/>
                </a:lnTo>
                <a:cubicBezTo>
                  <a:pt x="17216" y="11439"/>
                  <a:pt x="16088" y="11990"/>
                  <a:pt x="15751" y="12963"/>
                </a:cubicBezTo>
                <a:lnTo>
                  <a:pt x="13745" y="18759"/>
                </a:lnTo>
                <a:cubicBezTo>
                  <a:pt x="13399" y="19757"/>
                  <a:pt x="13933" y="20852"/>
                  <a:pt x="14939" y="21196"/>
                </a:cubicBezTo>
                <a:lnTo>
                  <a:pt x="16027" y="21568"/>
                </a:lnTo>
                <a:cubicBezTo>
                  <a:pt x="16069" y="21582"/>
                  <a:pt x="16116" y="21592"/>
                  <a:pt x="16157" y="21592"/>
                </a:cubicBezTo>
                <a:lnTo>
                  <a:pt x="16921" y="21600"/>
                </a:lnTo>
                <a:cubicBezTo>
                  <a:pt x="16922" y="21600"/>
                  <a:pt x="16952" y="21600"/>
                  <a:pt x="16953" y="21600"/>
                </a:cubicBezTo>
                <a:cubicBezTo>
                  <a:pt x="18105" y="21600"/>
                  <a:pt x="19129" y="20874"/>
                  <a:pt x="19504" y="19792"/>
                </a:cubicBezTo>
                <a:lnTo>
                  <a:pt x="20926" y="15675"/>
                </a:lnTo>
                <a:cubicBezTo>
                  <a:pt x="21027" y="15383"/>
                  <a:pt x="21065" y="15084"/>
                  <a:pt x="21064" y="14787"/>
                </a:cubicBezTo>
                <a:cubicBezTo>
                  <a:pt x="21409" y="13672"/>
                  <a:pt x="21600" y="12509"/>
                  <a:pt x="21600" y="11309"/>
                </a:cubicBezTo>
                <a:cubicBezTo>
                  <a:pt x="21600" y="4332"/>
                  <a:pt x="17466" y="0"/>
                  <a:pt x="10804" y="0"/>
                </a:cubicBezTo>
                <a:close/>
                <a:moveTo>
                  <a:pt x="4094" y="12439"/>
                </a:moveTo>
                <a:cubicBezTo>
                  <a:pt x="4244" y="12448"/>
                  <a:pt x="4394" y="12485"/>
                  <a:pt x="4533" y="12552"/>
                </a:cubicBezTo>
                <a:cubicBezTo>
                  <a:pt x="4811" y="12686"/>
                  <a:pt x="5017" y="12923"/>
                  <a:pt x="5118" y="13213"/>
                </a:cubicBezTo>
                <a:lnTo>
                  <a:pt x="7124" y="19009"/>
                </a:lnTo>
                <a:cubicBezTo>
                  <a:pt x="7225" y="19299"/>
                  <a:pt x="7210" y="19613"/>
                  <a:pt x="7075" y="19889"/>
                </a:cubicBezTo>
                <a:cubicBezTo>
                  <a:pt x="6940" y="20166"/>
                  <a:pt x="6701" y="20370"/>
                  <a:pt x="6409" y="20470"/>
                </a:cubicBezTo>
                <a:lnTo>
                  <a:pt x="5678" y="20720"/>
                </a:lnTo>
                <a:lnTo>
                  <a:pt x="2916" y="12769"/>
                </a:lnTo>
                <a:cubicBezTo>
                  <a:pt x="2914" y="12762"/>
                  <a:pt x="2903" y="12761"/>
                  <a:pt x="2900" y="12753"/>
                </a:cubicBezTo>
                <a:lnTo>
                  <a:pt x="3647" y="12495"/>
                </a:lnTo>
                <a:cubicBezTo>
                  <a:pt x="3794" y="12445"/>
                  <a:pt x="3945" y="12429"/>
                  <a:pt x="4094" y="12439"/>
                </a:cubicBezTo>
                <a:close/>
                <a:moveTo>
                  <a:pt x="17571" y="12439"/>
                </a:moveTo>
                <a:cubicBezTo>
                  <a:pt x="17699" y="12439"/>
                  <a:pt x="17830" y="12453"/>
                  <a:pt x="17953" y="12495"/>
                </a:cubicBezTo>
                <a:lnTo>
                  <a:pt x="18684" y="12745"/>
                </a:lnTo>
                <a:lnTo>
                  <a:pt x="17303" y="16733"/>
                </a:lnTo>
                <a:lnTo>
                  <a:pt x="15914" y="20720"/>
                </a:lnTo>
                <a:lnTo>
                  <a:pt x="15191" y="20470"/>
                </a:lnTo>
                <a:cubicBezTo>
                  <a:pt x="14588" y="20264"/>
                  <a:pt x="14260" y="19608"/>
                  <a:pt x="14468" y="19009"/>
                </a:cubicBezTo>
                <a:lnTo>
                  <a:pt x="16482" y="13213"/>
                </a:lnTo>
                <a:cubicBezTo>
                  <a:pt x="16643" y="12749"/>
                  <a:pt x="17078" y="12439"/>
                  <a:pt x="17571" y="12439"/>
                </a:cubicBezTo>
                <a:close/>
                <a:moveTo>
                  <a:pt x="2226" y="13141"/>
                </a:moveTo>
                <a:lnTo>
                  <a:pt x="4907" y="20825"/>
                </a:lnTo>
                <a:lnTo>
                  <a:pt x="4663" y="20833"/>
                </a:lnTo>
                <a:cubicBezTo>
                  <a:pt x="3856" y="20842"/>
                  <a:pt x="3098" y="20323"/>
                  <a:pt x="2827" y="19542"/>
                </a:cubicBezTo>
                <a:lnTo>
                  <a:pt x="1397" y="15425"/>
                </a:lnTo>
                <a:cubicBezTo>
                  <a:pt x="1127" y="14644"/>
                  <a:pt x="1387" y="13781"/>
                  <a:pt x="2047" y="13278"/>
                </a:cubicBezTo>
                <a:lnTo>
                  <a:pt x="2226" y="13141"/>
                </a:lnTo>
                <a:close/>
                <a:moveTo>
                  <a:pt x="19358" y="13141"/>
                </a:moveTo>
                <a:lnTo>
                  <a:pt x="19545" y="13278"/>
                </a:lnTo>
                <a:cubicBezTo>
                  <a:pt x="20205" y="13781"/>
                  <a:pt x="20474" y="14644"/>
                  <a:pt x="20203" y="15425"/>
                </a:cubicBezTo>
                <a:lnTo>
                  <a:pt x="18773" y="19542"/>
                </a:lnTo>
                <a:cubicBezTo>
                  <a:pt x="18505" y="20314"/>
                  <a:pt x="17776" y="20833"/>
                  <a:pt x="16953" y="20833"/>
                </a:cubicBezTo>
                <a:lnTo>
                  <a:pt x="16953" y="21213"/>
                </a:lnTo>
                <a:lnTo>
                  <a:pt x="16929" y="20833"/>
                </a:lnTo>
                <a:lnTo>
                  <a:pt x="16702" y="20825"/>
                </a:lnTo>
                <a:lnTo>
                  <a:pt x="19358" y="1314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1" name="Freeform: Shape 1214"/>
          <p:cNvSpPr/>
          <p:nvPr/>
        </p:nvSpPr>
        <p:spPr>
          <a:xfrm>
            <a:off x="10743803" y="9459118"/>
            <a:ext cx="1130301" cy="565151"/>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cubicBezTo>
                  <a:pt x="2421" y="0"/>
                  <a:pt x="0" y="4844"/>
                  <a:pt x="0" y="10800"/>
                </a:cubicBezTo>
                <a:cubicBezTo>
                  <a:pt x="0" y="16756"/>
                  <a:pt x="2421" y="21600"/>
                  <a:pt x="5400" y="21600"/>
                </a:cubicBezTo>
                <a:cubicBezTo>
                  <a:pt x="6769" y="21600"/>
                  <a:pt x="8069" y="20577"/>
                  <a:pt x="9071" y="18718"/>
                </a:cubicBezTo>
                <a:lnTo>
                  <a:pt x="12537" y="18718"/>
                </a:lnTo>
                <a:cubicBezTo>
                  <a:pt x="13539" y="20577"/>
                  <a:pt x="14831" y="21600"/>
                  <a:pt x="16200" y="21600"/>
                </a:cubicBezTo>
                <a:cubicBezTo>
                  <a:pt x="19179" y="21600"/>
                  <a:pt x="21600" y="16756"/>
                  <a:pt x="21600" y="10800"/>
                </a:cubicBezTo>
                <a:cubicBezTo>
                  <a:pt x="21600" y="4844"/>
                  <a:pt x="19179" y="0"/>
                  <a:pt x="16200" y="0"/>
                </a:cubicBezTo>
                <a:lnTo>
                  <a:pt x="11156" y="0"/>
                </a:lnTo>
                <a:cubicBezTo>
                  <a:pt x="10958" y="0"/>
                  <a:pt x="10800" y="315"/>
                  <a:pt x="10800" y="713"/>
                </a:cubicBezTo>
                <a:cubicBezTo>
                  <a:pt x="10800" y="1111"/>
                  <a:pt x="10958" y="1441"/>
                  <a:pt x="11156" y="1441"/>
                </a:cubicBezTo>
                <a:lnTo>
                  <a:pt x="16200" y="1441"/>
                </a:lnTo>
                <a:cubicBezTo>
                  <a:pt x="18782" y="1441"/>
                  <a:pt x="20887" y="5638"/>
                  <a:pt x="20887" y="10800"/>
                </a:cubicBezTo>
                <a:cubicBezTo>
                  <a:pt x="20887" y="15963"/>
                  <a:pt x="18782" y="20159"/>
                  <a:pt x="16200" y="20159"/>
                </a:cubicBezTo>
                <a:cubicBezTo>
                  <a:pt x="14971" y="20159"/>
                  <a:pt x="13812" y="19213"/>
                  <a:pt x="12931" y="17489"/>
                </a:cubicBezTo>
                <a:cubicBezTo>
                  <a:pt x="12864" y="17356"/>
                  <a:pt x="12775" y="17277"/>
                  <a:pt x="12681" y="17277"/>
                </a:cubicBezTo>
                <a:lnTo>
                  <a:pt x="8927" y="17277"/>
                </a:lnTo>
                <a:cubicBezTo>
                  <a:pt x="8833" y="17277"/>
                  <a:pt x="8736" y="17356"/>
                  <a:pt x="8669" y="17489"/>
                </a:cubicBezTo>
                <a:cubicBezTo>
                  <a:pt x="7788" y="19213"/>
                  <a:pt x="6629" y="20159"/>
                  <a:pt x="5400" y="20159"/>
                </a:cubicBezTo>
                <a:cubicBezTo>
                  <a:pt x="2818" y="20159"/>
                  <a:pt x="721" y="15963"/>
                  <a:pt x="721" y="10800"/>
                </a:cubicBezTo>
                <a:cubicBezTo>
                  <a:pt x="720" y="5638"/>
                  <a:pt x="2818" y="1441"/>
                  <a:pt x="5400" y="1441"/>
                </a:cubicBezTo>
                <a:lnTo>
                  <a:pt x="9723" y="1441"/>
                </a:lnTo>
                <a:cubicBezTo>
                  <a:pt x="9922" y="1441"/>
                  <a:pt x="10079" y="1111"/>
                  <a:pt x="10079" y="713"/>
                </a:cubicBezTo>
                <a:cubicBezTo>
                  <a:pt x="10079" y="315"/>
                  <a:pt x="9922" y="0"/>
                  <a:pt x="9723" y="0"/>
                </a:cubicBezTo>
                <a:lnTo>
                  <a:pt x="5400" y="0"/>
                </a:lnTo>
                <a:close/>
                <a:moveTo>
                  <a:pt x="16200" y="4308"/>
                </a:moveTo>
                <a:cubicBezTo>
                  <a:pt x="15604" y="4308"/>
                  <a:pt x="15123" y="5286"/>
                  <a:pt x="15123" y="6477"/>
                </a:cubicBezTo>
                <a:cubicBezTo>
                  <a:pt x="15123" y="7669"/>
                  <a:pt x="15604" y="8631"/>
                  <a:pt x="16200" y="8631"/>
                </a:cubicBezTo>
                <a:cubicBezTo>
                  <a:pt x="16796" y="8631"/>
                  <a:pt x="17285" y="7669"/>
                  <a:pt x="17285" y="6477"/>
                </a:cubicBezTo>
                <a:cubicBezTo>
                  <a:pt x="17285" y="5286"/>
                  <a:pt x="16796" y="4308"/>
                  <a:pt x="16200" y="4308"/>
                </a:cubicBezTo>
                <a:close/>
                <a:moveTo>
                  <a:pt x="5400" y="5036"/>
                </a:moveTo>
                <a:cubicBezTo>
                  <a:pt x="4804" y="5036"/>
                  <a:pt x="4323" y="5999"/>
                  <a:pt x="4323" y="7190"/>
                </a:cubicBezTo>
                <a:lnTo>
                  <a:pt x="4323" y="8631"/>
                </a:lnTo>
                <a:lnTo>
                  <a:pt x="3603" y="8631"/>
                </a:lnTo>
                <a:cubicBezTo>
                  <a:pt x="3007" y="8631"/>
                  <a:pt x="2518" y="9609"/>
                  <a:pt x="2518" y="10800"/>
                </a:cubicBezTo>
                <a:cubicBezTo>
                  <a:pt x="2518" y="11992"/>
                  <a:pt x="3007" y="12954"/>
                  <a:pt x="3603" y="12954"/>
                </a:cubicBezTo>
                <a:lnTo>
                  <a:pt x="4323" y="12954"/>
                </a:lnTo>
                <a:lnTo>
                  <a:pt x="4323" y="14395"/>
                </a:lnTo>
                <a:cubicBezTo>
                  <a:pt x="4323" y="15587"/>
                  <a:pt x="4804" y="16564"/>
                  <a:pt x="5400" y="16564"/>
                </a:cubicBezTo>
                <a:cubicBezTo>
                  <a:pt x="5996" y="16564"/>
                  <a:pt x="6477" y="15587"/>
                  <a:pt x="6477" y="14395"/>
                </a:cubicBezTo>
                <a:lnTo>
                  <a:pt x="6477" y="12954"/>
                </a:lnTo>
                <a:lnTo>
                  <a:pt x="7197" y="12954"/>
                </a:lnTo>
                <a:cubicBezTo>
                  <a:pt x="7793" y="12954"/>
                  <a:pt x="8282" y="11992"/>
                  <a:pt x="8282" y="10800"/>
                </a:cubicBezTo>
                <a:cubicBezTo>
                  <a:pt x="8282" y="9609"/>
                  <a:pt x="7793" y="8631"/>
                  <a:pt x="7197" y="8631"/>
                </a:cubicBezTo>
                <a:lnTo>
                  <a:pt x="6477" y="8631"/>
                </a:lnTo>
                <a:lnTo>
                  <a:pt x="6477" y="7190"/>
                </a:lnTo>
                <a:cubicBezTo>
                  <a:pt x="6477" y="5999"/>
                  <a:pt x="5996" y="5036"/>
                  <a:pt x="5400" y="5036"/>
                </a:cubicBezTo>
                <a:close/>
                <a:moveTo>
                  <a:pt x="16200" y="5749"/>
                </a:moveTo>
                <a:cubicBezTo>
                  <a:pt x="16398" y="5749"/>
                  <a:pt x="16564" y="6081"/>
                  <a:pt x="16564" y="6477"/>
                </a:cubicBezTo>
                <a:cubicBezTo>
                  <a:pt x="16564" y="6873"/>
                  <a:pt x="16398" y="7190"/>
                  <a:pt x="16200" y="7190"/>
                </a:cubicBezTo>
                <a:cubicBezTo>
                  <a:pt x="16002" y="7190"/>
                  <a:pt x="15844" y="6874"/>
                  <a:pt x="15844" y="6477"/>
                </a:cubicBezTo>
                <a:cubicBezTo>
                  <a:pt x="15844" y="6081"/>
                  <a:pt x="16002" y="5749"/>
                  <a:pt x="16200" y="5749"/>
                </a:cubicBezTo>
                <a:close/>
                <a:moveTo>
                  <a:pt x="5400" y="6477"/>
                </a:moveTo>
                <a:cubicBezTo>
                  <a:pt x="5598" y="6477"/>
                  <a:pt x="5756" y="6793"/>
                  <a:pt x="5756" y="7190"/>
                </a:cubicBezTo>
                <a:lnTo>
                  <a:pt x="5756" y="9359"/>
                </a:lnTo>
                <a:cubicBezTo>
                  <a:pt x="5756" y="9757"/>
                  <a:pt x="5922" y="10072"/>
                  <a:pt x="6121" y="10072"/>
                </a:cubicBezTo>
                <a:lnTo>
                  <a:pt x="7197" y="10072"/>
                </a:lnTo>
                <a:cubicBezTo>
                  <a:pt x="7396" y="10072"/>
                  <a:pt x="7562" y="10404"/>
                  <a:pt x="7562" y="10800"/>
                </a:cubicBezTo>
                <a:cubicBezTo>
                  <a:pt x="7562" y="11197"/>
                  <a:pt x="7396" y="11513"/>
                  <a:pt x="7197" y="11513"/>
                </a:cubicBezTo>
                <a:lnTo>
                  <a:pt x="6121" y="11513"/>
                </a:lnTo>
                <a:cubicBezTo>
                  <a:pt x="5922" y="11513"/>
                  <a:pt x="5756" y="11843"/>
                  <a:pt x="5756" y="12241"/>
                </a:cubicBezTo>
                <a:lnTo>
                  <a:pt x="5756" y="14395"/>
                </a:lnTo>
                <a:cubicBezTo>
                  <a:pt x="5756" y="14792"/>
                  <a:pt x="5598" y="15123"/>
                  <a:pt x="5400" y="15123"/>
                </a:cubicBezTo>
                <a:cubicBezTo>
                  <a:pt x="5202" y="15123"/>
                  <a:pt x="5036" y="14792"/>
                  <a:pt x="5036" y="14395"/>
                </a:cubicBezTo>
                <a:lnTo>
                  <a:pt x="5036" y="12241"/>
                </a:lnTo>
                <a:cubicBezTo>
                  <a:pt x="5036" y="11843"/>
                  <a:pt x="4878" y="11513"/>
                  <a:pt x="4679" y="11513"/>
                </a:cubicBezTo>
                <a:lnTo>
                  <a:pt x="3603" y="11513"/>
                </a:lnTo>
                <a:cubicBezTo>
                  <a:pt x="3404" y="11513"/>
                  <a:pt x="3238" y="11197"/>
                  <a:pt x="3238" y="10800"/>
                </a:cubicBezTo>
                <a:cubicBezTo>
                  <a:pt x="3238" y="10404"/>
                  <a:pt x="3404" y="10072"/>
                  <a:pt x="3603" y="10072"/>
                </a:cubicBezTo>
                <a:lnTo>
                  <a:pt x="4679" y="10072"/>
                </a:lnTo>
                <a:cubicBezTo>
                  <a:pt x="4878" y="10072"/>
                  <a:pt x="5036" y="9757"/>
                  <a:pt x="5036" y="9359"/>
                </a:cubicBezTo>
                <a:lnTo>
                  <a:pt x="5036" y="7190"/>
                </a:lnTo>
                <a:cubicBezTo>
                  <a:pt x="5036" y="6793"/>
                  <a:pt x="5202" y="6477"/>
                  <a:pt x="5400" y="6477"/>
                </a:cubicBezTo>
                <a:close/>
                <a:moveTo>
                  <a:pt x="14038" y="8631"/>
                </a:moveTo>
                <a:cubicBezTo>
                  <a:pt x="13443" y="8631"/>
                  <a:pt x="12962" y="9609"/>
                  <a:pt x="12962" y="10800"/>
                </a:cubicBezTo>
                <a:cubicBezTo>
                  <a:pt x="12962" y="11992"/>
                  <a:pt x="13443" y="12954"/>
                  <a:pt x="14038" y="12954"/>
                </a:cubicBezTo>
                <a:cubicBezTo>
                  <a:pt x="14634" y="12954"/>
                  <a:pt x="15123" y="11992"/>
                  <a:pt x="15123" y="10800"/>
                </a:cubicBezTo>
                <a:cubicBezTo>
                  <a:pt x="15123" y="9609"/>
                  <a:pt x="14634" y="8631"/>
                  <a:pt x="14038" y="8631"/>
                </a:cubicBezTo>
                <a:close/>
                <a:moveTo>
                  <a:pt x="18362" y="8631"/>
                </a:moveTo>
                <a:cubicBezTo>
                  <a:pt x="17766" y="8631"/>
                  <a:pt x="17285" y="9609"/>
                  <a:pt x="17285" y="10800"/>
                </a:cubicBezTo>
                <a:cubicBezTo>
                  <a:pt x="17285" y="11992"/>
                  <a:pt x="17766" y="12954"/>
                  <a:pt x="18362" y="12954"/>
                </a:cubicBezTo>
                <a:cubicBezTo>
                  <a:pt x="18957" y="12954"/>
                  <a:pt x="19446" y="11992"/>
                  <a:pt x="19446" y="10800"/>
                </a:cubicBezTo>
                <a:cubicBezTo>
                  <a:pt x="19446" y="9609"/>
                  <a:pt x="18957" y="8631"/>
                  <a:pt x="18362" y="8631"/>
                </a:cubicBezTo>
                <a:close/>
                <a:moveTo>
                  <a:pt x="9723" y="10072"/>
                </a:moveTo>
                <a:cubicBezTo>
                  <a:pt x="9524" y="10072"/>
                  <a:pt x="9359" y="10402"/>
                  <a:pt x="9359" y="10800"/>
                </a:cubicBezTo>
                <a:cubicBezTo>
                  <a:pt x="9359" y="11199"/>
                  <a:pt x="9524" y="11513"/>
                  <a:pt x="9723" y="11513"/>
                </a:cubicBezTo>
                <a:cubicBezTo>
                  <a:pt x="9922" y="11513"/>
                  <a:pt x="10079" y="11199"/>
                  <a:pt x="10079" y="10800"/>
                </a:cubicBezTo>
                <a:cubicBezTo>
                  <a:pt x="10079" y="10402"/>
                  <a:pt x="9922" y="10072"/>
                  <a:pt x="9723" y="10072"/>
                </a:cubicBezTo>
                <a:close/>
                <a:moveTo>
                  <a:pt x="11885" y="10072"/>
                </a:moveTo>
                <a:cubicBezTo>
                  <a:pt x="11686" y="10072"/>
                  <a:pt x="11521" y="10402"/>
                  <a:pt x="11521" y="10800"/>
                </a:cubicBezTo>
                <a:cubicBezTo>
                  <a:pt x="11521" y="11199"/>
                  <a:pt x="11686" y="11513"/>
                  <a:pt x="11885" y="11513"/>
                </a:cubicBezTo>
                <a:cubicBezTo>
                  <a:pt x="12084" y="11513"/>
                  <a:pt x="12241" y="11199"/>
                  <a:pt x="12241" y="10800"/>
                </a:cubicBezTo>
                <a:cubicBezTo>
                  <a:pt x="12241" y="10402"/>
                  <a:pt x="12084" y="10072"/>
                  <a:pt x="11885" y="10072"/>
                </a:cubicBezTo>
                <a:close/>
                <a:moveTo>
                  <a:pt x="14038" y="10072"/>
                </a:moveTo>
                <a:cubicBezTo>
                  <a:pt x="14237" y="10072"/>
                  <a:pt x="14403" y="10404"/>
                  <a:pt x="14403" y="10800"/>
                </a:cubicBezTo>
                <a:cubicBezTo>
                  <a:pt x="14403" y="11197"/>
                  <a:pt x="14237" y="11513"/>
                  <a:pt x="14038" y="11513"/>
                </a:cubicBezTo>
                <a:cubicBezTo>
                  <a:pt x="13840" y="11513"/>
                  <a:pt x="13682" y="11197"/>
                  <a:pt x="13682" y="10800"/>
                </a:cubicBezTo>
                <a:cubicBezTo>
                  <a:pt x="13682" y="10404"/>
                  <a:pt x="13840" y="10072"/>
                  <a:pt x="14038" y="10072"/>
                </a:cubicBezTo>
                <a:close/>
                <a:moveTo>
                  <a:pt x="18362" y="10072"/>
                </a:moveTo>
                <a:cubicBezTo>
                  <a:pt x="18560" y="10072"/>
                  <a:pt x="18726" y="10404"/>
                  <a:pt x="18726" y="10800"/>
                </a:cubicBezTo>
                <a:cubicBezTo>
                  <a:pt x="18726" y="11197"/>
                  <a:pt x="18560" y="11513"/>
                  <a:pt x="18362" y="11513"/>
                </a:cubicBezTo>
                <a:cubicBezTo>
                  <a:pt x="18163" y="11513"/>
                  <a:pt x="18005" y="11197"/>
                  <a:pt x="18005" y="10800"/>
                </a:cubicBezTo>
                <a:cubicBezTo>
                  <a:pt x="18005" y="10404"/>
                  <a:pt x="18163" y="10072"/>
                  <a:pt x="18362" y="10072"/>
                </a:cubicBezTo>
                <a:close/>
                <a:moveTo>
                  <a:pt x="16200" y="12954"/>
                </a:moveTo>
                <a:cubicBezTo>
                  <a:pt x="15604" y="12954"/>
                  <a:pt x="15123" y="13932"/>
                  <a:pt x="15123" y="15123"/>
                </a:cubicBezTo>
                <a:cubicBezTo>
                  <a:pt x="15123" y="16315"/>
                  <a:pt x="15604" y="17277"/>
                  <a:pt x="16200" y="17277"/>
                </a:cubicBezTo>
                <a:cubicBezTo>
                  <a:pt x="16796" y="17277"/>
                  <a:pt x="17285" y="16315"/>
                  <a:pt x="17285" y="15123"/>
                </a:cubicBezTo>
                <a:cubicBezTo>
                  <a:pt x="17285" y="13932"/>
                  <a:pt x="16796" y="12954"/>
                  <a:pt x="16200" y="12954"/>
                </a:cubicBezTo>
                <a:close/>
                <a:moveTo>
                  <a:pt x="16200" y="14395"/>
                </a:moveTo>
                <a:cubicBezTo>
                  <a:pt x="16398" y="14395"/>
                  <a:pt x="16564" y="14727"/>
                  <a:pt x="16564" y="15123"/>
                </a:cubicBezTo>
                <a:cubicBezTo>
                  <a:pt x="16564" y="15520"/>
                  <a:pt x="16398" y="15836"/>
                  <a:pt x="16200" y="15836"/>
                </a:cubicBezTo>
                <a:cubicBezTo>
                  <a:pt x="16002" y="15836"/>
                  <a:pt x="15844" y="15520"/>
                  <a:pt x="15844" y="15123"/>
                </a:cubicBezTo>
                <a:cubicBezTo>
                  <a:pt x="15844" y="14727"/>
                  <a:pt x="16002" y="14395"/>
                  <a:pt x="16200" y="1439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2" name="Freeform: Shape 1223"/>
          <p:cNvSpPr/>
          <p:nvPr/>
        </p:nvSpPr>
        <p:spPr>
          <a:xfrm>
            <a:off x="3043951" y="11190512"/>
            <a:ext cx="1130858" cy="1130560"/>
          </a:xfrm>
          <a:custGeom>
            <a:avLst/>
            <a:gdLst/>
            <a:ahLst/>
            <a:cxnLst>
              <a:cxn ang="0">
                <a:pos x="wd2" y="hd2"/>
              </a:cxn>
              <a:cxn ang="5400000">
                <a:pos x="wd2" y="hd2"/>
              </a:cxn>
              <a:cxn ang="10800000">
                <a:pos x="wd2" y="hd2"/>
              </a:cxn>
              <a:cxn ang="16200000">
                <a:pos x="wd2" y="hd2"/>
              </a:cxn>
            </a:cxnLst>
            <a:rect l="0" t="0" r="r" b="b"/>
            <a:pathLst>
              <a:path w="20236" h="20885" extrusionOk="0">
                <a:moveTo>
                  <a:pt x="10399" y="3"/>
                </a:moveTo>
                <a:cubicBezTo>
                  <a:pt x="9837" y="-11"/>
                  <a:pt x="9270" y="23"/>
                  <a:pt x="8701" y="106"/>
                </a:cubicBezTo>
                <a:cubicBezTo>
                  <a:pt x="3179" y="914"/>
                  <a:pt x="-682" y="6208"/>
                  <a:pt x="101" y="11910"/>
                </a:cubicBezTo>
                <a:cubicBezTo>
                  <a:pt x="884" y="17611"/>
                  <a:pt x="6012" y="21589"/>
                  <a:pt x="11535" y="20781"/>
                </a:cubicBezTo>
                <a:cubicBezTo>
                  <a:pt x="17058" y="19973"/>
                  <a:pt x="20918" y="14678"/>
                  <a:pt x="20135" y="8977"/>
                </a:cubicBezTo>
                <a:cubicBezTo>
                  <a:pt x="19961" y="7711"/>
                  <a:pt x="19569" y="6508"/>
                  <a:pt x="18978" y="5399"/>
                </a:cubicBezTo>
                <a:lnTo>
                  <a:pt x="19539" y="4776"/>
                </a:lnTo>
                <a:cubicBezTo>
                  <a:pt x="20045" y="4213"/>
                  <a:pt x="20011" y="3335"/>
                  <a:pt x="19468" y="2811"/>
                </a:cubicBezTo>
                <a:cubicBezTo>
                  <a:pt x="18942" y="2308"/>
                  <a:pt x="18050" y="2339"/>
                  <a:pt x="17564" y="2877"/>
                </a:cubicBezTo>
                <a:lnTo>
                  <a:pt x="9454" y="11873"/>
                </a:lnTo>
                <a:lnTo>
                  <a:pt x="6727" y="8808"/>
                </a:lnTo>
                <a:cubicBezTo>
                  <a:pt x="6244" y="8265"/>
                  <a:pt x="5352" y="8220"/>
                  <a:pt x="4824" y="8720"/>
                </a:cubicBezTo>
                <a:cubicBezTo>
                  <a:pt x="4276" y="9240"/>
                  <a:pt x="4242" y="10119"/>
                  <a:pt x="4745" y="10685"/>
                </a:cubicBezTo>
                <a:lnTo>
                  <a:pt x="8453" y="14864"/>
                </a:lnTo>
                <a:cubicBezTo>
                  <a:pt x="8706" y="15148"/>
                  <a:pt x="9062" y="15316"/>
                  <a:pt x="9440" y="15319"/>
                </a:cubicBezTo>
                <a:lnTo>
                  <a:pt x="9447" y="15319"/>
                </a:lnTo>
                <a:cubicBezTo>
                  <a:pt x="9821" y="15319"/>
                  <a:pt x="10180" y="15154"/>
                  <a:pt x="10434" y="14872"/>
                </a:cubicBezTo>
                <a:lnTo>
                  <a:pt x="18480" y="5949"/>
                </a:lnTo>
                <a:cubicBezTo>
                  <a:pt x="18975" y="6927"/>
                  <a:pt x="19316" y="7969"/>
                  <a:pt x="19468" y="9072"/>
                </a:cubicBezTo>
                <a:cubicBezTo>
                  <a:pt x="20198" y="14394"/>
                  <a:pt x="16597" y="19337"/>
                  <a:pt x="11442" y="20092"/>
                </a:cubicBezTo>
                <a:cubicBezTo>
                  <a:pt x="6288" y="20845"/>
                  <a:pt x="1498" y="17135"/>
                  <a:pt x="768" y="11814"/>
                </a:cubicBezTo>
                <a:cubicBezTo>
                  <a:pt x="38" y="6492"/>
                  <a:pt x="3639" y="1550"/>
                  <a:pt x="8794" y="795"/>
                </a:cubicBezTo>
                <a:cubicBezTo>
                  <a:pt x="10915" y="485"/>
                  <a:pt x="13017" y="902"/>
                  <a:pt x="14866" y="2012"/>
                </a:cubicBezTo>
                <a:cubicBezTo>
                  <a:pt x="15027" y="2109"/>
                  <a:pt x="15233" y="2053"/>
                  <a:pt x="15327" y="1887"/>
                </a:cubicBezTo>
                <a:cubicBezTo>
                  <a:pt x="15420" y="1721"/>
                  <a:pt x="15360" y="1508"/>
                  <a:pt x="15199" y="1411"/>
                </a:cubicBezTo>
                <a:cubicBezTo>
                  <a:pt x="13713" y="519"/>
                  <a:pt x="12083" y="46"/>
                  <a:pt x="10399" y="3"/>
                </a:cubicBezTo>
                <a:close/>
                <a:moveTo>
                  <a:pt x="18523" y="3141"/>
                </a:moveTo>
                <a:cubicBezTo>
                  <a:pt x="18698" y="3135"/>
                  <a:pt x="18874" y="3191"/>
                  <a:pt x="19006" y="3317"/>
                </a:cubicBezTo>
                <a:cubicBezTo>
                  <a:pt x="19278" y="3578"/>
                  <a:pt x="19295" y="4018"/>
                  <a:pt x="19041" y="4300"/>
                </a:cubicBezTo>
                <a:lnTo>
                  <a:pt x="9937" y="14395"/>
                </a:lnTo>
                <a:cubicBezTo>
                  <a:pt x="9811" y="14535"/>
                  <a:pt x="9634" y="14622"/>
                  <a:pt x="9447" y="14622"/>
                </a:cubicBezTo>
                <a:lnTo>
                  <a:pt x="9447" y="14967"/>
                </a:lnTo>
                <a:lnTo>
                  <a:pt x="9440" y="14622"/>
                </a:lnTo>
                <a:cubicBezTo>
                  <a:pt x="9252" y="14621"/>
                  <a:pt x="9076" y="14538"/>
                  <a:pt x="8950" y="14395"/>
                </a:cubicBezTo>
                <a:lnTo>
                  <a:pt x="5235" y="10216"/>
                </a:lnTo>
                <a:cubicBezTo>
                  <a:pt x="5115" y="10078"/>
                  <a:pt x="5057" y="9902"/>
                  <a:pt x="5065" y="9718"/>
                </a:cubicBezTo>
                <a:cubicBezTo>
                  <a:pt x="5073" y="9531"/>
                  <a:pt x="5146" y="9360"/>
                  <a:pt x="5278" y="9234"/>
                </a:cubicBezTo>
                <a:cubicBezTo>
                  <a:pt x="5402" y="9117"/>
                  <a:pt x="5564" y="9050"/>
                  <a:pt x="5733" y="9050"/>
                </a:cubicBezTo>
                <a:cubicBezTo>
                  <a:pt x="5924" y="9050"/>
                  <a:pt x="6100" y="9132"/>
                  <a:pt x="6230" y="9278"/>
                </a:cubicBezTo>
                <a:lnTo>
                  <a:pt x="9205" y="12621"/>
                </a:lnTo>
                <a:cubicBezTo>
                  <a:pt x="9269" y="12691"/>
                  <a:pt x="9352" y="12729"/>
                  <a:pt x="9447" y="12731"/>
                </a:cubicBezTo>
                <a:cubicBezTo>
                  <a:pt x="9541" y="12731"/>
                  <a:pt x="9632" y="12691"/>
                  <a:pt x="9695" y="12621"/>
                </a:cubicBezTo>
                <a:lnTo>
                  <a:pt x="18054" y="3354"/>
                </a:lnTo>
                <a:cubicBezTo>
                  <a:pt x="18177" y="3218"/>
                  <a:pt x="18348" y="3148"/>
                  <a:pt x="18523" y="3141"/>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3" name="Freeform: Shape 1226"/>
          <p:cNvSpPr/>
          <p:nvPr/>
        </p:nvSpPr>
        <p:spPr>
          <a:xfrm>
            <a:off x="12635706" y="11284743"/>
            <a:ext cx="991394" cy="942182"/>
          </a:xfrm>
          <a:custGeom>
            <a:avLst/>
            <a:gdLst/>
            <a:ahLst/>
            <a:cxnLst>
              <a:cxn ang="0">
                <a:pos x="wd2" y="hd2"/>
              </a:cxn>
              <a:cxn ang="5400000">
                <a:pos x="wd2" y="hd2"/>
              </a:cxn>
              <a:cxn ang="10800000">
                <a:pos x="wd2" y="hd2"/>
              </a:cxn>
              <a:cxn ang="16200000">
                <a:pos x="wd2" y="hd2"/>
              </a:cxn>
            </a:cxnLst>
            <a:rect l="0" t="0" r="r" b="b"/>
            <a:pathLst>
              <a:path w="21600" h="21600" extrusionOk="0">
                <a:moveTo>
                  <a:pt x="2879" y="0"/>
                </a:moveTo>
                <a:cubicBezTo>
                  <a:pt x="1295" y="0"/>
                  <a:pt x="0" y="1354"/>
                  <a:pt x="0" y="3021"/>
                </a:cubicBezTo>
                <a:lnTo>
                  <a:pt x="0" y="14257"/>
                </a:lnTo>
                <a:cubicBezTo>
                  <a:pt x="0" y="15924"/>
                  <a:pt x="1106" y="17278"/>
                  <a:pt x="2464" y="17278"/>
                </a:cubicBezTo>
                <a:lnTo>
                  <a:pt x="4107" y="17278"/>
                </a:lnTo>
                <a:lnTo>
                  <a:pt x="4107" y="21163"/>
                </a:lnTo>
                <a:cubicBezTo>
                  <a:pt x="4107" y="21345"/>
                  <a:pt x="4220" y="21512"/>
                  <a:pt x="4384" y="21573"/>
                </a:cubicBezTo>
                <a:cubicBezTo>
                  <a:pt x="4429" y="21590"/>
                  <a:pt x="4468" y="21600"/>
                  <a:pt x="4514" y="21600"/>
                </a:cubicBezTo>
                <a:cubicBezTo>
                  <a:pt x="4636" y="21600"/>
                  <a:pt x="4754" y="21541"/>
                  <a:pt x="4834" y="21436"/>
                </a:cubicBezTo>
                <a:lnTo>
                  <a:pt x="7998" y="17278"/>
                </a:lnTo>
                <a:lnTo>
                  <a:pt x="16836" y="17278"/>
                </a:lnTo>
                <a:cubicBezTo>
                  <a:pt x="18420" y="17278"/>
                  <a:pt x="19706" y="15924"/>
                  <a:pt x="19706" y="14257"/>
                </a:cubicBezTo>
                <a:lnTo>
                  <a:pt x="19706" y="3021"/>
                </a:lnTo>
                <a:cubicBezTo>
                  <a:pt x="19706" y="1354"/>
                  <a:pt x="18420" y="0"/>
                  <a:pt x="16836" y="0"/>
                </a:cubicBezTo>
                <a:lnTo>
                  <a:pt x="2879" y="0"/>
                </a:lnTo>
                <a:close/>
                <a:moveTo>
                  <a:pt x="2879" y="864"/>
                </a:moveTo>
                <a:lnTo>
                  <a:pt x="16836" y="864"/>
                </a:lnTo>
                <a:cubicBezTo>
                  <a:pt x="17968" y="864"/>
                  <a:pt x="18885" y="1830"/>
                  <a:pt x="18885" y="3021"/>
                </a:cubicBezTo>
                <a:lnTo>
                  <a:pt x="18885" y="14257"/>
                </a:lnTo>
                <a:cubicBezTo>
                  <a:pt x="18885" y="15448"/>
                  <a:pt x="17968" y="16414"/>
                  <a:pt x="16836" y="16414"/>
                </a:cubicBezTo>
                <a:lnTo>
                  <a:pt x="7800" y="16414"/>
                </a:lnTo>
                <a:cubicBezTo>
                  <a:pt x="7674" y="16414"/>
                  <a:pt x="7557" y="16475"/>
                  <a:pt x="7480" y="16578"/>
                </a:cubicBezTo>
                <a:lnTo>
                  <a:pt x="4929" y="19935"/>
                </a:lnTo>
                <a:lnTo>
                  <a:pt x="4929" y="16841"/>
                </a:lnTo>
                <a:cubicBezTo>
                  <a:pt x="4929" y="16603"/>
                  <a:pt x="4741" y="16414"/>
                  <a:pt x="4514" y="16414"/>
                </a:cubicBezTo>
                <a:lnTo>
                  <a:pt x="2464" y="16414"/>
                </a:lnTo>
                <a:cubicBezTo>
                  <a:pt x="1559" y="16414"/>
                  <a:pt x="821" y="15448"/>
                  <a:pt x="821" y="14257"/>
                </a:cubicBezTo>
                <a:lnTo>
                  <a:pt x="821" y="3021"/>
                </a:lnTo>
                <a:cubicBezTo>
                  <a:pt x="821" y="1830"/>
                  <a:pt x="1747" y="864"/>
                  <a:pt x="2879" y="864"/>
                </a:cubicBezTo>
                <a:close/>
                <a:moveTo>
                  <a:pt x="21185" y="3576"/>
                </a:moveTo>
                <a:cubicBezTo>
                  <a:pt x="20958" y="3576"/>
                  <a:pt x="20779" y="3774"/>
                  <a:pt x="20779" y="4012"/>
                </a:cubicBezTo>
                <a:lnTo>
                  <a:pt x="20779" y="14512"/>
                </a:lnTo>
                <a:cubicBezTo>
                  <a:pt x="20779" y="16655"/>
                  <a:pt x="19115" y="18397"/>
                  <a:pt x="17078" y="18397"/>
                </a:cubicBezTo>
                <a:cubicBezTo>
                  <a:pt x="14263" y="18397"/>
                  <a:pt x="11453" y="18397"/>
                  <a:pt x="8638" y="18397"/>
                </a:cubicBezTo>
                <a:cubicBezTo>
                  <a:pt x="8412" y="18397"/>
                  <a:pt x="8223" y="18596"/>
                  <a:pt x="8223" y="18834"/>
                </a:cubicBezTo>
                <a:cubicBezTo>
                  <a:pt x="8223" y="19073"/>
                  <a:pt x="8412" y="19262"/>
                  <a:pt x="8638" y="19262"/>
                </a:cubicBezTo>
                <a:cubicBezTo>
                  <a:pt x="11453" y="19262"/>
                  <a:pt x="14263" y="19262"/>
                  <a:pt x="17078" y="19262"/>
                </a:cubicBezTo>
                <a:cubicBezTo>
                  <a:pt x="19595" y="19262"/>
                  <a:pt x="21567" y="17144"/>
                  <a:pt x="21600" y="14512"/>
                </a:cubicBezTo>
                <a:lnTo>
                  <a:pt x="21600" y="4012"/>
                </a:lnTo>
                <a:cubicBezTo>
                  <a:pt x="21600" y="3774"/>
                  <a:pt x="21411" y="3576"/>
                  <a:pt x="21185" y="3576"/>
                </a:cubicBezTo>
                <a:close/>
                <a:moveTo>
                  <a:pt x="2879" y="4322"/>
                </a:moveTo>
                <a:cubicBezTo>
                  <a:pt x="2652" y="4322"/>
                  <a:pt x="2464" y="4510"/>
                  <a:pt x="2464" y="4749"/>
                </a:cubicBezTo>
                <a:cubicBezTo>
                  <a:pt x="2464" y="4987"/>
                  <a:pt x="2653" y="5186"/>
                  <a:pt x="2879" y="5186"/>
                </a:cubicBezTo>
                <a:lnTo>
                  <a:pt x="16818" y="5186"/>
                </a:lnTo>
                <a:cubicBezTo>
                  <a:pt x="17045" y="5186"/>
                  <a:pt x="17225" y="4987"/>
                  <a:pt x="17225" y="4749"/>
                </a:cubicBezTo>
                <a:cubicBezTo>
                  <a:pt x="17225" y="4510"/>
                  <a:pt x="17045" y="4322"/>
                  <a:pt x="16818" y="4322"/>
                </a:cubicBezTo>
                <a:lnTo>
                  <a:pt x="2879" y="4322"/>
                </a:lnTo>
                <a:close/>
                <a:moveTo>
                  <a:pt x="2879" y="6906"/>
                </a:moveTo>
                <a:cubicBezTo>
                  <a:pt x="2652" y="6906"/>
                  <a:pt x="2464" y="7103"/>
                  <a:pt x="2464" y="7343"/>
                </a:cubicBezTo>
                <a:cubicBezTo>
                  <a:pt x="2464" y="7580"/>
                  <a:pt x="2652" y="7770"/>
                  <a:pt x="2879" y="7770"/>
                </a:cubicBezTo>
                <a:lnTo>
                  <a:pt x="6961" y="7770"/>
                </a:lnTo>
                <a:cubicBezTo>
                  <a:pt x="7188" y="7770"/>
                  <a:pt x="7376" y="7580"/>
                  <a:pt x="7376" y="7343"/>
                </a:cubicBezTo>
                <a:cubicBezTo>
                  <a:pt x="7376" y="7103"/>
                  <a:pt x="7188" y="6906"/>
                  <a:pt x="6961" y="6906"/>
                </a:cubicBezTo>
                <a:lnTo>
                  <a:pt x="2879" y="6906"/>
                </a:lnTo>
                <a:close/>
                <a:moveTo>
                  <a:pt x="8621" y="6906"/>
                </a:moveTo>
                <a:cubicBezTo>
                  <a:pt x="8394" y="6906"/>
                  <a:pt x="8215" y="7103"/>
                  <a:pt x="8215" y="7343"/>
                </a:cubicBezTo>
                <a:cubicBezTo>
                  <a:pt x="8215" y="7580"/>
                  <a:pt x="8394" y="7770"/>
                  <a:pt x="8621" y="7770"/>
                </a:cubicBezTo>
                <a:lnTo>
                  <a:pt x="16818" y="7770"/>
                </a:lnTo>
                <a:cubicBezTo>
                  <a:pt x="17045" y="7770"/>
                  <a:pt x="17225" y="7580"/>
                  <a:pt x="17225" y="7343"/>
                </a:cubicBezTo>
                <a:cubicBezTo>
                  <a:pt x="17225" y="7103"/>
                  <a:pt x="17045" y="6906"/>
                  <a:pt x="16818" y="6906"/>
                </a:cubicBezTo>
                <a:lnTo>
                  <a:pt x="8621" y="6906"/>
                </a:lnTo>
                <a:close/>
                <a:moveTo>
                  <a:pt x="2879" y="9499"/>
                </a:moveTo>
                <a:cubicBezTo>
                  <a:pt x="2652" y="9499"/>
                  <a:pt x="2464" y="9696"/>
                  <a:pt x="2464" y="9936"/>
                </a:cubicBezTo>
                <a:cubicBezTo>
                  <a:pt x="2464" y="10173"/>
                  <a:pt x="2652" y="10363"/>
                  <a:pt x="2879" y="10363"/>
                </a:cubicBezTo>
                <a:lnTo>
                  <a:pt x="11068" y="10363"/>
                </a:lnTo>
                <a:cubicBezTo>
                  <a:pt x="11295" y="10363"/>
                  <a:pt x="11483" y="10173"/>
                  <a:pt x="11483" y="9936"/>
                </a:cubicBezTo>
                <a:cubicBezTo>
                  <a:pt x="11483" y="9696"/>
                  <a:pt x="11295" y="9499"/>
                  <a:pt x="11068" y="9499"/>
                </a:cubicBezTo>
                <a:lnTo>
                  <a:pt x="2879" y="9499"/>
                </a:lnTo>
                <a:close/>
                <a:moveTo>
                  <a:pt x="12728" y="9499"/>
                </a:moveTo>
                <a:cubicBezTo>
                  <a:pt x="12501" y="9499"/>
                  <a:pt x="12322" y="9696"/>
                  <a:pt x="12322" y="9936"/>
                </a:cubicBezTo>
                <a:cubicBezTo>
                  <a:pt x="12322" y="10173"/>
                  <a:pt x="12501" y="10363"/>
                  <a:pt x="12728" y="10363"/>
                </a:cubicBezTo>
                <a:lnTo>
                  <a:pt x="16818" y="10363"/>
                </a:lnTo>
                <a:cubicBezTo>
                  <a:pt x="17045" y="10363"/>
                  <a:pt x="17225" y="10173"/>
                  <a:pt x="17225" y="9936"/>
                </a:cubicBezTo>
                <a:cubicBezTo>
                  <a:pt x="17225" y="9696"/>
                  <a:pt x="17045" y="9499"/>
                  <a:pt x="16818" y="9499"/>
                </a:cubicBezTo>
                <a:lnTo>
                  <a:pt x="12728" y="9499"/>
                </a:lnTo>
                <a:close/>
                <a:moveTo>
                  <a:pt x="2879" y="12092"/>
                </a:moveTo>
                <a:cubicBezTo>
                  <a:pt x="2652" y="12092"/>
                  <a:pt x="2464" y="12289"/>
                  <a:pt x="2464" y="12529"/>
                </a:cubicBezTo>
                <a:cubicBezTo>
                  <a:pt x="2464" y="12767"/>
                  <a:pt x="2652" y="12956"/>
                  <a:pt x="2879" y="12956"/>
                </a:cubicBezTo>
                <a:lnTo>
                  <a:pt x="15175" y="12956"/>
                </a:lnTo>
                <a:cubicBezTo>
                  <a:pt x="15402" y="12956"/>
                  <a:pt x="15582" y="12767"/>
                  <a:pt x="15582" y="12529"/>
                </a:cubicBezTo>
                <a:cubicBezTo>
                  <a:pt x="15582" y="12289"/>
                  <a:pt x="15403" y="12092"/>
                  <a:pt x="15175" y="12092"/>
                </a:cubicBezTo>
                <a:lnTo>
                  <a:pt x="2879" y="12092"/>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4" name="Freeform: Shape 1235"/>
          <p:cNvSpPr/>
          <p:nvPr/>
        </p:nvSpPr>
        <p:spPr>
          <a:xfrm>
            <a:off x="14407753" y="1177131"/>
            <a:ext cx="1130698" cy="1130698"/>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941" y="0"/>
                  <a:pt x="5346" y="1139"/>
                  <a:pt x="3412" y="2964"/>
                </a:cubicBezTo>
                <a:cubicBezTo>
                  <a:pt x="3389" y="2981"/>
                  <a:pt x="3369" y="2996"/>
                  <a:pt x="3351" y="3017"/>
                </a:cubicBezTo>
                <a:cubicBezTo>
                  <a:pt x="1420" y="4866"/>
                  <a:pt x="197" y="7415"/>
                  <a:pt x="53" y="10258"/>
                </a:cubicBezTo>
                <a:cubicBezTo>
                  <a:pt x="52" y="10262"/>
                  <a:pt x="47" y="10262"/>
                  <a:pt x="45" y="10265"/>
                </a:cubicBezTo>
                <a:cubicBezTo>
                  <a:pt x="39" y="10283"/>
                  <a:pt x="49" y="10301"/>
                  <a:pt x="45" y="10319"/>
                </a:cubicBezTo>
                <a:cubicBezTo>
                  <a:pt x="38" y="10481"/>
                  <a:pt x="0" y="10632"/>
                  <a:pt x="0" y="10796"/>
                </a:cubicBezTo>
                <a:cubicBezTo>
                  <a:pt x="0" y="11421"/>
                  <a:pt x="80" y="12027"/>
                  <a:pt x="182" y="12623"/>
                </a:cubicBezTo>
                <a:cubicBezTo>
                  <a:pt x="183" y="12637"/>
                  <a:pt x="172" y="12648"/>
                  <a:pt x="174" y="12661"/>
                </a:cubicBezTo>
                <a:cubicBezTo>
                  <a:pt x="179" y="12690"/>
                  <a:pt x="192" y="12716"/>
                  <a:pt x="197" y="12745"/>
                </a:cubicBezTo>
                <a:cubicBezTo>
                  <a:pt x="270" y="13144"/>
                  <a:pt x="392" y="13522"/>
                  <a:pt x="508" y="13905"/>
                </a:cubicBezTo>
                <a:cubicBezTo>
                  <a:pt x="592" y="14182"/>
                  <a:pt x="661" y="14463"/>
                  <a:pt x="766" y="14731"/>
                </a:cubicBezTo>
                <a:cubicBezTo>
                  <a:pt x="896" y="15063"/>
                  <a:pt x="1066" y="15371"/>
                  <a:pt x="1228" y="15686"/>
                </a:cubicBezTo>
                <a:cubicBezTo>
                  <a:pt x="1381" y="15985"/>
                  <a:pt x="1526" y="16283"/>
                  <a:pt x="1706" y="16566"/>
                </a:cubicBezTo>
                <a:cubicBezTo>
                  <a:pt x="1886" y="16848"/>
                  <a:pt x="2093" y="17106"/>
                  <a:pt x="2297" y="17369"/>
                </a:cubicBezTo>
                <a:cubicBezTo>
                  <a:pt x="2501" y="17633"/>
                  <a:pt x="2698" y="17898"/>
                  <a:pt x="2926" y="18143"/>
                </a:cubicBezTo>
                <a:cubicBezTo>
                  <a:pt x="3175" y="18409"/>
                  <a:pt x="3448" y="18645"/>
                  <a:pt x="3723" y="18886"/>
                </a:cubicBezTo>
                <a:cubicBezTo>
                  <a:pt x="3869" y="19015"/>
                  <a:pt x="3993" y="19166"/>
                  <a:pt x="4147" y="19288"/>
                </a:cubicBezTo>
                <a:cubicBezTo>
                  <a:pt x="4178" y="19312"/>
                  <a:pt x="4217" y="19313"/>
                  <a:pt x="4253" y="19326"/>
                </a:cubicBezTo>
                <a:cubicBezTo>
                  <a:pt x="6076" y="20729"/>
                  <a:pt x="8331" y="21600"/>
                  <a:pt x="10804" y="21600"/>
                </a:cubicBezTo>
                <a:cubicBezTo>
                  <a:pt x="14077" y="21600"/>
                  <a:pt x="16972" y="20101"/>
                  <a:pt x="18954" y="17794"/>
                </a:cubicBezTo>
                <a:cubicBezTo>
                  <a:pt x="19003" y="17755"/>
                  <a:pt x="19065" y="17729"/>
                  <a:pt x="19106" y="17680"/>
                </a:cubicBezTo>
                <a:cubicBezTo>
                  <a:pt x="19218" y="17545"/>
                  <a:pt x="19296" y="17388"/>
                  <a:pt x="19401" y="17248"/>
                </a:cubicBezTo>
                <a:cubicBezTo>
                  <a:pt x="19593" y="16993"/>
                  <a:pt x="19778" y="16739"/>
                  <a:pt x="19947" y="16467"/>
                </a:cubicBezTo>
                <a:cubicBezTo>
                  <a:pt x="20129" y="16174"/>
                  <a:pt x="20287" y="15873"/>
                  <a:pt x="20440" y="15565"/>
                </a:cubicBezTo>
                <a:cubicBezTo>
                  <a:pt x="20584" y="15275"/>
                  <a:pt x="20731" y="14990"/>
                  <a:pt x="20849" y="14686"/>
                </a:cubicBezTo>
                <a:cubicBezTo>
                  <a:pt x="20981" y="14349"/>
                  <a:pt x="21071" y="14003"/>
                  <a:pt x="21168" y="13654"/>
                </a:cubicBezTo>
                <a:cubicBezTo>
                  <a:pt x="21247" y="13366"/>
                  <a:pt x="21340" y="13087"/>
                  <a:pt x="21395" y="12790"/>
                </a:cubicBezTo>
                <a:cubicBezTo>
                  <a:pt x="21520" y="12137"/>
                  <a:pt x="21600" y="11474"/>
                  <a:pt x="21600" y="10804"/>
                </a:cubicBezTo>
                <a:cubicBezTo>
                  <a:pt x="21600" y="10801"/>
                  <a:pt x="21600" y="10799"/>
                  <a:pt x="21600" y="10796"/>
                </a:cubicBezTo>
                <a:cubicBezTo>
                  <a:pt x="21600" y="10794"/>
                  <a:pt x="21600" y="10791"/>
                  <a:pt x="21600" y="10789"/>
                </a:cubicBezTo>
                <a:cubicBezTo>
                  <a:pt x="21599" y="10124"/>
                  <a:pt x="21522" y="9466"/>
                  <a:pt x="21403" y="8825"/>
                </a:cubicBezTo>
                <a:cubicBezTo>
                  <a:pt x="21384" y="8726"/>
                  <a:pt x="21371" y="8627"/>
                  <a:pt x="21350" y="8529"/>
                </a:cubicBezTo>
                <a:cubicBezTo>
                  <a:pt x="21221" y="7933"/>
                  <a:pt x="21038" y="7356"/>
                  <a:pt x="20812" y="6793"/>
                </a:cubicBezTo>
                <a:cubicBezTo>
                  <a:pt x="20765" y="6678"/>
                  <a:pt x="20718" y="6565"/>
                  <a:pt x="20667" y="6452"/>
                </a:cubicBezTo>
                <a:cubicBezTo>
                  <a:pt x="20434" y="5924"/>
                  <a:pt x="20158" y="5421"/>
                  <a:pt x="19841" y="4936"/>
                </a:cubicBezTo>
                <a:cubicBezTo>
                  <a:pt x="19755" y="4803"/>
                  <a:pt x="19660" y="4678"/>
                  <a:pt x="19568" y="4549"/>
                </a:cubicBezTo>
                <a:cubicBezTo>
                  <a:pt x="19238" y="4089"/>
                  <a:pt x="18888" y="3638"/>
                  <a:pt x="18484" y="3230"/>
                </a:cubicBezTo>
                <a:cubicBezTo>
                  <a:pt x="18480" y="3226"/>
                  <a:pt x="18473" y="3226"/>
                  <a:pt x="18469" y="3222"/>
                </a:cubicBezTo>
                <a:cubicBezTo>
                  <a:pt x="18401" y="3153"/>
                  <a:pt x="18327" y="3092"/>
                  <a:pt x="18257" y="3025"/>
                </a:cubicBezTo>
                <a:cubicBezTo>
                  <a:pt x="18036" y="2814"/>
                  <a:pt x="17814" y="2605"/>
                  <a:pt x="17574" y="2411"/>
                </a:cubicBezTo>
                <a:cubicBezTo>
                  <a:pt x="17532" y="2377"/>
                  <a:pt x="17478" y="2369"/>
                  <a:pt x="17430" y="2343"/>
                </a:cubicBezTo>
                <a:cubicBezTo>
                  <a:pt x="15594" y="899"/>
                  <a:pt x="13315" y="0"/>
                  <a:pt x="10804" y="0"/>
                </a:cubicBezTo>
                <a:close/>
                <a:moveTo>
                  <a:pt x="10804" y="720"/>
                </a:moveTo>
                <a:cubicBezTo>
                  <a:pt x="11132" y="720"/>
                  <a:pt x="11439" y="788"/>
                  <a:pt x="11759" y="819"/>
                </a:cubicBezTo>
                <a:lnTo>
                  <a:pt x="11691" y="1243"/>
                </a:lnTo>
                <a:cubicBezTo>
                  <a:pt x="11675" y="1339"/>
                  <a:pt x="11618" y="1423"/>
                  <a:pt x="11539" y="1478"/>
                </a:cubicBezTo>
                <a:cubicBezTo>
                  <a:pt x="11436" y="1551"/>
                  <a:pt x="11307" y="1567"/>
                  <a:pt x="11190" y="1516"/>
                </a:cubicBezTo>
                <a:lnTo>
                  <a:pt x="9644" y="834"/>
                </a:lnTo>
                <a:cubicBezTo>
                  <a:pt x="10028" y="789"/>
                  <a:pt x="10407" y="720"/>
                  <a:pt x="10804" y="720"/>
                </a:cubicBezTo>
                <a:close/>
                <a:moveTo>
                  <a:pt x="12479" y="887"/>
                </a:moveTo>
                <a:cubicBezTo>
                  <a:pt x="13867" y="1122"/>
                  <a:pt x="15159" y="1624"/>
                  <a:pt x="16293" y="2365"/>
                </a:cubicBezTo>
                <a:cubicBezTo>
                  <a:pt x="14660" y="2834"/>
                  <a:pt x="14665" y="2616"/>
                  <a:pt x="13791" y="4367"/>
                </a:cubicBezTo>
                <a:cubicBezTo>
                  <a:pt x="13772" y="4405"/>
                  <a:pt x="13744" y="4436"/>
                  <a:pt x="13708" y="4458"/>
                </a:cubicBezTo>
                <a:cubicBezTo>
                  <a:pt x="12648" y="5094"/>
                  <a:pt x="10935" y="5795"/>
                  <a:pt x="12184" y="7316"/>
                </a:cubicBezTo>
                <a:cubicBezTo>
                  <a:pt x="12500" y="7700"/>
                  <a:pt x="12959" y="7923"/>
                  <a:pt x="13457" y="7923"/>
                </a:cubicBezTo>
                <a:cubicBezTo>
                  <a:pt x="16126" y="7923"/>
                  <a:pt x="17465" y="7011"/>
                  <a:pt x="16695" y="8954"/>
                </a:cubicBezTo>
                <a:cubicBezTo>
                  <a:pt x="16459" y="9377"/>
                  <a:pt x="15798" y="9422"/>
                  <a:pt x="15512" y="9007"/>
                </a:cubicBezTo>
                <a:cubicBezTo>
                  <a:pt x="15353" y="8778"/>
                  <a:pt x="15082" y="8643"/>
                  <a:pt x="14777" y="8643"/>
                </a:cubicBezTo>
                <a:cubicBezTo>
                  <a:pt x="12713" y="8914"/>
                  <a:pt x="10568" y="8467"/>
                  <a:pt x="9439" y="10349"/>
                </a:cubicBezTo>
                <a:cubicBezTo>
                  <a:pt x="9265" y="10640"/>
                  <a:pt x="9233" y="10984"/>
                  <a:pt x="9363" y="11297"/>
                </a:cubicBezTo>
                <a:cubicBezTo>
                  <a:pt x="9483" y="11586"/>
                  <a:pt x="9721" y="11801"/>
                  <a:pt x="10015" y="11896"/>
                </a:cubicBezTo>
                <a:cubicBezTo>
                  <a:pt x="10170" y="12010"/>
                  <a:pt x="10328" y="12181"/>
                  <a:pt x="10341" y="12244"/>
                </a:cubicBezTo>
                <a:cubicBezTo>
                  <a:pt x="10341" y="15188"/>
                  <a:pt x="11150" y="16111"/>
                  <a:pt x="14390" y="16111"/>
                </a:cubicBezTo>
                <a:cubicBezTo>
                  <a:pt x="14478" y="16111"/>
                  <a:pt x="14554" y="16165"/>
                  <a:pt x="14587" y="16247"/>
                </a:cubicBezTo>
                <a:cubicBezTo>
                  <a:pt x="15409" y="18303"/>
                  <a:pt x="15785" y="17678"/>
                  <a:pt x="17877" y="17961"/>
                </a:cubicBezTo>
                <a:cubicBezTo>
                  <a:pt x="16774" y="19052"/>
                  <a:pt x="15406" y="19850"/>
                  <a:pt x="13897" y="20341"/>
                </a:cubicBezTo>
                <a:lnTo>
                  <a:pt x="12184" y="19295"/>
                </a:lnTo>
                <a:cubicBezTo>
                  <a:pt x="11433" y="18834"/>
                  <a:pt x="10412" y="19029"/>
                  <a:pt x="9886" y="19727"/>
                </a:cubicBezTo>
                <a:lnTo>
                  <a:pt x="9151" y="20713"/>
                </a:lnTo>
                <a:cubicBezTo>
                  <a:pt x="7550" y="20447"/>
                  <a:pt x="6090" y="19806"/>
                  <a:pt x="4837" y="18878"/>
                </a:cubicBezTo>
                <a:lnTo>
                  <a:pt x="5626" y="17278"/>
                </a:lnTo>
                <a:cubicBezTo>
                  <a:pt x="5666" y="17198"/>
                  <a:pt x="5721" y="17127"/>
                  <a:pt x="5792" y="17074"/>
                </a:cubicBezTo>
                <a:cubicBezTo>
                  <a:pt x="7274" y="15962"/>
                  <a:pt x="9330" y="12939"/>
                  <a:pt x="7195" y="11918"/>
                </a:cubicBezTo>
                <a:cubicBezTo>
                  <a:pt x="6226" y="11450"/>
                  <a:pt x="5926" y="12237"/>
                  <a:pt x="5436" y="12237"/>
                </a:cubicBezTo>
                <a:lnTo>
                  <a:pt x="5042" y="12237"/>
                </a:lnTo>
                <a:cubicBezTo>
                  <a:pt x="4785" y="12237"/>
                  <a:pt x="4558" y="12069"/>
                  <a:pt x="4496" y="11820"/>
                </a:cubicBezTo>
                <a:lnTo>
                  <a:pt x="4412" y="11471"/>
                </a:lnTo>
                <a:cubicBezTo>
                  <a:pt x="4374" y="11318"/>
                  <a:pt x="4400" y="11156"/>
                  <a:pt x="4488" y="11024"/>
                </a:cubicBezTo>
                <a:cubicBezTo>
                  <a:pt x="5568" y="9426"/>
                  <a:pt x="6077" y="10434"/>
                  <a:pt x="6634" y="9409"/>
                </a:cubicBezTo>
                <a:cubicBezTo>
                  <a:pt x="6862" y="8990"/>
                  <a:pt x="6841" y="8502"/>
                  <a:pt x="6573" y="8090"/>
                </a:cubicBezTo>
                <a:cubicBezTo>
                  <a:pt x="6400" y="7821"/>
                  <a:pt x="6345" y="6408"/>
                  <a:pt x="6786" y="6187"/>
                </a:cubicBezTo>
                <a:cubicBezTo>
                  <a:pt x="9505" y="4827"/>
                  <a:pt x="8201" y="2932"/>
                  <a:pt x="6839" y="2881"/>
                </a:cubicBezTo>
                <a:lnTo>
                  <a:pt x="4640" y="2881"/>
                </a:lnTo>
                <a:cubicBezTo>
                  <a:pt x="5727" y="2032"/>
                  <a:pt x="6978" y="1400"/>
                  <a:pt x="8355" y="1054"/>
                </a:cubicBezTo>
                <a:lnTo>
                  <a:pt x="10902" y="2176"/>
                </a:lnTo>
                <a:cubicBezTo>
                  <a:pt x="10984" y="2211"/>
                  <a:pt x="11065" y="2237"/>
                  <a:pt x="11153" y="2252"/>
                </a:cubicBezTo>
                <a:cubicBezTo>
                  <a:pt x="11432" y="2299"/>
                  <a:pt x="11714" y="2233"/>
                  <a:pt x="11949" y="2070"/>
                </a:cubicBezTo>
                <a:cubicBezTo>
                  <a:pt x="12187" y="1904"/>
                  <a:pt x="12347" y="1653"/>
                  <a:pt x="12396" y="1365"/>
                </a:cubicBezTo>
                <a:lnTo>
                  <a:pt x="12479" y="887"/>
                </a:lnTo>
                <a:close/>
                <a:moveTo>
                  <a:pt x="16990" y="2927"/>
                </a:moveTo>
                <a:cubicBezTo>
                  <a:pt x="17008" y="2927"/>
                  <a:pt x="17020" y="2938"/>
                  <a:pt x="17036" y="2942"/>
                </a:cubicBezTo>
                <a:cubicBezTo>
                  <a:pt x="17258" y="3118"/>
                  <a:pt x="17482" y="3293"/>
                  <a:pt x="17688" y="3488"/>
                </a:cubicBezTo>
                <a:cubicBezTo>
                  <a:pt x="17779" y="3573"/>
                  <a:pt x="17881" y="3649"/>
                  <a:pt x="17968" y="3738"/>
                </a:cubicBezTo>
                <a:cubicBezTo>
                  <a:pt x="17992" y="3762"/>
                  <a:pt x="18013" y="3789"/>
                  <a:pt x="18037" y="3814"/>
                </a:cubicBezTo>
                <a:cubicBezTo>
                  <a:pt x="18385" y="4175"/>
                  <a:pt x="18707" y="4564"/>
                  <a:pt x="19000" y="4974"/>
                </a:cubicBezTo>
                <a:cubicBezTo>
                  <a:pt x="19082" y="5088"/>
                  <a:pt x="19165" y="5204"/>
                  <a:pt x="19242" y="5322"/>
                </a:cubicBezTo>
                <a:cubicBezTo>
                  <a:pt x="19538" y="5776"/>
                  <a:pt x="19795" y="6255"/>
                  <a:pt x="20015" y="6755"/>
                </a:cubicBezTo>
                <a:cubicBezTo>
                  <a:pt x="20059" y="6853"/>
                  <a:pt x="20097" y="6952"/>
                  <a:pt x="20137" y="7051"/>
                </a:cubicBezTo>
                <a:cubicBezTo>
                  <a:pt x="20350" y="7581"/>
                  <a:pt x="20531" y="8126"/>
                  <a:pt x="20652" y="8696"/>
                </a:cubicBezTo>
                <a:cubicBezTo>
                  <a:pt x="20668" y="8769"/>
                  <a:pt x="20676" y="8843"/>
                  <a:pt x="20690" y="8916"/>
                </a:cubicBezTo>
                <a:cubicBezTo>
                  <a:pt x="20806" y="9525"/>
                  <a:pt x="20879" y="10146"/>
                  <a:pt x="20880" y="10789"/>
                </a:cubicBezTo>
                <a:cubicBezTo>
                  <a:pt x="20880" y="10791"/>
                  <a:pt x="20880" y="10794"/>
                  <a:pt x="20880" y="10796"/>
                </a:cubicBezTo>
                <a:cubicBezTo>
                  <a:pt x="20880" y="10799"/>
                  <a:pt x="20880" y="10801"/>
                  <a:pt x="20880" y="10804"/>
                </a:cubicBezTo>
                <a:cubicBezTo>
                  <a:pt x="20879" y="11441"/>
                  <a:pt x="20804" y="12064"/>
                  <a:pt x="20690" y="12669"/>
                </a:cubicBezTo>
                <a:cubicBezTo>
                  <a:pt x="20643" y="12913"/>
                  <a:pt x="20565" y="13149"/>
                  <a:pt x="20501" y="13389"/>
                </a:cubicBezTo>
                <a:cubicBezTo>
                  <a:pt x="20403" y="13752"/>
                  <a:pt x="20303" y="14112"/>
                  <a:pt x="20167" y="14458"/>
                </a:cubicBezTo>
                <a:cubicBezTo>
                  <a:pt x="20060" y="14731"/>
                  <a:pt x="19919" y="14991"/>
                  <a:pt x="19788" y="15254"/>
                </a:cubicBezTo>
                <a:cubicBezTo>
                  <a:pt x="19657" y="15517"/>
                  <a:pt x="19524" y="15778"/>
                  <a:pt x="19371" y="16028"/>
                </a:cubicBezTo>
                <a:cubicBezTo>
                  <a:pt x="19181" y="16337"/>
                  <a:pt x="18973" y="16633"/>
                  <a:pt x="18749" y="16922"/>
                </a:cubicBezTo>
                <a:cubicBezTo>
                  <a:pt x="18664" y="17033"/>
                  <a:pt x="18574" y="17141"/>
                  <a:pt x="18484" y="17248"/>
                </a:cubicBezTo>
                <a:cubicBezTo>
                  <a:pt x="18451" y="17267"/>
                  <a:pt x="18426" y="17294"/>
                  <a:pt x="18385" y="17294"/>
                </a:cubicBezTo>
                <a:cubicBezTo>
                  <a:pt x="16300" y="16929"/>
                  <a:pt x="15970" y="17763"/>
                  <a:pt x="15254" y="15974"/>
                </a:cubicBezTo>
                <a:cubicBezTo>
                  <a:pt x="15111" y="15617"/>
                  <a:pt x="14776" y="15391"/>
                  <a:pt x="14390" y="15391"/>
                </a:cubicBezTo>
                <a:cubicBezTo>
                  <a:pt x="11524" y="15391"/>
                  <a:pt x="11062" y="14767"/>
                  <a:pt x="11062" y="12244"/>
                </a:cubicBezTo>
                <a:cubicBezTo>
                  <a:pt x="11062" y="11770"/>
                  <a:pt x="10534" y="11376"/>
                  <a:pt x="10372" y="11266"/>
                </a:cubicBezTo>
                <a:cubicBezTo>
                  <a:pt x="10337" y="11243"/>
                  <a:pt x="10299" y="11231"/>
                  <a:pt x="10258" y="11221"/>
                </a:cubicBezTo>
                <a:cubicBezTo>
                  <a:pt x="10154" y="11196"/>
                  <a:pt x="10071" y="11123"/>
                  <a:pt x="10030" y="11024"/>
                </a:cubicBezTo>
                <a:cubicBezTo>
                  <a:pt x="9989" y="10923"/>
                  <a:pt x="9998" y="10812"/>
                  <a:pt x="10053" y="10720"/>
                </a:cubicBezTo>
                <a:cubicBezTo>
                  <a:pt x="10985" y="9166"/>
                  <a:pt x="13090" y="9585"/>
                  <a:pt x="14777" y="9363"/>
                </a:cubicBezTo>
                <a:cubicBezTo>
                  <a:pt x="14841" y="9363"/>
                  <a:pt x="14898" y="9384"/>
                  <a:pt x="14921" y="9416"/>
                </a:cubicBezTo>
                <a:cubicBezTo>
                  <a:pt x="15192" y="9810"/>
                  <a:pt x="15618" y="10030"/>
                  <a:pt x="16088" y="10030"/>
                </a:cubicBezTo>
                <a:cubicBezTo>
                  <a:pt x="16604" y="10030"/>
                  <a:pt x="17081" y="9755"/>
                  <a:pt x="17347" y="9265"/>
                </a:cubicBezTo>
                <a:cubicBezTo>
                  <a:pt x="18531" y="6314"/>
                  <a:pt x="15552" y="7203"/>
                  <a:pt x="13457" y="7203"/>
                </a:cubicBezTo>
                <a:cubicBezTo>
                  <a:pt x="13176" y="7203"/>
                  <a:pt x="12916" y="7080"/>
                  <a:pt x="12737" y="6861"/>
                </a:cubicBezTo>
                <a:cubicBezTo>
                  <a:pt x="11948" y="5898"/>
                  <a:pt x="13456" y="5454"/>
                  <a:pt x="14079" y="5080"/>
                </a:cubicBezTo>
                <a:cubicBezTo>
                  <a:pt x="14232" y="4989"/>
                  <a:pt x="14355" y="4853"/>
                  <a:pt x="14435" y="4693"/>
                </a:cubicBezTo>
                <a:cubicBezTo>
                  <a:pt x="15266" y="3031"/>
                  <a:pt x="15031" y="3534"/>
                  <a:pt x="16990" y="2927"/>
                </a:cubicBezTo>
                <a:close/>
                <a:moveTo>
                  <a:pt x="3768" y="3601"/>
                </a:moveTo>
                <a:lnTo>
                  <a:pt x="6831" y="3601"/>
                </a:lnTo>
                <a:cubicBezTo>
                  <a:pt x="7837" y="3639"/>
                  <a:pt x="8072" y="4740"/>
                  <a:pt x="6467" y="5542"/>
                </a:cubicBezTo>
                <a:cubicBezTo>
                  <a:pt x="5606" y="5975"/>
                  <a:pt x="5545" y="7838"/>
                  <a:pt x="5974" y="8499"/>
                </a:cubicBezTo>
                <a:cubicBezTo>
                  <a:pt x="6087" y="8673"/>
                  <a:pt x="6097" y="8884"/>
                  <a:pt x="5997" y="9068"/>
                </a:cubicBezTo>
                <a:cubicBezTo>
                  <a:pt x="5742" y="9539"/>
                  <a:pt x="4961" y="9038"/>
                  <a:pt x="3889" y="10622"/>
                </a:cubicBezTo>
                <a:cubicBezTo>
                  <a:pt x="3687" y="10923"/>
                  <a:pt x="3620" y="11295"/>
                  <a:pt x="3707" y="11645"/>
                </a:cubicBezTo>
                <a:lnTo>
                  <a:pt x="3798" y="11994"/>
                </a:lnTo>
                <a:cubicBezTo>
                  <a:pt x="3941" y="12565"/>
                  <a:pt x="4454" y="12957"/>
                  <a:pt x="5042" y="12957"/>
                </a:cubicBezTo>
                <a:lnTo>
                  <a:pt x="5436" y="12957"/>
                </a:lnTo>
                <a:cubicBezTo>
                  <a:pt x="6086" y="12957"/>
                  <a:pt x="6399" y="12333"/>
                  <a:pt x="6884" y="12563"/>
                </a:cubicBezTo>
                <a:cubicBezTo>
                  <a:pt x="8468" y="13327"/>
                  <a:pt x="6316" y="15781"/>
                  <a:pt x="5360" y="16498"/>
                </a:cubicBezTo>
                <a:cubicBezTo>
                  <a:pt x="5202" y="16615"/>
                  <a:pt x="5071" y="16772"/>
                  <a:pt x="4981" y="16952"/>
                </a:cubicBezTo>
                <a:lnTo>
                  <a:pt x="4261" y="18408"/>
                </a:lnTo>
                <a:cubicBezTo>
                  <a:pt x="4177" y="18336"/>
                  <a:pt x="4085" y="18271"/>
                  <a:pt x="4003" y="18196"/>
                </a:cubicBezTo>
                <a:cubicBezTo>
                  <a:pt x="3783" y="17994"/>
                  <a:pt x="3581" y="17778"/>
                  <a:pt x="3381" y="17559"/>
                </a:cubicBezTo>
                <a:cubicBezTo>
                  <a:pt x="3169" y="17327"/>
                  <a:pt x="2972" y="17083"/>
                  <a:pt x="2782" y="16831"/>
                </a:cubicBezTo>
                <a:cubicBezTo>
                  <a:pt x="2624" y="16620"/>
                  <a:pt x="2462" y="16409"/>
                  <a:pt x="2320" y="16187"/>
                </a:cubicBezTo>
                <a:cubicBezTo>
                  <a:pt x="2118" y="15869"/>
                  <a:pt x="1941" y="15534"/>
                  <a:pt x="1774" y="15194"/>
                </a:cubicBezTo>
                <a:cubicBezTo>
                  <a:pt x="1674" y="14988"/>
                  <a:pt x="1557" y="14792"/>
                  <a:pt x="1471" y="14579"/>
                </a:cubicBezTo>
                <a:cubicBezTo>
                  <a:pt x="1259" y="14058"/>
                  <a:pt x="1086" y="13518"/>
                  <a:pt x="963" y="12957"/>
                </a:cubicBezTo>
                <a:cubicBezTo>
                  <a:pt x="1628" y="12914"/>
                  <a:pt x="2160" y="12359"/>
                  <a:pt x="2161" y="11683"/>
                </a:cubicBezTo>
                <a:lnTo>
                  <a:pt x="2161" y="11357"/>
                </a:lnTo>
                <a:cubicBezTo>
                  <a:pt x="2161" y="10652"/>
                  <a:pt x="1585" y="10084"/>
                  <a:pt x="879" y="10084"/>
                </a:cubicBezTo>
                <a:lnTo>
                  <a:pt x="796" y="10084"/>
                </a:lnTo>
                <a:cubicBezTo>
                  <a:pt x="978" y="7553"/>
                  <a:pt x="2056" y="5274"/>
                  <a:pt x="3768" y="3601"/>
                </a:cubicBezTo>
                <a:close/>
                <a:moveTo>
                  <a:pt x="720" y="10804"/>
                </a:moveTo>
                <a:lnTo>
                  <a:pt x="879" y="10804"/>
                </a:lnTo>
                <a:cubicBezTo>
                  <a:pt x="1187" y="10804"/>
                  <a:pt x="1441" y="11049"/>
                  <a:pt x="1441" y="11357"/>
                </a:cubicBezTo>
                <a:lnTo>
                  <a:pt x="1441" y="11683"/>
                </a:lnTo>
                <a:cubicBezTo>
                  <a:pt x="1440" y="11992"/>
                  <a:pt x="1187" y="12237"/>
                  <a:pt x="879" y="12237"/>
                </a:cubicBezTo>
                <a:lnTo>
                  <a:pt x="864" y="12237"/>
                </a:lnTo>
                <a:cubicBezTo>
                  <a:pt x="796" y="11765"/>
                  <a:pt x="721" y="11294"/>
                  <a:pt x="720" y="10804"/>
                </a:cubicBezTo>
                <a:close/>
                <a:moveTo>
                  <a:pt x="11509" y="19780"/>
                </a:moveTo>
                <a:cubicBezTo>
                  <a:pt x="11616" y="19805"/>
                  <a:pt x="11718" y="19852"/>
                  <a:pt x="11812" y="19909"/>
                </a:cubicBezTo>
                <a:lnTo>
                  <a:pt x="12987" y="20630"/>
                </a:lnTo>
                <a:cubicBezTo>
                  <a:pt x="12281" y="20787"/>
                  <a:pt x="11556" y="20880"/>
                  <a:pt x="10804" y="20880"/>
                </a:cubicBezTo>
                <a:cubicBezTo>
                  <a:pt x="10524" y="20880"/>
                  <a:pt x="10259" y="20819"/>
                  <a:pt x="9985" y="20796"/>
                </a:cubicBezTo>
                <a:lnTo>
                  <a:pt x="10463" y="20167"/>
                </a:lnTo>
                <a:cubicBezTo>
                  <a:pt x="10706" y="19844"/>
                  <a:pt x="11116" y="19689"/>
                  <a:pt x="11509" y="1978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5" name="Freeform: Shape 1241"/>
          <p:cNvSpPr/>
          <p:nvPr/>
        </p:nvSpPr>
        <p:spPr>
          <a:xfrm>
            <a:off x="22423834" y="9176146"/>
            <a:ext cx="829073" cy="1130698"/>
          </a:xfrm>
          <a:custGeom>
            <a:avLst/>
            <a:gdLst/>
            <a:ahLst/>
            <a:cxnLst>
              <a:cxn ang="0">
                <a:pos x="wd2" y="hd2"/>
              </a:cxn>
              <a:cxn ang="5400000">
                <a:pos x="wd2" y="hd2"/>
              </a:cxn>
              <a:cxn ang="10800000">
                <a:pos x="wd2" y="hd2"/>
              </a:cxn>
              <a:cxn ang="16200000">
                <a:pos x="wd2" y="hd2"/>
              </a:cxn>
            </a:cxnLst>
            <a:rect l="0" t="0" r="r" b="b"/>
            <a:pathLst>
              <a:path w="21600" h="21600" extrusionOk="0">
                <a:moveTo>
                  <a:pt x="486" y="0"/>
                </a:moveTo>
                <a:cubicBezTo>
                  <a:pt x="215" y="0"/>
                  <a:pt x="0" y="165"/>
                  <a:pt x="0" y="364"/>
                </a:cubicBezTo>
                <a:lnTo>
                  <a:pt x="0" y="1804"/>
                </a:lnTo>
                <a:cubicBezTo>
                  <a:pt x="0" y="2004"/>
                  <a:pt x="215" y="2161"/>
                  <a:pt x="486" y="2161"/>
                </a:cubicBezTo>
                <a:cubicBezTo>
                  <a:pt x="1384" y="2161"/>
                  <a:pt x="2098" y="2161"/>
                  <a:pt x="2947" y="2161"/>
                </a:cubicBezTo>
                <a:lnTo>
                  <a:pt x="2947" y="4322"/>
                </a:lnTo>
                <a:cubicBezTo>
                  <a:pt x="2947" y="4802"/>
                  <a:pt x="3287" y="5457"/>
                  <a:pt x="3733" y="5823"/>
                </a:cubicBezTo>
                <a:lnTo>
                  <a:pt x="9492" y="10311"/>
                </a:lnTo>
                <a:cubicBezTo>
                  <a:pt x="9846" y="10587"/>
                  <a:pt x="9846" y="11020"/>
                  <a:pt x="9492" y="11297"/>
                </a:cubicBezTo>
                <a:lnTo>
                  <a:pt x="3722" y="15785"/>
                </a:lnTo>
                <a:cubicBezTo>
                  <a:pt x="3285" y="16142"/>
                  <a:pt x="2947" y="16798"/>
                  <a:pt x="2947" y="17278"/>
                </a:cubicBezTo>
                <a:lnTo>
                  <a:pt x="2947" y="19439"/>
                </a:lnTo>
                <a:lnTo>
                  <a:pt x="486" y="19439"/>
                </a:lnTo>
                <a:cubicBezTo>
                  <a:pt x="214" y="19439"/>
                  <a:pt x="0" y="19604"/>
                  <a:pt x="0" y="19803"/>
                </a:cubicBezTo>
                <a:lnTo>
                  <a:pt x="0" y="21244"/>
                </a:lnTo>
                <a:cubicBezTo>
                  <a:pt x="0" y="21443"/>
                  <a:pt x="214" y="21600"/>
                  <a:pt x="486" y="21600"/>
                </a:cubicBezTo>
                <a:lnTo>
                  <a:pt x="21104" y="21600"/>
                </a:lnTo>
                <a:cubicBezTo>
                  <a:pt x="21375" y="21600"/>
                  <a:pt x="21600" y="21443"/>
                  <a:pt x="21600" y="21244"/>
                </a:cubicBezTo>
                <a:lnTo>
                  <a:pt x="21600" y="19803"/>
                </a:lnTo>
                <a:cubicBezTo>
                  <a:pt x="21600" y="19604"/>
                  <a:pt x="21375" y="19439"/>
                  <a:pt x="21104" y="19439"/>
                </a:cubicBezTo>
                <a:lnTo>
                  <a:pt x="18653" y="19439"/>
                </a:lnTo>
                <a:lnTo>
                  <a:pt x="18653" y="17278"/>
                </a:lnTo>
                <a:cubicBezTo>
                  <a:pt x="18653" y="16798"/>
                  <a:pt x="18313" y="16141"/>
                  <a:pt x="17867" y="15777"/>
                </a:cubicBezTo>
                <a:lnTo>
                  <a:pt x="12108" y="11297"/>
                </a:lnTo>
                <a:cubicBezTo>
                  <a:pt x="11752" y="11019"/>
                  <a:pt x="11751" y="10587"/>
                  <a:pt x="12108" y="10311"/>
                </a:cubicBezTo>
                <a:lnTo>
                  <a:pt x="17867" y="5815"/>
                </a:lnTo>
                <a:cubicBezTo>
                  <a:pt x="18304" y="5456"/>
                  <a:pt x="18653" y="4802"/>
                  <a:pt x="18653" y="4322"/>
                </a:cubicBezTo>
                <a:lnTo>
                  <a:pt x="18653" y="2161"/>
                </a:lnTo>
                <a:cubicBezTo>
                  <a:pt x="19499" y="2161"/>
                  <a:pt x="20209" y="2161"/>
                  <a:pt x="21104" y="2161"/>
                </a:cubicBezTo>
                <a:cubicBezTo>
                  <a:pt x="21375" y="2161"/>
                  <a:pt x="21600" y="2004"/>
                  <a:pt x="21600" y="1804"/>
                </a:cubicBezTo>
                <a:lnTo>
                  <a:pt x="21600" y="364"/>
                </a:lnTo>
                <a:cubicBezTo>
                  <a:pt x="21600" y="165"/>
                  <a:pt x="21375" y="0"/>
                  <a:pt x="21104" y="0"/>
                </a:cubicBezTo>
                <a:lnTo>
                  <a:pt x="486" y="0"/>
                </a:lnTo>
                <a:close/>
                <a:moveTo>
                  <a:pt x="982" y="720"/>
                </a:moveTo>
                <a:lnTo>
                  <a:pt x="20618" y="720"/>
                </a:lnTo>
                <a:lnTo>
                  <a:pt x="20618" y="1441"/>
                </a:lnTo>
                <a:cubicBezTo>
                  <a:pt x="14316" y="1441"/>
                  <a:pt x="9359" y="1441"/>
                  <a:pt x="3433" y="1441"/>
                </a:cubicBezTo>
                <a:cubicBezTo>
                  <a:pt x="2588" y="1441"/>
                  <a:pt x="1881" y="1441"/>
                  <a:pt x="982" y="1441"/>
                </a:cubicBezTo>
                <a:lnTo>
                  <a:pt x="982" y="720"/>
                </a:lnTo>
                <a:close/>
                <a:moveTo>
                  <a:pt x="3919" y="2161"/>
                </a:moveTo>
                <a:cubicBezTo>
                  <a:pt x="8576" y="2161"/>
                  <a:pt x="13014" y="2161"/>
                  <a:pt x="17671" y="2161"/>
                </a:cubicBezTo>
                <a:lnTo>
                  <a:pt x="17671" y="4322"/>
                </a:lnTo>
                <a:cubicBezTo>
                  <a:pt x="17671" y="4632"/>
                  <a:pt x="17438" y="5105"/>
                  <a:pt x="17164" y="5330"/>
                </a:cubicBezTo>
                <a:lnTo>
                  <a:pt x="11395" y="9811"/>
                </a:lnTo>
                <a:cubicBezTo>
                  <a:pt x="10680" y="10365"/>
                  <a:pt x="10681" y="11236"/>
                  <a:pt x="11395" y="11789"/>
                </a:cubicBezTo>
                <a:lnTo>
                  <a:pt x="17154" y="16263"/>
                </a:lnTo>
                <a:cubicBezTo>
                  <a:pt x="17431" y="16490"/>
                  <a:pt x="17671" y="16973"/>
                  <a:pt x="17671" y="17278"/>
                </a:cubicBezTo>
                <a:lnTo>
                  <a:pt x="17671" y="19439"/>
                </a:lnTo>
                <a:lnTo>
                  <a:pt x="3919" y="19439"/>
                </a:lnTo>
                <a:lnTo>
                  <a:pt x="3919" y="17278"/>
                </a:lnTo>
                <a:cubicBezTo>
                  <a:pt x="3919" y="16973"/>
                  <a:pt x="4177" y="16490"/>
                  <a:pt x="4446" y="16270"/>
                </a:cubicBezTo>
                <a:lnTo>
                  <a:pt x="10205" y="11789"/>
                </a:lnTo>
                <a:cubicBezTo>
                  <a:pt x="10919" y="11237"/>
                  <a:pt x="10919" y="10371"/>
                  <a:pt x="10205" y="9818"/>
                </a:cubicBezTo>
                <a:lnTo>
                  <a:pt x="4456" y="5337"/>
                </a:lnTo>
                <a:cubicBezTo>
                  <a:pt x="4175" y="5106"/>
                  <a:pt x="3919" y="4632"/>
                  <a:pt x="3919" y="4322"/>
                </a:cubicBezTo>
                <a:lnTo>
                  <a:pt x="3919" y="2161"/>
                </a:lnTo>
                <a:close/>
                <a:moveTo>
                  <a:pt x="10526" y="12995"/>
                </a:moveTo>
                <a:cubicBezTo>
                  <a:pt x="10255" y="12995"/>
                  <a:pt x="10040" y="13160"/>
                  <a:pt x="10040" y="13359"/>
                </a:cubicBezTo>
                <a:cubicBezTo>
                  <a:pt x="10040" y="13557"/>
                  <a:pt x="10255" y="13715"/>
                  <a:pt x="10526" y="13715"/>
                </a:cubicBezTo>
                <a:cubicBezTo>
                  <a:pt x="10796" y="13715"/>
                  <a:pt x="11022" y="13557"/>
                  <a:pt x="11022" y="13359"/>
                </a:cubicBezTo>
                <a:cubicBezTo>
                  <a:pt x="11022" y="13160"/>
                  <a:pt x="10796" y="12995"/>
                  <a:pt x="10526" y="12995"/>
                </a:cubicBezTo>
                <a:close/>
                <a:moveTo>
                  <a:pt x="11839" y="13927"/>
                </a:moveTo>
                <a:cubicBezTo>
                  <a:pt x="11569" y="13927"/>
                  <a:pt x="11353" y="14085"/>
                  <a:pt x="11353" y="14284"/>
                </a:cubicBezTo>
                <a:cubicBezTo>
                  <a:pt x="11353" y="14482"/>
                  <a:pt x="11569" y="14648"/>
                  <a:pt x="11839" y="14648"/>
                </a:cubicBezTo>
                <a:cubicBezTo>
                  <a:pt x="12110" y="14648"/>
                  <a:pt x="12335" y="14482"/>
                  <a:pt x="12335" y="14284"/>
                </a:cubicBezTo>
                <a:cubicBezTo>
                  <a:pt x="12335" y="14085"/>
                  <a:pt x="12110" y="13927"/>
                  <a:pt x="11839" y="13927"/>
                </a:cubicBezTo>
                <a:close/>
                <a:moveTo>
                  <a:pt x="10516" y="15186"/>
                </a:moveTo>
                <a:lnTo>
                  <a:pt x="4663" y="18279"/>
                </a:lnTo>
                <a:cubicBezTo>
                  <a:pt x="4438" y="18390"/>
                  <a:pt x="4379" y="18614"/>
                  <a:pt x="4529" y="18780"/>
                </a:cubicBezTo>
                <a:cubicBezTo>
                  <a:pt x="4679" y="18944"/>
                  <a:pt x="4984" y="18988"/>
                  <a:pt x="5211" y="18878"/>
                </a:cubicBezTo>
                <a:lnTo>
                  <a:pt x="10784" y="15914"/>
                </a:lnTo>
                <a:lnTo>
                  <a:pt x="16378" y="18886"/>
                </a:lnTo>
                <a:cubicBezTo>
                  <a:pt x="16463" y="18926"/>
                  <a:pt x="16553" y="18946"/>
                  <a:pt x="16647" y="18946"/>
                </a:cubicBezTo>
                <a:cubicBezTo>
                  <a:pt x="16806" y="18946"/>
                  <a:pt x="16967" y="18891"/>
                  <a:pt x="17061" y="18787"/>
                </a:cubicBezTo>
                <a:cubicBezTo>
                  <a:pt x="17212" y="18622"/>
                  <a:pt x="17153" y="18397"/>
                  <a:pt x="16926" y="18287"/>
                </a:cubicBezTo>
                <a:lnTo>
                  <a:pt x="11064" y="15186"/>
                </a:lnTo>
                <a:cubicBezTo>
                  <a:pt x="10899" y="15106"/>
                  <a:pt x="10681" y="15106"/>
                  <a:pt x="10516" y="15186"/>
                </a:cubicBezTo>
                <a:close/>
                <a:moveTo>
                  <a:pt x="982" y="20159"/>
                </a:moveTo>
                <a:lnTo>
                  <a:pt x="3433" y="20159"/>
                </a:lnTo>
                <a:lnTo>
                  <a:pt x="20618" y="20159"/>
                </a:lnTo>
                <a:lnTo>
                  <a:pt x="20618" y="20880"/>
                </a:lnTo>
                <a:lnTo>
                  <a:pt x="982" y="20880"/>
                </a:lnTo>
                <a:lnTo>
                  <a:pt x="982" y="2015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6" name="Freeform: Shape 1250"/>
          <p:cNvSpPr/>
          <p:nvPr/>
        </p:nvSpPr>
        <p:spPr>
          <a:xfrm>
            <a:off x="6875462" y="11191081"/>
            <a:ext cx="1160071" cy="1129110"/>
          </a:xfrm>
          <a:custGeom>
            <a:avLst/>
            <a:gdLst/>
            <a:ahLst/>
            <a:cxnLst>
              <a:cxn ang="0">
                <a:pos x="wd2" y="hd2"/>
              </a:cxn>
              <a:cxn ang="5400000">
                <a:pos x="wd2" y="hd2"/>
              </a:cxn>
              <a:cxn ang="10800000">
                <a:pos x="wd2" y="hd2"/>
              </a:cxn>
              <a:cxn ang="16200000">
                <a:pos x="wd2" y="hd2"/>
              </a:cxn>
            </a:cxnLst>
            <a:rect l="0" t="0" r="r" b="b"/>
            <a:pathLst>
              <a:path w="21596" h="21600" extrusionOk="0">
                <a:moveTo>
                  <a:pt x="10772" y="0"/>
                </a:moveTo>
                <a:cubicBezTo>
                  <a:pt x="10413" y="0"/>
                  <a:pt x="10048" y="144"/>
                  <a:pt x="9775" y="425"/>
                </a:cubicBezTo>
                <a:cubicBezTo>
                  <a:pt x="9509" y="697"/>
                  <a:pt x="9368" y="1056"/>
                  <a:pt x="9368" y="1443"/>
                </a:cubicBezTo>
                <a:cubicBezTo>
                  <a:pt x="9368" y="1827"/>
                  <a:pt x="9509" y="2194"/>
                  <a:pt x="9775" y="2467"/>
                </a:cubicBezTo>
                <a:cubicBezTo>
                  <a:pt x="9912" y="2608"/>
                  <a:pt x="9912" y="2835"/>
                  <a:pt x="9775" y="2976"/>
                </a:cubicBezTo>
                <a:cubicBezTo>
                  <a:pt x="9638" y="3117"/>
                  <a:pt x="9417" y="3117"/>
                  <a:pt x="9280" y="2976"/>
                </a:cubicBezTo>
                <a:lnTo>
                  <a:pt x="9006" y="2695"/>
                </a:lnTo>
                <a:cubicBezTo>
                  <a:pt x="8869" y="2555"/>
                  <a:pt x="8648" y="2554"/>
                  <a:pt x="8511" y="2695"/>
                </a:cubicBezTo>
                <a:lnTo>
                  <a:pt x="6036" y="5239"/>
                </a:lnTo>
                <a:cubicBezTo>
                  <a:pt x="5970" y="5306"/>
                  <a:pt x="5933" y="5401"/>
                  <a:pt x="5933" y="5497"/>
                </a:cubicBezTo>
                <a:cubicBezTo>
                  <a:pt x="5933" y="5593"/>
                  <a:pt x="5970" y="5680"/>
                  <a:pt x="6036" y="5747"/>
                </a:cubicBezTo>
                <a:lnTo>
                  <a:pt x="6310" y="6028"/>
                </a:lnTo>
                <a:cubicBezTo>
                  <a:pt x="6376" y="6096"/>
                  <a:pt x="6406" y="6191"/>
                  <a:pt x="6406" y="6286"/>
                </a:cubicBezTo>
                <a:cubicBezTo>
                  <a:pt x="6406" y="6383"/>
                  <a:pt x="6376" y="6477"/>
                  <a:pt x="6310" y="6545"/>
                </a:cubicBezTo>
                <a:cubicBezTo>
                  <a:pt x="6173" y="6685"/>
                  <a:pt x="5944" y="6685"/>
                  <a:pt x="5807" y="6545"/>
                </a:cubicBezTo>
                <a:cubicBezTo>
                  <a:pt x="5260" y="5983"/>
                  <a:pt x="4374" y="5983"/>
                  <a:pt x="3827" y="6545"/>
                </a:cubicBezTo>
                <a:cubicBezTo>
                  <a:pt x="3281" y="7107"/>
                  <a:pt x="3281" y="8018"/>
                  <a:pt x="3827" y="8579"/>
                </a:cubicBezTo>
                <a:lnTo>
                  <a:pt x="6805" y="11639"/>
                </a:lnTo>
                <a:cubicBezTo>
                  <a:pt x="7078" y="11920"/>
                  <a:pt x="7435" y="12064"/>
                  <a:pt x="7795" y="12064"/>
                </a:cubicBezTo>
                <a:cubicBezTo>
                  <a:pt x="8154" y="12064"/>
                  <a:pt x="8511" y="11920"/>
                  <a:pt x="8785" y="11639"/>
                </a:cubicBezTo>
                <a:cubicBezTo>
                  <a:pt x="9050" y="11367"/>
                  <a:pt x="9198" y="11007"/>
                  <a:pt x="9198" y="10622"/>
                </a:cubicBezTo>
                <a:cubicBezTo>
                  <a:pt x="9198" y="10237"/>
                  <a:pt x="9050" y="9869"/>
                  <a:pt x="8785" y="9597"/>
                </a:cubicBezTo>
                <a:cubicBezTo>
                  <a:pt x="8718" y="9528"/>
                  <a:pt x="8681" y="9443"/>
                  <a:pt x="8681" y="9346"/>
                </a:cubicBezTo>
                <a:cubicBezTo>
                  <a:pt x="8681" y="9250"/>
                  <a:pt x="8718" y="9156"/>
                  <a:pt x="8785" y="9088"/>
                </a:cubicBezTo>
                <a:cubicBezTo>
                  <a:pt x="8922" y="8948"/>
                  <a:pt x="9143" y="8948"/>
                  <a:pt x="9280" y="9088"/>
                </a:cubicBezTo>
                <a:lnTo>
                  <a:pt x="9553" y="9369"/>
                </a:lnTo>
                <a:cubicBezTo>
                  <a:pt x="9619" y="9437"/>
                  <a:pt x="9711" y="9475"/>
                  <a:pt x="9804" y="9475"/>
                </a:cubicBezTo>
                <a:cubicBezTo>
                  <a:pt x="9897" y="9475"/>
                  <a:pt x="9990" y="9437"/>
                  <a:pt x="10055" y="9369"/>
                </a:cubicBezTo>
                <a:lnTo>
                  <a:pt x="10521" y="8891"/>
                </a:lnTo>
                <a:lnTo>
                  <a:pt x="19217" y="18244"/>
                </a:lnTo>
                <a:cubicBezTo>
                  <a:pt x="19475" y="18523"/>
                  <a:pt x="19826" y="18680"/>
                  <a:pt x="20199" y="18685"/>
                </a:cubicBezTo>
                <a:lnTo>
                  <a:pt x="20214" y="18685"/>
                </a:lnTo>
                <a:cubicBezTo>
                  <a:pt x="20582" y="18685"/>
                  <a:pt x="20928" y="18536"/>
                  <a:pt x="21189" y="18267"/>
                </a:cubicBezTo>
                <a:cubicBezTo>
                  <a:pt x="21455" y="17995"/>
                  <a:pt x="21600" y="17634"/>
                  <a:pt x="21596" y="17250"/>
                </a:cubicBezTo>
                <a:cubicBezTo>
                  <a:pt x="21592" y="16866"/>
                  <a:pt x="21438" y="16507"/>
                  <a:pt x="21167" y="16240"/>
                </a:cubicBezTo>
                <a:lnTo>
                  <a:pt x="12087" y="7281"/>
                </a:lnTo>
                <a:lnTo>
                  <a:pt x="12530" y="6825"/>
                </a:lnTo>
                <a:cubicBezTo>
                  <a:pt x="12668" y="6685"/>
                  <a:pt x="12668" y="6450"/>
                  <a:pt x="12530" y="6309"/>
                </a:cubicBezTo>
                <a:lnTo>
                  <a:pt x="12257" y="6028"/>
                </a:lnTo>
                <a:cubicBezTo>
                  <a:pt x="12190" y="5960"/>
                  <a:pt x="12154" y="5874"/>
                  <a:pt x="12154" y="5778"/>
                </a:cubicBezTo>
                <a:cubicBezTo>
                  <a:pt x="12154" y="5682"/>
                  <a:pt x="12190" y="5588"/>
                  <a:pt x="12257" y="5520"/>
                </a:cubicBezTo>
                <a:cubicBezTo>
                  <a:pt x="12323" y="5451"/>
                  <a:pt x="12414" y="5413"/>
                  <a:pt x="12508" y="5413"/>
                </a:cubicBezTo>
                <a:cubicBezTo>
                  <a:pt x="12602" y="5413"/>
                  <a:pt x="12686" y="5452"/>
                  <a:pt x="12752" y="5520"/>
                </a:cubicBezTo>
                <a:cubicBezTo>
                  <a:pt x="13282" y="6064"/>
                  <a:pt x="14209" y="6064"/>
                  <a:pt x="14740" y="5520"/>
                </a:cubicBezTo>
                <a:cubicBezTo>
                  <a:pt x="15286" y="4958"/>
                  <a:pt x="15286" y="4047"/>
                  <a:pt x="14740" y="3485"/>
                </a:cubicBezTo>
                <a:lnTo>
                  <a:pt x="11762" y="425"/>
                </a:lnTo>
                <a:cubicBezTo>
                  <a:pt x="11489" y="144"/>
                  <a:pt x="11131" y="0"/>
                  <a:pt x="10772" y="0"/>
                </a:cubicBezTo>
                <a:close/>
                <a:moveTo>
                  <a:pt x="10772" y="729"/>
                </a:moveTo>
                <a:cubicBezTo>
                  <a:pt x="10954" y="729"/>
                  <a:pt x="11134" y="797"/>
                  <a:pt x="11267" y="934"/>
                </a:cubicBezTo>
                <a:lnTo>
                  <a:pt x="14245" y="3994"/>
                </a:lnTo>
                <a:cubicBezTo>
                  <a:pt x="14377" y="4130"/>
                  <a:pt x="14451" y="4309"/>
                  <a:pt x="14451" y="4502"/>
                </a:cubicBezTo>
                <a:cubicBezTo>
                  <a:pt x="14451" y="4695"/>
                  <a:pt x="14377" y="4874"/>
                  <a:pt x="14245" y="5011"/>
                </a:cubicBezTo>
                <a:cubicBezTo>
                  <a:pt x="13979" y="5283"/>
                  <a:pt x="13521" y="5283"/>
                  <a:pt x="13254" y="5011"/>
                </a:cubicBezTo>
                <a:cubicBezTo>
                  <a:pt x="13056" y="4806"/>
                  <a:pt x="12790" y="4692"/>
                  <a:pt x="12508" y="4692"/>
                </a:cubicBezTo>
                <a:cubicBezTo>
                  <a:pt x="12227" y="4692"/>
                  <a:pt x="11960" y="4806"/>
                  <a:pt x="11762" y="5011"/>
                </a:cubicBezTo>
                <a:cubicBezTo>
                  <a:pt x="11676" y="5100"/>
                  <a:pt x="11614" y="5204"/>
                  <a:pt x="11563" y="5315"/>
                </a:cubicBezTo>
                <a:lnTo>
                  <a:pt x="9974" y="3690"/>
                </a:lnTo>
                <a:cubicBezTo>
                  <a:pt x="10083" y="3638"/>
                  <a:pt x="10188" y="3577"/>
                  <a:pt x="10277" y="3485"/>
                </a:cubicBezTo>
                <a:cubicBezTo>
                  <a:pt x="10688" y="3063"/>
                  <a:pt x="10688" y="2372"/>
                  <a:pt x="10277" y="1951"/>
                </a:cubicBezTo>
                <a:cubicBezTo>
                  <a:pt x="10004" y="1670"/>
                  <a:pt x="10004" y="1214"/>
                  <a:pt x="10277" y="934"/>
                </a:cubicBezTo>
                <a:cubicBezTo>
                  <a:pt x="10410" y="797"/>
                  <a:pt x="10590" y="729"/>
                  <a:pt x="10772" y="729"/>
                </a:cubicBezTo>
                <a:close/>
                <a:moveTo>
                  <a:pt x="8762" y="3454"/>
                </a:moveTo>
                <a:lnTo>
                  <a:pt x="8777" y="3470"/>
                </a:lnTo>
                <a:cubicBezTo>
                  <a:pt x="8781" y="3474"/>
                  <a:pt x="8780" y="3481"/>
                  <a:pt x="8785" y="3485"/>
                </a:cubicBezTo>
                <a:cubicBezTo>
                  <a:pt x="8791" y="3492"/>
                  <a:pt x="8800" y="3494"/>
                  <a:pt x="8807" y="3500"/>
                </a:cubicBezTo>
                <a:lnTo>
                  <a:pt x="11747" y="6522"/>
                </a:lnTo>
                <a:cubicBezTo>
                  <a:pt x="11753" y="6528"/>
                  <a:pt x="11756" y="6538"/>
                  <a:pt x="11762" y="6545"/>
                </a:cubicBezTo>
                <a:cubicBezTo>
                  <a:pt x="11766" y="6549"/>
                  <a:pt x="11773" y="6548"/>
                  <a:pt x="11777" y="6552"/>
                </a:cubicBezTo>
                <a:lnTo>
                  <a:pt x="11792" y="6567"/>
                </a:lnTo>
                <a:lnTo>
                  <a:pt x="9804" y="8610"/>
                </a:lnTo>
                <a:lnTo>
                  <a:pt x="9789" y="8594"/>
                </a:lnTo>
                <a:lnTo>
                  <a:pt x="9782" y="8579"/>
                </a:lnTo>
                <a:cubicBezTo>
                  <a:pt x="9776" y="8573"/>
                  <a:pt x="9766" y="8571"/>
                  <a:pt x="9760" y="8564"/>
                </a:cubicBezTo>
                <a:lnTo>
                  <a:pt x="6819" y="5542"/>
                </a:lnTo>
                <a:lnTo>
                  <a:pt x="6805" y="5520"/>
                </a:lnTo>
                <a:lnTo>
                  <a:pt x="6790" y="5512"/>
                </a:lnTo>
                <a:lnTo>
                  <a:pt x="6775" y="5497"/>
                </a:lnTo>
                <a:lnTo>
                  <a:pt x="8762" y="3454"/>
                </a:lnTo>
                <a:close/>
                <a:moveTo>
                  <a:pt x="7004" y="6742"/>
                </a:moveTo>
                <a:lnTo>
                  <a:pt x="8593" y="8374"/>
                </a:lnTo>
                <a:cubicBezTo>
                  <a:pt x="8484" y="8426"/>
                  <a:pt x="8379" y="8487"/>
                  <a:pt x="8290" y="8579"/>
                </a:cubicBezTo>
                <a:cubicBezTo>
                  <a:pt x="8091" y="8783"/>
                  <a:pt x="7979" y="9057"/>
                  <a:pt x="7979" y="9346"/>
                </a:cubicBezTo>
                <a:cubicBezTo>
                  <a:pt x="7979" y="9635"/>
                  <a:pt x="8091" y="9909"/>
                  <a:pt x="8290" y="10113"/>
                </a:cubicBezTo>
                <a:cubicBezTo>
                  <a:pt x="8563" y="10394"/>
                  <a:pt x="8563" y="10849"/>
                  <a:pt x="8290" y="11130"/>
                </a:cubicBezTo>
                <a:cubicBezTo>
                  <a:pt x="8024" y="11403"/>
                  <a:pt x="7565" y="11403"/>
                  <a:pt x="7300" y="11130"/>
                </a:cubicBezTo>
                <a:lnTo>
                  <a:pt x="4322" y="8071"/>
                </a:lnTo>
                <a:cubicBezTo>
                  <a:pt x="4190" y="7934"/>
                  <a:pt x="4115" y="7755"/>
                  <a:pt x="4115" y="7562"/>
                </a:cubicBezTo>
                <a:cubicBezTo>
                  <a:pt x="4115" y="7370"/>
                  <a:pt x="4190" y="7190"/>
                  <a:pt x="4322" y="7053"/>
                </a:cubicBezTo>
                <a:cubicBezTo>
                  <a:pt x="4596" y="6773"/>
                  <a:pt x="5038" y="6773"/>
                  <a:pt x="5312" y="7053"/>
                </a:cubicBezTo>
                <a:cubicBezTo>
                  <a:pt x="5721" y="7476"/>
                  <a:pt x="6395" y="7476"/>
                  <a:pt x="6805" y="7053"/>
                </a:cubicBezTo>
                <a:cubicBezTo>
                  <a:pt x="6891" y="6964"/>
                  <a:pt x="6953" y="6852"/>
                  <a:pt x="7004" y="6742"/>
                </a:cubicBezTo>
                <a:close/>
                <a:moveTo>
                  <a:pt x="11592" y="7790"/>
                </a:moveTo>
                <a:lnTo>
                  <a:pt x="20680" y="16764"/>
                </a:lnTo>
                <a:cubicBezTo>
                  <a:pt x="20814" y="16896"/>
                  <a:pt x="20892" y="17068"/>
                  <a:pt x="20894" y="17257"/>
                </a:cubicBezTo>
                <a:cubicBezTo>
                  <a:pt x="20896" y="17446"/>
                  <a:pt x="20825" y="17625"/>
                  <a:pt x="20694" y="17758"/>
                </a:cubicBezTo>
                <a:cubicBezTo>
                  <a:pt x="20564" y="17893"/>
                  <a:pt x="20384" y="17961"/>
                  <a:pt x="20207" y="17963"/>
                </a:cubicBezTo>
                <a:cubicBezTo>
                  <a:pt x="20024" y="17961"/>
                  <a:pt x="19854" y="17880"/>
                  <a:pt x="19727" y="17743"/>
                </a:cubicBezTo>
                <a:lnTo>
                  <a:pt x="11016" y="8382"/>
                </a:lnTo>
                <a:lnTo>
                  <a:pt x="11592" y="7790"/>
                </a:lnTo>
                <a:close/>
                <a:moveTo>
                  <a:pt x="2453" y="15116"/>
                </a:moveTo>
                <a:cubicBezTo>
                  <a:pt x="2259" y="15116"/>
                  <a:pt x="2106" y="15274"/>
                  <a:pt x="2106" y="15473"/>
                </a:cubicBezTo>
                <a:lnTo>
                  <a:pt x="2106" y="16627"/>
                </a:lnTo>
                <a:cubicBezTo>
                  <a:pt x="1311" y="16798"/>
                  <a:pt x="702" y="17491"/>
                  <a:pt x="702" y="18358"/>
                </a:cubicBezTo>
                <a:lnTo>
                  <a:pt x="702" y="18715"/>
                </a:lnTo>
                <a:lnTo>
                  <a:pt x="347" y="18715"/>
                </a:lnTo>
                <a:cubicBezTo>
                  <a:pt x="153" y="18715"/>
                  <a:pt x="0" y="18880"/>
                  <a:pt x="0" y="19079"/>
                </a:cubicBezTo>
                <a:lnTo>
                  <a:pt x="0" y="21243"/>
                </a:lnTo>
                <a:cubicBezTo>
                  <a:pt x="0" y="21443"/>
                  <a:pt x="153" y="21600"/>
                  <a:pt x="347" y="21600"/>
                </a:cubicBezTo>
                <a:lnTo>
                  <a:pt x="12974" y="21600"/>
                </a:lnTo>
                <a:cubicBezTo>
                  <a:pt x="13168" y="21600"/>
                  <a:pt x="13328" y="21443"/>
                  <a:pt x="13328" y="21243"/>
                </a:cubicBezTo>
                <a:lnTo>
                  <a:pt x="13328" y="19079"/>
                </a:lnTo>
                <a:cubicBezTo>
                  <a:pt x="13328" y="18880"/>
                  <a:pt x="13168" y="18715"/>
                  <a:pt x="12974" y="18715"/>
                </a:cubicBezTo>
                <a:lnTo>
                  <a:pt x="12626" y="18715"/>
                </a:lnTo>
                <a:lnTo>
                  <a:pt x="12626" y="18358"/>
                </a:lnTo>
                <a:cubicBezTo>
                  <a:pt x="12626" y="17491"/>
                  <a:pt x="12017" y="16798"/>
                  <a:pt x="11223" y="16627"/>
                </a:cubicBezTo>
                <a:lnTo>
                  <a:pt x="11223" y="15473"/>
                </a:lnTo>
                <a:cubicBezTo>
                  <a:pt x="11223" y="15274"/>
                  <a:pt x="11069" y="15116"/>
                  <a:pt x="10875" y="15116"/>
                </a:cubicBezTo>
                <a:lnTo>
                  <a:pt x="2453" y="15116"/>
                </a:lnTo>
                <a:close/>
                <a:moveTo>
                  <a:pt x="2808" y="15837"/>
                </a:moveTo>
                <a:lnTo>
                  <a:pt x="10521" y="15837"/>
                </a:lnTo>
                <a:lnTo>
                  <a:pt x="10521" y="16551"/>
                </a:lnTo>
                <a:lnTo>
                  <a:pt x="2808" y="16551"/>
                </a:lnTo>
                <a:lnTo>
                  <a:pt x="2808" y="15837"/>
                </a:lnTo>
                <a:close/>
                <a:moveTo>
                  <a:pt x="2453" y="17272"/>
                </a:moveTo>
                <a:lnTo>
                  <a:pt x="10875" y="17272"/>
                </a:lnTo>
                <a:cubicBezTo>
                  <a:pt x="11456" y="17272"/>
                  <a:pt x="11925" y="17762"/>
                  <a:pt x="11925" y="18358"/>
                </a:cubicBezTo>
                <a:lnTo>
                  <a:pt x="11925" y="18715"/>
                </a:lnTo>
                <a:lnTo>
                  <a:pt x="1404" y="18715"/>
                </a:lnTo>
                <a:lnTo>
                  <a:pt x="1404" y="18358"/>
                </a:lnTo>
                <a:cubicBezTo>
                  <a:pt x="1404" y="17762"/>
                  <a:pt x="1873" y="17272"/>
                  <a:pt x="2453" y="17272"/>
                </a:cubicBezTo>
                <a:close/>
                <a:moveTo>
                  <a:pt x="702" y="19436"/>
                </a:moveTo>
                <a:lnTo>
                  <a:pt x="7905" y="19436"/>
                </a:lnTo>
                <a:lnTo>
                  <a:pt x="12279" y="19436"/>
                </a:lnTo>
                <a:lnTo>
                  <a:pt x="12626" y="19436"/>
                </a:lnTo>
                <a:lnTo>
                  <a:pt x="12626" y="20879"/>
                </a:lnTo>
                <a:lnTo>
                  <a:pt x="702" y="20879"/>
                </a:lnTo>
                <a:lnTo>
                  <a:pt x="702" y="19436"/>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7" name="Freeform: Shape 1259"/>
          <p:cNvSpPr/>
          <p:nvPr/>
        </p:nvSpPr>
        <p:spPr>
          <a:xfrm>
            <a:off x="14440321" y="3576240"/>
            <a:ext cx="1065523" cy="697252"/>
          </a:xfrm>
          <a:custGeom>
            <a:avLst/>
            <a:gdLst/>
            <a:ahLst/>
            <a:cxnLst>
              <a:cxn ang="0">
                <a:pos x="wd2" y="hd2"/>
              </a:cxn>
              <a:cxn ang="5400000">
                <a:pos x="wd2" y="hd2"/>
              </a:cxn>
              <a:cxn ang="10800000">
                <a:pos x="wd2" y="hd2"/>
              </a:cxn>
              <a:cxn ang="16200000">
                <a:pos x="wd2" y="hd2"/>
              </a:cxn>
            </a:cxnLst>
            <a:rect l="0" t="0" r="r" b="b"/>
            <a:pathLst>
              <a:path w="21526" h="21543" extrusionOk="0">
                <a:moveTo>
                  <a:pt x="10768" y="0"/>
                </a:moveTo>
                <a:cubicBezTo>
                  <a:pt x="8730" y="0"/>
                  <a:pt x="6779" y="616"/>
                  <a:pt x="5003" y="1741"/>
                </a:cubicBezTo>
                <a:cubicBezTo>
                  <a:pt x="3157" y="2910"/>
                  <a:pt x="1499" y="4623"/>
                  <a:pt x="112" y="6744"/>
                </a:cubicBezTo>
                <a:cubicBezTo>
                  <a:pt x="-37" y="6972"/>
                  <a:pt x="-37" y="7339"/>
                  <a:pt x="112" y="7566"/>
                </a:cubicBezTo>
                <a:cubicBezTo>
                  <a:pt x="260" y="7793"/>
                  <a:pt x="500" y="7793"/>
                  <a:pt x="649" y="7566"/>
                </a:cubicBezTo>
                <a:cubicBezTo>
                  <a:pt x="1969" y="5547"/>
                  <a:pt x="3545" y="3927"/>
                  <a:pt x="5291" y="2820"/>
                </a:cubicBezTo>
                <a:cubicBezTo>
                  <a:pt x="6974" y="1754"/>
                  <a:pt x="8828" y="1165"/>
                  <a:pt x="10768" y="1165"/>
                </a:cubicBezTo>
                <a:cubicBezTo>
                  <a:pt x="12707" y="1165"/>
                  <a:pt x="14552" y="1754"/>
                  <a:pt x="16236" y="2820"/>
                </a:cubicBezTo>
                <a:cubicBezTo>
                  <a:pt x="17982" y="3927"/>
                  <a:pt x="19558" y="5547"/>
                  <a:pt x="20878" y="7566"/>
                </a:cubicBezTo>
                <a:cubicBezTo>
                  <a:pt x="21027" y="7793"/>
                  <a:pt x="21266" y="7793"/>
                  <a:pt x="21415" y="7566"/>
                </a:cubicBezTo>
                <a:cubicBezTo>
                  <a:pt x="21563" y="7339"/>
                  <a:pt x="21563" y="6972"/>
                  <a:pt x="21415" y="6744"/>
                </a:cubicBezTo>
                <a:cubicBezTo>
                  <a:pt x="20027" y="4623"/>
                  <a:pt x="18370" y="2910"/>
                  <a:pt x="16524" y="1741"/>
                </a:cubicBezTo>
                <a:cubicBezTo>
                  <a:pt x="14748" y="616"/>
                  <a:pt x="12805" y="0"/>
                  <a:pt x="10768" y="0"/>
                </a:cubicBezTo>
                <a:close/>
                <a:moveTo>
                  <a:pt x="10759" y="6499"/>
                </a:moveTo>
                <a:cubicBezTo>
                  <a:pt x="9300" y="6499"/>
                  <a:pt x="7904" y="6954"/>
                  <a:pt x="6630" y="7762"/>
                </a:cubicBezTo>
                <a:cubicBezTo>
                  <a:pt x="5310" y="8600"/>
                  <a:pt x="4124" y="9829"/>
                  <a:pt x="3127" y="11355"/>
                </a:cubicBezTo>
                <a:cubicBezTo>
                  <a:pt x="2979" y="11582"/>
                  <a:pt x="2978" y="11950"/>
                  <a:pt x="3127" y="12176"/>
                </a:cubicBezTo>
                <a:cubicBezTo>
                  <a:pt x="3275" y="12402"/>
                  <a:pt x="3517" y="12403"/>
                  <a:pt x="3664" y="12176"/>
                </a:cubicBezTo>
                <a:cubicBezTo>
                  <a:pt x="4590" y="10760"/>
                  <a:pt x="5698" y="9608"/>
                  <a:pt x="6927" y="8829"/>
                </a:cubicBezTo>
                <a:cubicBezTo>
                  <a:pt x="8109" y="8080"/>
                  <a:pt x="9400" y="7664"/>
                  <a:pt x="10759" y="7664"/>
                </a:cubicBezTo>
                <a:cubicBezTo>
                  <a:pt x="13530" y="7664"/>
                  <a:pt x="16044" y="9394"/>
                  <a:pt x="17863" y="12176"/>
                </a:cubicBezTo>
                <a:cubicBezTo>
                  <a:pt x="18012" y="12403"/>
                  <a:pt x="18252" y="12403"/>
                  <a:pt x="18400" y="12176"/>
                </a:cubicBezTo>
                <a:cubicBezTo>
                  <a:pt x="18549" y="11949"/>
                  <a:pt x="18549" y="11581"/>
                  <a:pt x="18400" y="11355"/>
                </a:cubicBezTo>
                <a:cubicBezTo>
                  <a:pt x="16444" y="8362"/>
                  <a:pt x="13740" y="6499"/>
                  <a:pt x="10759" y="6499"/>
                </a:cubicBezTo>
                <a:close/>
                <a:moveTo>
                  <a:pt x="10768" y="13010"/>
                </a:moveTo>
                <a:cubicBezTo>
                  <a:pt x="9882" y="13010"/>
                  <a:pt x="9031" y="13281"/>
                  <a:pt x="8258" y="13770"/>
                </a:cubicBezTo>
                <a:cubicBezTo>
                  <a:pt x="7456" y="14279"/>
                  <a:pt x="6737" y="15030"/>
                  <a:pt x="6133" y="15953"/>
                </a:cubicBezTo>
                <a:cubicBezTo>
                  <a:pt x="5985" y="16180"/>
                  <a:pt x="5985" y="16547"/>
                  <a:pt x="6133" y="16774"/>
                </a:cubicBezTo>
                <a:cubicBezTo>
                  <a:pt x="6282" y="17002"/>
                  <a:pt x="6522" y="17002"/>
                  <a:pt x="6670" y="16774"/>
                </a:cubicBezTo>
                <a:cubicBezTo>
                  <a:pt x="7205" y="15957"/>
                  <a:pt x="7847" y="15298"/>
                  <a:pt x="8555" y="14849"/>
                </a:cubicBezTo>
                <a:cubicBezTo>
                  <a:pt x="9235" y="14418"/>
                  <a:pt x="9983" y="14175"/>
                  <a:pt x="10768" y="14175"/>
                </a:cubicBezTo>
                <a:cubicBezTo>
                  <a:pt x="12365" y="14175"/>
                  <a:pt x="13809" y="15171"/>
                  <a:pt x="14857" y="16774"/>
                </a:cubicBezTo>
                <a:cubicBezTo>
                  <a:pt x="15005" y="17002"/>
                  <a:pt x="15245" y="17002"/>
                  <a:pt x="15394" y="16774"/>
                </a:cubicBezTo>
                <a:cubicBezTo>
                  <a:pt x="15542" y="16547"/>
                  <a:pt x="15542" y="16180"/>
                  <a:pt x="15394" y="15953"/>
                </a:cubicBezTo>
                <a:cubicBezTo>
                  <a:pt x="14208" y="14140"/>
                  <a:pt x="12575" y="13010"/>
                  <a:pt x="10768" y="13010"/>
                </a:cubicBezTo>
                <a:close/>
                <a:moveTo>
                  <a:pt x="10768" y="19521"/>
                </a:moveTo>
                <a:cubicBezTo>
                  <a:pt x="10458" y="19521"/>
                  <a:pt x="10157" y="19619"/>
                  <a:pt x="9886" y="19791"/>
                </a:cubicBezTo>
                <a:cubicBezTo>
                  <a:pt x="9604" y="19968"/>
                  <a:pt x="9351" y="20228"/>
                  <a:pt x="9140" y="20551"/>
                </a:cubicBezTo>
                <a:cubicBezTo>
                  <a:pt x="8992" y="20778"/>
                  <a:pt x="8991" y="21147"/>
                  <a:pt x="9140" y="21373"/>
                </a:cubicBezTo>
                <a:cubicBezTo>
                  <a:pt x="9288" y="21598"/>
                  <a:pt x="9530" y="21600"/>
                  <a:pt x="9677" y="21373"/>
                </a:cubicBezTo>
                <a:cubicBezTo>
                  <a:pt x="9818" y="21157"/>
                  <a:pt x="9987" y="20975"/>
                  <a:pt x="10174" y="20858"/>
                </a:cubicBezTo>
                <a:cubicBezTo>
                  <a:pt x="10353" y="20745"/>
                  <a:pt x="10556" y="20686"/>
                  <a:pt x="10768" y="20686"/>
                </a:cubicBezTo>
                <a:cubicBezTo>
                  <a:pt x="10979" y="20686"/>
                  <a:pt x="11174" y="20745"/>
                  <a:pt x="11353" y="20858"/>
                </a:cubicBezTo>
                <a:cubicBezTo>
                  <a:pt x="11540" y="20975"/>
                  <a:pt x="11709" y="21157"/>
                  <a:pt x="11850" y="21373"/>
                </a:cubicBezTo>
                <a:cubicBezTo>
                  <a:pt x="11998" y="21600"/>
                  <a:pt x="12239" y="21598"/>
                  <a:pt x="12387" y="21373"/>
                </a:cubicBezTo>
                <a:cubicBezTo>
                  <a:pt x="12536" y="21147"/>
                  <a:pt x="12535" y="20778"/>
                  <a:pt x="12387" y="20551"/>
                </a:cubicBezTo>
                <a:cubicBezTo>
                  <a:pt x="12176" y="20228"/>
                  <a:pt x="11923" y="19968"/>
                  <a:pt x="11641" y="19791"/>
                </a:cubicBezTo>
                <a:cubicBezTo>
                  <a:pt x="11369" y="19619"/>
                  <a:pt x="11077" y="19521"/>
                  <a:pt x="10768" y="19521"/>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8" name="Freeform: Shape 1264"/>
          <p:cNvSpPr/>
          <p:nvPr/>
        </p:nvSpPr>
        <p:spPr>
          <a:xfrm>
            <a:off x="8827293" y="1177131"/>
            <a:ext cx="1130698" cy="1130698"/>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774" y="0"/>
                  <a:pt x="5041" y="1267"/>
                  <a:pt x="3078" y="3283"/>
                </a:cubicBezTo>
                <a:cubicBezTo>
                  <a:pt x="2985" y="3324"/>
                  <a:pt x="2904" y="3397"/>
                  <a:pt x="2873" y="3503"/>
                </a:cubicBezTo>
                <a:cubicBezTo>
                  <a:pt x="2871" y="3511"/>
                  <a:pt x="2875" y="3518"/>
                  <a:pt x="2873" y="3525"/>
                </a:cubicBezTo>
                <a:cubicBezTo>
                  <a:pt x="1107" y="5449"/>
                  <a:pt x="0" y="7985"/>
                  <a:pt x="0" y="10796"/>
                </a:cubicBezTo>
                <a:cubicBezTo>
                  <a:pt x="0" y="13642"/>
                  <a:pt x="1129" y="16219"/>
                  <a:pt x="2934" y="18150"/>
                </a:cubicBezTo>
                <a:cubicBezTo>
                  <a:pt x="2965" y="18208"/>
                  <a:pt x="3002" y="18254"/>
                  <a:pt x="3055" y="18287"/>
                </a:cubicBezTo>
                <a:cubicBezTo>
                  <a:pt x="5020" y="20319"/>
                  <a:pt x="7761" y="21600"/>
                  <a:pt x="10804" y="21600"/>
                </a:cubicBezTo>
                <a:cubicBezTo>
                  <a:pt x="13847" y="21600"/>
                  <a:pt x="16580" y="20319"/>
                  <a:pt x="18545" y="18287"/>
                </a:cubicBezTo>
                <a:cubicBezTo>
                  <a:pt x="18616" y="18243"/>
                  <a:pt x="18676" y="18182"/>
                  <a:pt x="18704" y="18097"/>
                </a:cubicBezTo>
                <a:cubicBezTo>
                  <a:pt x="18705" y="18094"/>
                  <a:pt x="18710" y="18093"/>
                  <a:pt x="18711" y="18090"/>
                </a:cubicBezTo>
                <a:cubicBezTo>
                  <a:pt x="20486" y="16165"/>
                  <a:pt x="21600" y="13615"/>
                  <a:pt x="21600" y="10796"/>
                </a:cubicBezTo>
                <a:cubicBezTo>
                  <a:pt x="21600" y="7985"/>
                  <a:pt x="20493" y="5449"/>
                  <a:pt x="18727" y="3525"/>
                </a:cubicBezTo>
                <a:cubicBezTo>
                  <a:pt x="18725" y="3518"/>
                  <a:pt x="18729" y="3511"/>
                  <a:pt x="18727" y="3503"/>
                </a:cubicBezTo>
                <a:cubicBezTo>
                  <a:pt x="18695" y="3395"/>
                  <a:pt x="18619" y="3323"/>
                  <a:pt x="18522" y="3283"/>
                </a:cubicBezTo>
                <a:cubicBezTo>
                  <a:pt x="16559" y="1267"/>
                  <a:pt x="13834" y="0"/>
                  <a:pt x="10804" y="0"/>
                </a:cubicBezTo>
                <a:close/>
                <a:moveTo>
                  <a:pt x="9447" y="857"/>
                </a:moveTo>
                <a:cubicBezTo>
                  <a:pt x="8258" y="1709"/>
                  <a:pt x="7256" y="2763"/>
                  <a:pt x="6452" y="3950"/>
                </a:cubicBezTo>
                <a:cubicBezTo>
                  <a:pt x="5619" y="3814"/>
                  <a:pt x="4794" y="3641"/>
                  <a:pt x="3980" y="3427"/>
                </a:cubicBezTo>
                <a:cubicBezTo>
                  <a:pt x="5462" y="2055"/>
                  <a:pt x="7350" y="1142"/>
                  <a:pt x="9447" y="857"/>
                </a:cubicBezTo>
                <a:close/>
                <a:moveTo>
                  <a:pt x="12161" y="857"/>
                </a:moveTo>
                <a:cubicBezTo>
                  <a:pt x="14256" y="1143"/>
                  <a:pt x="16139" y="2056"/>
                  <a:pt x="17620" y="3427"/>
                </a:cubicBezTo>
                <a:cubicBezTo>
                  <a:pt x="16806" y="3641"/>
                  <a:pt x="15981" y="3814"/>
                  <a:pt x="15148" y="3950"/>
                </a:cubicBezTo>
                <a:cubicBezTo>
                  <a:pt x="14345" y="2763"/>
                  <a:pt x="13349" y="1709"/>
                  <a:pt x="12161" y="857"/>
                </a:cubicBezTo>
                <a:close/>
                <a:moveTo>
                  <a:pt x="10440" y="1061"/>
                </a:moveTo>
                <a:lnTo>
                  <a:pt x="10440" y="4299"/>
                </a:lnTo>
                <a:cubicBezTo>
                  <a:pt x="9367" y="4284"/>
                  <a:pt x="8296" y="4213"/>
                  <a:pt x="7233" y="4071"/>
                </a:cubicBezTo>
                <a:cubicBezTo>
                  <a:pt x="8087" y="2886"/>
                  <a:pt x="9171" y="1861"/>
                  <a:pt x="10440" y="1061"/>
                </a:cubicBezTo>
                <a:close/>
                <a:moveTo>
                  <a:pt x="11160" y="1061"/>
                </a:moveTo>
                <a:cubicBezTo>
                  <a:pt x="12431" y="1861"/>
                  <a:pt x="13512" y="2885"/>
                  <a:pt x="14367" y="4071"/>
                </a:cubicBezTo>
                <a:cubicBezTo>
                  <a:pt x="13305" y="4212"/>
                  <a:pt x="12233" y="4284"/>
                  <a:pt x="11160" y="4299"/>
                </a:cubicBezTo>
                <a:lnTo>
                  <a:pt x="11160" y="1061"/>
                </a:lnTo>
                <a:close/>
                <a:moveTo>
                  <a:pt x="3397" y="4018"/>
                </a:moveTo>
                <a:cubicBezTo>
                  <a:pt x="4254" y="4259"/>
                  <a:pt x="5127" y="4447"/>
                  <a:pt x="6005" y="4602"/>
                </a:cubicBezTo>
                <a:cubicBezTo>
                  <a:pt x="4980" y="6348"/>
                  <a:pt x="4407" y="8355"/>
                  <a:pt x="4344" y="10440"/>
                </a:cubicBezTo>
                <a:lnTo>
                  <a:pt x="758" y="10440"/>
                </a:lnTo>
                <a:cubicBezTo>
                  <a:pt x="847" y="7963"/>
                  <a:pt x="1829" y="5729"/>
                  <a:pt x="3397" y="4018"/>
                </a:cubicBezTo>
                <a:close/>
                <a:moveTo>
                  <a:pt x="18203" y="4018"/>
                </a:moveTo>
                <a:cubicBezTo>
                  <a:pt x="19772" y="5729"/>
                  <a:pt x="20753" y="7963"/>
                  <a:pt x="20842" y="10440"/>
                </a:cubicBezTo>
                <a:lnTo>
                  <a:pt x="17256" y="10440"/>
                </a:lnTo>
                <a:cubicBezTo>
                  <a:pt x="17193" y="8355"/>
                  <a:pt x="16620" y="6348"/>
                  <a:pt x="15595" y="4602"/>
                </a:cubicBezTo>
                <a:cubicBezTo>
                  <a:pt x="16475" y="4447"/>
                  <a:pt x="17344" y="4259"/>
                  <a:pt x="18203" y="4018"/>
                </a:cubicBezTo>
                <a:close/>
                <a:moveTo>
                  <a:pt x="6786" y="4746"/>
                </a:moveTo>
                <a:cubicBezTo>
                  <a:pt x="7992" y="4924"/>
                  <a:pt x="9212" y="5011"/>
                  <a:pt x="10440" y="5027"/>
                </a:cubicBezTo>
                <a:lnTo>
                  <a:pt x="10440" y="10440"/>
                </a:lnTo>
                <a:lnTo>
                  <a:pt x="5065" y="10440"/>
                </a:lnTo>
                <a:cubicBezTo>
                  <a:pt x="5130" y="8391"/>
                  <a:pt x="5738" y="6438"/>
                  <a:pt x="6786" y="4746"/>
                </a:cubicBezTo>
                <a:close/>
                <a:moveTo>
                  <a:pt x="14822" y="4746"/>
                </a:moveTo>
                <a:cubicBezTo>
                  <a:pt x="15870" y="6437"/>
                  <a:pt x="16470" y="8391"/>
                  <a:pt x="16535" y="10440"/>
                </a:cubicBezTo>
                <a:lnTo>
                  <a:pt x="11160" y="10440"/>
                </a:lnTo>
                <a:lnTo>
                  <a:pt x="11160" y="5027"/>
                </a:lnTo>
                <a:cubicBezTo>
                  <a:pt x="12390" y="5011"/>
                  <a:pt x="13614" y="4924"/>
                  <a:pt x="14822" y="4746"/>
                </a:cubicBezTo>
                <a:close/>
                <a:moveTo>
                  <a:pt x="758" y="11160"/>
                </a:moveTo>
                <a:lnTo>
                  <a:pt x="4344" y="11160"/>
                </a:lnTo>
                <a:cubicBezTo>
                  <a:pt x="4406" y="13247"/>
                  <a:pt x="4979" y="15251"/>
                  <a:pt x="6005" y="16998"/>
                </a:cubicBezTo>
                <a:cubicBezTo>
                  <a:pt x="5127" y="17152"/>
                  <a:pt x="4253" y="17342"/>
                  <a:pt x="3397" y="17582"/>
                </a:cubicBezTo>
                <a:cubicBezTo>
                  <a:pt x="1830" y="15873"/>
                  <a:pt x="848" y="13634"/>
                  <a:pt x="758" y="11160"/>
                </a:cubicBezTo>
                <a:close/>
                <a:moveTo>
                  <a:pt x="5065" y="11160"/>
                </a:moveTo>
                <a:lnTo>
                  <a:pt x="10440" y="11160"/>
                </a:lnTo>
                <a:lnTo>
                  <a:pt x="10440" y="16581"/>
                </a:lnTo>
                <a:cubicBezTo>
                  <a:pt x="9217" y="16597"/>
                  <a:pt x="7994" y="16677"/>
                  <a:pt x="6786" y="16854"/>
                </a:cubicBezTo>
                <a:cubicBezTo>
                  <a:pt x="5737" y="15161"/>
                  <a:pt x="5129" y="13211"/>
                  <a:pt x="5065" y="11160"/>
                </a:cubicBezTo>
                <a:close/>
                <a:moveTo>
                  <a:pt x="11160" y="11160"/>
                </a:moveTo>
                <a:lnTo>
                  <a:pt x="16535" y="11160"/>
                </a:lnTo>
                <a:cubicBezTo>
                  <a:pt x="16471" y="13211"/>
                  <a:pt x="15871" y="15161"/>
                  <a:pt x="14822" y="16854"/>
                </a:cubicBezTo>
                <a:cubicBezTo>
                  <a:pt x="13609" y="16676"/>
                  <a:pt x="12388" y="16597"/>
                  <a:pt x="11160" y="16581"/>
                </a:cubicBezTo>
                <a:lnTo>
                  <a:pt x="11160" y="11160"/>
                </a:lnTo>
                <a:close/>
                <a:moveTo>
                  <a:pt x="17256" y="11160"/>
                </a:moveTo>
                <a:lnTo>
                  <a:pt x="20842" y="11160"/>
                </a:lnTo>
                <a:cubicBezTo>
                  <a:pt x="20752" y="13634"/>
                  <a:pt x="19770" y="15873"/>
                  <a:pt x="18203" y="17582"/>
                </a:cubicBezTo>
                <a:cubicBezTo>
                  <a:pt x="17347" y="17342"/>
                  <a:pt x="16473" y="17152"/>
                  <a:pt x="15595" y="16998"/>
                </a:cubicBezTo>
                <a:cubicBezTo>
                  <a:pt x="16621" y="15251"/>
                  <a:pt x="17194" y="13247"/>
                  <a:pt x="17256" y="11160"/>
                </a:cubicBezTo>
                <a:close/>
                <a:moveTo>
                  <a:pt x="10440" y="17301"/>
                </a:moveTo>
                <a:lnTo>
                  <a:pt x="10440" y="20531"/>
                </a:lnTo>
                <a:cubicBezTo>
                  <a:pt x="9171" y="19731"/>
                  <a:pt x="8087" y="18713"/>
                  <a:pt x="7233" y="17529"/>
                </a:cubicBezTo>
                <a:cubicBezTo>
                  <a:pt x="8294" y="17388"/>
                  <a:pt x="9368" y="17316"/>
                  <a:pt x="10440" y="17301"/>
                </a:cubicBezTo>
                <a:close/>
                <a:moveTo>
                  <a:pt x="11160" y="17301"/>
                </a:moveTo>
                <a:cubicBezTo>
                  <a:pt x="12234" y="17315"/>
                  <a:pt x="13304" y="17387"/>
                  <a:pt x="14367" y="17529"/>
                </a:cubicBezTo>
                <a:cubicBezTo>
                  <a:pt x="13512" y="18714"/>
                  <a:pt x="12430" y="19731"/>
                  <a:pt x="11160" y="20531"/>
                </a:cubicBezTo>
                <a:lnTo>
                  <a:pt x="11160" y="17301"/>
                </a:lnTo>
                <a:close/>
                <a:moveTo>
                  <a:pt x="6452" y="17650"/>
                </a:moveTo>
                <a:cubicBezTo>
                  <a:pt x="7256" y="18837"/>
                  <a:pt x="8258" y="19891"/>
                  <a:pt x="9447" y="20743"/>
                </a:cubicBezTo>
                <a:cubicBezTo>
                  <a:pt x="7354" y="20458"/>
                  <a:pt x="5469" y="19549"/>
                  <a:pt x="3988" y="18181"/>
                </a:cubicBezTo>
                <a:cubicBezTo>
                  <a:pt x="4801" y="17966"/>
                  <a:pt x="5620" y="17786"/>
                  <a:pt x="6452" y="17650"/>
                </a:cubicBezTo>
                <a:close/>
                <a:moveTo>
                  <a:pt x="15148" y="17650"/>
                </a:moveTo>
                <a:cubicBezTo>
                  <a:pt x="15980" y="17786"/>
                  <a:pt x="16806" y="17959"/>
                  <a:pt x="17620" y="18173"/>
                </a:cubicBezTo>
                <a:cubicBezTo>
                  <a:pt x="16139" y="19544"/>
                  <a:pt x="14256" y="20457"/>
                  <a:pt x="12161" y="20743"/>
                </a:cubicBezTo>
                <a:cubicBezTo>
                  <a:pt x="13350" y="19891"/>
                  <a:pt x="14344" y="18837"/>
                  <a:pt x="15148" y="1765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09" name="Freeform: Shape 1272"/>
          <p:cNvSpPr/>
          <p:nvPr/>
        </p:nvSpPr>
        <p:spPr>
          <a:xfrm>
            <a:off x="10783093" y="11229975"/>
            <a:ext cx="1051720" cy="1051719"/>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18" y="1208"/>
                  <a:pt x="3163" y="3163"/>
                </a:cubicBezTo>
                <a:cubicBezTo>
                  <a:pt x="1208" y="5118"/>
                  <a:pt x="0" y="7818"/>
                  <a:pt x="0" y="10800"/>
                </a:cubicBezTo>
                <a:cubicBezTo>
                  <a:pt x="0" y="13782"/>
                  <a:pt x="1208" y="16482"/>
                  <a:pt x="3163" y="18437"/>
                </a:cubicBezTo>
                <a:cubicBezTo>
                  <a:pt x="5118" y="20392"/>
                  <a:pt x="7818" y="21600"/>
                  <a:pt x="10800" y="21600"/>
                </a:cubicBezTo>
                <a:cubicBezTo>
                  <a:pt x="13782" y="21600"/>
                  <a:pt x="16482" y="20392"/>
                  <a:pt x="18437" y="18437"/>
                </a:cubicBezTo>
                <a:cubicBezTo>
                  <a:pt x="20392" y="16482"/>
                  <a:pt x="21600" y="13782"/>
                  <a:pt x="21600" y="10800"/>
                </a:cubicBezTo>
                <a:cubicBezTo>
                  <a:pt x="21600" y="7818"/>
                  <a:pt x="20392" y="5118"/>
                  <a:pt x="18437" y="3163"/>
                </a:cubicBezTo>
                <a:cubicBezTo>
                  <a:pt x="16482" y="1208"/>
                  <a:pt x="13782" y="0"/>
                  <a:pt x="10800" y="0"/>
                </a:cubicBezTo>
                <a:close/>
                <a:moveTo>
                  <a:pt x="10800" y="774"/>
                </a:moveTo>
                <a:cubicBezTo>
                  <a:pt x="13569" y="774"/>
                  <a:pt x="16077" y="1895"/>
                  <a:pt x="17891" y="3709"/>
                </a:cubicBezTo>
                <a:cubicBezTo>
                  <a:pt x="19706" y="5524"/>
                  <a:pt x="20826" y="8031"/>
                  <a:pt x="20826" y="10800"/>
                </a:cubicBezTo>
                <a:cubicBezTo>
                  <a:pt x="20826" y="13569"/>
                  <a:pt x="19706" y="16076"/>
                  <a:pt x="17891" y="17891"/>
                </a:cubicBezTo>
                <a:cubicBezTo>
                  <a:pt x="16077" y="19705"/>
                  <a:pt x="13569" y="20826"/>
                  <a:pt x="10800" y="20826"/>
                </a:cubicBezTo>
                <a:cubicBezTo>
                  <a:pt x="8031" y="20826"/>
                  <a:pt x="5524" y="19705"/>
                  <a:pt x="3709" y="17891"/>
                </a:cubicBezTo>
                <a:cubicBezTo>
                  <a:pt x="1895" y="16076"/>
                  <a:pt x="774" y="13569"/>
                  <a:pt x="774" y="10800"/>
                </a:cubicBezTo>
                <a:cubicBezTo>
                  <a:pt x="774" y="8031"/>
                  <a:pt x="1895" y="5524"/>
                  <a:pt x="3709" y="3709"/>
                </a:cubicBezTo>
                <a:cubicBezTo>
                  <a:pt x="5524" y="1895"/>
                  <a:pt x="8031" y="774"/>
                  <a:pt x="10800" y="774"/>
                </a:cubicBezTo>
                <a:close/>
                <a:moveTo>
                  <a:pt x="10800" y="1508"/>
                </a:moveTo>
                <a:cubicBezTo>
                  <a:pt x="5679" y="1508"/>
                  <a:pt x="1516" y="5679"/>
                  <a:pt x="1516" y="10800"/>
                </a:cubicBezTo>
                <a:cubicBezTo>
                  <a:pt x="1516" y="15921"/>
                  <a:pt x="5679" y="20084"/>
                  <a:pt x="10800" y="20084"/>
                </a:cubicBezTo>
                <a:cubicBezTo>
                  <a:pt x="15922" y="20084"/>
                  <a:pt x="20092" y="15921"/>
                  <a:pt x="20092" y="10800"/>
                </a:cubicBezTo>
                <a:cubicBezTo>
                  <a:pt x="20092" y="5679"/>
                  <a:pt x="15922" y="1508"/>
                  <a:pt x="10800" y="1508"/>
                </a:cubicBezTo>
                <a:close/>
                <a:moveTo>
                  <a:pt x="10800" y="2282"/>
                </a:moveTo>
                <a:cubicBezTo>
                  <a:pt x="15495" y="2282"/>
                  <a:pt x="19318" y="6105"/>
                  <a:pt x="19318" y="10800"/>
                </a:cubicBezTo>
                <a:cubicBezTo>
                  <a:pt x="19318" y="15495"/>
                  <a:pt x="15495" y="19310"/>
                  <a:pt x="10800" y="19310"/>
                </a:cubicBezTo>
                <a:cubicBezTo>
                  <a:pt x="6105" y="19310"/>
                  <a:pt x="2290" y="15495"/>
                  <a:pt x="2290" y="10800"/>
                </a:cubicBezTo>
                <a:cubicBezTo>
                  <a:pt x="2290" y="6105"/>
                  <a:pt x="6105" y="2282"/>
                  <a:pt x="10800" y="2282"/>
                </a:cubicBezTo>
                <a:close/>
                <a:moveTo>
                  <a:pt x="10800" y="3065"/>
                </a:moveTo>
                <a:cubicBezTo>
                  <a:pt x="10699" y="3066"/>
                  <a:pt x="10597" y="3097"/>
                  <a:pt x="10523" y="3171"/>
                </a:cubicBezTo>
                <a:cubicBezTo>
                  <a:pt x="10453" y="3249"/>
                  <a:pt x="10417" y="3347"/>
                  <a:pt x="10417" y="3448"/>
                </a:cubicBezTo>
                <a:cubicBezTo>
                  <a:pt x="10417" y="3549"/>
                  <a:pt x="10454" y="3647"/>
                  <a:pt x="10531" y="3717"/>
                </a:cubicBezTo>
                <a:cubicBezTo>
                  <a:pt x="10601" y="3795"/>
                  <a:pt x="10699" y="3831"/>
                  <a:pt x="10800" y="3831"/>
                </a:cubicBezTo>
                <a:cubicBezTo>
                  <a:pt x="10900" y="3831"/>
                  <a:pt x="11000" y="3795"/>
                  <a:pt x="11077" y="3717"/>
                </a:cubicBezTo>
                <a:cubicBezTo>
                  <a:pt x="11147" y="3647"/>
                  <a:pt x="11191" y="3549"/>
                  <a:pt x="11191" y="3448"/>
                </a:cubicBezTo>
                <a:cubicBezTo>
                  <a:pt x="11191" y="3347"/>
                  <a:pt x="11147" y="3248"/>
                  <a:pt x="11069" y="3163"/>
                </a:cubicBezTo>
                <a:cubicBezTo>
                  <a:pt x="10996" y="3093"/>
                  <a:pt x="10901" y="3064"/>
                  <a:pt x="10800" y="3065"/>
                </a:cubicBezTo>
                <a:close/>
                <a:moveTo>
                  <a:pt x="15332" y="5779"/>
                </a:moveTo>
                <a:cubicBezTo>
                  <a:pt x="15238" y="5810"/>
                  <a:pt x="15152" y="5879"/>
                  <a:pt x="15104" y="5975"/>
                </a:cubicBezTo>
                <a:lnTo>
                  <a:pt x="13001" y="10189"/>
                </a:lnTo>
                <a:cubicBezTo>
                  <a:pt x="12892" y="9794"/>
                  <a:pt x="12715" y="9414"/>
                  <a:pt x="12398" y="9113"/>
                </a:cubicBezTo>
                <a:cubicBezTo>
                  <a:pt x="12115" y="8845"/>
                  <a:pt x="11774" y="8698"/>
                  <a:pt x="11419" y="8599"/>
                </a:cubicBezTo>
                <a:lnTo>
                  <a:pt x="13645" y="7483"/>
                </a:lnTo>
                <a:cubicBezTo>
                  <a:pt x="13836" y="7387"/>
                  <a:pt x="13911" y="7159"/>
                  <a:pt x="13816" y="6969"/>
                </a:cubicBezTo>
                <a:cubicBezTo>
                  <a:pt x="13720" y="6777"/>
                  <a:pt x="13485" y="6695"/>
                  <a:pt x="13294" y="6790"/>
                </a:cubicBezTo>
                <a:lnTo>
                  <a:pt x="10482" y="8200"/>
                </a:lnTo>
                <a:cubicBezTo>
                  <a:pt x="10085" y="8398"/>
                  <a:pt x="9721" y="8662"/>
                  <a:pt x="9374" y="8974"/>
                </a:cubicBezTo>
                <a:cubicBezTo>
                  <a:pt x="9361" y="8984"/>
                  <a:pt x="9345" y="8988"/>
                  <a:pt x="9333" y="8999"/>
                </a:cubicBezTo>
                <a:cubicBezTo>
                  <a:pt x="9326" y="9004"/>
                  <a:pt x="9331" y="9017"/>
                  <a:pt x="9325" y="9023"/>
                </a:cubicBezTo>
                <a:cubicBezTo>
                  <a:pt x="9267" y="9076"/>
                  <a:pt x="9202" y="9113"/>
                  <a:pt x="9145" y="9170"/>
                </a:cubicBezTo>
                <a:cubicBezTo>
                  <a:pt x="8762" y="9554"/>
                  <a:pt x="8441" y="9990"/>
                  <a:pt x="8200" y="10474"/>
                </a:cubicBezTo>
                <a:lnTo>
                  <a:pt x="5803" y="15275"/>
                </a:lnTo>
                <a:cubicBezTo>
                  <a:pt x="5729" y="15425"/>
                  <a:pt x="5759" y="15605"/>
                  <a:pt x="5877" y="15723"/>
                </a:cubicBezTo>
                <a:cubicBezTo>
                  <a:pt x="5951" y="15798"/>
                  <a:pt x="6046" y="15837"/>
                  <a:pt x="6146" y="15837"/>
                </a:cubicBezTo>
                <a:cubicBezTo>
                  <a:pt x="6205" y="15837"/>
                  <a:pt x="6270" y="15823"/>
                  <a:pt x="6325" y="15797"/>
                </a:cubicBezTo>
                <a:lnTo>
                  <a:pt x="11118" y="13400"/>
                </a:lnTo>
                <a:cubicBezTo>
                  <a:pt x="11601" y="13159"/>
                  <a:pt x="12042" y="12835"/>
                  <a:pt x="12455" y="12422"/>
                </a:cubicBezTo>
                <a:cubicBezTo>
                  <a:pt x="12464" y="12412"/>
                  <a:pt x="12478" y="12408"/>
                  <a:pt x="12487" y="12398"/>
                </a:cubicBezTo>
                <a:cubicBezTo>
                  <a:pt x="12528" y="12354"/>
                  <a:pt x="12540" y="12296"/>
                  <a:pt x="12577" y="12251"/>
                </a:cubicBezTo>
                <a:cubicBezTo>
                  <a:pt x="12895" y="11904"/>
                  <a:pt x="13189" y="11538"/>
                  <a:pt x="13400" y="11118"/>
                </a:cubicBezTo>
                <a:lnTo>
                  <a:pt x="15797" y="6317"/>
                </a:lnTo>
                <a:cubicBezTo>
                  <a:pt x="15892" y="6125"/>
                  <a:pt x="15817" y="5899"/>
                  <a:pt x="15625" y="5803"/>
                </a:cubicBezTo>
                <a:cubicBezTo>
                  <a:pt x="15530" y="5756"/>
                  <a:pt x="15426" y="5748"/>
                  <a:pt x="15332" y="5779"/>
                </a:cubicBezTo>
                <a:close/>
                <a:moveTo>
                  <a:pt x="10857" y="9251"/>
                </a:moveTo>
                <a:cubicBezTo>
                  <a:pt x="11222" y="9265"/>
                  <a:pt x="11586" y="9408"/>
                  <a:pt x="11868" y="9675"/>
                </a:cubicBezTo>
                <a:cubicBezTo>
                  <a:pt x="12455" y="10233"/>
                  <a:pt x="12489" y="11142"/>
                  <a:pt x="11990" y="11762"/>
                </a:cubicBezTo>
                <a:cubicBezTo>
                  <a:pt x="11954" y="11801"/>
                  <a:pt x="11938" y="11846"/>
                  <a:pt x="11900" y="11884"/>
                </a:cubicBezTo>
                <a:cubicBezTo>
                  <a:pt x="11618" y="12170"/>
                  <a:pt x="11244" y="12330"/>
                  <a:pt x="10841" y="12341"/>
                </a:cubicBezTo>
                <a:cubicBezTo>
                  <a:pt x="10428" y="12351"/>
                  <a:pt x="10032" y="12201"/>
                  <a:pt x="9732" y="11917"/>
                </a:cubicBezTo>
                <a:cubicBezTo>
                  <a:pt x="9577" y="11770"/>
                  <a:pt x="9333" y="11778"/>
                  <a:pt x="9186" y="11933"/>
                </a:cubicBezTo>
                <a:cubicBezTo>
                  <a:pt x="9039" y="12088"/>
                  <a:pt x="9047" y="12332"/>
                  <a:pt x="9202" y="12479"/>
                </a:cubicBezTo>
                <a:cubicBezTo>
                  <a:pt x="9480" y="12743"/>
                  <a:pt x="9821" y="12900"/>
                  <a:pt x="10181" y="13001"/>
                </a:cubicBezTo>
                <a:lnTo>
                  <a:pt x="7018" y="14582"/>
                </a:lnTo>
                <a:lnTo>
                  <a:pt x="8893" y="10824"/>
                </a:lnTo>
                <a:cubicBezTo>
                  <a:pt x="9097" y="10414"/>
                  <a:pt x="9371" y="10045"/>
                  <a:pt x="9724" y="9691"/>
                </a:cubicBezTo>
                <a:cubicBezTo>
                  <a:pt x="9797" y="9619"/>
                  <a:pt x="9892" y="9579"/>
                  <a:pt x="9969" y="9512"/>
                </a:cubicBezTo>
                <a:cubicBezTo>
                  <a:pt x="10241" y="9336"/>
                  <a:pt x="10546" y="9239"/>
                  <a:pt x="10857" y="9251"/>
                </a:cubicBezTo>
                <a:close/>
                <a:moveTo>
                  <a:pt x="3448" y="10417"/>
                </a:moveTo>
                <a:cubicBezTo>
                  <a:pt x="3347" y="10417"/>
                  <a:pt x="3256" y="10453"/>
                  <a:pt x="3171" y="10531"/>
                </a:cubicBezTo>
                <a:cubicBezTo>
                  <a:pt x="3032" y="10678"/>
                  <a:pt x="3024" y="10930"/>
                  <a:pt x="3171" y="11077"/>
                </a:cubicBezTo>
                <a:cubicBezTo>
                  <a:pt x="3248" y="11147"/>
                  <a:pt x="3347" y="11191"/>
                  <a:pt x="3448" y="11191"/>
                </a:cubicBezTo>
                <a:cubicBezTo>
                  <a:pt x="3549" y="11191"/>
                  <a:pt x="3647" y="11146"/>
                  <a:pt x="3717" y="11069"/>
                </a:cubicBezTo>
                <a:cubicBezTo>
                  <a:pt x="3795" y="10999"/>
                  <a:pt x="3831" y="10900"/>
                  <a:pt x="3831" y="10800"/>
                </a:cubicBezTo>
                <a:cubicBezTo>
                  <a:pt x="3831" y="10699"/>
                  <a:pt x="3795" y="10600"/>
                  <a:pt x="3717" y="10523"/>
                </a:cubicBezTo>
                <a:cubicBezTo>
                  <a:pt x="3647" y="10453"/>
                  <a:pt x="3549" y="10417"/>
                  <a:pt x="3448" y="10417"/>
                </a:cubicBezTo>
                <a:close/>
                <a:moveTo>
                  <a:pt x="18152" y="10417"/>
                </a:moveTo>
                <a:cubicBezTo>
                  <a:pt x="18052" y="10417"/>
                  <a:pt x="17960" y="10453"/>
                  <a:pt x="17875" y="10531"/>
                </a:cubicBezTo>
                <a:cubicBezTo>
                  <a:pt x="17736" y="10678"/>
                  <a:pt x="17736" y="10930"/>
                  <a:pt x="17883" y="11077"/>
                </a:cubicBezTo>
                <a:cubicBezTo>
                  <a:pt x="17961" y="11147"/>
                  <a:pt x="18052" y="11191"/>
                  <a:pt x="18152" y="11191"/>
                </a:cubicBezTo>
                <a:cubicBezTo>
                  <a:pt x="18253" y="11191"/>
                  <a:pt x="18344" y="11146"/>
                  <a:pt x="18421" y="11069"/>
                </a:cubicBezTo>
                <a:cubicBezTo>
                  <a:pt x="18499" y="10999"/>
                  <a:pt x="18535" y="10900"/>
                  <a:pt x="18535" y="10800"/>
                </a:cubicBezTo>
                <a:cubicBezTo>
                  <a:pt x="18535" y="10699"/>
                  <a:pt x="18499" y="10600"/>
                  <a:pt x="18421" y="10523"/>
                </a:cubicBezTo>
                <a:cubicBezTo>
                  <a:pt x="18344" y="10453"/>
                  <a:pt x="18253" y="10417"/>
                  <a:pt x="18152" y="10417"/>
                </a:cubicBezTo>
                <a:close/>
                <a:moveTo>
                  <a:pt x="10800" y="17769"/>
                </a:moveTo>
                <a:cubicBezTo>
                  <a:pt x="10699" y="17770"/>
                  <a:pt x="10597" y="17810"/>
                  <a:pt x="10523" y="17883"/>
                </a:cubicBezTo>
                <a:cubicBezTo>
                  <a:pt x="10453" y="17961"/>
                  <a:pt x="10417" y="18052"/>
                  <a:pt x="10417" y="18152"/>
                </a:cubicBezTo>
                <a:cubicBezTo>
                  <a:pt x="10417" y="18253"/>
                  <a:pt x="10454" y="18344"/>
                  <a:pt x="10531" y="18421"/>
                </a:cubicBezTo>
                <a:cubicBezTo>
                  <a:pt x="10601" y="18499"/>
                  <a:pt x="10699" y="18535"/>
                  <a:pt x="10800" y="18535"/>
                </a:cubicBezTo>
                <a:cubicBezTo>
                  <a:pt x="10900" y="18535"/>
                  <a:pt x="11000" y="18499"/>
                  <a:pt x="11077" y="18421"/>
                </a:cubicBezTo>
                <a:cubicBezTo>
                  <a:pt x="11147" y="18344"/>
                  <a:pt x="11191" y="18253"/>
                  <a:pt x="11191" y="18152"/>
                </a:cubicBezTo>
                <a:cubicBezTo>
                  <a:pt x="11191" y="18052"/>
                  <a:pt x="11147" y="17960"/>
                  <a:pt x="11069" y="17875"/>
                </a:cubicBezTo>
                <a:cubicBezTo>
                  <a:pt x="10996" y="17805"/>
                  <a:pt x="10901" y="17768"/>
                  <a:pt x="10800" y="1776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0" name="Freeform: Shape 1281"/>
          <p:cNvSpPr/>
          <p:nvPr/>
        </p:nvSpPr>
        <p:spPr>
          <a:xfrm>
            <a:off x="20463668" y="5156596"/>
            <a:ext cx="791370" cy="1092995"/>
          </a:xfrm>
          <a:custGeom>
            <a:avLst/>
            <a:gdLst/>
            <a:ahLst/>
            <a:cxnLst>
              <a:cxn ang="0">
                <a:pos x="wd2" y="hd2"/>
              </a:cxn>
              <a:cxn ang="5400000">
                <a:pos x="wd2" y="hd2"/>
              </a:cxn>
              <a:cxn ang="10800000">
                <a:pos x="wd2" y="hd2"/>
              </a:cxn>
              <a:cxn ang="16200000">
                <a:pos x="wd2" y="hd2"/>
              </a:cxn>
            </a:cxnLst>
            <a:rect l="0" t="0" r="r" b="b"/>
            <a:pathLst>
              <a:path w="21600" h="21600" extrusionOk="0">
                <a:moveTo>
                  <a:pt x="2567" y="0"/>
                </a:moveTo>
                <a:cubicBezTo>
                  <a:pt x="1148" y="0"/>
                  <a:pt x="0" y="832"/>
                  <a:pt x="0" y="1859"/>
                </a:cubicBezTo>
                <a:lnTo>
                  <a:pt x="0" y="19733"/>
                </a:lnTo>
                <a:cubicBezTo>
                  <a:pt x="0" y="20760"/>
                  <a:pt x="1148" y="21600"/>
                  <a:pt x="2567" y="21600"/>
                </a:cubicBezTo>
                <a:lnTo>
                  <a:pt x="19022" y="21600"/>
                </a:lnTo>
                <a:cubicBezTo>
                  <a:pt x="20440" y="21600"/>
                  <a:pt x="21600" y="20760"/>
                  <a:pt x="21600" y="19733"/>
                </a:cubicBezTo>
                <a:lnTo>
                  <a:pt x="21600" y="1859"/>
                </a:lnTo>
                <a:cubicBezTo>
                  <a:pt x="21600" y="832"/>
                  <a:pt x="20440" y="0"/>
                  <a:pt x="19022" y="0"/>
                </a:cubicBezTo>
                <a:lnTo>
                  <a:pt x="2567" y="0"/>
                </a:lnTo>
                <a:close/>
                <a:moveTo>
                  <a:pt x="2567" y="745"/>
                </a:moveTo>
                <a:lnTo>
                  <a:pt x="19022" y="745"/>
                </a:lnTo>
                <a:cubicBezTo>
                  <a:pt x="19872" y="745"/>
                  <a:pt x="20571" y="1243"/>
                  <a:pt x="20571" y="1859"/>
                </a:cubicBezTo>
                <a:lnTo>
                  <a:pt x="20571" y="19733"/>
                </a:lnTo>
                <a:cubicBezTo>
                  <a:pt x="20571" y="20349"/>
                  <a:pt x="19872" y="20855"/>
                  <a:pt x="19022" y="20855"/>
                </a:cubicBezTo>
                <a:lnTo>
                  <a:pt x="2567" y="20855"/>
                </a:lnTo>
                <a:cubicBezTo>
                  <a:pt x="1716" y="20855"/>
                  <a:pt x="1018" y="20349"/>
                  <a:pt x="1018" y="19733"/>
                </a:cubicBezTo>
                <a:lnTo>
                  <a:pt x="1018" y="1859"/>
                </a:lnTo>
                <a:cubicBezTo>
                  <a:pt x="1018" y="1243"/>
                  <a:pt x="1716" y="745"/>
                  <a:pt x="2567" y="745"/>
                </a:cubicBezTo>
                <a:close/>
                <a:moveTo>
                  <a:pt x="3076" y="1490"/>
                </a:moveTo>
                <a:cubicBezTo>
                  <a:pt x="2510" y="1490"/>
                  <a:pt x="2047" y="1825"/>
                  <a:pt x="2047" y="2235"/>
                </a:cubicBezTo>
                <a:lnTo>
                  <a:pt x="2047" y="5961"/>
                </a:lnTo>
                <a:cubicBezTo>
                  <a:pt x="2047" y="6372"/>
                  <a:pt x="2510" y="6706"/>
                  <a:pt x="3076" y="6706"/>
                </a:cubicBezTo>
                <a:lnTo>
                  <a:pt x="18513" y="6706"/>
                </a:lnTo>
                <a:cubicBezTo>
                  <a:pt x="19079" y="6706"/>
                  <a:pt x="19542" y="6372"/>
                  <a:pt x="19542" y="5961"/>
                </a:cubicBezTo>
                <a:lnTo>
                  <a:pt x="19542" y="2235"/>
                </a:lnTo>
                <a:cubicBezTo>
                  <a:pt x="19542" y="1825"/>
                  <a:pt x="19079" y="1490"/>
                  <a:pt x="18513" y="1490"/>
                </a:cubicBezTo>
                <a:lnTo>
                  <a:pt x="3076" y="1490"/>
                </a:lnTo>
                <a:close/>
                <a:moveTo>
                  <a:pt x="3076" y="2235"/>
                </a:moveTo>
                <a:lnTo>
                  <a:pt x="18513" y="2235"/>
                </a:lnTo>
                <a:lnTo>
                  <a:pt x="18513" y="5961"/>
                </a:lnTo>
                <a:lnTo>
                  <a:pt x="3076" y="5961"/>
                </a:lnTo>
                <a:lnTo>
                  <a:pt x="3076" y="2235"/>
                </a:lnTo>
                <a:close/>
                <a:moveTo>
                  <a:pt x="4485" y="4392"/>
                </a:moveTo>
                <a:cubicBezTo>
                  <a:pt x="4201" y="4392"/>
                  <a:pt x="3965" y="4563"/>
                  <a:pt x="3965" y="4769"/>
                </a:cubicBezTo>
                <a:cubicBezTo>
                  <a:pt x="3965" y="4974"/>
                  <a:pt x="4201" y="5137"/>
                  <a:pt x="4485" y="5137"/>
                </a:cubicBezTo>
                <a:lnTo>
                  <a:pt x="13508" y="5137"/>
                </a:lnTo>
                <a:cubicBezTo>
                  <a:pt x="13792" y="5137"/>
                  <a:pt x="14028" y="4974"/>
                  <a:pt x="14028" y="4769"/>
                </a:cubicBezTo>
                <a:cubicBezTo>
                  <a:pt x="14028" y="4563"/>
                  <a:pt x="13792" y="4392"/>
                  <a:pt x="13508" y="4392"/>
                </a:cubicBezTo>
                <a:lnTo>
                  <a:pt x="4485" y="4392"/>
                </a:lnTo>
                <a:close/>
                <a:moveTo>
                  <a:pt x="15978" y="4392"/>
                </a:moveTo>
                <a:cubicBezTo>
                  <a:pt x="15694" y="4392"/>
                  <a:pt x="15469" y="4563"/>
                  <a:pt x="15469" y="4769"/>
                </a:cubicBezTo>
                <a:cubicBezTo>
                  <a:pt x="15469" y="4974"/>
                  <a:pt x="15694" y="5137"/>
                  <a:pt x="15978" y="5137"/>
                </a:cubicBezTo>
                <a:lnTo>
                  <a:pt x="17289" y="5137"/>
                </a:lnTo>
                <a:cubicBezTo>
                  <a:pt x="17573" y="5137"/>
                  <a:pt x="17809" y="4974"/>
                  <a:pt x="17809" y="4769"/>
                </a:cubicBezTo>
                <a:cubicBezTo>
                  <a:pt x="17809" y="4563"/>
                  <a:pt x="17573" y="4392"/>
                  <a:pt x="17289" y="4392"/>
                </a:cubicBezTo>
                <a:lnTo>
                  <a:pt x="15978" y="4392"/>
                </a:lnTo>
                <a:close/>
                <a:moveTo>
                  <a:pt x="3434" y="8188"/>
                </a:moveTo>
                <a:cubicBezTo>
                  <a:pt x="2866" y="8188"/>
                  <a:pt x="2405" y="8523"/>
                  <a:pt x="2405" y="8933"/>
                </a:cubicBezTo>
                <a:lnTo>
                  <a:pt x="2405" y="9678"/>
                </a:lnTo>
                <a:cubicBezTo>
                  <a:pt x="2405" y="10090"/>
                  <a:pt x="2866" y="10424"/>
                  <a:pt x="3434" y="10424"/>
                </a:cubicBezTo>
                <a:lnTo>
                  <a:pt x="4972" y="10424"/>
                </a:lnTo>
                <a:cubicBezTo>
                  <a:pt x="5540" y="10424"/>
                  <a:pt x="6001" y="10090"/>
                  <a:pt x="6001" y="9678"/>
                </a:cubicBezTo>
                <a:lnTo>
                  <a:pt x="6001" y="8933"/>
                </a:lnTo>
                <a:cubicBezTo>
                  <a:pt x="6001" y="8523"/>
                  <a:pt x="5540" y="8188"/>
                  <a:pt x="4972" y="8188"/>
                </a:cubicBezTo>
                <a:lnTo>
                  <a:pt x="3434" y="8188"/>
                </a:lnTo>
                <a:close/>
                <a:moveTo>
                  <a:pt x="7821" y="8188"/>
                </a:moveTo>
                <a:cubicBezTo>
                  <a:pt x="7253" y="8188"/>
                  <a:pt x="6792" y="8523"/>
                  <a:pt x="6792" y="8933"/>
                </a:cubicBezTo>
                <a:lnTo>
                  <a:pt x="6792" y="9678"/>
                </a:lnTo>
                <a:cubicBezTo>
                  <a:pt x="6792" y="10090"/>
                  <a:pt x="7253" y="10424"/>
                  <a:pt x="7821" y="10424"/>
                </a:cubicBezTo>
                <a:lnTo>
                  <a:pt x="9370" y="10424"/>
                </a:lnTo>
                <a:cubicBezTo>
                  <a:pt x="9938" y="10424"/>
                  <a:pt x="10399" y="10090"/>
                  <a:pt x="10399" y="9678"/>
                </a:cubicBezTo>
                <a:lnTo>
                  <a:pt x="10399" y="8933"/>
                </a:lnTo>
                <a:cubicBezTo>
                  <a:pt x="10399" y="8523"/>
                  <a:pt x="9938" y="8188"/>
                  <a:pt x="9370" y="8188"/>
                </a:cubicBezTo>
                <a:lnTo>
                  <a:pt x="7821" y="8188"/>
                </a:lnTo>
                <a:close/>
                <a:moveTo>
                  <a:pt x="12219" y="8188"/>
                </a:moveTo>
                <a:cubicBezTo>
                  <a:pt x="11651" y="8188"/>
                  <a:pt x="11190" y="8523"/>
                  <a:pt x="11190" y="8933"/>
                </a:cubicBezTo>
                <a:lnTo>
                  <a:pt x="11190" y="9678"/>
                </a:lnTo>
                <a:cubicBezTo>
                  <a:pt x="11190" y="10090"/>
                  <a:pt x="11651" y="10424"/>
                  <a:pt x="12219" y="10424"/>
                </a:cubicBezTo>
                <a:lnTo>
                  <a:pt x="13768" y="10424"/>
                </a:lnTo>
                <a:cubicBezTo>
                  <a:pt x="14335" y="10424"/>
                  <a:pt x="14797" y="10090"/>
                  <a:pt x="14797" y="9678"/>
                </a:cubicBezTo>
                <a:lnTo>
                  <a:pt x="14797" y="8933"/>
                </a:lnTo>
                <a:cubicBezTo>
                  <a:pt x="14797" y="8523"/>
                  <a:pt x="14335" y="8188"/>
                  <a:pt x="13768" y="8188"/>
                </a:cubicBezTo>
                <a:lnTo>
                  <a:pt x="12219" y="8188"/>
                </a:lnTo>
                <a:close/>
                <a:moveTo>
                  <a:pt x="16617" y="8188"/>
                </a:moveTo>
                <a:cubicBezTo>
                  <a:pt x="16049" y="8188"/>
                  <a:pt x="15588" y="8523"/>
                  <a:pt x="15588" y="8933"/>
                </a:cubicBezTo>
                <a:lnTo>
                  <a:pt x="15588" y="9678"/>
                </a:lnTo>
                <a:cubicBezTo>
                  <a:pt x="15588" y="10090"/>
                  <a:pt x="16049" y="10424"/>
                  <a:pt x="16617" y="10424"/>
                </a:cubicBezTo>
                <a:lnTo>
                  <a:pt x="18166" y="10424"/>
                </a:lnTo>
                <a:cubicBezTo>
                  <a:pt x="18734" y="10424"/>
                  <a:pt x="19195" y="10090"/>
                  <a:pt x="19195" y="9678"/>
                </a:cubicBezTo>
                <a:lnTo>
                  <a:pt x="19195" y="8933"/>
                </a:lnTo>
                <a:cubicBezTo>
                  <a:pt x="19195" y="8523"/>
                  <a:pt x="18733" y="8188"/>
                  <a:pt x="18166" y="8188"/>
                </a:cubicBezTo>
                <a:lnTo>
                  <a:pt x="16617" y="8188"/>
                </a:lnTo>
                <a:close/>
                <a:moveTo>
                  <a:pt x="3434" y="8933"/>
                </a:moveTo>
                <a:lnTo>
                  <a:pt x="4972" y="8933"/>
                </a:lnTo>
                <a:lnTo>
                  <a:pt x="4972" y="9678"/>
                </a:lnTo>
                <a:lnTo>
                  <a:pt x="3434" y="9678"/>
                </a:lnTo>
                <a:lnTo>
                  <a:pt x="3434" y="8933"/>
                </a:lnTo>
                <a:close/>
                <a:moveTo>
                  <a:pt x="7821" y="8933"/>
                </a:moveTo>
                <a:lnTo>
                  <a:pt x="9370" y="8933"/>
                </a:lnTo>
                <a:lnTo>
                  <a:pt x="9370" y="9678"/>
                </a:lnTo>
                <a:lnTo>
                  <a:pt x="7821" y="9678"/>
                </a:lnTo>
                <a:lnTo>
                  <a:pt x="7821" y="8933"/>
                </a:lnTo>
                <a:close/>
                <a:moveTo>
                  <a:pt x="12219" y="8933"/>
                </a:moveTo>
                <a:lnTo>
                  <a:pt x="13768" y="8933"/>
                </a:lnTo>
                <a:lnTo>
                  <a:pt x="13768" y="9678"/>
                </a:lnTo>
                <a:lnTo>
                  <a:pt x="12219" y="9678"/>
                </a:lnTo>
                <a:lnTo>
                  <a:pt x="12219" y="8933"/>
                </a:lnTo>
                <a:close/>
                <a:moveTo>
                  <a:pt x="16617" y="8933"/>
                </a:moveTo>
                <a:lnTo>
                  <a:pt x="18166" y="8933"/>
                </a:lnTo>
                <a:lnTo>
                  <a:pt x="18166" y="9678"/>
                </a:lnTo>
                <a:lnTo>
                  <a:pt x="16617" y="9678"/>
                </a:lnTo>
                <a:lnTo>
                  <a:pt x="16617" y="8933"/>
                </a:lnTo>
                <a:close/>
                <a:moveTo>
                  <a:pt x="3434" y="11169"/>
                </a:moveTo>
                <a:cubicBezTo>
                  <a:pt x="2866" y="11169"/>
                  <a:pt x="2405" y="11503"/>
                  <a:pt x="2405" y="11914"/>
                </a:cubicBezTo>
                <a:lnTo>
                  <a:pt x="2405" y="12659"/>
                </a:lnTo>
                <a:cubicBezTo>
                  <a:pt x="2405" y="13069"/>
                  <a:pt x="2866" y="13404"/>
                  <a:pt x="3434" y="13404"/>
                </a:cubicBezTo>
                <a:lnTo>
                  <a:pt x="4972" y="13404"/>
                </a:lnTo>
                <a:cubicBezTo>
                  <a:pt x="5540" y="13404"/>
                  <a:pt x="6001" y="13069"/>
                  <a:pt x="6001" y="12659"/>
                </a:cubicBezTo>
                <a:lnTo>
                  <a:pt x="6001" y="11914"/>
                </a:lnTo>
                <a:cubicBezTo>
                  <a:pt x="6001" y="11503"/>
                  <a:pt x="5540" y="11169"/>
                  <a:pt x="4972" y="11169"/>
                </a:cubicBezTo>
                <a:lnTo>
                  <a:pt x="3434" y="11169"/>
                </a:lnTo>
                <a:close/>
                <a:moveTo>
                  <a:pt x="7821" y="11169"/>
                </a:moveTo>
                <a:cubicBezTo>
                  <a:pt x="7253" y="11169"/>
                  <a:pt x="6792" y="11503"/>
                  <a:pt x="6792" y="11914"/>
                </a:cubicBezTo>
                <a:lnTo>
                  <a:pt x="6792" y="12659"/>
                </a:lnTo>
                <a:cubicBezTo>
                  <a:pt x="6792" y="13069"/>
                  <a:pt x="7253" y="13404"/>
                  <a:pt x="7821" y="13404"/>
                </a:cubicBezTo>
                <a:lnTo>
                  <a:pt x="9370" y="13404"/>
                </a:lnTo>
                <a:cubicBezTo>
                  <a:pt x="9938" y="13404"/>
                  <a:pt x="10399" y="13069"/>
                  <a:pt x="10399" y="12659"/>
                </a:cubicBezTo>
                <a:lnTo>
                  <a:pt x="10399" y="11914"/>
                </a:lnTo>
                <a:cubicBezTo>
                  <a:pt x="10399" y="11503"/>
                  <a:pt x="9938" y="11169"/>
                  <a:pt x="9370" y="11169"/>
                </a:cubicBezTo>
                <a:lnTo>
                  <a:pt x="7821" y="11169"/>
                </a:lnTo>
                <a:close/>
                <a:moveTo>
                  <a:pt x="12219" y="11169"/>
                </a:moveTo>
                <a:cubicBezTo>
                  <a:pt x="11651" y="11169"/>
                  <a:pt x="11190" y="11503"/>
                  <a:pt x="11190" y="11914"/>
                </a:cubicBezTo>
                <a:lnTo>
                  <a:pt x="11190" y="12659"/>
                </a:lnTo>
                <a:cubicBezTo>
                  <a:pt x="11190" y="13069"/>
                  <a:pt x="11651" y="13404"/>
                  <a:pt x="12219" y="13404"/>
                </a:cubicBezTo>
                <a:lnTo>
                  <a:pt x="13768" y="13404"/>
                </a:lnTo>
                <a:cubicBezTo>
                  <a:pt x="14335" y="13404"/>
                  <a:pt x="14797" y="13069"/>
                  <a:pt x="14797" y="12659"/>
                </a:cubicBezTo>
                <a:lnTo>
                  <a:pt x="14797" y="11914"/>
                </a:lnTo>
                <a:cubicBezTo>
                  <a:pt x="14797" y="11503"/>
                  <a:pt x="14335" y="11169"/>
                  <a:pt x="13768" y="11169"/>
                </a:cubicBezTo>
                <a:lnTo>
                  <a:pt x="12219" y="11169"/>
                </a:lnTo>
                <a:close/>
                <a:moveTo>
                  <a:pt x="16617" y="11169"/>
                </a:moveTo>
                <a:cubicBezTo>
                  <a:pt x="16049" y="11169"/>
                  <a:pt x="15588" y="11503"/>
                  <a:pt x="15588" y="11914"/>
                </a:cubicBezTo>
                <a:lnTo>
                  <a:pt x="15588" y="12659"/>
                </a:lnTo>
                <a:cubicBezTo>
                  <a:pt x="15588" y="13069"/>
                  <a:pt x="16049" y="13404"/>
                  <a:pt x="16617" y="13404"/>
                </a:cubicBezTo>
                <a:lnTo>
                  <a:pt x="18166" y="13404"/>
                </a:lnTo>
                <a:cubicBezTo>
                  <a:pt x="18734" y="13404"/>
                  <a:pt x="19195" y="13069"/>
                  <a:pt x="19195" y="12659"/>
                </a:cubicBezTo>
                <a:lnTo>
                  <a:pt x="19195" y="11914"/>
                </a:lnTo>
                <a:cubicBezTo>
                  <a:pt x="19195" y="11503"/>
                  <a:pt x="18733" y="11169"/>
                  <a:pt x="18166" y="11169"/>
                </a:cubicBezTo>
                <a:lnTo>
                  <a:pt x="16617" y="11169"/>
                </a:lnTo>
                <a:close/>
                <a:moveTo>
                  <a:pt x="3434" y="11914"/>
                </a:moveTo>
                <a:lnTo>
                  <a:pt x="4972" y="11914"/>
                </a:lnTo>
                <a:lnTo>
                  <a:pt x="4972" y="12659"/>
                </a:lnTo>
                <a:lnTo>
                  <a:pt x="3434" y="12659"/>
                </a:lnTo>
                <a:lnTo>
                  <a:pt x="3434" y="11914"/>
                </a:lnTo>
                <a:close/>
                <a:moveTo>
                  <a:pt x="7821" y="11914"/>
                </a:moveTo>
                <a:lnTo>
                  <a:pt x="9370" y="11914"/>
                </a:lnTo>
                <a:lnTo>
                  <a:pt x="9370" y="12659"/>
                </a:lnTo>
                <a:lnTo>
                  <a:pt x="7821" y="12659"/>
                </a:lnTo>
                <a:lnTo>
                  <a:pt x="7821" y="11914"/>
                </a:lnTo>
                <a:close/>
                <a:moveTo>
                  <a:pt x="12219" y="11914"/>
                </a:moveTo>
                <a:lnTo>
                  <a:pt x="13768" y="11914"/>
                </a:lnTo>
                <a:lnTo>
                  <a:pt x="13768" y="12659"/>
                </a:lnTo>
                <a:lnTo>
                  <a:pt x="12219" y="12659"/>
                </a:lnTo>
                <a:lnTo>
                  <a:pt x="12219" y="11914"/>
                </a:lnTo>
                <a:close/>
                <a:moveTo>
                  <a:pt x="16617" y="11914"/>
                </a:moveTo>
                <a:lnTo>
                  <a:pt x="18166" y="11914"/>
                </a:lnTo>
                <a:lnTo>
                  <a:pt x="18166" y="12659"/>
                </a:lnTo>
                <a:lnTo>
                  <a:pt x="16617" y="12659"/>
                </a:lnTo>
                <a:lnTo>
                  <a:pt x="16617" y="11914"/>
                </a:lnTo>
                <a:close/>
                <a:moveTo>
                  <a:pt x="3434" y="14149"/>
                </a:moveTo>
                <a:cubicBezTo>
                  <a:pt x="2866" y="14149"/>
                  <a:pt x="2405" y="14483"/>
                  <a:pt x="2405" y="14894"/>
                </a:cubicBezTo>
                <a:lnTo>
                  <a:pt x="2405" y="15639"/>
                </a:lnTo>
                <a:cubicBezTo>
                  <a:pt x="2405" y="16050"/>
                  <a:pt x="2866" y="16384"/>
                  <a:pt x="3434" y="16384"/>
                </a:cubicBezTo>
                <a:lnTo>
                  <a:pt x="4972" y="16384"/>
                </a:lnTo>
                <a:cubicBezTo>
                  <a:pt x="5540" y="16384"/>
                  <a:pt x="6001" y="16050"/>
                  <a:pt x="6001" y="15639"/>
                </a:cubicBezTo>
                <a:lnTo>
                  <a:pt x="6001" y="14894"/>
                </a:lnTo>
                <a:cubicBezTo>
                  <a:pt x="6001" y="14483"/>
                  <a:pt x="5540" y="14149"/>
                  <a:pt x="4972" y="14149"/>
                </a:cubicBezTo>
                <a:lnTo>
                  <a:pt x="3434" y="14149"/>
                </a:lnTo>
                <a:close/>
                <a:moveTo>
                  <a:pt x="7821" y="14149"/>
                </a:moveTo>
                <a:cubicBezTo>
                  <a:pt x="7253" y="14149"/>
                  <a:pt x="6792" y="14483"/>
                  <a:pt x="6792" y="14894"/>
                </a:cubicBezTo>
                <a:lnTo>
                  <a:pt x="6792" y="15639"/>
                </a:lnTo>
                <a:cubicBezTo>
                  <a:pt x="6792" y="16050"/>
                  <a:pt x="7253" y="16384"/>
                  <a:pt x="7821" y="16384"/>
                </a:cubicBezTo>
                <a:lnTo>
                  <a:pt x="9370" y="16384"/>
                </a:lnTo>
                <a:cubicBezTo>
                  <a:pt x="9938" y="16384"/>
                  <a:pt x="10399" y="16050"/>
                  <a:pt x="10399" y="15639"/>
                </a:cubicBezTo>
                <a:lnTo>
                  <a:pt x="10399" y="14894"/>
                </a:lnTo>
                <a:cubicBezTo>
                  <a:pt x="10399" y="14483"/>
                  <a:pt x="9938" y="14149"/>
                  <a:pt x="9370" y="14149"/>
                </a:cubicBezTo>
                <a:lnTo>
                  <a:pt x="7821" y="14149"/>
                </a:lnTo>
                <a:close/>
                <a:moveTo>
                  <a:pt x="12219" y="14149"/>
                </a:moveTo>
                <a:cubicBezTo>
                  <a:pt x="11651" y="14149"/>
                  <a:pt x="11190" y="14483"/>
                  <a:pt x="11190" y="14894"/>
                </a:cubicBezTo>
                <a:lnTo>
                  <a:pt x="11190" y="15639"/>
                </a:lnTo>
                <a:cubicBezTo>
                  <a:pt x="11190" y="16050"/>
                  <a:pt x="11651" y="16384"/>
                  <a:pt x="12219" y="16384"/>
                </a:cubicBezTo>
                <a:lnTo>
                  <a:pt x="13768" y="16384"/>
                </a:lnTo>
                <a:cubicBezTo>
                  <a:pt x="14335" y="16384"/>
                  <a:pt x="14797" y="16050"/>
                  <a:pt x="14797" y="15639"/>
                </a:cubicBezTo>
                <a:lnTo>
                  <a:pt x="14797" y="14894"/>
                </a:lnTo>
                <a:cubicBezTo>
                  <a:pt x="14797" y="14483"/>
                  <a:pt x="14335" y="14149"/>
                  <a:pt x="13768" y="14149"/>
                </a:cubicBezTo>
                <a:lnTo>
                  <a:pt x="12219" y="14149"/>
                </a:lnTo>
                <a:close/>
                <a:moveTo>
                  <a:pt x="16617" y="14149"/>
                </a:moveTo>
                <a:cubicBezTo>
                  <a:pt x="16049" y="14149"/>
                  <a:pt x="15588" y="14483"/>
                  <a:pt x="15588" y="14894"/>
                </a:cubicBezTo>
                <a:lnTo>
                  <a:pt x="15588" y="15639"/>
                </a:lnTo>
                <a:cubicBezTo>
                  <a:pt x="15588" y="16050"/>
                  <a:pt x="16049" y="16384"/>
                  <a:pt x="16617" y="16384"/>
                </a:cubicBezTo>
                <a:lnTo>
                  <a:pt x="18166" y="16384"/>
                </a:lnTo>
                <a:cubicBezTo>
                  <a:pt x="18734" y="16384"/>
                  <a:pt x="19195" y="16050"/>
                  <a:pt x="19195" y="15639"/>
                </a:cubicBezTo>
                <a:lnTo>
                  <a:pt x="19195" y="14894"/>
                </a:lnTo>
                <a:cubicBezTo>
                  <a:pt x="19195" y="14483"/>
                  <a:pt x="18733" y="14149"/>
                  <a:pt x="18166" y="14149"/>
                </a:cubicBezTo>
                <a:lnTo>
                  <a:pt x="16617" y="14149"/>
                </a:lnTo>
                <a:close/>
                <a:moveTo>
                  <a:pt x="3434" y="14894"/>
                </a:moveTo>
                <a:lnTo>
                  <a:pt x="4972" y="14894"/>
                </a:lnTo>
                <a:lnTo>
                  <a:pt x="4972" y="15639"/>
                </a:lnTo>
                <a:lnTo>
                  <a:pt x="3434" y="15639"/>
                </a:lnTo>
                <a:lnTo>
                  <a:pt x="3434" y="14894"/>
                </a:lnTo>
                <a:close/>
                <a:moveTo>
                  <a:pt x="7821" y="14894"/>
                </a:moveTo>
                <a:lnTo>
                  <a:pt x="9370" y="14894"/>
                </a:lnTo>
                <a:lnTo>
                  <a:pt x="9370" y="15639"/>
                </a:lnTo>
                <a:lnTo>
                  <a:pt x="7821" y="15639"/>
                </a:lnTo>
                <a:lnTo>
                  <a:pt x="7821" y="14894"/>
                </a:lnTo>
                <a:close/>
                <a:moveTo>
                  <a:pt x="12219" y="14894"/>
                </a:moveTo>
                <a:lnTo>
                  <a:pt x="13768" y="14894"/>
                </a:lnTo>
                <a:lnTo>
                  <a:pt x="13768" y="15639"/>
                </a:lnTo>
                <a:lnTo>
                  <a:pt x="12219" y="15639"/>
                </a:lnTo>
                <a:lnTo>
                  <a:pt x="12219" y="14894"/>
                </a:lnTo>
                <a:close/>
                <a:moveTo>
                  <a:pt x="16617" y="14894"/>
                </a:moveTo>
                <a:lnTo>
                  <a:pt x="18166" y="14894"/>
                </a:lnTo>
                <a:lnTo>
                  <a:pt x="18166" y="15639"/>
                </a:lnTo>
                <a:lnTo>
                  <a:pt x="16617" y="15639"/>
                </a:lnTo>
                <a:lnTo>
                  <a:pt x="16617" y="14894"/>
                </a:lnTo>
                <a:close/>
                <a:moveTo>
                  <a:pt x="3434" y="17129"/>
                </a:moveTo>
                <a:cubicBezTo>
                  <a:pt x="2866" y="17129"/>
                  <a:pt x="2405" y="17463"/>
                  <a:pt x="2405" y="17875"/>
                </a:cubicBezTo>
                <a:lnTo>
                  <a:pt x="2405" y="18620"/>
                </a:lnTo>
                <a:cubicBezTo>
                  <a:pt x="2405" y="19031"/>
                  <a:pt x="2866" y="19365"/>
                  <a:pt x="3434" y="19365"/>
                </a:cubicBezTo>
                <a:lnTo>
                  <a:pt x="4972" y="19365"/>
                </a:lnTo>
                <a:cubicBezTo>
                  <a:pt x="5540" y="19365"/>
                  <a:pt x="6001" y="19031"/>
                  <a:pt x="6001" y="18620"/>
                </a:cubicBezTo>
                <a:lnTo>
                  <a:pt x="6001" y="17875"/>
                </a:lnTo>
                <a:cubicBezTo>
                  <a:pt x="6001" y="17463"/>
                  <a:pt x="5540" y="17129"/>
                  <a:pt x="4972" y="17129"/>
                </a:cubicBezTo>
                <a:lnTo>
                  <a:pt x="3434" y="17129"/>
                </a:lnTo>
                <a:close/>
                <a:moveTo>
                  <a:pt x="7821" y="17129"/>
                </a:moveTo>
                <a:cubicBezTo>
                  <a:pt x="7253" y="17129"/>
                  <a:pt x="6792" y="17463"/>
                  <a:pt x="6792" y="17875"/>
                </a:cubicBezTo>
                <a:lnTo>
                  <a:pt x="6792" y="18620"/>
                </a:lnTo>
                <a:cubicBezTo>
                  <a:pt x="6792" y="19031"/>
                  <a:pt x="7253" y="19365"/>
                  <a:pt x="7821" y="19365"/>
                </a:cubicBezTo>
                <a:lnTo>
                  <a:pt x="9370" y="19365"/>
                </a:lnTo>
                <a:cubicBezTo>
                  <a:pt x="9938" y="19365"/>
                  <a:pt x="10399" y="19031"/>
                  <a:pt x="10399" y="18620"/>
                </a:cubicBezTo>
                <a:lnTo>
                  <a:pt x="10399" y="17875"/>
                </a:lnTo>
                <a:cubicBezTo>
                  <a:pt x="10399" y="17463"/>
                  <a:pt x="9938" y="17129"/>
                  <a:pt x="9370" y="17129"/>
                </a:cubicBezTo>
                <a:lnTo>
                  <a:pt x="7821" y="17129"/>
                </a:lnTo>
                <a:close/>
                <a:moveTo>
                  <a:pt x="12219" y="17129"/>
                </a:moveTo>
                <a:cubicBezTo>
                  <a:pt x="11651" y="17129"/>
                  <a:pt x="11190" y="17463"/>
                  <a:pt x="11190" y="17875"/>
                </a:cubicBezTo>
                <a:lnTo>
                  <a:pt x="11190" y="18620"/>
                </a:lnTo>
                <a:cubicBezTo>
                  <a:pt x="11190" y="19031"/>
                  <a:pt x="11651" y="19365"/>
                  <a:pt x="12219" y="19365"/>
                </a:cubicBezTo>
                <a:lnTo>
                  <a:pt x="13768" y="19365"/>
                </a:lnTo>
                <a:cubicBezTo>
                  <a:pt x="14335" y="19365"/>
                  <a:pt x="14797" y="19031"/>
                  <a:pt x="14797" y="18620"/>
                </a:cubicBezTo>
                <a:lnTo>
                  <a:pt x="14797" y="17875"/>
                </a:lnTo>
                <a:cubicBezTo>
                  <a:pt x="14797" y="17463"/>
                  <a:pt x="14335" y="17129"/>
                  <a:pt x="13768" y="17129"/>
                </a:cubicBezTo>
                <a:lnTo>
                  <a:pt x="12219" y="17129"/>
                </a:lnTo>
                <a:close/>
                <a:moveTo>
                  <a:pt x="16617" y="17129"/>
                </a:moveTo>
                <a:cubicBezTo>
                  <a:pt x="16049" y="17129"/>
                  <a:pt x="15588" y="17463"/>
                  <a:pt x="15588" y="17875"/>
                </a:cubicBezTo>
                <a:lnTo>
                  <a:pt x="15588" y="18620"/>
                </a:lnTo>
                <a:cubicBezTo>
                  <a:pt x="15588" y="19031"/>
                  <a:pt x="16049" y="19365"/>
                  <a:pt x="16617" y="19365"/>
                </a:cubicBezTo>
                <a:lnTo>
                  <a:pt x="18166" y="19365"/>
                </a:lnTo>
                <a:cubicBezTo>
                  <a:pt x="18734" y="19365"/>
                  <a:pt x="19195" y="19031"/>
                  <a:pt x="19195" y="18620"/>
                </a:cubicBezTo>
                <a:lnTo>
                  <a:pt x="19195" y="17875"/>
                </a:lnTo>
                <a:cubicBezTo>
                  <a:pt x="19195" y="17463"/>
                  <a:pt x="18733" y="17129"/>
                  <a:pt x="18166" y="17129"/>
                </a:cubicBezTo>
                <a:lnTo>
                  <a:pt x="16617" y="17129"/>
                </a:lnTo>
                <a:close/>
                <a:moveTo>
                  <a:pt x="3434" y="17875"/>
                </a:moveTo>
                <a:lnTo>
                  <a:pt x="4972" y="17875"/>
                </a:lnTo>
                <a:lnTo>
                  <a:pt x="4972" y="18620"/>
                </a:lnTo>
                <a:lnTo>
                  <a:pt x="3434" y="18620"/>
                </a:lnTo>
                <a:lnTo>
                  <a:pt x="3434" y="17875"/>
                </a:lnTo>
                <a:close/>
                <a:moveTo>
                  <a:pt x="7821" y="17875"/>
                </a:moveTo>
                <a:lnTo>
                  <a:pt x="9370" y="17875"/>
                </a:lnTo>
                <a:lnTo>
                  <a:pt x="9370" y="18620"/>
                </a:lnTo>
                <a:lnTo>
                  <a:pt x="7821" y="18620"/>
                </a:lnTo>
                <a:lnTo>
                  <a:pt x="7821" y="17875"/>
                </a:lnTo>
                <a:close/>
                <a:moveTo>
                  <a:pt x="12219" y="17875"/>
                </a:moveTo>
                <a:lnTo>
                  <a:pt x="13768" y="17875"/>
                </a:lnTo>
                <a:lnTo>
                  <a:pt x="13768" y="18620"/>
                </a:lnTo>
                <a:lnTo>
                  <a:pt x="12219" y="18620"/>
                </a:lnTo>
                <a:lnTo>
                  <a:pt x="12219" y="17875"/>
                </a:lnTo>
                <a:close/>
                <a:moveTo>
                  <a:pt x="16617" y="17875"/>
                </a:moveTo>
                <a:lnTo>
                  <a:pt x="18166" y="17875"/>
                </a:lnTo>
                <a:lnTo>
                  <a:pt x="18166" y="18620"/>
                </a:lnTo>
                <a:lnTo>
                  <a:pt x="16617" y="18620"/>
                </a:lnTo>
                <a:lnTo>
                  <a:pt x="16617" y="17875"/>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1" name="Freeform: Shape 1291"/>
          <p:cNvSpPr/>
          <p:nvPr/>
        </p:nvSpPr>
        <p:spPr>
          <a:xfrm>
            <a:off x="16354423" y="7284619"/>
            <a:ext cx="1130304" cy="697331"/>
          </a:xfrm>
          <a:custGeom>
            <a:avLst/>
            <a:gdLst/>
            <a:ahLst/>
            <a:cxnLst>
              <a:cxn ang="0">
                <a:pos x="wd2" y="hd2"/>
              </a:cxn>
              <a:cxn ang="5400000">
                <a:pos x="wd2" y="hd2"/>
              </a:cxn>
              <a:cxn ang="10800000">
                <a:pos x="wd2" y="hd2"/>
              </a:cxn>
              <a:cxn ang="16200000">
                <a:pos x="wd2" y="hd2"/>
              </a:cxn>
            </a:cxnLst>
            <a:rect l="0" t="0" r="r" b="b"/>
            <a:pathLst>
              <a:path w="21596" h="21587" extrusionOk="0">
                <a:moveTo>
                  <a:pt x="10669" y="37"/>
                </a:moveTo>
                <a:lnTo>
                  <a:pt x="227" y="6450"/>
                </a:lnTo>
                <a:cubicBezTo>
                  <a:pt x="89" y="6536"/>
                  <a:pt x="2" y="6752"/>
                  <a:pt x="0" y="6991"/>
                </a:cubicBezTo>
                <a:cubicBezTo>
                  <a:pt x="-2" y="7230"/>
                  <a:pt x="84" y="7453"/>
                  <a:pt x="220" y="7544"/>
                </a:cubicBezTo>
                <a:lnTo>
                  <a:pt x="1365" y="8306"/>
                </a:lnTo>
                <a:lnTo>
                  <a:pt x="1365" y="14682"/>
                </a:lnTo>
                <a:cubicBezTo>
                  <a:pt x="947" y="14924"/>
                  <a:pt x="645" y="15558"/>
                  <a:pt x="645" y="16316"/>
                </a:cubicBezTo>
                <a:lnTo>
                  <a:pt x="645" y="18651"/>
                </a:lnTo>
                <a:cubicBezTo>
                  <a:pt x="645" y="18973"/>
                  <a:pt x="810" y="19240"/>
                  <a:pt x="1009" y="19240"/>
                </a:cubicBezTo>
                <a:lnTo>
                  <a:pt x="2449" y="19240"/>
                </a:lnTo>
                <a:cubicBezTo>
                  <a:pt x="2648" y="19240"/>
                  <a:pt x="2806" y="18973"/>
                  <a:pt x="2806" y="18651"/>
                </a:cubicBezTo>
                <a:lnTo>
                  <a:pt x="2806" y="16316"/>
                </a:lnTo>
                <a:cubicBezTo>
                  <a:pt x="2806" y="15557"/>
                  <a:pt x="2503" y="14924"/>
                  <a:pt x="2085" y="14682"/>
                </a:cubicBezTo>
                <a:lnTo>
                  <a:pt x="2085" y="8797"/>
                </a:lnTo>
                <a:lnTo>
                  <a:pt x="10662" y="14535"/>
                </a:lnTo>
                <a:cubicBezTo>
                  <a:pt x="10707" y="14565"/>
                  <a:pt x="10751" y="14584"/>
                  <a:pt x="10798" y="14584"/>
                </a:cubicBezTo>
                <a:cubicBezTo>
                  <a:pt x="10844" y="14584"/>
                  <a:pt x="10889" y="14564"/>
                  <a:pt x="10934" y="14535"/>
                </a:cubicBezTo>
                <a:lnTo>
                  <a:pt x="17281" y="10284"/>
                </a:lnTo>
                <a:lnTo>
                  <a:pt x="17281" y="15653"/>
                </a:lnTo>
                <a:cubicBezTo>
                  <a:pt x="17122" y="16302"/>
                  <a:pt x="15906" y="20420"/>
                  <a:pt x="10798" y="20420"/>
                </a:cubicBezTo>
                <a:cubicBezTo>
                  <a:pt x="5684" y="20420"/>
                  <a:pt x="4471" y="16292"/>
                  <a:pt x="4315" y="15653"/>
                </a:cubicBezTo>
                <a:lnTo>
                  <a:pt x="4315" y="11672"/>
                </a:lnTo>
                <a:cubicBezTo>
                  <a:pt x="4315" y="11349"/>
                  <a:pt x="4158" y="11082"/>
                  <a:pt x="3958" y="11082"/>
                </a:cubicBezTo>
                <a:cubicBezTo>
                  <a:pt x="3759" y="11082"/>
                  <a:pt x="3602" y="11349"/>
                  <a:pt x="3602" y="11672"/>
                </a:cubicBezTo>
                <a:lnTo>
                  <a:pt x="3602" y="15751"/>
                </a:lnTo>
                <a:cubicBezTo>
                  <a:pt x="3602" y="15813"/>
                  <a:pt x="3605" y="15877"/>
                  <a:pt x="3617" y="15935"/>
                </a:cubicBezTo>
                <a:cubicBezTo>
                  <a:pt x="3663" y="16166"/>
                  <a:pt x="4814" y="21587"/>
                  <a:pt x="10798" y="21587"/>
                </a:cubicBezTo>
                <a:cubicBezTo>
                  <a:pt x="16782" y="21587"/>
                  <a:pt x="17933" y="16166"/>
                  <a:pt x="17979" y="15935"/>
                </a:cubicBezTo>
                <a:cubicBezTo>
                  <a:pt x="17991" y="15877"/>
                  <a:pt x="18002" y="15813"/>
                  <a:pt x="18002" y="15751"/>
                </a:cubicBezTo>
                <a:lnTo>
                  <a:pt x="18002" y="9805"/>
                </a:lnTo>
                <a:lnTo>
                  <a:pt x="21376" y="7544"/>
                </a:lnTo>
                <a:cubicBezTo>
                  <a:pt x="21512" y="7453"/>
                  <a:pt x="21598" y="7230"/>
                  <a:pt x="21596" y="6991"/>
                </a:cubicBezTo>
                <a:cubicBezTo>
                  <a:pt x="21594" y="6752"/>
                  <a:pt x="21507" y="6536"/>
                  <a:pt x="21369" y="6450"/>
                </a:cubicBezTo>
                <a:lnTo>
                  <a:pt x="10927" y="37"/>
                </a:lnTo>
                <a:cubicBezTo>
                  <a:pt x="10844" y="-13"/>
                  <a:pt x="10752" y="-13"/>
                  <a:pt x="10669" y="37"/>
                </a:cubicBezTo>
                <a:close/>
                <a:moveTo>
                  <a:pt x="10798" y="1204"/>
                </a:moveTo>
                <a:lnTo>
                  <a:pt x="20261" y="7028"/>
                </a:lnTo>
                <a:lnTo>
                  <a:pt x="10798" y="13368"/>
                </a:lnTo>
                <a:lnTo>
                  <a:pt x="1335" y="7028"/>
                </a:lnTo>
                <a:lnTo>
                  <a:pt x="10798" y="1204"/>
                </a:lnTo>
                <a:close/>
                <a:moveTo>
                  <a:pt x="4034" y="6819"/>
                </a:moveTo>
                <a:cubicBezTo>
                  <a:pt x="3949" y="6875"/>
                  <a:pt x="3875" y="6978"/>
                  <a:pt x="3837" y="7126"/>
                </a:cubicBezTo>
                <a:cubicBezTo>
                  <a:pt x="3760" y="7422"/>
                  <a:pt x="3851" y="7764"/>
                  <a:pt x="4034" y="7888"/>
                </a:cubicBezTo>
                <a:lnTo>
                  <a:pt x="10662" y="12409"/>
                </a:lnTo>
                <a:cubicBezTo>
                  <a:pt x="10752" y="12470"/>
                  <a:pt x="10850" y="12463"/>
                  <a:pt x="10934" y="12409"/>
                </a:cubicBezTo>
                <a:lnTo>
                  <a:pt x="14256" y="10271"/>
                </a:lnTo>
                <a:cubicBezTo>
                  <a:pt x="14440" y="10153"/>
                  <a:pt x="14526" y="9808"/>
                  <a:pt x="14453" y="9510"/>
                </a:cubicBezTo>
                <a:cubicBezTo>
                  <a:pt x="14380" y="9211"/>
                  <a:pt x="14175" y="9072"/>
                  <a:pt x="13990" y="9190"/>
                </a:cubicBezTo>
                <a:lnTo>
                  <a:pt x="10806" y="11242"/>
                </a:lnTo>
                <a:lnTo>
                  <a:pt x="4307" y="6819"/>
                </a:lnTo>
                <a:cubicBezTo>
                  <a:pt x="4216" y="6757"/>
                  <a:pt x="4119" y="6763"/>
                  <a:pt x="4034" y="6819"/>
                </a:cubicBezTo>
                <a:close/>
                <a:moveTo>
                  <a:pt x="1729" y="15739"/>
                </a:moveTo>
                <a:cubicBezTo>
                  <a:pt x="1927" y="15739"/>
                  <a:pt x="2085" y="15995"/>
                  <a:pt x="2085" y="16316"/>
                </a:cubicBezTo>
                <a:lnTo>
                  <a:pt x="2085" y="18073"/>
                </a:lnTo>
                <a:lnTo>
                  <a:pt x="1365" y="18073"/>
                </a:lnTo>
                <a:lnTo>
                  <a:pt x="1365" y="16316"/>
                </a:lnTo>
                <a:cubicBezTo>
                  <a:pt x="1365" y="15995"/>
                  <a:pt x="1530" y="15739"/>
                  <a:pt x="1729" y="1573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2" name="Freeform: Shape 1297"/>
          <p:cNvSpPr/>
          <p:nvPr/>
        </p:nvSpPr>
        <p:spPr>
          <a:xfrm>
            <a:off x="12584906" y="7185818"/>
            <a:ext cx="1092994" cy="894954"/>
          </a:xfrm>
          <a:custGeom>
            <a:avLst/>
            <a:gdLst/>
            <a:ahLst/>
            <a:cxnLst>
              <a:cxn ang="0">
                <a:pos x="wd2" y="hd2"/>
              </a:cxn>
              <a:cxn ang="5400000">
                <a:pos x="wd2" y="hd2"/>
              </a:cxn>
              <a:cxn ang="10800000">
                <a:pos x="wd2" y="hd2"/>
              </a:cxn>
              <a:cxn ang="16200000">
                <a:pos x="wd2" y="hd2"/>
              </a:cxn>
            </a:cxnLst>
            <a:rect l="0" t="0" r="r" b="b"/>
            <a:pathLst>
              <a:path w="21600" h="21600" extrusionOk="0">
                <a:moveTo>
                  <a:pt x="1859" y="0"/>
                </a:moveTo>
                <a:cubicBezTo>
                  <a:pt x="1653" y="0"/>
                  <a:pt x="1490" y="198"/>
                  <a:pt x="1490" y="450"/>
                </a:cubicBezTo>
                <a:lnTo>
                  <a:pt x="1490" y="910"/>
                </a:lnTo>
                <a:lnTo>
                  <a:pt x="1114" y="910"/>
                </a:lnTo>
                <a:cubicBezTo>
                  <a:pt x="498" y="910"/>
                  <a:pt x="0" y="1518"/>
                  <a:pt x="0" y="2270"/>
                </a:cubicBezTo>
                <a:lnTo>
                  <a:pt x="0" y="20240"/>
                </a:lnTo>
                <a:cubicBezTo>
                  <a:pt x="0" y="20993"/>
                  <a:pt x="498" y="21600"/>
                  <a:pt x="1114" y="21600"/>
                </a:cubicBezTo>
                <a:lnTo>
                  <a:pt x="9310" y="21600"/>
                </a:lnTo>
                <a:cubicBezTo>
                  <a:pt x="9516" y="21600"/>
                  <a:pt x="9678" y="21402"/>
                  <a:pt x="9678" y="21150"/>
                </a:cubicBezTo>
                <a:cubicBezTo>
                  <a:pt x="9678" y="20899"/>
                  <a:pt x="9516" y="20690"/>
                  <a:pt x="9310" y="20690"/>
                </a:cubicBezTo>
                <a:lnTo>
                  <a:pt x="1114" y="20690"/>
                </a:lnTo>
                <a:cubicBezTo>
                  <a:pt x="909" y="20690"/>
                  <a:pt x="745" y="20491"/>
                  <a:pt x="745" y="20240"/>
                </a:cubicBezTo>
                <a:lnTo>
                  <a:pt x="745" y="2270"/>
                </a:lnTo>
                <a:cubicBezTo>
                  <a:pt x="745" y="2019"/>
                  <a:pt x="909" y="1820"/>
                  <a:pt x="1114" y="1820"/>
                </a:cubicBezTo>
                <a:lnTo>
                  <a:pt x="1490" y="1820"/>
                </a:lnTo>
                <a:lnTo>
                  <a:pt x="1490" y="19330"/>
                </a:lnTo>
                <a:cubicBezTo>
                  <a:pt x="1490" y="19581"/>
                  <a:pt x="1653" y="19780"/>
                  <a:pt x="1859" y="19780"/>
                </a:cubicBezTo>
                <a:lnTo>
                  <a:pt x="9310" y="19780"/>
                </a:lnTo>
                <a:cubicBezTo>
                  <a:pt x="9926" y="19780"/>
                  <a:pt x="10424" y="20398"/>
                  <a:pt x="10424" y="21150"/>
                </a:cubicBezTo>
                <a:cubicBezTo>
                  <a:pt x="10424" y="21401"/>
                  <a:pt x="10594" y="21600"/>
                  <a:pt x="10800" y="21600"/>
                </a:cubicBezTo>
                <a:cubicBezTo>
                  <a:pt x="11006" y="21600"/>
                  <a:pt x="11169" y="21401"/>
                  <a:pt x="11169" y="21150"/>
                </a:cubicBezTo>
                <a:cubicBezTo>
                  <a:pt x="11169" y="20398"/>
                  <a:pt x="11674" y="19780"/>
                  <a:pt x="12290" y="19780"/>
                </a:cubicBezTo>
                <a:lnTo>
                  <a:pt x="19733" y="19780"/>
                </a:lnTo>
                <a:cubicBezTo>
                  <a:pt x="19939" y="19780"/>
                  <a:pt x="20110" y="19581"/>
                  <a:pt x="20110" y="19330"/>
                </a:cubicBezTo>
                <a:lnTo>
                  <a:pt x="20110" y="1820"/>
                </a:lnTo>
                <a:lnTo>
                  <a:pt x="20478" y="1820"/>
                </a:lnTo>
                <a:cubicBezTo>
                  <a:pt x="20683" y="1820"/>
                  <a:pt x="20855" y="2019"/>
                  <a:pt x="20855" y="2270"/>
                </a:cubicBezTo>
                <a:lnTo>
                  <a:pt x="20855" y="20240"/>
                </a:lnTo>
                <a:cubicBezTo>
                  <a:pt x="20855" y="20491"/>
                  <a:pt x="20683" y="20690"/>
                  <a:pt x="20478" y="20690"/>
                </a:cubicBezTo>
                <a:lnTo>
                  <a:pt x="12290" y="20690"/>
                </a:lnTo>
                <a:cubicBezTo>
                  <a:pt x="12084" y="20690"/>
                  <a:pt x="11914" y="20899"/>
                  <a:pt x="11914" y="21150"/>
                </a:cubicBezTo>
                <a:cubicBezTo>
                  <a:pt x="11914" y="21402"/>
                  <a:pt x="12084" y="21600"/>
                  <a:pt x="12290" y="21600"/>
                </a:cubicBezTo>
                <a:lnTo>
                  <a:pt x="20478" y="21600"/>
                </a:lnTo>
                <a:cubicBezTo>
                  <a:pt x="21094" y="21600"/>
                  <a:pt x="21600" y="20993"/>
                  <a:pt x="21600" y="20240"/>
                </a:cubicBezTo>
                <a:lnTo>
                  <a:pt x="21600" y="2270"/>
                </a:lnTo>
                <a:cubicBezTo>
                  <a:pt x="21600" y="1518"/>
                  <a:pt x="21094" y="910"/>
                  <a:pt x="20478" y="910"/>
                </a:cubicBezTo>
                <a:lnTo>
                  <a:pt x="20110" y="910"/>
                </a:lnTo>
                <a:lnTo>
                  <a:pt x="20110" y="450"/>
                </a:lnTo>
                <a:cubicBezTo>
                  <a:pt x="20110" y="198"/>
                  <a:pt x="19939" y="0"/>
                  <a:pt x="19733" y="0"/>
                </a:cubicBezTo>
                <a:lnTo>
                  <a:pt x="12290" y="0"/>
                </a:lnTo>
                <a:cubicBezTo>
                  <a:pt x="11665" y="0"/>
                  <a:pt x="11138" y="399"/>
                  <a:pt x="10800" y="977"/>
                </a:cubicBezTo>
                <a:cubicBezTo>
                  <a:pt x="10462" y="399"/>
                  <a:pt x="9935" y="0"/>
                  <a:pt x="9310" y="0"/>
                </a:cubicBezTo>
                <a:lnTo>
                  <a:pt x="1859" y="0"/>
                </a:lnTo>
                <a:close/>
                <a:moveTo>
                  <a:pt x="2235" y="910"/>
                </a:moveTo>
                <a:lnTo>
                  <a:pt x="9310" y="910"/>
                </a:lnTo>
                <a:cubicBezTo>
                  <a:pt x="9926" y="910"/>
                  <a:pt x="10424" y="1517"/>
                  <a:pt x="10424" y="2270"/>
                </a:cubicBezTo>
                <a:lnTo>
                  <a:pt x="10424" y="19330"/>
                </a:lnTo>
                <a:cubicBezTo>
                  <a:pt x="10112" y="19044"/>
                  <a:pt x="9729" y="18870"/>
                  <a:pt x="9310" y="18870"/>
                </a:cubicBezTo>
                <a:lnTo>
                  <a:pt x="2235" y="18870"/>
                </a:lnTo>
                <a:lnTo>
                  <a:pt x="2235" y="910"/>
                </a:lnTo>
                <a:close/>
                <a:moveTo>
                  <a:pt x="12290" y="910"/>
                </a:moveTo>
                <a:lnTo>
                  <a:pt x="19365" y="910"/>
                </a:lnTo>
                <a:lnTo>
                  <a:pt x="19365" y="18870"/>
                </a:lnTo>
                <a:lnTo>
                  <a:pt x="12290" y="18870"/>
                </a:lnTo>
                <a:cubicBezTo>
                  <a:pt x="11871" y="18870"/>
                  <a:pt x="11480" y="19044"/>
                  <a:pt x="11169" y="19330"/>
                </a:cubicBezTo>
                <a:lnTo>
                  <a:pt x="11169" y="2270"/>
                </a:lnTo>
                <a:cubicBezTo>
                  <a:pt x="11169" y="1517"/>
                  <a:pt x="11674" y="910"/>
                  <a:pt x="12290" y="91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3" name="Freeform: Shape 1303"/>
          <p:cNvSpPr/>
          <p:nvPr/>
        </p:nvSpPr>
        <p:spPr>
          <a:xfrm>
            <a:off x="8827293" y="11209337"/>
            <a:ext cx="1130698" cy="1093012"/>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9938" y="0"/>
                  <a:pt x="9246" y="647"/>
                  <a:pt x="9075" y="1490"/>
                </a:cubicBezTo>
                <a:lnTo>
                  <a:pt x="2525" y="1490"/>
                </a:lnTo>
                <a:cubicBezTo>
                  <a:pt x="2326" y="1490"/>
                  <a:pt x="2161" y="1653"/>
                  <a:pt x="2161" y="1859"/>
                </a:cubicBezTo>
                <a:cubicBezTo>
                  <a:pt x="2161" y="2065"/>
                  <a:pt x="2326" y="2235"/>
                  <a:pt x="2525" y="2235"/>
                </a:cubicBezTo>
                <a:lnTo>
                  <a:pt x="3055" y="2235"/>
                </a:lnTo>
                <a:lnTo>
                  <a:pt x="38" y="8470"/>
                </a:lnTo>
                <a:cubicBezTo>
                  <a:pt x="24" y="8498"/>
                  <a:pt x="37" y="8527"/>
                  <a:pt x="30" y="8557"/>
                </a:cubicBezTo>
                <a:cubicBezTo>
                  <a:pt x="23" y="8585"/>
                  <a:pt x="0" y="8604"/>
                  <a:pt x="0" y="8635"/>
                </a:cubicBezTo>
                <a:cubicBezTo>
                  <a:pt x="0" y="10688"/>
                  <a:pt x="1617" y="12360"/>
                  <a:pt x="3601" y="12360"/>
                </a:cubicBezTo>
                <a:cubicBezTo>
                  <a:pt x="5586" y="12360"/>
                  <a:pt x="7203" y="10688"/>
                  <a:pt x="7203" y="8635"/>
                </a:cubicBezTo>
                <a:cubicBezTo>
                  <a:pt x="7203" y="8604"/>
                  <a:pt x="7179" y="8585"/>
                  <a:pt x="7172" y="8557"/>
                </a:cubicBezTo>
                <a:cubicBezTo>
                  <a:pt x="7166" y="8527"/>
                  <a:pt x="7178" y="8498"/>
                  <a:pt x="7165" y="8470"/>
                </a:cubicBezTo>
                <a:lnTo>
                  <a:pt x="4155" y="2235"/>
                </a:lnTo>
                <a:lnTo>
                  <a:pt x="9075" y="2235"/>
                </a:lnTo>
                <a:cubicBezTo>
                  <a:pt x="9222" y="2952"/>
                  <a:pt x="9747" y="3495"/>
                  <a:pt x="10440" y="3647"/>
                </a:cubicBezTo>
                <a:lnTo>
                  <a:pt x="10440" y="7153"/>
                </a:lnTo>
                <a:cubicBezTo>
                  <a:pt x="9826" y="7323"/>
                  <a:pt x="9363" y="7876"/>
                  <a:pt x="9363" y="8564"/>
                </a:cubicBezTo>
                <a:lnTo>
                  <a:pt x="9363" y="17874"/>
                </a:lnTo>
                <a:lnTo>
                  <a:pt x="8643" y="17874"/>
                </a:lnTo>
                <a:cubicBezTo>
                  <a:pt x="7777" y="17874"/>
                  <a:pt x="7086" y="18521"/>
                  <a:pt x="6914" y="19364"/>
                </a:cubicBezTo>
                <a:lnTo>
                  <a:pt x="6126" y="19364"/>
                </a:lnTo>
                <a:cubicBezTo>
                  <a:pt x="5133" y="19364"/>
                  <a:pt x="4322" y="20195"/>
                  <a:pt x="4322" y="21223"/>
                </a:cubicBezTo>
                <a:cubicBezTo>
                  <a:pt x="4322" y="21429"/>
                  <a:pt x="4487" y="21599"/>
                  <a:pt x="4685" y="21599"/>
                </a:cubicBezTo>
                <a:lnTo>
                  <a:pt x="16922" y="21599"/>
                </a:lnTo>
                <a:cubicBezTo>
                  <a:pt x="16927" y="21600"/>
                  <a:pt x="16934" y="21599"/>
                  <a:pt x="16937" y="21599"/>
                </a:cubicBezTo>
                <a:cubicBezTo>
                  <a:pt x="17137" y="21599"/>
                  <a:pt x="17294" y="21429"/>
                  <a:pt x="17294" y="21223"/>
                </a:cubicBezTo>
                <a:cubicBezTo>
                  <a:pt x="17294" y="21182"/>
                  <a:pt x="17290" y="21142"/>
                  <a:pt x="17278" y="21105"/>
                </a:cubicBezTo>
                <a:cubicBezTo>
                  <a:pt x="17221" y="20133"/>
                  <a:pt x="16436" y="19364"/>
                  <a:pt x="15482" y="19364"/>
                </a:cubicBezTo>
                <a:lnTo>
                  <a:pt x="14329" y="19364"/>
                </a:lnTo>
                <a:cubicBezTo>
                  <a:pt x="14158" y="18520"/>
                  <a:pt x="13467" y="17874"/>
                  <a:pt x="12601" y="17874"/>
                </a:cubicBezTo>
                <a:lnTo>
                  <a:pt x="12244" y="17874"/>
                </a:lnTo>
                <a:lnTo>
                  <a:pt x="12244" y="8564"/>
                </a:lnTo>
                <a:cubicBezTo>
                  <a:pt x="12244" y="7873"/>
                  <a:pt x="11777" y="7320"/>
                  <a:pt x="11160" y="7153"/>
                </a:cubicBezTo>
                <a:lnTo>
                  <a:pt x="11160" y="3647"/>
                </a:lnTo>
                <a:cubicBezTo>
                  <a:pt x="11855" y="3496"/>
                  <a:pt x="12378" y="2953"/>
                  <a:pt x="12525" y="2235"/>
                </a:cubicBezTo>
                <a:lnTo>
                  <a:pt x="17453" y="2235"/>
                </a:lnTo>
                <a:lnTo>
                  <a:pt x="14435" y="8470"/>
                </a:lnTo>
                <a:cubicBezTo>
                  <a:pt x="14422" y="8498"/>
                  <a:pt x="14434" y="8527"/>
                  <a:pt x="14428" y="8557"/>
                </a:cubicBezTo>
                <a:cubicBezTo>
                  <a:pt x="14421" y="8585"/>
                  <a:pt x="14397" y="8604"/>
                  <a:pt x="14397" y="8635"/>
                </a:cubicBezTo>
                <a:cubicBezTo>
                  <a:pt x="14398" y="10688"/>
                  <a:pt x="16014" y="12360"/>
                  <a:pt x="17999" y="12360"/>
                </a:cubicBezTo>
                <a:cubicBezTo>
                  <a:pt x="19983" y="12360"/>
                  <a:pt x="21600" y="10688"/>
                  <a:pt x="21600" y="8635"/>
                </a:cubicBezTo>
                <a:cubicBezTo>
                  <a:pt x="21600" y="8604"/>
                  <a:pt x="21577" y="8585"/>
                  <a:pt x="21570" y="8557"/>
                </a:cubicBezTo>
                <a:cubicBezTo>
                  <a:pt x="21563" y="8527"/>
                  <a:pt x="21576" y="8498"/>
                  <a:pt x="21562" y="8470"/>
                </a:cubicBezTo>
                <a:lnTo>
                  <a:pt x="18552" y="2235"/>
                </a:lnTo>
                <a:lnTo>
                  <a:pt x="19083" y="2235"/>
                </a:lnTo>
                <a:cubicBezTo>
                  <a:pt x="19282" y="2235"/>
                  <a:pt x="19439" y="2065"/>
                  <a:pt x="19439" y="1859"/>
                </a:cubicBezTo>
                <a:cubicBezTo>
                  <a:pt x="19439" y="1653"/>
                  <a:pt x="19282" y="1490"/>
                  <a:pt x="19083" y="1490"/>
                </a:cubicBezTo>
                <a:lnTo>
                  <a:pt x="12525" y="1490"/>
                </a:lnTo>
                <a:cubicBezTo>
                  <a:pt x="12354" y="646"/>
                  <a:pt x="11669" y="0"/>
                  <a:pt x="10804" y="0"/>
                </a:cubicBezTo>
                <a:close/>
                <a:moveTo>
                  <a:pt x="10804" y="745"/>
                </a:moveTo>
                <a:cubicBezTo>
                  <a:pt x="11399" y="745"/>
                  <a:pt x="11880" y="1243"/>
                  <a:pt x="11880" y="1859"/>
                </a:cubicBezTo>
                <a:cubicBezTo>
                  <a:pt x="11880" y="2474"/>
                  <a:pt x="11399" y="2980"/>
                  <a:pt x="10804" y="2980"/>
                </a:cubicBezTo>
                <a:cubicBezTo>
                  <a:pt x="10208" y="2980"/>
                  <a:pt x="9720" y="2474"/>
                  <a:pt x="9720" y="1859"/>
                </a:cubicBezTo>
                <a:cubicBezTo>
                  <a:pt x="9720" y="1243"/>
                  <a:pt x="10208" y="745"/>
                  <a:pt x="10804" y="745"/>
                </a:cubicBezTo>
                <a:close/>
                <a:moveTo>
                  <a:pt x="3601" y="2769"/>
                </a:moveTo>
                <a:lnTo>
                  <a:pt x="6262" y="8266"/>
                </a:lnTo>
                <a:lnTo>
                  <a:pt x="3601" y="8266"/>
                </a:lnTo>
                <a:lnTo>
                  <a:pt x="948" y="8266"/>
                </a:lnTo>
                <a:lnTo>
                  <a:pt x="3601" y="2769"/>
                </a:lnTo>
                <a:close/>
                <a:moveTo>
                  <a:pt x="17999" y="2769"/>
                </a:moveTo>
                <a:lnTo>
                  <a:pt x="20660" y="8266"/>
                </a:lnTo>
                <a:lnTo>
                  <a:pt x="17999" y="8266"/>
                </a:lnTo>
                <a:lnTo>
                  <a:pt x="15345" y="8266"/>
                </a:lnTo>
                <a:lnTo>
                  <a:pt x="17999" y="2769"/>
                </a:lnTo>
                <a:close/>
                <a:moveTo>
                  <a:pt x="10804" y="7819"/>
                </a:moveTo>
                <a:cubicBezTo>
                  <a:pt x="11201" y="7819"/>
                  <a:pt x="11524" y="8154"/>
                  <a:pt x="11524" y="8564"/>
                </a:cubicBezTo>
                <a:lnTo>
                  <a:pt x="11524" y="17874"/>
                </a:lnTo>
                <a:lnTo>
                  <a:pt x="10084" y="17874"/>
                </a:lnTo>
                <a:lnTo>
                  <a:pt x="10084" y="8564"/>
                </a:lnTo>
                <a:cubicBezTo>
                  <a:pt x="10084" y="8154"/>
                  <a:pt x="10406" y="7819"/>
                  <a:pt x="10804" y="7819"/>
                </a:cubicBezTo>
                <a:close/>
                <a:moveTo>
                  <a:pt x="743" y="9011"/>
                </a:moveTo>
                <a:lnTo>
                  <a:pt x="6460" y="9011"/>
                </a:lnTo>
                <a:cubicBezTo>
                  <a:pt x="6282" y="10479"/>
                  <a:pt x="5067" y="11615"/>
                  <a:pt x="3601" y="11615"/>
                </a:cubicBezTo>
                <a:cubicBezTo>
                  <a:pt x="2135" y="11615"/>
                  <a:pt x="921" y="10479"/>
                  <a:pt x="743" y="9011"/>
                </a:cubicBezTo>
                <a:close/>
                <a:moveTo>
                  <a:pt x="15140" y="9011"/>
                </a:moveTo>
                <a:lnTo>
                  <a:pt x="20857" y="9011"/>
                </a:lnTo>
                <a:cubicBezTo>
                  <a:pt x="20679" y="10479"/>
                  <a:pt x="19465" y="11615"/>
                  <a:pt x="17999" y="11615"/>
                </a:cubicBezTo>
                <a:cubicBezTo>
                  <a:pt x="16533" y="11615"/>
                  <a:pt x="15318" y="10479"/>
                  <a:pt x="15140" y="9011"/>
                </a:cubicBezTo>
                <a:close/>
                <a:moveTo>
                  <a:pt x="8643" y="18619"/>
                </a:moveTo>
                <a:lnTo>
                  <a:pt x="12601" y="18619"/>
                </a:lnTo>
                <a:cubicBezTo>
                  <a:pt x="13070" y="18619"/>
                  <a:pt x="13468" y="18931"/>
                  <a:pt x="13617" y="19364"/>
                </a:cubicBezTo>
                <a:lnTo>
                  <a:pt x="7627" y="19364"/>
                </a:lnTo>
                <a:cubicBezTo>
                  <a:pt x="7775" y="18931"/>
                  <a:pt x="8173" y="18619"/>
                  <a:pt x="8643" y="18619"/>
                </a:cubicBezTo>
                <a:close/>
                <a:moveTo>
                  <a:pt x="6126" y="20109"/>
                </a:moveTo>
                <a:lnTo>
                  <a:pt x="15482" y="20109"/>
                </a:lnTo>
                <a:cubicBezTo>
                  <a:pt x="15951" y="20109"/>
                  <a:pt x="16349" y="20421"/>
                  <a:pt x="16498" y="20854"/>
                </a:cubicBezTo>
                <a:lnTo>
                  <a:pt x="5102" y="20854"/>
                </a:lnTo>
                <a:cubicBezTo>
                  <a:pt x="5250" y="20421"/>
                  <a:pt x="5656" y="20109"/>
                  <a:pt x="6126" y="2010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4" name="Freeform: Shape 1318"/>
          <p:cNvSpPr/>
          <p:nvPr/>
        </p:nvSpPr>
        <p:spPr>
          <a:xfrm>
            <a:off x="4895850" y="9176146"/>
            <a:ext cx="1130697" cy="1130698"/>
          </a:xfrm>
          <a:custGeom>
            <a:avLst/>
            <a:gdLst/>
            <a:ahLst/>
            <a:cxnLst>
              <a:cxn ang="0">
                <a:pos x="wd2" y="hd2"/>
              </a:cxn>
              <a:cxn ang="5400000">
                <a:pos x="wd2" y="hd2"/>
              </a:cxn>
              <a:cxn ang="10800000">
                <a:pos x="wd2" y="hd2"/>
              </a:cxn>
              <a:cxn ang="16200000">
                <a:pos x="wd2" y="hd2"/>
              </a:cxn>
            </a:cxnLst>
            <a:rect l="0" t="0" r="r" b="b"/>
            <a:pathLst>
              <a:path w="21600" h="21600" extrusionOk="0">
                <a:moveTo>
                  <a:pt x="4678" y="0"/>
                </a:moveTo>
                <a:cubicBezTo>
                  <a:pt x="4479" y="0"/>
                  <a:pt x="4322" y="165"/>
                  <a:pt x="4322" y="364"/>
                </a:cubicBezTo>
                <a:lnTo>
                  <a:pt x="4322" y="7203"/>
                </a:lnTo>
                <a:lnTo>
                  <a:pt x="2525" y="7203"/>
                </a:lnTo>
                <a:cubicBezTo>
                  <a:pt x="1136" y="7203"/>
                  <a:pt x="0" y="8330"/>
                  <a:pt x="0" y="9720"/>
                </a:cubicBezTo>
                <a:lnTo>
                  <a:pt x="0" y="16922"/>
                </a:lnTo>
                <a:cubicBezTo>
                  <a:pt x="0" y="17518"/>
                  <a:pt x="489" y="17999"/>
                  <a:pt x="1084" y="17999"/>
                </a:cubicBezTo>
                <a:lnTo>
                  <a:pt x="4322" y="17999"/>
                </a:lnTo>
                <a:lnTo>
                  <a:pt x="4322" y="21244"/>
                </a:lnTo>
                <a:cubicBezTo>
                  <a:pt x="4322" y="21443"/>
                  <a:pt x="4479" y="21600"/>
                  <a:pt x="4678" y="21600"/>
                </a:cubicBezTo>
                <a:lnTo>
                  <a:pt x="16922" y="21600"/>
                </a:lnTo>
                <a:cubicBezTo>
                  <a:pt x="17121" y="21600"/>
                  <a:pt x="17278" y="21443"/>
                  <a:pt x="17278" y="21244"/>
                </a:cubicBezTo>
                <a:lnTo>
                  <a:pt x="17278" y="17999"/>
                </a:lnTo>
                <a:lnTo>
                  <a:pt x="20523" y="17999"/>
                </a:lnTo>
                <a:cubicBezTo>
                  <a:pt x="21119" y="17999"/>
                  <a:pt x="21600" y="17518"/>
                  <a:pt x="21600" y="16922"/>
                </a:cubicBezTo>
                <a:lnTo>
                  <a:pt x="21600" y="9720"/>
                </a:lnTo>
                <a:cubicBezTo>
                  <a:pt x="21600" y="8330"/>
                  <a:pt x="20472" y="7203"/>
                  <a:pt x="19083" y="7203"/>
                </a:cubicBezTo>
                <a:lnTo>
                  <a:pt x="5042" y="7203"/>
                </a:lnTo>
                <a:lnTo>
                  <a:pt x="5042" y="720"/>
                </a:lnTo>
                <a:lnTo>
                  <a:pt x="12957" y="720"/>
                </a:lnTo>
                <a:lnTo>
                  <a:pt x="12957" y="3965"/>
                </a:lnTo>
                <a:cubicBezTo>
                  <a:pt x="12957" y="4164"/>
                  <a:pt x="13122" y="4322"/>
                  <a:pt x="13321" y="4322"/>
                </a:cubicBezTo>
                <a:lnTo>
                  <a:pt x="16558" y="4322"/>
                </a:lnTo>
                <a:lnTo>
                  <a:pt x="16558" y="6126"/>
                </a:lnTo>
                <a:cubicBezTo>
                  <a:pt x="16558" y="6325"/>
                  <a:pt x="16723" y="6482"/>
                  <a:pt x="16922" y="6482"/>
                </a:cubicBezTo>
                <a:cubicBezTo>
                  <a:pt x="17121" y="6482"/>
                  <a:pt x="17278" y="6325"/>
                  <a:pt x="17278" y="6126"/>
                </a:cubicBezTo>
                <a:lnTo>
                  <a:pt x="17278" y="3965"/>
                </a:lnTo>
                <a:cubicBezTo>
                  <a:pt x="17278" y="3857"/>
                  <a:pt x="17225" y="3766"/>
                  <a:pt x="17150" y="3700"/>
                </a:cubicBezTo>
                <a:lnTo>
                  <a:pt x="13579" y="106"/>
                </a:lnTo>
                <a:cubicBezTo>
                  <a:pt x="13514" y="41"/>
                  <a:pt x="13420" y="0"/>
                  <a:pt x="13321" y="0"/>
                </a:cubicBezTo>
                <a:lnTo>
                  <a:pt x="4678" y="0"/>
                </a:lnTo>
                <a:close/>
                <a:moveTo>
                  <a:pt x="13677" y="1236"/>
                </a:moveTo>
                <a:lnTo>
                  <a:pt x="16035" y="3601"/>
                </a:lnTo>
                <a:lnTo>
                  <a:pt x="13677" y="3601"/>
                </a:lnTo>
                <a:lnTo>
                  <a:pt x="13677" y="1236"/>
                </a:lnTo>
                <a:close/>
                <a:moveTo>
                  <a:pt x="2525" y="7923"/>
                </a:moveTo>
                <a:lnTo>
                  <a:pt x="19083" y="7923"/>
                </a:lnTo>
                <a:cubicBezTo>
                  <a:pt x="19949" y="7923"/>
                  <a:pt x="20633" y="8548"/>
                  <a:pt x="20804" y="9363"/>
                </a:cubicBezTo>
                <a:lnTo>
                  <a:pt x="6482" y="9363"/>
                </a:lnTo>
                <a:cubicBezTo>
                  <a:pt x="6283" y="9363"/>
                  <a:pt x="6118" y="9521"/>
                  <a:pt x="6118" y="9720"/>
                </a:cubicBezTo>
                <a:cubicBezTo>
                  <a:pt x="6118" y="9919"/>
                  <a:pt x="6283" y="10084"/>
                  <a:pt x="6482" y="10084"/>
                </a:cubicBezTo>
                <a:lnTo>
                  <a:pt x="20880" y="10084"/>
                </a:lnTo>
                <a:lnTo>
                  <a:pt x="20880" y="16922"/>
                </a:lnTo>
                <a:cubicBezTo>
                  <a:pt x="20880" y="17121"/>
                  <a:pt x="20721" y="17279"/>
                  <a:pt x="20523" y="17278"/>
                </a:cubicBezTo>
                <a:lnTo>
                  <a:pt x="17278" y="17278"/>
                </a:lnTo>
                <a:lnTo>
                  <a:pt x="17278" y="16202"/>
                </a:lnTo>
                <a:cubicBezTo>
                  <a:pt x="17278" y="16003"/>
                  <a:pt x="17121" y="15838"/>
                  <a:pt x="16922" y="15838"/>
                </a:cubicBezTo>
                <a:cubicBezTo>
                  <a:pt x="16723" y="15838"/>
                  <a:pt x="16558" y="16003"/>
                  <a:pt x="16558" y="16202"/>
                </a:cubicBezTo>
                <a:lnTo>
                  <a:pt x="16558" y="20880"/>
                </a:lnTo>
                <a:lnTo>
                  <a:pt x="5042" y="20880"/>
                </a:lnTo>
                <a:lnTo>
                  <a:pt x="5042" y="16202"/>
                </a:lnTo>
                <a:cubicBezTo>
                  <a:pt x="5042" y="16003"/>
                  <a:pt x="4877" y="15838"/>
                  <a:pt x="4678" y="15838"/>
                </a:cubicBezTo>
                <a:cubicBezTo>
                  <a:pt x="4479" y="15838"/>
                  <a:pt x="4322" y="16003"/>
                  <a:pt x="4322" y="16202"/>
                </a:cubicBezTo>
                <a:lnTo>
                  <a:pt x="4322" y="17278"/>
                </a:lnTo>
                <a:lnTo>
                  <a:pt x="1084" y="17278"/>
                </a:lnTo>
                <a:cubicBezTo>
                  <a:pt x="886" y="17278"/>
                  <a:pt x="720" y="17121"/>
                  <a:pt x="720" y="16922"/>
                </a:cubicBezTo>
                <a:lnTo>
                  <a:pt x="720" y="9720"/>
                </a:lnTo>
                <a:cubicBezTo>
                  <a:pt x="720" y="8727"/>
                  <a:pt x="1532" y="7923"/>
                  <a:pt x="2525" y="7923"/>
                </a:cubicBezTo>
                <a:close/>
                <a:moveTo>
                  <a:pt x="1668" y="9363"/>
                </a:moveTo>
                <a:cubicBezTo>
                  <a:pt x="1469" y="9363"/>
                  <a:pt x="1304" y="9521"/>
                  <a:pt x="1304" y="9720"/>
                </a:cubicBezTo>
                <a:cubicBezTo>
                  <a:pt x="1304" y="9919"/>
                  <a:pt x="1469" y="10084"/>
                  <a:pt x="1668" y="10084"/>
                </a:cubicBezTo>
                <a:lnTo>
                  <a:pt x="5178" y="10084"/>
                </a:lnTo>
                <a:cubicBezTo>
                  <a:pt x="5377" y="10084"/>
                  <a:pt x="5535" y="9919"/>
                  <a:pt x="5535" y="9720"/>
                </a:cubicBezTo>
                <a:cubicBezTo>
                  <a:pt x="5535" y="9521"/>
                  <a:pt x="5377" y="9363"/>
                  <a:pt x="5178" y="9363"/>
                </a:cubicBezTo>
                <a:lnTo>
                  <a:pt x="1668" y="9363"/>
                </a:lnTo>
                <a:close/>
                <a:moveTo>
                  <a:pt x="15209" y="10766"/>
                </a:moveTo>
                <a:cubicBezTo>
                  <a:pt x="15010" y="10766"/>
                  <a:pt x="14852" y="10931"/>
                  <a:pt x="14852" y="11130"/>
                </a:cubicBezTo>
                <a:cubicBezTo>
                  <a:pt x="14852" y="11329"/>
                  <a:pt x="15010" y="11486"/>
                  <a:pt x="15209" y="11486"/>
                </a:cubicBezTo>
                <a:lnTo>
                  <a:pt x="16649" y="11486"/>
                </a:lnTo>
                <a:cubicBezTo>
                  <a:pt x="16848" y="11486"/>
                  <a:pt x="17013" y="11329"/>
                  <a:pt x="17013" y="11130"/>
                </a:cubicBezTo>
                <a:cubicBezTo>
                  <a:pt x="17013" y="10931"/>
                  <a:pt x="16848" y="10766"/>
                  <a:pt x="16649" y="10766"/>
                </a:cubicBezTo>
                <a:lnTo>
                  <a:pt x="15209" y="10766"/>
                </a:lnTo>
                <a:close/>
                <a:moveTo>
                  <a:pt x="18211" y="10766"/>
                </a:moveTo>
                <a:cubicBezTo>
                  <a:pt x="18012" y="10766"/>
                  <a:pt x="17855" y="10931"/>
                  <a:pt x="17855" y="11130"/>
                </a:cubicBezTo>
                <a:cubicBezTo>
                  <a:pt x="17855" y="11329"/>
                  <a:pt x="18012" y="11486"/>
                  <a:pt x="18211" y="11486"/>
                </a:cubicBezTo>
                <a:lnTo>
                  <a:pt x="19652" y="11486"/>
                </a:lnTo>
                <a:cubicBezTo>
                  <a:pt x="19850" y="11486"/>
                  <a:pt x="20015" y="11329"/>
                  <a:pt x="20015" y="11130"/>
                </a:cubicBezTo>
                <a:cubicBezTo>
                  <a:pt x="20015" y="10931"/>
                  <a:pt x="19850" y="10766"/>
                  <a:pt x="19652" y="10766"/>
                </a:cubicBezTo>
                <a:lnTo>
                  <a:pt x="18211" y="10766"/>
                </a:lnTo>
                <a:close/>
                <a:moveTo>
                  <a:pt x="3245" y="14405"/>
                </a:moveTo>
                <a:cubicBezTo>
                  <a:pt x="3045" y="14405"/>
                  <a:pt x="2881" y="14562"/>
                  <a:pt x="2881" y="14761"/>
                </a:cubicBezTo>
                <a:lnTo>
                  <a:pt x="2881" y="16202"/>
                </a:lnTo>
                <a:cubicBezTo>
                  <a:pt x="2881" y="16401"/>
                  <a:pt x="3045" y="16558"/>
                  <a:pt x="3245" y="16558"/>
                </a:cubicBezTo>
                <a:cubicBezTo>
                  <a:pt x="3444" y="16558"/>
                  <a:pt x="3601" y="16401"/>
                  <a:pt x="3601" y="16202"/>
                </a:cubicBezTo>
                <a:lnTo>
                  <a:pt x="3601" y="15125"/>
                </a:lnTo>
                <a:lnTo>
                  <a:pt x="17999" y="15125"/>
                </a:lnTo>
                <a:lnTo>
                  <a:pt x="17999" y="16202"/>
                </a:lnTo>
                <a:cubicBezTo>
                  <a:pt x="17999" y="16401"/>
                  <a:pt x="18164" y="16558"/>
                  <a:pt x="18363" y="16558"/>
                </a:cubicBezTo>
                <a:cubicBezTo>
                  <a:pt x="18561" y="16558"/>
                  <a:pt x="18719" y="16401"/>
                  <a:pt x="18719" y="16202"/>
                </a:cubicBezTo>
                <a:lnTo>
                  <a:pt x="18719" y="14761"/>
                </a:lnTo>
                <a:cubicBezTo>
                  <a:pt x="18719" y="14562"/>
                  <a:pt x="18561" y="14405"/>
                  <a:pt x="18363" y="14405"/>
                </a:cubicBezTo>
                <a:lnTo>
                  <a:pt x="3245" y="14405"/>
                </a:lnTo>
                <a:close/>
                <a:moveTo>
                  <a:pt x="6884" y="16854"/>
                </a:moveTo>
                <a:cubicBezTo>
                  <a:pt x="6685" y="16854"/>
                  <a:pt x="6528" y="17011"/>
                  <a:pt x="6528" y="17210"/>
                </a:cubicBezTo>
                <a:cubicBezTo>
                  <a:pt x="6528" y="17409"/>
                  <a:pt x="6685" y="17574"/>
                  <a:pt x="6884" y="17574"/>
                </a:cubicBezTo>
                <a:lnTo>
                  <a:pt x="14716" y="17574"/>
                </a:lnTo>
                <a:cubicBezTo>
                  <a:pt x="14915" y="17574"/>
                  <a:pt x="15072" y="17409"/>
                  <a:pt x="15072" y="17210"/>
                </a:cubicBezTo>
                <a:cubicBezTo>
                  <a:pt x="15072" y="17011"/>
                  <a:pt x="14915" y="16854"/>
                  <a:pt x="14716" y="16854"/>
                </a:cubicBezTo>
                <a:lnTo>
                  <a:pt x="6884" y="16854"/>
                </a:lnTo>
                <a:close/>
                <a:moveTo>
                  <a:pt x="6884" y="18719"/>
                </a:moveTo>
                <a:cubicBezTo>
                  <a:pt x="6685" y="18719"/>
                  <a:pt x="6528" y="18884"/>
                  <a:pt x="6528" y="19083"/>
                </a:cubicBezTo>
                <a:cubicBezTo>
                  <a:pt x="6528" y="19282"/>
                  <a:pt x="6685" y="19439"/>
                  <a:pt x="6884" y="19439"/>
                </a:cubicBezTo>
                <a:lnTo>
                  <a:pt x="14716" y="19439"/>
                </a:lnTo>
                <a:cubicBezTo>
                  <a:pt x="14915" y="19439"/>
                  <a:pt x="15072" y="19282"/>
                  <a:pt x="15072" y="19083"/>
                </a:cubicBezTo>
                <a:cubicBezTo>
                  <a:pt x="15072" y="18884"/>
                  <a:pt x="14915" y="18719"/>
                  <a:pt x="14716" y="18719"/>
                </a:cubicBezTo>
                <a:lnTo>
                  <a:pt x="6884" y="1871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5" name="Freeform: Shape 1331"/>
          <p:cNvSpPr/>
          <p:nvPr/>
        </p:nvSpPr>
        <p:spPr>
          <a:xfrm>
            <a:off x="7040959" y="9176543"/>
            <a:ext cx="829073" cy="1130301"/>
          </a:xfrm>
          <a:custGeom>
            <a:avLst/>
            <a:gdLst/>
            <a:ahLst/>
            <a:cxnLst>
              <a:cxn ang="0">
                <a:pos x="wd2" y="hd2"/>
              </a:cxn>
              <a:cxn ang="5400000">
                <a:pos x="wd2" y="hd2"/>
              </a:cxn>
              <a:cxn ang="10800000">
                <a:pos x="wd2" y="hd2"/>
              </a:cxn>
              <a:cxn ang="16200000">
                <a:pos x="wd2" y="hd2"/>
              </a:cxn>
            </a:cxnLst>
            <a:rect l="0" t="0" r="r" b="b"/>
            <a:pathLst>
              <a:path w="21600" h="21600" extrusionOk="0">
                <a:moveTo>
                  <a:pt x="3071" y="0"/>
                </a:moveTo>
                <a:cubicBezTo>
                  <a:pt x="2224" y="0"/>
                  <a:pt x="1456" y="250"/>
                  <a:pt x="900" y="660"/>
                </a:cubicBezTo>
                <a:cubicBezTo>
                  <a:pt x="342" y="1069"/>
                  <a:pt x="0" y="1640"/>
                  <a:pt x="0" y="2260"/>
                </a:cubicBezTo>
                <a:lnTo>
                  <a:pt x="0" y="19340"/>
                </a:lnTo>
                <a:cubicBezTo>
                  <a:pt x="0" y="19960"/>
                  <a:pt x="343" y="20523"/>
                  <a:pt x="900" y="20933"/>
                </a:cubicBezTo>
                <a:cubicBezTo>
                  <a:pt x="1457" y="21342"/>
                  <a:pt x="2224" y="21600"/>
                  <a:pt x="3071" y="21600"/>
                </a:cubicBezTo>
                <a:lnTo>
                  <a:pt x="18519" y="21600"/>
                </a:lnTo>
                <a:cubicBezTo>
                  <a:pt x="19366" y="21600"/>
                  <a:pt x="20134" y="21343"/>
                  <a:pt x="20690" y="20933"/>
                </a:cubicBezTo>
                <a:cubicBezTo>
                  <a:pt x="21248" y="20524"/>
                  <a:pt x="21600" y="19960"/>
                  <a:pt x="21600" y="19340"/>
                </a:cubicBezTo>
                <a:lnTo>
                  <a:pt x="21600" y="2260"/>
                </a:lnTo>
                <a:cubicBezTo>
                  <a:pt x="21600" y="1640"/>
                  <a:pt x="21247" y="1070"/>
                  <a:pt x="20690" y="660"/>
                </a:cubicBezTo>
                <a:cubicBezTo>
                  <a:pt x="20133" y="251"/>
                  <a:pt x="19366" y="0"/>
                  <a:pt x="18519" y="0"/>
                </a:cubicBezTo>
                <a:lnTo>
                  <a:pt x="3071" y="0"/>
                </a:lnTo>
                <a:close/>
                <a:moveTo>
                  <a:pt x="3071" y="721"/>
                </a:moveTo>
                <a:lnTo>
                  <a:pt x="18519" y="721"/>
                </a:lnTo>
                <a:cubicBezTo>
                  <a:pt x="19095" y="721"/>
                  <a:pt x="19615" y="889"/>
                  <a:pt x="19997" y="1168"/>
                </a:cubicBezTo>
                <a:cubicBezTo>
                  <a:pt x="20375" y="1446"/>
                  <a:pt x="20618" y="1836"/>
                  <a:pt x="20618" y="2260"/>
                </a:cubicBezTo>
                <a:lnTo>
                  <a:pt x="20618" y="19340"/>
                </a:lnTo>
                <a:cubicBezTo>
                  <a:pt x="20618" y="19764"/>
                  <a:pt x="20378" y="20146"/>
                  <a:pt x="19997" y="20424"/>
                </a:cubicBezTo>
                <a:cubicBezTo>
                  <a:pt x="19617" y="20702"/>
                  <a:pt x="19095" y="20879"/>
                  <a:pt x="18519" y="20879"/>
                </a:cubicBezTo>
                <a:lnTo>
                  <a:pt x="3071" y="20879"/>
                </a:lnTo>
                <a:cubicBezTo>
                  <a:pt x="2495" y="20879"/>
                  <a:pt x="1974" y="20702"/>
                  <a:pt x="1592" y="20424"/>
                </a:cubicBezTo>
                <a:cubicBezTo>
                  <a:pt x="1213" y="20146"/>
                  <a:pt x="982" y="19764"/>
                  <a:pt x="982" y="19340"/>
                </a:cubicBezTo>
                <a:lnTo>
                  <a:pt x="982" y="2260"/>
                </a:lnTo>
                <a:cubicBezTo>
                  <a:pt x="982" y="1836"/>
                  <a:pt x="1212" y="1446"/>
                  <a:pt x="1592" y="1168"/>
                </a:cubicBezTo>
                <a:cubicBezTo>
                  <a:pt x="1972" y="889"/>
                  <a:pt x="2495" y="721"/>
                  <a:pt x="3071" y="721"/>
                </a:cubicBezTo>
                <a:close/>
                <a:moveTo>
                  <a:pt x="10795" y="1411"/>
                </a:moveTo>
                <a:cubicBezTo>
                  <a:pt x="8629" y="1411"/>
                  <a:pt x="6866" y="2705"/>
                  <a:pt x="6866" y="4293"/>
                </a:cubicBezTo>
                <a:cubicBezTo>
                  <a:pt x="6866" y="5881"/>
                  <a:pt x="8628" y="7175"/>
                  <a:pt x="10795" y="7175"/>
                </a:cubicBezTo>
                <a:cubicBezTo>
                  <a:pt x="12960" y="7175"/>
                  <a:pt x="14724" y="5881"/>
                  <a:pt x="14724" y="4293"/>
                </a:cubicBezTo>
                <a:cubicBezTo>
                  <a:pt x="14724" y="3883"/>
                  <a:pt x="14611" y="3491"/>
                  <a:pt x="14383" y="3117"/>
                </a:cubicBezTo>
                <a:cubicBezTo>
                  <a:pt x="14272" y="2937"/>
                  <a:pt x="13978" y="2853"/>
                  <a:pt x="13731" y="2935"/>
                </a:cubicBezTo>
                <a:cubicBezTo>
                  <a:pt x="13484" y="3017"/>
                  <a:pt x="13372" y="3232"/>
                  <a:pt x="13483" y="3413"/>
                </a:cubicBezTo>
                <a:cubicBezTo>
                  <a:pt x="13653" y="3693"/>
                  <a:pt x="13742" y="3986"/>
                  <a:pt x="13742" y="4293"/>
                </a:cubicBezTo>
                <a:cubicBezTo>
                  <a:pt x="13742" y="5484"/>
                  <a:pt x="12419" y="6454"/>
                  <a:pt x="10795" y="6454"/>
                </a:cubicBezTo>
                <a:cubicBezTo>
                  <a:pt x="9170" y="6454"/>
                  <a:pt x="7848" y="5484"/>
                  <a:pt x="7848" y="4293"/>
                </a:cubicBezTo>
                <a:cubicBezTo>
                  <a:pt x="7848" y="3101"/>
                  <a:pt x="9170" y="2131"/>
                  <a:pt x="10795" y="2131"/>
                </a:cubicBezTo>
                <a:cubicBezTo>
                  <a:pt x="11224" y="2131"/>
                  <a:pt x="11648" y="2197"/>
                  <a:pt x="12036" y="2328"/>
                </a:cubicBezTo>
                <a:cubicBezTo>
                  <a:pt x="12279" y="2411"/>
                  <a:pt x="12564" y="2335"/>
                  <a:pt x="12677" y="2154"/>
                </a:cubicBezTo>
                <a:cubicBezTo>
                  <a:pt x="12790" y="1974"/>
                  <a:pt x="12685" y="1760"/>
                  <a:pt x="12439" y="1676"/>
                </a:cubicBezTo>
                <a:cubicBezTo>
                  <a:pt x="11921" y="1501"/>
                  <a:pt x="11367" y="1411"/>
                  <a:pt x="10795" y="1411"/>
                </a:cubicBezTo>
                <a:close/>
                <a:moveTo>
                  <a:pt x="10795" y="2852"/>
                </a:moveTo>
                <a:cubicBezTo>
                  <a:pt x="9712" y="2852"/>
                  <a:pt x="8830" y="3498"/>
                  <a:pt x="8830" y="4293"/>
                </a:cubicBezTo>
                <a:cubicBezTo>
                  <a:pt x="8830" y="5087"/>
                  <a:pt x="9712" y="5734"/>
                  <a:pt x="10795" y="5734"/>
                </a:cubicBezTo>
                <a:cubicBezTo>
                  <a:pt x="11877" y="5734"/>
                  <a:pt x="12759" y="5087"/>
                  <a:pt x="12759" y="4293"/>
                </a:cubicBezTo>
                <a:cubicBezTo>
                  <a:pt x="12759" y="3498"/>
                  <a:pt x="11877" y="2852"/>
                  <a:pt x="10795" y="2852"/>
                </a:cubicBezTo>
                <a:close/>
                <a:moveTo>
                  <a:pt x="10795" y="3572"/>
                </a:moveTo>
                <a:cubicBezTo>
                  <a:pt x="11336" y="3572"/>
                  <a:pt x="11777" y="3896"/>
                  <a:pt x="11777" y="4293"/>
                </a:cubicBezTo>
                <a:cubicBezTo>
                  <a:pt x="11777" y="4689"/>
                  <a:pt x="11337" y="5013"/>
                  <a:pt x="10795" y="5013"/>
                </a:cubicBezTo>
                <a:cubicBezTo>
                  <a:pt x="10253" y="5013"/>
                  <a:pt x="9813" y="4689"/>
                  <a:pt x="9813" y="4293"/>
                </a:cubicBezTo>
                <a:cubicBezTo>
                  <a:pt x="9813" y="3896"/>
                  <a:pt x="10253" y="3572"/>
                  <a:pt x="10795" y="3572"/>
                </a:cubicBezTo>
                <a:close/>
                <a:moveTo>
                  <a:pt x="10795" y="7880"/>
                </a:moveTo>
                <a:cubicBezTo>
                  <a:pt x="8622" y="7880"/>
                  <a:pt x="6656" y="8527"/>
                  <a:pt x="5232" y="9571"/>
                </a:cubicBezTo>
                <a:cubicBezTo>
                  <a:pt x="3808" y="10616"/>
                  <a:pt x="2926" y="12065"/>
                  <a:pt x="2926" y="13659"/>
                </a:cubicBezTo>
                <a:cubicBezTo>
                  <a:pt x="2926" y="15253"/>
                  <a:pt x="3808" y="16695"/>
                  <a:pt x="5232" y="17740"/>
                </a:cubicBezTo>
                <a:cubicBezTo>
                  <a:pt x="6656" y="18784"/>
                  <a:pt x="8622" y="19431"/>
                  <a:pt x="10795" y="19431"/>
                </a:cubicBezTo>
                <a:cubicBezTo>
                  <a:pt x="12968" y="19431"/>
                  <a:pt x="14944" y="18784"/>
                  <a:pt x="16368" y="17740"/>
                </a:cubicBezTo>
                <a:cubicBezTo>
                  <a:pt x="17792" y="16695"/>
                  <a:pt x="18674" y="15253"/>
                  <a:pt x="18674" y="13659"/>
                </a:cubicBezTo>
                <a:cubicBezTo>
                  <a:pt x="18674" y="12065"/>
                  <a:pt x="17792" y="10616"/>
                  <a:pt x="16368" y="9571"/>
                </a:cubicBezTo>
                <a:cubicBezTo>
                  <a:pt x="14944" y="8527"/>
                  <a:pt x="12968" y="7880"/>
                  <a:pt x="10795" y="7880"/>
                </a:cubicBezTo>
                <a:close/>
                <a:moveTo>
                  <a:pt x="10795" y="8601"/>
                </a:moveTo>
                <a:cubicBezTo>
                  <a:pt x="12698" y="8601"/>
                  <a:pt x="14418" y="9165"/>
                  <a:pt x="15665" y="10079"/>
                </a:cubicBezTo>
                <a:cubicBezTo>
                  <a:pt x="16912" y="10994"/>
                  <a:pt x="17692" y="12263"/>
                  <a:pt x="17692" y="13659"/>
                </a:cubicBezTo>
                <a:cubicBezTo>
                  <a:pt x="17692" y="15055"/>
                  <a:pt x="16912" y="16317"/>
                  <a:pt x="15665" y="17231"/>
                </a:cubicBezTo>
                <a:cubicBezTo>
                  <a:pt x="14418" y="18146"/>
                  <a:pt x="12697" y="18710"/>
                  <a:pt x="10795" y="18710"/>
                </a:cubicBezTo>
                <a:cubicBezTo>
                  <a:pt x="8892" y="18710"/>
                  <a:pt x="7171" y="18146"/>
                  <a:pt x="5925" y="17231"/>
                </a:cubicBezTo>
                <a:cubicBezTo>
                  <a:pt x="4677" y="16317"/>
                  <a:pt x="3908" y="15055"/>
                  <a:pt x="3908" y="13659"/>
                </a:cubicBezTo>
                <a:cubicBezTo>
                  <a:pt x="3908" y="12263"/>
                  <a:pt x="4677" y="10994"/>
                  <a:pt x="5925" y="10079"/>
                </a:cubicBezTo>
                <a:cubicBezTo>
                  <a:pt x="7171" y="9165"/>
                  <a:pt x="8892" y="8601"/>
                  <a:pt x="10795" y="8601"/>
                </a:cubicBezTo>
                <a:close/>
                <a:moveTo>
                  <a:pt x="10443" y="9344"/>
                </a:moveTo>
                <a:cubicBezTo>
                  <a:pt x="10053" y="9361"/>
                  <a:pt x="9667" y="9403"/>
                  <a:pt x="9275" y="9480"/>
                </a:cubicBezTo>
                <a:cubicBezTo>
                  <a:pt x="6138" y="10097"/>
                  <a:pt x="4267" y="12473"/>
                  <a:pt x="5108" y="14774"/>
                </a:cubicBezTo>
                <a:cubicBezTo>
                  <a:pt x="5949" y="17076"/>
                  <a:pt x="9187" y="18447"/>
                  <a:pt x="12325" y="17831"/>
                </a:cubicBezTo>
                <a:cubicBezTo>
                  <a:pt x="15463" y="17214"/>
                  <a:pt x="17333" y="14838"/>
                  <a:pt x="16492" y="12537"/>
                </a:cubicBezTo>
                <a:cubicBezTo>
                  <a:pt x="15756" y="10523"/>
                  <a:pt x="13177" y="9225"/>
                  <a:pt x="10443" y="9344"/>
                </a:cubicBezTo>
                <a:close/>
                <a:moveTo>
                  <a:pt x="10505" y="10064"/>
                </a:moveTo>
                <a:cubicBezTo>
                  <a:pt x="12783" y="9965"/>
                  <a:pt x="14928" y="11049"/>
                  <a:pt x="15541" y="12726"/>
                </a:cubicBezTo>
                <a:cubicBezTo>
                  <a:pt x="16241" y="14644"/>
                  <a:pt x="14681" y="16619"/>
                  <a:pt x="12067" y="17133"/>
                </a:cubicBezTo>
                <a:cubicBezTo>
                  <a:pt x="9452" y="17646"/>
                  <a:pt x="6759" y="16510"/>
                  <a:pt x="6059" y="14592"/>
                </a:cubicBezTo>
                <a:cubicBezTo>
                  <a:pt x="5359" y="12675"/>
                  <a:pt x="6909" y="10692"/>
                  <a:pt x="9523" y="10178"/>
                </a:cubicBezTo>
                <a:cubicBezTo>
                  <a:pt x="9850" y="10114"/>
                  <a:pt x="10180" y="10079"/>
                  <a:pt x="10505" y="10064"/>
                </a:cubicBezTo>
                <a:close/>
                <a:moveTo>
                  <a:pt x="11198" y="11521"/>
                </a:moveTo>
                <a:cubicBezTo>
                  <a:pt x="10819" y="11482"/>
                  <a:pt x="10422" y="11496"/>
                  <a:pt x="10030" y="11574"/>
                </a:cubicBezTo>
                <a:cubicBezTo>
                  <a:pt x="8461" y="11882"/>
                  <a:pt x="7531" y="13062"/>
                  <a:pt x="7951" y="14213"/>
                </a:cubicBezTo>
                <a:cubicBezTo>
                  <a:pt x="8372" y="15364"/>
                  <a:pt x="9991" y="16053"/>
                  <a:pt x="11560" y="15745"/>
                </a:cubicBezTo>
                <a:cubicBezTo>
                  <a:pt x="13129" y="15436"/>
                  <a:pt x="14059" y="14249"/>
                  <a:pt x="13638" y="13098"/>
                </a:cubicBezTo>
                <a:cubicBezTo>
                  <a:pt x="13323" y="12235"/>
                  <a:pt x="12335" y="11637"/>
                  <a:pt x="11198" y="11521"/>
                </a:cubicBezTo>
                <a:close/>
                <a:moveTo>
                  <a:pt x="11064" y="12233"/>
                </a:moveTo>
                <a:cubicBezTo>
                  <a:pt x="11821" y="12311"/>
                  <a:pt x="12487" y="12712"/>
                  <a:pt x="12697" y="13288"/>
                </a:cubicBezTo>
                <a:cubicBezTo>
                  <a:pt x="12978" y="14055"/>
                  <a:pt x="12347" y="14842"/>
                  <a:pt x="11301" y="15047"/>
                </a:cubicBezTo>
                <a:cubicBezTo>
                  <a:pt x="10256" y="15253"/>
                  <a:pt x="9183" y="14798"/>
                  <a:pt x="8903" y="14031"/>
                </a:cubicBezTo>
                <a:cubicBezTo>
                  <a:pt x="8622" y="13263"/>
                  <a:pt x="9243" y="12469"/>
                  <a:pt x="10288" y="12264"/>
                </a:cubicBezTo>
                <a:cubicBezTo>
                  <a:pt x="10550" y="12212"/>
                  <a:pt x="10811" y="12208"/>
                  <a:pt x="11064" y="1223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6" name="Freeform: Shape 1339"/>
          <p:cNvSpPr/>
          <p:nvPr/>
        </p:nvSpPr>
        <p:spPr>
          <a:xfrm>
            <a:off x="14407753" y="11303396"/>
            <a:ext cx="1130697" cy="904480"/>
          </a:xfrm>
          <a:custGeom>
            <a:avLst/>
            <a:gdLst/>
            <a:ahLst/>
            <a:cxnLst>
              <a:cxn ang="0">
                <a:pos x="wd2" y="hd2"/>
              </a:cxn>
              <a:cxn ang="5400000">
                <a:pos x="wd2" y="hd2"/>
              </a:cxn>
              <a:cxn ang="10800000">
                <a:pos x="wd2" y="hd2"/>
              </a:cxn>
              <a:cxn ang="16200000">
                <a:pos x="wd2" y="hd2"/>
              </a:cxn>
            </a:cxnLst>
            <a:rect l="0" t="0" r="r" b="b"/>
            <a:pathLst>
              <a:path w="21600" h="21600" extrusionOk="0">
                <a:moveTo>
                  <a:pt x="1084" y="0"/>
                </a:moveTo>
                <a:cubicBezTo>
                  <a:pt x="489" y="0"/>
                  <a:pt x="0" y="611"/>
                  <a:pt x="0" y="1355"/>
                </a:cubicBezTo>
                <a:lnTo>
                  <a:pt x="0" y="13051"/>
                </a:lnTo>
                <a:cubicBezTo>
                  <a:pt x="0" y="13795"/>
                  <a:pt x="489" y="14406"/>
                  <a:pt x="1084" y="14406"/>
                </a:cubicBezTo>
                <a:lnTo>
                  <a:pt x="3093" y="14406"/>
                </a:lnTo>
                <a:lnTo>
                  <a:pt x="5868" y="17866"/>
                </a:lnTo>
                <a:cubicBezTo>
                  <a:pt x="5938" y="17951"/>
                  <a:pt x="6025" y="17998"/>
                  <a:pt x="6118" y="17998"/>
                </a:cubicBezTo>
                <a:cubicBezTo>
                  <a:pt x="6165" y="17998"/>
                  <a:pt x="6218" y="17993"/>
                  <a:pt x="6262" y="17970"/>
                </a:cubicBezTo>
                <a:cubicBezTo>
                  <a:pt x="6397" y="17901"/>
                  <a:pt x="6482" y="17735"/>
                  <a:pt x="6482" y="17553"/>
                </a:cubicBezTo>
                <a:lnTo>
                  <a:pt x="6482" y="14406"/>
                </a:lnTo>
                <a:lnTo>
                  <a:pt x="13321" y="14406"/>
                </a:lnTo>
                <a:cubicBezTo>
                  <a:pt x="13916" y="14406"/>
                  <a:pt x="14397" y="13795"/>
                  <a:pt x="14397" y="13051"/>
                </a:cubicBezTo>
                <a:lnTo>
                  <a:pt x="14397" y="5848"/>
                </a:lnTo>
                <a:cubicBezTo>
                  <a:pt x="14397" y="5599"/>
                  <a:pt x="14240" y="5402"/>
                  <a:pt x="14041" y="5402"/>
                </a:cubicBezTo>
                <a:cubicBezTo>
                  <a:pt x="13842" y="5402"/>
                  <a:pt x="13677" y="5599"/>
                  <a:pt x="13677" y="5848"/>
                </a:cubicBezTo>
                <a:lnTo>
                  <a:pt x="13677" y="13051"/>
                </a:lnTo>
                <a:cubicBezTo>
                  <a:pt x="13677" y="13298"/>
                  <a:pt x="13520" y="13506"/>
                  <a:pt x="13321" y="13506"/>
                </a:cubicBezTo>
                <a:lnTo>
                  <a:pt x="6118" y="13506"/>
                </a:lnTo>
                <a:cubicBezTo>
                  <a:pt x="5920" y="13506"/>
                  <a:pt x="5762" y="13702"/>
                  <a:pt x="5762" y="13951"/>
                </a:cubicBezTo>
                <a:lnTo>
                  <a:pt x="5762" y="16463"/>
                </a:lnTo>
                <a:lnTo>
                  <a:pt x="3495" y="13629"/>
                </a:lnTo>
                <a:cubicBezTo>
                  <a:pt x="3428" y="13545"/>
                  <a:pt x="3341" y="13506"/>
                  <a:pt x="3245" y="13506"/>
                </a:cubicBezTo>
                <a:lnTo>
                  <a:pt x="1084" y="13506"/>
                </a:lnTo>
                <a:cubicBezTo>
                  <a:pt x="886" y="13506"/>
                  <a:pt x="720" y="13298"/>
                  <a:pt x="720" y="13051"/>
                </a:cubicBezTo>
                <a:lnTo>
                  <a:pt x="720" y="1355"/>
                </a:lnTo>
                <a:cubicBezTo>
                  <a:pt x="720" y="1108"/>
                  <a:pt x="886" y="900"/>
                  <a:pt x="1084" y="900"/>
                </a:cubicBezTo>
                <a:lnTo>
                  <a:pt x="13321" y="900"/>
                </a:lnTo>
                <a:cubicBezTo>
                  <a:pt x="13520" y="900"/>
                  <a:pt x="13677" y="1108"/>
                  <a:pt x="13677" y="1355"/>
                </a:cubicBezTo>
                <a:lnTo>
                  <a:pt x="13677" y="2256"/>
                </a:lnTo>
                <a:cubicBezTo>
                  <a:pt x="13677" y="2505"/>
                  <a:pt x="13842" y="2701"/>
                  <a:pt x="14041" y="2701"/>
                </a:cubicBezTo>
                <a:cubicBezTo>
                  <a:pt x="14240" y="2701"/>
                  <a:pt x="14397" y="2505"/>
                  <a:pt x="14397" y="2256"/>
                </a:cubicBezTo>
                <a:lnTo>
                  <a:pt x="14397" y="1355"/>
                </a:lnTo>
                <a:cubicBezTo>
                  <a:pt x="14397" y="611"/>
                  <a:pt x="13916" y="0"/>
                  <a:pt x="13321" y="0"/>
                </a:cubicBezTo>
                <a:lnTo>
                  <a:pt x="1084" y="0"/>
                </a:lnTo>
                <a:close/>
                <a:moveTo>
                  <a:pt x="2441" y="3602"/>
                </a:moveTo>
                <a:cubicBezTo>
                  <a:pt x="2242" y="3602"/>
                  <a:pt x="2077" y="3807"/>
                  <a:pt x="2077" y="4057"/>
                </a:cubicBezTo>
                <a:cubicBezTo>
                  <a:pt x="2077" y="4304"/>
                  <a:pt x="2242" y="4502"/>
                  <a:pt x="2441" y="4502"/>
                </a:cubicBezTo>
                <a:lnTo>
                  <a:pt x="6020" y="4502"/>
                </a:lnTo>
                <a:cubicBezTo>
                  <a:pt x="6219" y="4502"/>
                  <a:pt x="6384" y="4304"/>
                  <a:pt x="6384" y="4057"/>
                </a:cubicBezTo>
                <a:cubicBezTo>
                  <a:pt x="6384" y="3807"/>
                  <a:pt x="6219" y="3602"/>
                  <a:pt x="6020" y="3602"/>
                </a:cubicBezTo>
                <a:lnTo>
                  <a:pt x="2441" y="3602"/>
                </a:lnTo>
                <a:close/>
                <a:moveTo>
                  <a:pt x="8999" y="3602"/>
                </a:moveTo>
                <a:cubicBezTo>
                  <a:pt x="8404" y="3602"/>
                  <a:pt x="7923" y="4213"/>
                  <a:pt x="7923" y="4957"/>
                </a:cubicBezTo>
                <a:lnTo>
                  <a:pt x="7923" y="12151"/>
                </a:lnTo>
                <a:cubicBezTo>
                  <a:pt x="7923" y="12399"/>
                  <a:pt x="8080" y="12606"/>
                  <a:pt x="8279" y="12606"/>
                </a:cubicBezTo>
                <a:cubicBezTo>
                  <a:pt x="8479" y="12605"/>
                  <a:pt x="8643" y="12399"/>
                  <a:pt x="8643" y="12151"/>
                </a:cubicBezTo>
                <a:lnTo>
                  <a:pt x="8643" y="4957"/>
                </a:lnTo>
                <a:cubicBezTo>
                  <a:pt x="8643" y="4709"/>
                  <a:pt x="8801" y="4502"/>
                  <a:pt x="8999" y="4502"/>
                </a:cubicBezTo>
                <a:lnTo>
                  <a:pt x="20516" y="4502"/>
                </a:lnTo>
                <a:cubicBezTo>
                  <a:pt x="20714" y="4502"/>
                  <a:pt x="20880" y="4709"/>
                  <a:pt x="20880" y="4957"/>
                </a:cubicBezTo>
                <a:lnTo>
                  <a:pt x="20880" y="16653"/>
                </a:lnTo>
                <a:cubicBezTo>
                  <a:pt x="20880" y="16900"/>
                  <a:pt x="20714" y="17098"/>
                  <a:pt x="20516" y="17098"/>
                </a:cubicBezTo>
                <a:lnTo>
                  <a:pt x="19083" y="17098"/>
                </a:lnTo>
                <a:cubicBezTo>
                  <a:pt x="18987" y="17098"/>
                  <a:pt x="18893" y="17147"/>
                  <a:pt x="18825" y="17231"/>
                </a:cubicBezTo>
                <a:lnTo>
                  <a:pt x="16558" y="20065"/>
                </a:lnTo>
                <a:lnTo>
                  <a:pt x="16558" y="17553"/>
                </a:lnTo>
                <a:cubicBezTo>
                  <a:pt x="16558" y="17304"/>
                  <a:pt x="16401" y="17098"/>
                  <a:pt x="16202" y="17098"/>
                </a:cubicBezTo>
                <a:lnTo>
                  <a:pt x="8999" y="17098"/>
                </a:lnTo>
                <a:cubicBezTo>
                  <a:pt x="8801" y="17098"/>
                  <a:pt x="8643" y="16900"/>
                  <a:pt x="8643" y="16653"/>
                </a:cubicBezTo>
                <a:lnTo>
                  <a:pt x="8643" y="15752"/>
                </a:lnTo>
                <a:cubicBezTo>
                  <a:pt x="8643" y="15503"/>
                  <a:pt x="8479" y="15307"/>
                  <a:pt x="8279" y="15307"/>
                </a:cubicBezTo>
                <a:cubicBezTo>
                  <a:pt x="8080" y="15307"/>
                  <a:pt x="7923" y="15503"/>
                  <a:pt x="7923" y="15752"/>
                </a:cubicBezTo>
                <a:lnTo>
                  <a:pt x="7923" y="16653"/>
                </a:lnTo>
                <a:cubicBezTo>
                  <a:pt x="7923" y="17397"/>
                  <a:pt x="8404" y="17998"/>
                  <a:pt x="8999" y="17998"/>
                </a:cubicBezTo>
                <a:lnTo>
                  <a:pt x="15838" y="17998"/>
                </a:lnTo>
                <a:lnTo>
                  <a:pt x="15838" y="21155"/>
                </a:lnTo>
                <a:cubicBezTo>
                  <a:pt x="15838" y="21336"/>
                  <a:pt x="15931" y="21502"/>
                  <a:pt x="16065" y="21572"/>
                </a:cubicBezTo>
                <a:cubicBezTo>
                  <a:pt x="16110" y="21595"/>
                  <a:pt x="16156" y="21600"/>
                  <a:pt x="16202" y="21600"/>
                </a:cubicBezTo>
                <a:cubicBezTo>
                  <a:pt x="16296" y="21600"/>
                  <a:pt x="16384" y="21553"/>
                  <a:pt x="16452" y="21467"/>
                </a:cubicBezTo>
                <a:lnTo>
                  <a:pt x="19227" y="17998"/>
                </a:lnTo>
                <a:lnTo>
                  <a:pt x="20516" y="17998"/>
                </a:lnTo>
                <a:cubicBezTo>
                  <a:pt x="21111" y="17998"/>
                  <a:pt x="21600" y="17397"/>
                  <a:pt x="21600" y="16653"/>
                </a:cubicBezTo>
                <a:lnTo>
                  <a:pt x="21600" y="4957"/>
                </a:lnTo>
                <a:cubicBezTo>
                  <a:pt x="21600" y="4213"/>
                  <a:pt x="21111" y="3602"/>
                  <a:pt x="20516" y="3602"/>
                </a:cubicBezTo>
                <a:lnTo>
                  <a:pt x="8999" y="3602"/>
                </a:lnTo>
                <a:close/>
                <a:moveTo>
                  <a:pt x="2441" y="6236"/>
                </a:moveTo>
                <a:cubicBezTo>
                  <a:pt x="2242" y="6236"/>
                  <a:pt x="2077" y="6441"/>
                  <a:pt x="2077" y="6691"/>
                </a:cubicBezTo>
                <a:cubicBezTo>
                  <a:pt x="2077" y="6939"/>
                  <a:pt x="2242" y="7137"/>
                  <a:pt x="2441" y="7137"/>
                </a:cubicBezTo>
                <a:lnTo>
                  <a:pt x="6020" y="7137"/>
                </a:lnTo>
                <a:cubicBezTo>
                  <a:pt x="6219" y="7137"/>
                  <a:pt x="6384" y="6939"/>
                  <a:pt x="6384" y="6691"/>
                </a:cubicBezTo>
                <a:cubicBezTo>
                  <a:pt x="6384" y="6442"/>
                  <a:pt x="6219" y="6236"/>
                  <a:pt x="6020" y="6236"/>
                </a:cubicBezTo>
                <a:lnTo>
                  <a:pt x="2441" y="6236"/>
                </a:lnTo>
                <a:close/>
                <a:moveTo>
                  <a:pt x="15580" y="8227"/>
                </a:moveTo>
                <a:cubicBezTo>
                  <a:pt x="15381" y="8227"/>
                  <a:pt x="15216" y="8432"/>
                  <a:pt x="15216" y="8682"/>
                </a:cubicBezTo>
                <a:cubicBezTo>
                  <a:pt x="15216" y="8930"/>
                  <a:pt x="15381" y="9127"/>
                  <a:pt x="15580" y="9127"/>
                </a:cubicBezTo>
                <a:lnTo>
                  <a:pt x="19166" y="9127"/>
                </a:lnTo>
                <a:cubicBezTo>
                  <a:pt x="19365" y="9127"/>
                  <a:pt x="19523" y="8930"/>
                  <a:pt x="19523" y="8682"/>
                </a:cubicBezTo>
                <a:cubicBezTo>
                  <a:pt x="19523" y="8432"/>
                  <a:pt x="19365" y="8227"/>
                  <a:pt x="19166" y="8227"/>
                </a:cubicBezTo>
                <a:lnTo>
                  <a:pt x="15580" y="8227"/>
                </a:lnTo>
                <a:close/>
                <a:moveTo>
                  <a:pt x="2441" y="8881"/>
                </a:moveTo>
                <a:cubicBezTo>
                  <a:pt x="2242" y="8881"/>
                  <a:pt x="2077" y="9077"/>
                  <a:pt x="2077" y="9326"/>
                </a:cubicBezTo>
                <a:cubicBezTo>
                  <a:pt x="2077" y="9574"/>
                  <a:pt x="2242" y="9781"/>
                  <a:pt x="2441" y="9781"/>
                </a:cubicBezTo>
                <a:lnTo>
                  <a:pt x="6020" y="9781"/>
                </a:lnTo>
                <a:cubicBezTo>
                  <a:pt x="6219" y="9781"/>
                  <a:pt x="6384" y="9574"/>
                  <a:pt x="6384" y="9326"/>
                </a:cubicBezTo>
                <a:cubicBezTo>
                  <a:pt x="6384" y="9077"/>
                  <a:pt x="6219" y="8881"/>
                  <a:pt x="6020" y="8881"/>
                </a:cubicBezTo>
                <a:lnTo>
                  <a:pt x="2441" y="8881"/>
                </a:lnTo>
                <a:close/>
                <a:moveTo>
                  <a:pt x="15580" y="10862"/>
                </a:moveTo>
                <a:cubicBezTo>
                  <a:pt x="15381" y="10862"/>
                  <a:pt x="15216" y="11067"/>
                  <a:pt x="15216" y="11317"/>
                </a:cubicBezTo>
                <a:cubicBezTo>
                  <a:pt x="15216" y="11564"/>
                  <a:pt x="15381" y="11762"/>
                  <a:pt x="15580" y="11762"/>
                </a:cubicBezTo>
                <a:lnTo>
                  <a:pt x="19166" y="11762"/>
                </a:lnTo>
                <a:cubicBezTo>
                  <a:pt x="19365" y="11762"/>
                  <a:pt x="19523" y="11564"/>
                  <a:pt x="19523" y="11317"/>
                </a:cubicBezTo>
                <a:cubicBezTo>
                  <a:pt x="19523" y="11067"/>
                  <a:pt x="19365" y="10862"/>
                  <a:pt x="19166" y="10862"/>
                </a:cubicBezTo>
                <a:lnTo>
                  <a:pt x="15580" y="10862"/>
                </a:lnTo>
                <a:close/>
                <a:moveTo>
                  <a:pt x="15580" y="13506"/>
                </a:moveTo>
                <a:cubicBezTo>
                  <a:pt x="15381" y="13506"/>
                  <a:pt x="15216" y="13702"/>
                  <a:pt x="15216" y="13951"/>
                </a:cubicBezTo>
                <a:cubicBezTo>
                  <a:pt x="15216" y="14199"/>
                  <a:pt x="15381" y="14406"/>
                  <a:pt x="15580" y="14406"/>
                </a:cubicBezTo>
                <a:lnTo>
                  <a:pt x="19166" y="14406"/>
                </a:lnTo>
                <a:cubicBezTo>
                  <a:pt x="19365" y="14406"/>
                  <a:pt x="19523" y="14199"/>
                  <a:pt x="19523" y="13951"/>
                </a:cubicBezTo>
                <a:cubicBezTo>
                  <a:pt x="19523" y="13702"/>
                  <a:pt x="19365" y="13506"/>
                  <a:pt x="19166" y="13506"/>
                </a:cubicBezTo>
                <a:lnTo>
                  <a:pt x="15580" y="13506"/>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7" name="Freeform: Shape 1348"/>
          <p:cNvSpPr/>
          <p:nvPr/>
        </p:nvSpPr>
        <p:spPr>
          <a:xfrm>
            <a:off x="20370668" y="7144940"/>
            <a:ext cx="976914" cy="976839"/>
          </a:xfrm>
          <a:custGeom>
            <a:avLst/>
            <a:gdLst/>
            <a:ahLst/>
            <a:cxnLst>
              <a:cxn ang="0">
                <a:pos x="wd2" y="hd2"/>
              </a:cxn>
              <a:cxn ang="5400000">
                <a:pos x="wd2" y="hd2"/>
              </a:cxn>
              <a:cxn ang="10800000">
                <a:pos x="wd2" y="hd2"/>
              </a:cxn>
              <a:cxn ang="16200000">
                <a:pos x="wd2" y="hd2"/>
              </a:cxn>
            </a:cxnLst>
            <a:rect l="0" t="0" r="r" b="b"/>
            <a:pathLst>
              <a:path w="21291" h="21571" extrusionOk="0">
                <a:moveTo>
                  <a:pt x="17259" y="0"/>
                </a:moveTo>
                <a:cubicBezTo>
                  <a:pt x="16522" y="0"/>
                  <a:pt x="15786" y="282"/>
                  <a:pt x="15226" y="850"/>
                </a:cubicBezTo>
                <a:lnTo>
                  <a:pt x="14646" y="1437"/>
                </a:lnTo>
                <a:cubicBezTo>
                  <a:pt x="14486" y="1601"/>
                  <a:pt x="14486" y="1861"/>
                  <a:pt x="14646" y="2025"/>
                </a:cubicBezTo>
                <a:lnTo>
                  <a:pt x="18997" y="6442"/>
                </a:lnTo>
                <a:lnTo>
                  <a:pt x="18123" y="7327"/>
                </a:lnTo>
                <a:lnTo>
                  <a:pt x="7675" y="17914"/>
                </a:lnTo>
                <a:lnTo>
                  <a:pt x="7528" y="16888"/>
                </a:lnTo>
                <a:lnTo>
                  <a:pt x="17544" y="6740"/>
                </a:lnTo>
                <a:cubicBezTo>
                  <a:pt x="17704" y="6577"/>
                  <a:pt x="17704" y="6306"/>
                  <a:pt x="17544" y="6144"/>
                </a:cubicBezTo>
                <a:cubicBezTo>
                  <a:pt x="17383" y="5981"/>
                  <a:pt x="17125" y="5981"/>
                  <a:pt x="16964" y="6144"/>
                </a:cubicBezTo>
                <a:lnTo>
                  <a:pt x="6940" y="16301"/>
                </a:lnTo>
                <a:lnTo>
                  <a:pt x="5426" y="16073"/>
                </a:lnTo>
                <a:lnTo>
                  <a:pt x="5201" y="14539"/>
                </a:lnTo>
                <a:lnTo>
                  <a:pt x="12899" y="6731"/>
                </a:lnTo>
                <a:cubicBezTo>
                  <a:pt x="13060" y="6568"/>
                  <a:pt x="13059" y="6306"/>
                  <a:pt x="12899" y="6144"/>
                </a:cubicBezTo>
                <a:cubicBezTo>
                  <a:pt x="12738" y="5981"/>
                  <a:pt x="12480" y="5981"/>
                  <a:pt x="12320" y="6144"/>
                </a:cubicBezTo>
                <a:lnTo>
                  <a:pt x="4483" y="14092"/>
                </a:lnTo>
                <a:cubicBezTo>
                  <a:pt x="4476" y="14100"/>
                  <a:pt x="4481" y="14111"/>
                  <a:pt x="4474" y="14119"/>
                </a:cubicBezTo>
                <a:cubicBezTo>
                  <a:pt x="4432" y="14167"/>
                  <a:pt x="4423" y="14222"/>
                  <a:pt x="4405" y="14285"/>
                </a:cubicBezTo>
                <a:cubicBezTo>
                  <a:pt x="4394" y="14329"/>
                  <a:pt x="4368" y="14363"/>
                  <a:pt x="4371" y="14408"/>
                </a:cubicBezTo>
                <a:cubicBezTo>
                  <a:pt x="4371" y="14421"/>
                  <a:pt x="4360" y="14430"/>
                  <a:pt x="4362" y="14443"/>
                </a:cubicBezTo>
                <a:lnTo>
                  <a:pt x="4656" y="16503"/>
                </a:lnTo>
                <a:cubicBezTo>
                  <a:pt x="4682" y="16686"/>
                  <a:pt x="4822" y="16827"/>
                  <a:pt x="5002" y="16853"/>
                </a:cubicBezTo>
                <a:lnTo>
                  <a:pt x="6732" y="17107"/>
                </a:lnTo>
                <a:lnTo>
                  <a:pt x="6931" y="18509"/>
                </a:lnTo>
                <a:lnTo>
                  <a:pt x="4007" y="19500"/>
                </a:lnTo>
                <a:lnTo>
                  <a:pt x="2044" y="17510"/>
                </a:lnTo>
                <a:lnTo>
                  <a:pt x="3099" y="14320"/>
                </a:lnTo>
                <a:lnTo>
                  <a:pt x="14058" y="3208"/>
                </a:lnTo>
                <a:cubicBezTo>
                  <a:pt x="14219" y="3045"/>
                  <a:pt x="14219" y="2775"/>
                  <a:pt x="14058" y="2612"/>
                </a:cubicBezTo>
                <a:cubicBezTo>
                  <a:pt x="13898" y="2449"/>
                  <a:pt x="13639" y="2449"/>
                  <a:pt x="13479" y="2612"/>
                </a:cubicBezTo>
                <a:lnTo>
                  <a:pt x="2442" y="13794"/>
                </a:lnTo>
                <a:cubicBezTo>
                  <a:pt x="2416" y="13821"/>
                  <a:pt x="2425" y="13860"/>
                  <a:pt x="2407" y="13891"/>
                </a:cubicBezTo>
                <a:cubicBezTo>
                  <a:pt x="2391" y="13918"/>
                  <a:pt x="2357" y="13930"/>
                  <a:pt x="2347" y="13961"/>
                </a:cubicBezTo>
                <a:lnTo>
                  <a:pt x="20" y="21025"/>
                </a:lnTo>
                <a:cubicBezTo>
                  <a:pt x="-29" y="21174"/>
                  <a:pt x="13" y="21334"/>
                  <a:pt x="124" y="21445"/>
                </a:cubicBezTo>
                <a:cubicBezTo>
                  <a:pt x="233" y="21557"/>
                  <a:pt x="400" y="21600"/>
                  <a:pt x="548" y="21551"/>
                </a:cubicBezTo>
                <a:lnTo>
                  <a:pt x="7510" y="19193"/>
                </a:lnTo>
                <a:cubicBezTo>
                  <a:pt x="7545" y="19181"/>
                  <a:pt x="7567" y="19152"/>
                  <a:pt x="7597" y="19132"/>
                </a:cubicBezTo>
                <a:cubicBezTo>
                  <a:pt x="7622" y="19116"/>
                  <a:pt x="7653" y="19119"/>
                  <a:pt x="7675" y="19097"/>
                </a:cubicBezTo>
                <a:lnTo>
                  <a:pt x="19871" y="6731"/>
                </a:lnTo>
                <a:lnTo>
                  <a:pt x="20450" y="6144"/>
                </a:lnTo>
                <a:cubicBezTo>
                  <a:pt x="21571" y="5008"/>
                  <a:pt x="21571" y="3160"/>
                  <a:pt x="20450" y="2025"/>
                </a:cubicBezTo>
                <a:lnTo>
                  <a:pt x="19291" y="850"/>
                </a:lnTo>
                <a:cubicBezTo>
                  <a:pt x="18731" y="282"/>
                  <a:pt x="17995" y="0"/>
                  <a:pt x="17259" y="0"/>
                </a:cubicBezTo>
                <a:close/>
                <a:moveTo>
                  <a:pt x="17259" y="833"/>
                </a:moveTo>
                <a:cubicBezTo>
                  <a:pt x="17784" y="833"/>
                  <a:pt x="18311" y="1032"/>
                  <a:pt x="18712" y="1437"/>
                </a:cubicBezTo>
                <a:lnTo>
                  <a:pt x="19871" y="2612"/>
                </a:lnTo>
                <a:cubicBezTo>
                  <a:pt x="20672" y="3423"/>
                  <a:pt x="20671" y="4744"/>
                  <a:pt x="19871" y="5556"/>
                </a:cubicBezTo>
                <a:lnTo>
                  <a:pt x="19585" y="5854"/>
                </a:lnTo>
                <a:lnTo>
                  <a:pt x="15520" y="1735"/>
                </a:lnTo>
                <a:lnTo>
                  <a:pt x="15805" y="1437"/>
                </a:lnTo>
                <a:cubicBezTo>
                  <a:pt x="16206" y="1032"/>
                  <a:pt x="16733" y="833"/>
                  <a:pt x="17259" y="833"/>
                </a:cubicBezTo>
                <a:close/>
                <a:moveTo>
                  <a:pt x="14932" y="3672"/>
                </a:moveTo>
                <a:cubicBezTo>
                  <a:pt x="14827" y="3672"/>
                  <a:pt x="14727" y="3713"/>
                  <a:pt x="14646" y="3795"/>
                </a:cubicBezTo>
                <a:lnTo>
                  <a:pt x="13556" y="4899"/>
                </a:lnTo>
                <a:cubicBezTo>
                  <a:pt x="13396" y="5062"/>
                  <a:pt x="13396" y="5324"/>
                  <a:pt x="13556" y="5486"/>
                </a:cubicBezTo>
                <a:cubicBezTo>
                  <a:pt x="13717" y="5649"/>
                  <a:pt x="13975" y="5649"/>
                  <a:pt x="14136" y="5486"/>
                </a:cubicBezTo>
                <a:lnTo>
                  <a:pt x="15226" y="4382"/>
                </a:lnTo>
                <a:cubicBezTo>
                  <a:pt x="15387" y="4219"/>
                  <a:pt x="15386" y="3957"/>
                  <a:pt x="15226" y="3795"/>
                </a:cubicBezTo>
                <a:cubicBezTo>
                  <a:pt x="15146" y="3713"/>
                  <a:pt x="15037" y="3672"/>
                  <a:pt x="14932" y="3672"/>
                </a:cubicBezTo>
                <a:close/>
                <a:moveTo>
                  <a:pt x="1759" y="18396"/>
                </a:moveTo>
                <a:lnTo>
                  <a:pt x="3134" y="19789"/>
                </a:lnTo>
                <a:lnTo>
                  <a:pt x="1067" y="20490"/>
                </a:lnTo>
                <a:lnTo>
                  <a:pt x="1759" y="18396"/>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8" name="Freeform: Shape 1357"/>
          <p:cNvSpPr/>
          <p:nvPr/>
        </p:nvSpPr>
        <p:spPr>
          <a:xfrm>
            <a:off x="3044031" y="9251553"/>
            <a:ext cx="1130698" cy="979885"/>
          </a:xfrm>
          <a:custGeom>
            <a:avLst/>
            <a:gdLst/>
            <a:ahLst/>
            <a:cxnLst>
              <a:cxn ang="0">
                <a:pos x="wd2" y="hd2"/>
              </a:cxn>
              <a:cxn ang="5400000">
                <a:pos x="wd2" y="hd2"/>
              </a:cxn>
              <a:cxn ang="10800000">
                <a:pos x="wd2" y="hd2"/>
              </a:cxn>
              <a:cxn ang="16200000">
                <a:pos x="wd2" y="hd2"/>
              </a:cxn>
            </a:cxnLst>
            <a:rect l="0" t="0" r="r" b="b"/>
            <a:pathLst>
              <a:path w="21600" h="21600" extrusionOk="0">
                <a:moveTo>
                  <a:pt x="1084" y="0"/>
                </a:moveTo>
                <a:cubicBezTo>
                  <a:pt x="489" y="0"/>
                  <a:pt x="0" y="564"/>
                  <a:pt x="0" y="1251"/>
                </a:cubicBezTo>
                <a:lnTo>
                  <a:pt x="0" y="14540"/>
                </a:lnTo>
                <a:cubicBezTo>
                  <a:pt x="0" y="14769"/>
                  <a:pt x="165" y="14960"/>
                  <a:pt x="364" y="14960"/>
                </a:cubicBezTo>
                <a:cubicBezTo>
                  <a:pt x="382" y="14960"/>
                  <a:pt x="392" y="14937"/>
                  <a:pt x="409" y="14934"/>
                </a:cubicBezTo>
                <a:cubicBezTo>
                  <a:pt x="427" y="14937"/>
                  <a:pt x="437" y="14960"/>
                  <a:pt x="455" y="14960"/>
                </a:cubicBezTo>
                <a:lnTo>
                  <a:pt x="19674" y="14960"/>
                </a:lnTo>
                <a:cubicBezTo>
                  <a:pt x="19874" y="14960"/>
                  <a:pt x="20038" y="14770"/>
                  <a:pt x="20038" y="14540"/>
                </a:cubicBezTo>
                <a:cubicBezTo>
                  <a:pt x="20038" y="14311"/>
                  <a:pt x="19874" y="14129"/>
                  <a:pt x="19674" y="14129"/>
                </a:cubicBezTo>
                <a:lnTo>
                  <a:pt x="720" y="14129"/>
                </a:lnTo>
                <a:lnTo>
                  <a:pt x="720" y="1251"/>
                </a:lnTo>
                <a:cubicBezTo>
                  <a:pt x="720" y="1022"/>
                  <a:pt x="886" y="831"/>
                  <a:pt x="1084" y="831"/>
                </a:cubicBezTo>
                <a:lnTo>
                  <a:pt x="20516" y="831"/>
                </a:lnTo>
                <a:cubicBezTo>
                  <a:pt x="20714" y="831"/>
                  <a:pt x="20880" y="1022"/>
                  <a:pt x="20880" y="1251"/>
                </a:cubicBezTo>
                <a:lnTo>
                  <a:pt x="20880" y="16202"/>
                </a:lnTo>
                <a:cubicBezTo>
                  <a:pt x="20880" y="16431"/>
                  <a:pt x="20714" y="16613"/>
                  <a:pt x="20516" y="16613"/>
                </a:cubicBezTo>
                <a:lnTo>
                  <a:pt x="1084" y="16613"/>
                </a:lnTo>
                <a:cubicBezTo>
                  <a:pt x="886" y="16613"/>
                  <a:pt x="720" y="16431"/>
                  <a:pt x="720" y="16202"/>
                </a:cubicBezTo>
                <a:cubicBezTo>
                  <a:pt x="720" y="15973"/>
                  <a:pt x="563" y="15791"/>
                  <a:pt x="364" y="15791"/>
                </a:cubicBezTo>
                <a:cubicBezTo>
                  <a:pt x="165" y="15791"/>
                  <a:pt x="0" y="15973"/>
                  <a:pt x="0" y="16202"/>
                </a:cubicBezTo>
                <a:cubicBezTo>
                  <a:pt x="0" y="16890"/>
                  <a:pt x="489" y="17444"/>
                  <a:pt x="1084" y="17444"/>
                </a:cubicBezTo>
                <a:lnTo>
                  <a:pt x="12237" y="17444"/>
                </a:lnTo>
                <a:lnTo>
                  <a:pt x="12237" y="20769"/>
                </a:lnTo>
                <a:lnTo>
                  <a:pt x="9363" y="20769"/>
                </a:lnTo>
                <a:lnTo>
                  <a:pt x="9363" y="18696"/>
                </a:lnTo>
                <a:cubicBezTo>
                  <a:pt x="9363" y="18466"/>
                  <a:pt x="9199" y="18276"/>
                  <a:pt x="8999" y="18276"/>
                </a:cubicBezTo>
                <a:cubicBezTo>
                  <a:pt x="8801" y="18276"/>
                  <a:pt x="8643" y="18466"/>
                  <a:pt x="8643" y="18696"/>
                </a:cubicBezTo>
                <a:lnTo>
                  <a:pt x="8643" y="20769"/>
                </a:lnTo>
                <a:lnTo>
                  <a:pt x="6839" y="20769"/>
                </a:lnTo>
                <a:cubicBezTo>
                  <a:pt x="6640" y="20769"/>
                  <a:pt x="6482" y="20959"/>
                  <a:pt x="6482" y="21189"/>
                </a:cubicBezTo>
                <a:cubicBezTo>
                  <a:pt x="6482" y="21418"/>
                  <a:pt x="6640" y="21600"/>
                  <a:pt x="6839" y="21600"/>
                </a:cubicBezTo>
                <a:lnTo>
                  <a:pt x="14761" y="21600"/>
                </a:lnTo>
                <a:cubicBezTo>
                  <a:pt x="14960" y="21600"/>
                  <a:pt x="15118" y="21418"/>
                  <a:pt x="15118" y="21189"/>
                </a:cubicBezTo>
                <a:cubicBezTo>
                  <a:pt x="15118" y="20959"/>
                  <a:pt x="14960" y="20769"/>
                  <a:pt x="14761" y="20769"/>
                </a:cubicBezTo>
                <a:lnTo>
                  <a:pt x="12957" y="20769"/>
                </a:lnTo>
                <a:lnTo>
                  <a:pt x="12957" y="17444"/>
                </a:lnTo>
                <a:lnTo>
                  <a:pt x="20516" y="17444"/>
                </a:lnTo>
                <a:cubicBezTo>
                  <a:pt x="21111" y="17445"/>
                  <a:pt x="21600" y="16890"/>
                  <a:pt x="21600" y="16202"/>
                </a:cubicBezTo>
                <a:lnTo>
                  <a:pt x="21600" y="1251"/>
                </a:lnTo>
                <a:cubicBezTo>
                  <a:pt x="21600" y="564"/>
                  <a:pt x="21111" y="0"/>
                  <a:pt x="20516" y="0"/>
                </a:cubicBezTo>
                <a:lnTo>
                  <a:pt x="1084" y="0"/>
                </a:lnTo>
                <a:close/>
                <a:moveTo>
                  <a:pt x="19697" y="15336"/>
                </a:moveTo>
                <a:cubicBezTo>
                  <a:pt x="19611" y="15336"/>
                  <a:pt x="19528" y="15374"/>
                  <a:pt x="19462" y="15450"/>
                </a:cubicBezTo>
                <a:cubicBezTo>
                  <a:pt x="19330" y="15602"/>
                  <a:pt x="19330" y="15849"/>
                  <a:pt x="19462" y="16001"/>
                </a:cubicBezTo>
                <a:cubicBezTo>
                  <a:pt x="19594" y="16153"/>
                  <a:pt x="19808" y="16153"/>
                  <a:pt x="19940" y="16001"/>
                </a:cubicBezTo>
                <a:cubicBezTo>
                  <a:pt x="20071" y="15849"/>
                  <a:pt x="20071" y="15602"/>
                  <a:pt x="19940" y="15450"/>
                </a:cubicBezTo>
                <a:cubicBezTo>
                  <a:pt x="19874" y="15374"/>
                  <a:pt x="19783" y="15336"/>
                  <a:pt x="19697" y="15336"/>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19" name="Freeform: Shape 1362"/>
          <p:cNvSpPr/>
          <p:nvPr/>
        </p:nvSpPr>
        <p:spPr>
          <a:xfrm>
            <a:off x="1230312" y="9270603"/>
            <a:ext cx="1130301" cy="942182"/>
          </a:xfrm>
          <a:custGeom>
            <a:avLst/>
            <a:gdLst/>
            <a:ahLst/>
            <a:cxnLst>
              <a:cxn ang="0">
                <a:pos x="wd2" y="hd2"/>
              </a:cxn>
              <a:cxn ang="5400000">
                <a:pos x="wd2" y="hd2"/>
              </a:cxn>
              <a:cxn ang="10800000">
                <a:pos x="wd2" y="hd2"/>
              </a:cxn>
              <a:cxn ang="16200000">
                <a:pos x="wd2" y="hd2"/>
              </a:cxn>
            </a:cxnLst>
            <a:rect l="0" t="0" r="r" b="b"/>
            <a:pathLst>
              <a:path w="21600" h="21600" extrusionOk="0">
                <a:moveTo>
                  <a:pt x="3238" y="0"/>
                </a:moveTo>
                <a:cubicBezTo>
                  <a:pt x="2643" y="0"/>
                  <a:pt x="2162" y="578"/>
                  <a:pt x="2162" y="1292"/>
                </a:cubicBezTo>
                <a:lnTo>
                  <a:pt x="2162" y="13393"/>
                </a:lnTo>
                <a:cubicBezTo>
                  <a:pt x="2162" y="13632"/>
                  <a:pt x="2320" y="13821"/>
                  <a:pt x="2518" y="13821"/>
                </a:cubicBezTo>
                <a:lnTo>
                  <a:pt x="17497" y="13821"/>
                </a:lnTo>
                <a:cubicBezTo>
                  <a:pt x="17695" y="13821"/>
                  <a:pt x="17861" y="13632"/>
                  <a:pt x="17861" y="13393"/>
                </a:cubicBezTo>
                <a:cubicBezTo>
                  <a:pt x="17861" y="13155"/>
                  <a:pt x="17695" y="12956"/>
                  <a:pt x="17497" y="12956"/>
                </a:cubicBezTo>
                <a:lnTo>
                  <a:pt x="2882" y="12956"/>
                </a:lnTo>
                <a:lnTo>
                  <a:pt x="2882" y="1292"/>
                </a:lnTo>
                <a:cubicBezTo>
                  <a:pt x="2882" y="1054"/>
                  <a:pt x="3040" y="864"/>
                  <a:pt x="3238" y="864"/>
                </a:cubicBezTo>
                <a:lnTo>
                  <a:pt x="18362" y="864"/>
                </a:lnTo>
                <a:cubicBezTo>
                  <a:pt x="18560" y="864"/>
                  <a:pt x="18726" y="1054"/>
                  <a:pt x="18726" y="1292"/>
                </a:cubicBezTo>
                <a:lnTo>
                  <a:pt x="18726" y="11009"/>
                </a:lnTo>
                <a:lnTo>
                  <a:pt x="4505" y="11009"/>
                </a:lnTo>
                <a:cubicBezTo>
                  <a:pt x="4491" y="11009"/>
                  <a:pt x="4477" y="11002"/>
                  <a:pt x="4467" y="10991"/>
                </a:cubicBezTo>
                <a:cubicBezTo>
                  <a:pt x="4458" y="10980"/>
                  <a:pt x="4452" y="10971"/>
                  <a:pt x="4452" y="10955"/>
                </a:cubicBezTo>
                <a:lnTo>
                  <a:pt x="4452" y="2866"/>
                </a:lnTo>
                <a:cubicBezTo>
                  <a:pt x="4452" y="2850"/>
                  <a:pt x="4458" y="2832"/>
                  <a:pt x="4467" y="2821"/>
                </a:cubicBezTo>
                <a:cubicBezTo>
                  <a:pt x="4477" y="2810"/>
                  <a:pt x="4491" y="2802"/>
                  <a:pt x="4505" y="2802"/>
                </a:cubicBezTo>
                <a:lnTo>
                  <a:pt x="17095" y="2802"/>
                </a:lnTo>
                <a:cubicBezTo>
                  <a:pt x="17108" y="2802"/>
                  <a:pt x="17124" y="2810"/>
                  <a:pt x="17133" y="2821"/>
                </a:cubicBezTo>
                <a:cubicBezTo>
                  <a:pt x="17142" y="2832"/>
                  <a:pt x="17148" y="2850"/>
                  <a:pt x="17148" y="2866"/>
                </a:cubicBezTo>
                <a:lnTo>
                  <a:pt x="17148" y="10090"/>
                </a:lnTo>
                <a:cubicBezTo>
                  <a:pt x="17148" y="10329"/>
                  <a:pt x="17306" y="10518"/>
                  <a:pt x="17504" y="10518"/>
                </a:cubicBezTo>
                <a:cubicBezTo>
                  <a:pt x="17703" y="10518"/>
                  <a:pt x="17869" y="10329"/>
                  <a:pt x="17869" y="10090"/>
                </a:cubicBezTo>
                <a:lnTo>
                  <a:pt x="17869" y="2866"/>
                </a:lnTo>
                <a:cubicBezTo>
                  <a:pt x="17869" y="2612"/>
                  <a:pt x="17781" y="2378"/>
                  <a:pt x="17641" y="2211"/>
                </a:cubicBezTo>
                <a:cubicBezTo>
                  <a:pt x="17502" y="2044"/>
                  <a:pt x="17307" y="1938"/>
                  <a:pt x="17095" y="1938"/>
                </a:cubicBezTo>
                <a:lnTo>
                  <a:pt x="4505" y="1938"/>
                </a:lnTo>
                <a:cubicBezTo>
                  <a:pt x="4293" y="1938"/>
                  <a:pt x="4099" y="2044"/>
                  <a:pt x="3959" y="2211"/>
                </a:cubicBezTo>
                <a:cubicBezTo>
                  <a:pt x="3819" y="2378"/>
                  <a:pt x="3731" y="2611"/>
                  <a:pt x="3731" y="2866"/>
                </a:cubicBezTo>
                <a:lnTo>
                  <a:pt x="3731" y="10955"/>
                </a:lnTo>
                <a:cubicBezTo>
                  <a:pt x="3731" y="11210"/>
                  <a:pt x="3819" y="11443"/>
                  <a:pt x="3959" y="11610"/>
                </a:cubicBezTo>
                <a:cubicBezTo>
                  <a:pt x="4099" y="11777"/>
                  <a:pt x="4293" y="11874"/>
                  <a:pt x="4505" y="11874"/>
                </a:cubicBezTo>
                <a:lnTo>
                  <a:pt x="18726" y="11874"/>
                </a:lnTo>
                <a:lnTo>
                  <a:pt x="18726" y="13393"/>
                </a:lnTo>
                <a:cubicBezTo>
                  <a:pt x="18726" y="13632"/>
                  <a:pt x="18884" y="13821"/>
                  <a:pt x="19082" y="13821"/>
                </a:cubicBezTo>
                <a:cubicBezTo>
                  <a:pt x="19281" y="13821"/>
                  <a:pt x="19446" y="13632"/>
                  <a:pt x="19446" y="13393"/>
                </a:cubicBezTo>
                <a:lnTo>
                  <a:pt x="19446" y="1292"/>
                </a:lnTo>
                <a:cubicBezTo>
                  <a:pt x="19446" y="578"/>
                  <a:pt x="18957" y="0"/>
                  <a:pt x="18362" y="0"/>
                </a:cubicBezTo>
                <a:lnTo>
                  <a:pt x="3238" y="0"/>
                </a:lnTo>
                <a:close/>
                <a:moveTo>
                  <a:pt x="2571" y="14685"/>
                </a:moveTo>
                <a:cubicBezTo>
                  <a:pt x="2547" y="14685"/>
                  <a:pt x="2533" y="14707"/>
                  <a:pt x="2510" y="14712"/>
                </a:cubicBezTo>
                <a:cubicBezTo>
                  <a:pt x="2392" y="14717"/>
                  <a:pt x="2272" y="14764"/>
                  <a:pt x="2207" y="14894"/>
                </a:cubicBezTo>
                <a:lnTo>
                  <a:pt x="53" y="19216"/>
                </a:lnTo>
                <a:cubicBezTo>
                  <a:pt x="36" y="19250"/>
                  <a:pt x="46" y="19289"/>
                  <a:pt x="38" y="19325"/>
                </a:cubicBezTo>
                <a:cubicBezTo>
                  <a:pt x="28" y="19365"/>
                  <a:pt x="0" y="19391"/>
                  <a:pt x="0" y="19435"/>
                </a:cubicBezTo>
                <a:cubicBezTo>
                  <a:pt x="0" y="19460"/>
                  <a:pt x="14" y="19482"/>
                  <a:pt x="15" y="19507"/>
                </a:cubicBezTo>
                <a:cubicBezTo>
                  <a:pt x="18" y="19528"/>
                  <a:pt x="18" y="19542"/>
                  <a:pt x="23" y="19562"/>
                </a:cubicBezTo>
                <a:cubicBezTo>
                  <a:pt x="81" y="20691"/>
                  <a:pt x="843" y="21600"/>
                  <a:pt x="1797" y="21600"/>
                </a:cubicBezTo>
                <a:lnTo>
                  <a:pt x="19803" y="21600"/>
                </a:lnTo>
                <a:cubicBezTo>
                  <a:pt x="20757" y="21600"/>
                  <a:pt x="21519" y="20691"/>
                  <a:pt x="21577" y="19562"/>
                </a:cubicBezTo>
                <a:cubicBezTo>
                  <a:pt x="21582" y="19542"/>
                  <a:pt x="21582" y="19528"/>
                  <a:pt x="21585" y="19507"/>
                </a:cubicBezTo>
                <a:cubicBezTo>
                  <a:pt x="21586" y="19482"/>
                  <a:pt x="21600" y="19460"/>
                  <a:pt x="21600" y="19435"/>
                </a:cubicBezTo>
                <a:cubicBezTo>
                  <a:pt x="21600" y="19398"/>
                  <a:pt x="21577" y="19377"/>
                  <a:pt x="21570" y="19344"/>
                </a:cubicBezTo>
                <a:cubicBezTo>
                  <a:pt x="21561" y="19301"/>
                  <a:pt x="21574" y="19256"/>
                  <a:pt x="21554" y="19216"/>
                </a:cubicBezTo>
                <a:lnTo>
                  <a:pt x="19393" y="14894"/>
                </a:lnTo>
                <a:cubicBezTo>
                  <a:pt x="19327" y="14764"/>
                  <a:pt x="19208" y="14685"/>
                  <a:pt x="19082" y="14685"/>
                </a:cubicBezTo>
                <a:lnTo>
                  <a:pt x="2571" y="14685"/>
                </a:lnTo>
                <a:close/>
                <a:moveTo>
                  <a:pt x="2723" y="15549"/>
                </a:moveTo>
                <a:lnTo>
                  <a:pt x="18877" y="15549"/>
                </a:lnTo>
                <a:lnTo>
                  <a:pt x="20606" y="19007"/>
                </a:lnTo>
                <a:lnTo>
                  <a:pt x="19082" y="19007"/>
                </a:lnTo>
                <a:cubicBezTo>
                  <a:pt x="18883" y="19007"/>
                  <a:pt x="18726" y="19196"/>
                  <a:pt x="18726" y="19435"/>
                </a:cubicBezTo>
                <a:cubicBezTo>
                  <a:pt x="18726" y="19674"/>
                  <a:pt x="18883" y="19871"/>
                  <a:pt x="19082" y="19871"/>
                </a:cubicBezTo>
                <a:lnTo>
                  <a:pt x="20819" y="19871"/>
                </a:lnTo>
                <a:cubicBezTo>
                  <a:pt x="20671" y="20374"/>
                  <a:pt x="20272" y="20736"/>
                  <a:pt x="19803" y="20736"/>
                </a:cubicBezTo>
                <a:lnTo>
                  <a:pt x="1797" y="20736"/>
                </a:lnTo>
                <a:cubicBezTo>
                  <a:pt x="1328" y="20736"/>
                  <a:pt x="929" y="20374"/>
                  <a:pt x="781" y="19871"/>
                </a:cubicBezTo>
                <a:lnTo>
                  <a:pt x="17285" y="19871"/>
                </a:lnTo>
                <a:cubicBezTo>
                  <a:pt x="17484" y="19871"/>
                  <a:pt x="17641" y="19674"/>
                  <a:pt x="17641" y="19435"/>
                </a:cubicBezTo>
                <a:cubicBezTo>
                  <a:pt x="17641" y="19196"/>
                  <a:pt x="17484" y="19007"/>
                  <a:pt x="17285" y="19007"/>
                </a:cubicBezTo>
                <a:lnTo>
                  <a:pt x="994" y="19007"/>
                </a:lnTo>
                <a:lnTo>
                  <a:pt x="2723" y="15549"/>
                </a:lnTo>
                <a:close/>
                <a:moveTo>
                  <a:pt x="3557" y="16414"/>
                </a:moveTo>
                <a:cubicBezTo>
                  <a:pt x="3358" y="16414"/>
                  <a:pt x="3201" y="16603"/>
                  <a:pt x="3201" y="16841"/>
                </a:cubicBezTo>
                <a:cubicBezTo>
                  <a:pt x="3201" y="17081"/>
                  <a:pt x="3358" y="17278"/>
                  <a:pt x="3557" y="17278"/>
                </a:cubicBezTo>
                <a:cubicBezTo>
                  <a:pt x="3756" y="17278"/>
                  <a:pt x="3913" y="17081"/>
                  <a:pt x="3913" y="16841"/>
                </a:cubicBezTo>
                <a:cubicBezTo>
                  <a:pt x="3913" y="16603"/>
                  <a:pt x="3756" y="16414"/>
                  <a:pt x="3557" y="16414"/>
                </a:cubicBezTo>
                <a:close/>
                <a:moveTo>
                  <a:pt x="4998" y="16414"/>
                </a:moveTo>
                <a:cubicBezTo>
                  <a:pt x="4799" y="16414"/>
                  <a:pt x="4634" y="16603"/>
                  <a:pt x="4634" y="16841"/>
                </a:cubicBezTo>
                <a:cubicBezTo>
                  <a:pt x="4634" y="17081"/>
                  <a:pt x="4799" y="17278"/>
                  <a:pt x="4998" y="17278"/>
                </a:cubicBezTo>
                <a:cubicBezTo>
                  <a:pt x="5197" y="17278"/>
                  <a:pt x="5354" y="17081"/>
                  <a:pt x="5354" y="16841"/>
                </a:cubicBezTo>
                <a:cubicBezTo>
                  <a:pt x="5354" y="16603"/>
                  <a:pt x="5197" y="16414"/>
                  <a:pt x="4998" y="16414"/>
                </a:cubicBezTo>
                <a:close/>
                <a:moveTo>
                  <a:pt x="6439" y="16414"/>
                </a:moveTo>
                <a:cubicBezTo>
                  <a:pt x="6240" y="16414"/>
                  <a:pt x="6075" y="16603"/>
                  <a:pt x="6075" y="16841"/>
                </a:cubicBezTo>
                <a:cubicBezTo>
                  <a:pt x="6075" y="17081"/>
                  <a:pt x="6240" y="17278"/>
                  <a:pt x="6439" y="17278"/>
                </a:cubicBezTo>
                <a:cubicBezTo>
                  <a:pt x="6638" y="17278"/>
                  <a:pt x="6796" y="17081"/>
                  <a:pt x="6796" y="16841"/>
                </a:cubicBezTo>
                <a:cubicBezTo>
                  <a:pt x="6796" y="16603"/>
                  <a:pt x="6638" y="16414"/>
                  <a:pt x="6439" y="16414"/>
                </a:cubicBezTo>
                <a:close/>
                <a:moveTo>
                  <a:pt x="7880" y="16414"/>
                </a:moveTo>
                <a:cubicBezTo>
                  <a:pt x="7681" y="16414"/>
                  <a:pt x="7516" y="16603"/>
                  <a:pt x="7516" y="16841"/>
                </a:cubicBezTo>
                <a:cubicBezTo>
                  <a:pt x="7516" y="17081"/>
                  <a:pt x="7681" y="17278"/>
                  <a:pt x="7880" y="17278"/>
                </a:cubicBezTo>
                <a:cubicBezTo>
                  <a:pt x="8079" y="17278"/>
                  <a:pt x="8237" y="17081"/>
                  <a:pt x="8237" y="16841"/>
                </a:cubicBezTo>
                <a:cubicBezTo>
                  <a:pt x="8237" y="16603"/>
                  <a:pt x="8079" y="16414"/>
                  <a:pt x="7880" y="16414"/>
                </a:cubicBezTo>
                <a:close/>
                <a:moveTo>
                  <a:pt x="9321" y="16414"/>
                </a:moveTo>
                <a:cubicBezTo>
                  <a:pt x="9122" y="16414"/>
                  <a:pt x="8957" y="16603"/>
                  <a:pt x="8957" y="16841"/>
                </a:cubicBezTo>
                <a:cubicBezTo>
                  <a:pt x="8957" y="17081"/>
                  <a:pt x="9122" y="17278"/>
                  <a:pt x="9321" y="17278"/>
                </a:cubicBezTo>
                <a:cubicBezTo>
                  <a:pt x="9520" y="17278"/>
                  <a:pt x="9678" y="17081"/>
                  <a:pt x="9678" y="16841"/>
                </a:cubicBezTo>
                <a:cubicBezTo>
                  <a:pt x="9678" y="16603"/>
                  <a:pt x="9520" y="16414"/>
                  <a:pt x="9321" y="16414"/>
                </a:cubicBezTo>
                <a:close/>
                <a:moveTo>
                  <a:pt x="10762" y="16414"/>
                </a:moveTo>
                <a:cubicBezTo>
                  <a:pt x="10563" y="16414"/>
                  <a:pt x="10398" y="16603"/>
                  <a:pt x="10398" y="16841"/>
                </a:cubicBezTo>
                <a:cubicBezTo>
                  <a:pt x="10398" y="17081"/>
                  <a:pt x="10563" y="17278"/>
                  <a:pt x="10762" y="17278"/>
                </a:cubicBezTo>
                <a:cubicBezTo>
                  <a:pt x="10961" y="17278"/>
                  <a:pt x="11119" y="17081"/>
                  <a:pt x="11119" y="16841"/>
                </a:cubicBezTo>
                <a:cubicBezTo>
                  <a:pt x="11119" y="16603"/>
                  <a:pt x="10961" y="16414"/>
                  <a:pt x="10762" y="16414"/>
                </a:cubicBezTo>
                <a:close/>
                <a:moveTo>
                  <a:pt x="12196" y="16414"/>
                </a:moveTo>
                <a:cubicBezTo>
                  <a:pt x="11997" y="16414"/>
                  <a:pt x="11839" y="16603"/>
                  <a:pt x="11839" y="16841"/>
                </a:cubicBezTo>
                <a:cubicBezTo>
                  <a:pt x="11839" y="17081"/>
                  <a:pt x="11997" y="17278"/>
                  <a:pt x="12196" y="17278"/>
                </a:cubicBezTo>
                <a:cubicBezTo>
                  <a:pt x="12395" y="17278"/>
                  <a:pt x="12560" y="17081"/>
                  <a:pt x="12560" y="16841"/>
                </a:cubicBezTo>
                <a:cubicBezTo>
                  <a:pt x="12560" y="16603"/>
                  <a:pt x="12395" y="16414"/>
                  <a:pt x="12196" y="16414"/>
                </a:cubicBezTo>
                <a:close/>
                <a:moveTo>
                  <a:pt x="13637" y="16414"/>
                </a:moveTo>
                <a:cubicBezTo>
                  <a:pt x="13438" y="16414"/>
                  <a:pt x="13280" y="16603"/>
                  <a:pt x="13280" y="16841"/>
                </a:cubicBezTo>
                <a:cubicBezTo>
                  <a:pt x="13280" y="17081"/>
                  <a:pt x="13438" y="17278"/>
                  <a:pt x="13637" y="17278"/>
                </a:cubicBezTo>
                <a:cubicBezTo>
                  <a:pt x="13836" y="17278"/>
                  <a:pt x="14001" y="17081"/>
                  <a:pt x="14001" y="16841"/>
                </a:cubicBezTo>
                <a:cubicBezTo>
                  <a:pt x="14001" y="16603"/>
                  <a:pt x="13836" y="16414"/>
                  <a:pt x="13637" y="16414"/>
                </a:cubicBezTo>
                <a:close/>
                <a:moveTo>
                  <a:pt x="15078" y="16414"/>
                </a:moveTo>
                <a:cubicBezTo>
                  <a:pt x="14878" y="16414"/>
                  <a:pt x="14721" y="16603"/>
                  <a:pt x="14721" y="16841"/>
                </a:cubicBezTo>
                <a:cubicBezTo>
                  <a:pt x="14721" y="17081"/>
                  <a:pt x="14878" y="17278"/>
                  <a:pt x="15078" y="17278"/>
                </a:cubicBezTo>
                <a:cubicBezTo>
                  <a:pt x="15277" y="17278"/>
                  <a:pt x="15442" y="17081"/>
                  <a:pt x="15442" y="16841"/>
                </a:cubicBezTo>
                <a:cubicBezTo>
                  <a:pt x="15442" y="16603"/>
                  <a:pt x="15277" y="16414"/>
                  <a:pt x="15078" y="16414"/>
                </a:cubicBezTo>
                <a:close/>
                <a:moveTo>
                  <a:pt x="16519" y="16414"/>
                </a:moveTo>
                <a:cubicBezTo>
                  <a:pt x="16320" y="16414"/>
                  <a:pt x="16162" y="16603"/>
                  <a:pt x="16162" y="16841"/>
                </a:cubicBezTo>
                <a:cubicBezTo>
                  <a:pt x="16162" y="17081"/>
                  <a:pt x="16320" y="17278"/>
                  <a:pt x="16519" y="17278"/>
                </a:cubicBezTo>
                <a:cubicBezTo>
                  <a:pt x="16718" y="17278"/>
                  <a:pt x="16883" y="17081"/>
                  <a:pt x="16883" y="16841"/>
                </a:cubicBezTo>
                <a:cubicBezTo>
                  <a:pt x="16883" y="16603"/>
                  <a:pt x="16718" y="16414"/>
                  <a:pt x="16519" y="16414"/>
                </a:cubicBezTo>
                <a:close/>
                <a:moveTo>
                  <a:pt x="17960" y="16414"/>
                </a:moveTo>
                <a:cubicBezTo>
                  <a:pt x="17761" y="16414"/>
                  <a:pt x="17603" y="16603"/>
                  <a:pt x="17603" y="16841"/>
                </a:cubicBezTo>
                <a:cubicBezTo>
                  <a:pt x="17603" y="17081"/>
                  <a:pt x="17761" y="17278"/>
                  <a:pt x="17960" y="17278"/>
                </a:cubicBezTo>
                <a:cubicBezTo>
                  <a:pt x="18159" y="17278"/>
                  <a:pt x="18324" y="17081"/>
                  <a:pt x="18324" y="16841"/>
                </a:cubicBezTo>
                <a:cubicBezTo>
                  <a:pt x="18324" y="16603"/>
                  <a:pt x="18159" y="16414"/>
                  <a:pt x="17960" y="16414"/>
                </a:cubicBezTo>
                <a:close/>
                <a:moveTo>
                  <a:pt x="2791" y="17278"/>
                </a:moveTo>
                <a:cubicBezTo>
                  <a:pt x="2592" y="17278"/>
                  <a:pt x="2435" y="17468"/>
                  <a:pt x="2435" y="17706"/>
                </a:cubicBezTo>
                <a:cubicBezTo>
                  <a:pt x="2435" y="17945"/>
                  <a:pt x="2592" y="18143"/>
                  <a:pt x="2791" y="18143"/>
                </a:cubicBezTo>
                <a:cubicBezTo>
                  <a:pt x="2990" y="18143"/>
                  <a:pt x="3155" y="17945"/>
                  <a:pt x="3155" y="17706"/>
                </a:cubicBezTo>
                <a:cubicBezTo>
                  <a:pt x="3155" y="17468"/>
                  <a:pt x="2990" y="17278"/>
                  <a:pt x="2791" y="17278"/>
                </a:cubicBezTo>
                <a:close/>
                <a:moveTo>
                  <a:pt x="4247" y="17278"/>
                </a:moveTo>
                <a:cubicBezTo>
                  <a:pt x="4048" y="17278"/>
                  <a:pt x="3891" y="17468"/>
                  <a:pt x="3891" y="17706"/>
                </a:cubicBezTo>
                <a:cubicBezTo>
                  <a:pt x="3891" y="17945"/>
                  <a:pt x="4048" y="18143"/>
                  <a:pt x="4247" y="18143"/>
                </a:cubicBezTo>
                <a:cubicBezTo>
                  <a:pt x="4446" y="18143"/>
                  <a:pt x="4611" y="17945"/>
                  <a:pt x="4611" y="17706"/>
                </a:cubicBezTo>
                <a:cubicBezTo>
                  <a:pt x="4611" y="17468"/>
                  <a:pt x="4446" y="17278"/>
                  <a:pt x="4247" y="17278"/>
                </a:cubicBezTo>
                <a:close/>
                <a:moveTo>
                  <a:pt x="5703" y="17278"/>
                </a:moveTo>
                <a:cubicBezTo>
                  <a:pt x="5504" y="17278"/>
                  <a:pt x="5347" y="17468"/>
                  <a:pt x="5347" y="17706"/>
                </a:cubicBezTo>
                <a:cubicBezTo>
                  <a:pt x="5347" y="17945"/>
                  <a:pt x="5504" y="18143"/>
                  <a:pt x="5703" y="18143"/>
                </a:cubicBezTo>
                <a:cubicBezTo>
                  <a:pt x="5902" y="18143"/>
                  <a:pt x="6067" y="17945"/>
                  <a:pt x="6067" y="17706"/>
                </a:cubicBezTo>
                <a:cubicBezTo>
                  <a:pt x="6067" y="17468"/>
                  <a:pt x="5902" y="17278"/>
                  <a:pt x="5703" y="17278"/>
                </a:cubicBezTo>
                <a:close/>
                <a:moveTo>
                  <a:pt x="7160" y="17278"/>
                </a:moveTo>
                <a:cubicBezTo>
                  <a:pt x="6961" y="17278"/>
                  <a:pt x="6803" y="17468"/>
                  <a:pt x="6803" y="17706"/>
                </a:cubicBezTo>
                <a:cubicBezTo>
                  <a:pt x="6803" y="17945"/>
                  <a:pt x="6961" y="18143"/>
                  <a:pt x="7160" y="18143"/>
                </a:cubicBezTo>
                <a:cubicBezTo>
                  <a:pt x="7359" y="18143"/>
                  <a:pt x="7524" y="17945"/>
                  <a:pt x="7524" y="17706"/>
                </a:cubicBezTo>
                <a:cubicBezTo>
                  <a:pt x="7524" y="17468"/>
                  <a:pt x="7359" y="17278"/>
                  <a:pt x="7160" y="17278"/>
                </a:cubicBezTo>
                <a:close/>
                <a:moveTo>
                  <a:pt x="8616" y="17278"/>
                </a:moveTo>
                <a:cubicBezTo>
                  <a:pt x="8417" y="17278"/>
                  <a:pt x="8259" y="17468"/>
                  <a:pt x="8259" y="17706"/>
                </a:cubicBezTo>
                <a:cubicBezTo>
                  <a:pt x="8259" y="17945"/>
                  <a:pt x="8417" y="18143"/>
                  <a:pt x="8616" y="18143"/>
                </a:cubicBezTo>
                <a:cubicBezTo>
                  <a:pt x="8815" y="18143"/>
                  <a:pt x="8980" y="17945"/>
                  <a:pt x="8980" y="17706"/>
                </a:cubicBezTo>
                <a:cubicBezTo>
                  <a:pt x="8980" y="17468"/>
                  <a:pt x="8815" y="17278"/>
                  <a:pt x="8616" y="17278"/>
                </a:cubicBezTo>
                <a:close/>
                <a:moveTo>
                  <a:pt x="10072" y="17278"/>
                </a:moveTo>
                <a:cubicBezTo>
                  <a:pt x="9873" y="17278"/>
                  <a:pt x="9715" y="17468"/>
                  <a:pt x="9715" y="17706"/>
                </a:cubicBezTo>
                <a:cubicBezTo>
                  <a:pt x="9715" y="17945"/>
                  <a:pt x="9873" y="18143"/>
                  <a:pt x="10072" y="18143"/>
                </a:cubicBezTo>
                <a:cubicBezTo>
                  <a:pt x="10271" y="18143"/>
                  <a:pt x="10436" y="17945"/>
                  <a:pt x="10436" y="17706"/>
                </a:cubicBezTo>
                <a:cubicBezTo>
                  <a:pt x="10436" y="17468"/>
                  <a:pt x="10271" y="17278"/>
                  <a:pt x="10072" y="17278"/>
                </a:cubicBezTo>
                <a:close/>
                <a:moveTo>
                  <a:pt x="11528" y="17278"/>
                </a:moveTo>
                <a:cubicBezTo>
                  <a:pt x="11329" y="17278"/>
                  <a:pt x="11172" y="17468"/>
                  <a:pt x="11172" y="17706"/>
                </a:cubicBezTo>
                <a:cubicBezTo>
                  <a:pt x="11172" y="17945"/>
                  <a:pt x="11329" y="18143"/>
                  <a:pt x="11528" y="18143"/>
                </a:cubicBezTo>
                <a:cubicBezTo>
                  <a:pt x="11727" y="18143"/>
                  <a:pt x="11892" y="17945"/>
                  <a:pt x="11892" y="17706"/>
                </a:cubicBezTo>
                <a:cubicBezTo>
                  <a:pt x="11892" y="17468"/>
                  <a:pt x="11727" y="17278"/>
                  <a:pt x="11528" y="17278"/>
                </a:cubicBezTo>
                <a:close/>
                <a:moveTo>
                  <a:pt x="12984" y="17278"/>
                </a:moveTo>
                <a:cubicBezTo>
                  <a:pt x="12785" y="17278"/>
                  <a:pt x="12628" y="17468"/>
                  <a:pt x="12628" y="17706"/>
                </a:cubicBezTo>
                <a:cubicBezTo>
                  <a:pt x="12628" y="17945"/>
                  <a:pt x="12785" y="18143"/>
                  <a:pt x="12984" y="18143"/>
                </a:cubicBezTo>
                <a:cubicBezTo>
                  <a:pt x="13183" y="18143"/>
                  <a:pt x="13348" y="17945"/>
                  <a:pt x="13348" y="17706"/>
                </a:cubicBezTo>
                <a:cubicBezTo>
                  <a:pt x="13348" y="17468"/>
                  <a:pt x="13183" y="17278"/>
                  <a:pt x="12984" y="17278"/>
                </a:cubicBezTo>
                <a:close/>
                <a:moveTo>
                  <a:pt x="14440" y="17278"/>
                </a:moveTo>
                <a:cubicBezTo>
                  <a:pt x="14241" y="17278"/>
                  <a:pt x="14084" y="17468"/>
                  <a:pt x="14084" y="17706"/>
                </a:cubicBezTo>
                <a:cubicBezTo>
                  <a:pt x="14084" y="17945"/>
                  <a:pt x="14241" y="18143"/>
                  <a:pt x="14440" y="18143"/>
                </a:cubicBezTo>
                <a:cubicBezTo>
                  <a:pt x="14639" y="18143"/>
                  <a:pt x="14804" y="17945"/>
                  <a:pt x="14804" y="17706"/>
                </a:cubicBezTo>
                <a:cubicBezTo>
                  <a:pt x="14804" y="17468"/>
                  <a:pt x="14639" y="17278"/>
                  <a:pt x="14440" y="17278"/>
                </a:cubicBezTo>
                <a:close/>
                <a:moveTo>
                  <a:pt x="15897" y="17278"/>
                </a:moveTo>
                <a:cubicBezTo>
                  <a:pt x="15698" y="17278"/>
                  <a:pt x="15540" y="17468"/>
                  <a:pt x="15540" y="17706"/>
                </a:cubicBezTo>
                <a:cubicBezTo>
                  <a:pt x="15540" y="17945"/>
                  <a:pt x="15698" y="18143"/>
                  <a:pt x="15897" y="18143"/>
                </a:cubicBezTo>
                <a:cubicBezTo>
                  <a:pt x="16096" y="18143"/>
                  <a:pt x="16261" y="17945"/>
                  <a:pt x="16261" y="17706"/>
                </a:cubicBezTo>
                <a:cubicBezTo>
                  <a:pt x="16261" y="17468"/>
                  <a:pt x="16096" y="17278"/>
                  <a:pt x="15897" y="17278"/>
                </a:cubicBezTo>
                <a:close/>
                <a:moveTo>
                  <a:pt x="17353" y="17278"/>
                </a:moveTo>
                <a:cubicBezTo>
                  <a:pt x="17154" y="17278"/>
                  <a:pt x="16996" y="17468"/>
                  <a:pt x="16996" y="17706"/>
                </a:cubicBezTo>
                <a:cubicBezTo>
                  <a:pt x="16996" y="17945"/>
                  <a:pt x="17154" y="18143"/>
                  <a:pt x="17353" y="18143"/>
                </a:cubicBezTo>
                <a:cubicBezTo>
                  <a:pt x="17552" y="18143"/>
                  <a:pt x="17717" y="17945"/>
                  <a:pt x="17717" y="17706"/>
                </a:cubicBezTo>
                <a:cubicBezTo>
                  <a:pt x="17717" y="17468"/>
                  <a:pt x="17552" y="17278"/>
                  <a:pt x="17353" y="17278"/>
                </a:cubicBezTo>
                <a:close/>
                <a:moveTo>
                  <a:pt x="18809" y="17278"/>
                </a:moveTo>
                <a:cubicBezTo>
                  <a:pt x="18610" y="17278"/>
                  <a:pt x="18453" y="17468"/>
                  <a:pt x="18453" y="17706"/>
                </a:cubicBezTo>
                <a:cubicBezTo>
                  <a:pt x="18453" y="17945"/>
                  <a:pt x="18610" y="18143"/>
                  <a:pt x="18809" y="18143"/>
                </a:cubicBezTo>
                <a:cubicBezTo>
                  <a:pt x="19008" y="18143"/>
                  <a:pt x="19173" y="17945"/>
                  <a:pt x="19173" y="17706"/>
                </a:cubicBezTo>
                <a:cubicBezTo>
                  <a:pt x="19173" y="17468"/>
                  <a:pt x="19008" y="17278"/>
                  <a:pt x="18809" y="17278"/>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4">
            <a:hueOff val="9189679"/>
            <a:satOff val="-25861"/>
            <a:lumOff val="-20386"/>
          </a:schemeClr>
        </a:solidFill>
        <a:effectLst/>
      </p:bgPr>
    </p:bg>
    <p:spTree>
      <p:nvGrpSpPr>
        <p:cNvPr id="1" name=""/>
        <p:cNvGrpSpPr/>
        <p:nvPr/>
      </p:nvGrpSpPr>
      <p:grpSpPr>
        <a:xfrm>
          <a:off x="0" y="0"/>
          <a:ext cx="0" cy="0"/>
          <a:chOff x="0" y="0"/>
          <a:chExt cx="0" cy="0"/>
        </a:xfrm>
      </p:grpSpPr>
      <p:sp>
        <p:nvSpPr>
          <p:cNvPr id="821" name="Freeform: Shape 5"/>
          <p:cNvSpPr/>
          <p:nvPr/>
        </p:nvSpPr>
        <p:spPr>
          <a:xfrm>
            <a:off x="4913527" y="761532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10860" y="6530"/>
                </a:moveTo>
                <a:cubicBezTo>
                  <a:pt x="12800" y="6645"/>
                  <a:pt x="13936" y="7498"/>
                  <a:pt x="14047" y="8295"/>
                </a:cubicBezTo>
                <a:cubicBezTo>
                  <a:pt x="14100" y="8816"/>
                  <a:pt x="13754" y="9220"/>
                  <a:pt x="13153" y="9220"/>
                </a:cubicBezTo>
                <a:cubicBezTo>
                  <a:pt x="12276" y="9220"/>
                  <a:pt x="12186" y="8050"/>
                  <a:pt x="10675" y="8050"/>
                </a:cubicBezTo>
                <a:cubicBezTo>
                  <a:pt x="9994" y="8050"/>
                  <a:pt x="9418" y="8334"/>
                  <a:pt x="9418" y="8949"/>
                </a:cubicBezTo>
                <a:cubicBezTo>
                  <a:pt x="9418" y="10233"/>
                  <a:pt x="14260" y="9487"/>
                  <a:pt x="14260" y="12316"/>
                </a:cubicBezTo>
                <a:cubicBezTo>
                  <a:pt x="14260" y="13946"/>
                  <a:pt x="12955" y="15014"/>
                  <a:pt x="11007" y="15014"/>
                </a:cubicBezTo>
                <a:cubicBezTo>
                  <a:pt x="9294" y="15014"/>
                  <a:pt x="7572" y="14238"/>
                  <a:pt x="7581" y="12900"/>
                </a:cubicBezTo>
                <a:cubicBezTo>
                  <a:pt x="7583" y="12497"/>
                  <a:pt x="7884" y="12127"/>
                  <a:pt x="8285" y="12127"/>
                </a:cubicBezTo>
                <a:cubicBezTo>
                  <a:pt x="9294" y="12127"/>
                  <a:pt x="9284" y="13625"/>
                  <a:pt x="10891" y="13625"/>
                </a:cubicBezTo>
                <a:cubicBezTo>
                  <a:pt x="12018" y="13625"/>
                  <a:pt x="12403" y="13011"/>
                  <a:pt x="12403" y="12582"/>
                </a:cubicBezTo>
                <a:cubicBezTo>
                  <a:pt x="12403" y="11035"/>
                  <a:pt x="7532" y="11984"/>
                  <a:pt x="7532" y="9073"/>
                </a:cubicBezTo>
                <a:cubicBezTo>
                  <a:pt x="7532" y="7498"/>
                  <a:pt x="8826" y="6411"/>
                  <a:pt x="10860" y="6530"/>
                </a:cubicBezTo>
                <a:close/>
                <a:moveTo>
                  <a:pt x="4780" y="10805"/>
                </a:moveTo>
                <a:cubicBezTo>
                  <a:pt x="4780" y="14127"/>
                  <a:pt x="7472" y="16820"/>
                  <a:pt x="10795" y="16820"/>
                </a:cubicBezTo>
                <a:cubicBezTo>
                  <a:pt x="11181" y="16820"/>
                  <a:pt x="11557" y="16783"/>
                  <a:pt x="11922" y="16714"/>
                </a:cubicBezTo>
                <a:cubicBezTo>
                  <a:pt x="12451" y="17033"/>
                  <a:pt x="13071" y="17218"/>
                  <a:pt x="13735" y="17218"/>
                </a:cubicBezTo>
                <a:cubicBezTo>
                  <a:pt x="15674" y="17217"/>
                  <a:pt x="17246" y="15645"/>
                  <a:pt x="17246" y="13706"/>
                </a:cubicBezTo>
                <a:cubicBezTo>
                  <a:pt x="17246" y="13026"/>
                  <a:pt x="17052" y="12392"/>
                  <a:pt x="16718" y="11854"/>
                </a:cubicBezTo>
                <a:cubicBezTo>
                  <a:pt x="16778" y="11514"/>
                  <a:pt x="16811" y="11163"/>
                  <a:pt x="16811" y="10805"/>
                </a:cubicBezTo>
                <a:cubicBezTo>
                  <a:pt x="16811" y="7482"/>
                  <a:pt x="14117" y="4789"/>
                  <a:pt x="10795" y="4789"/>
                </a:cubicBezTo>
                <a:cubicBezTo>
                  <a:pt x="10417" y="4789"/>
                  <a:pt x="10047" y="4826"/>
                  <a:pt x="9687" y="4893"/>
                </a:cubicBezTo>
                <a:cubicBezTo>
                  <a:pt x="9156" y="4569"/>
                  <a:pt x="8531" y="4382"/>
                  <a:pt x="7865" y="4382"/>
                </a:cubicBezTo>
                <a:cubicBezTo>
                  <a:pt x="5925" y="4382"/>
                  <a:pt x="4353" y="5954"/>
                  <a:pt x="4353" y="7894"/>
                </a:cubicBezTo>
                <a:cubicBezTo>
                  <a:pt x="4353" y="8570"/>
                  <a:pt x="4545" y="9200"/>
                  <a:pt x="4876" y="9736"/>
                </a:cubicBezTo>
                <a:cubicBezTo>
                  <a:pt x="4814" y="10083"/>
                  <a:pt x="4780" y="10440"/>
                  <a:pt x="4780" y="1080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2" name="Freeform: Shape 6"/>
          <p:cNvSpPr/>
          <p:nvPr/>
        </p:nvSpPr>
        <p:spPr>
          <a:xfrm>
            <a:off x="22068116" y="761532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4" y="0"/>
                  <a:pt x="21600" y="4836"/>
                  <a:pt x="21600" y="10800"/>
                </a:cubicBezTo>
                <a:cubicBezTo>
                  <a:pt x="21600" y="16765"/>
                  <a:pt x="16764" y="21600"/>
                  <a:pt x="10800" y="21600"/>
                </a:cubicBezTo>
                <a:close/>
                <a:moveTo>
                  <a:pt x="4167" y="7295"/>
                </a:moveTo>
                <a:lnTo>
                  <a:pt x="7462" y="9393"/>
                </a:lnTo>
                <a:lnTo>
                  <a:pt x="4167" y="11492"/>
                </a:lnTo>
                <a:lnTo>
                  <a:pt x="7485" y="13606"/>
                </a:lnTo>
                <a:lnTo>
                  <a:pt x="10800" y="11494"/>
                </a:lnTo>
                <a:lnTo>
                  <a:pt x="14115" y="13606"/>
                </a:lnTo>
                <a:lnTo>
                  <a:pt x="17432" y="11492"/>
                </a:lnTo>
                <a:lnTo>
                  <a:pt x="14138" y="9393"/>
                </a:lnTo>
                <a:lnTo>
                  <a:pt x="17432" y="7295"/>
                </a:lnTo>
                <a:lnTo>
                  <a:pt x="14115" y="5181"/>
                </a:lnTo>
                <a:lnTo>
                  <a:pt x="10800" y="7293"/>
                </a:lnTo>
                <a:lnTo>
                  <a:pt x="7485" y="5181"/>
                </a:lnTo>
                <a:lnTo>
                  <a:pt x="4167" y="7295"/>
                </a:lnTo>
                <a:close/>
                <a:moveTo>
                  <a:pt x="7506" y="14306"/>
                </a:moveTo>
                <a:lnTo>
                  <a:pt x="10824" y="16419"/>
                </a:lnTo>
                <a:lnTo>
                  <a:pt x="14141" y="14306"/>
                </a:lnTo>
                <a:lnTo>
                  <a:pt x="10824" y="12193"/>
                </a:lnTo>
                <a:lnTo>
                  <a:pt x="7506" y="14306"/>
                </a:lnTo>
                <a:close/>
                <a:moveTo>
                  <a:pt x="10800" y="11491"/>
                </a:moveTo>
                <a:lnTo>
                  <a:pt x="7508" y="9393"/>
                </a:lnTo>
                <a:lnTo>
                  <a:pt x="10800" y="7296"/>
                </a:lnTo>
                <a:lnTo>
                  <a:pt x="14091" y="9393"/>
                </a:lnTo>
                <a:lnTo>
                  <a:pt x="10800" y="1149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3" name="Freeform: Shape 7"/>
          <p:cNvSpPr/>
          <p:nvPr/>
        </p:nvSpPr>
        <p:spPr>
          <a:xfrm>
            <a:off x="4913527" y="483948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10907" y="15500"/>
                </a:moveTo>
                <a:cubicBezTo>
                  <a:pt x="9914" y="15500"/>
                  <a:pt x="8990" y="15206"/>
                  <a:pt x="8218" y="14697"/>
                </a:cubicBezTo>
                <a:lnTo>
                  <a:pt x="6338" y="15295"/>
                </a:lnTo>
                <a:lnTo>
                  <a:pt x="6949" y="13493"/>
                </a:lnTo>
                <a:cubicBezTo>
                  <a:pt x="6363" y="12692"/>
                  <a:pt x="6017" y="11709"/>
                  <a:pt x="6017" y="10647"/>
                </a:cubicBezTo>
                <a:cubicBezTo>
                  <a:pt x="6017" y="10490"/>
                  <a:pt x="6025" y="10332"/>
                  <a:pt x="6042" y="10177"/>
                </a:cubicBezTo>
                <a:cubicBezTo>
                  <a:pt x="6281" y="7720"/>
                  <a:pt x="8373" y="5795"/>
                  <a:pt x="10907" y="5795"/>
                </a:cubicBezTo>
                <a:cubicBezTo>
                  <a:pt x="13476" y="5795"/>
                  <a:pt x="15586" y="7769"/>
                  <a:pt x="15782" y="10269"/>
                </a:cubicBezTo>
                <a:cubicBezTo>
                  <a:pt x="15793" y="10394"/>
                  <a:pt x="15798" y="10519"/>
                  <a:pt x="15798" y="10647"/>
                </a:cubicBezTo>
                <a:cubicBezTo>
                  <a:pt x="15798" y="13324"/>
                  <a:pt x="13603" y="15500"/>
                  <a:pt x="10907" y="15500"/>
                </a:cubicBezTo>
                <a:close/>
                <a:moveTo>
                  <a:pt x="13574" y="11813"/>
                </a:moveTo>
                <a:cubicBezTo>
                  <a:pt x="13429" y="11742"/>
                  <a:pt x="12729" y="11399"/>
                  <a:pt x="12599" y="11353"/>
                </a:cubicBezTo>
                <a:cubicBezTo>
                  <a:pt x="12468" y="11304"/>
                  <a:pt x="12372" y="11282"/>
                  <a:pt x="12277" y="11423"/>
                </a:cubicBezTo>
                <a:cubicBezTo>
                  <a:pt x="12182" y="11565"/>
                  <a:pt x="11907" y="11884"/>
                  <a:pt x="11825" y="11976"/>
                </a:cubicBezTo>
                <a:cubicBezTo>
                  <a:pt x="11741" y="12071"/>
                  <a:pt x="11659" y="12083"/>
                  <a:pt x="11515" y="12012"/>
                </a:cubicBezTo>
                <a:cubicBezTo>
                  <a:pt x="11374" y="11941"/>
                  <a:pt x="10913" y="11794"/>
                  <a:pt x="10369" y="11309"/>
                </a:cubicBezTo>
                <a:cubicBezTo>
                  <a:pt x="9946" y="10936"/>
                  <a:pt x="9658" y="10473"/>
                  <a:pt x="9576" y="10332"/>
                </a:cubicBezTo>
                <a:cubicBezTo>
                  <a:pt x="9494" y="10190"/>
                  <a:pt x="9568" y="10114"/>
                  <a:pt x="9639" y="10043"/>
                </a:cubicBezTo>
                <a:cubicBezTo>
                  <a:pt x="9704" y="9978"/>
                  <a:pt x="9780" y="9877"/>
                  <a:pt x="9854" y="9795"/>
                </a:cubicBezTo>
                <a:cubicBezTo>
                  <a:pt x="9873" y="9771"/>
                  <a:pt x="9889" y="9749"/>
                  <a:pt x="9905" y="9727"/>
                </a:cubicBezTo>
                <a:cubicBezTo>
                  <a:pt x="9938" y="9676"/>
                  <a:pt x="9963" y="9627"/>
                  <a:pt x="9996" y="9559"/>
                </a:cubicBezTo>
                <a:cubicBezTo>
                  <a:pt x="10044" y="9463"/>
                  <a:pt x="10020" y="9382"/>
                  <a:pt x="9985" y="9311"/>
                </a:cubicBezTo>
                <a:cubicBezTo>
                  <a:pt x="9949" y="9240"/>
                  <a:pt x="9663" y="8543"/>
                  <a:pt x="9543" y="8259"/>
                </a:cubicBezTo>
                <a:cubicBezTo>
                  <a:pt x="9426" y="7976"/>
                  <a:pt x="9306" y="8025"/>
                  <a:pt x="9222" y="8025"/>
                </a:cubicBezTo>
                <a:cubicBezTo>
                  <a:pt x="9141" y="8025"/>
                  <a:pt x="9045" y="8012"/>
                  <a:pt x="8950" y="8012"/>
                </a:cubicBezTo>
                <a:cubicBezTo>
                  <a:pt x="8854" y="8012"/>
                  <a:pt x="8700" y="8047"/>
                  <a:pt x="8569" y="8189"/>
                </a:cubicBezTo>
                <a:cubicBezTo>
                  <a:pt x="8438" y="8330"/>
                  <a:pt x="8071" y="8673"/>
                  <a:pt x="8071" y="9370"/>
                </a:cubicBezTo>
                <a:cubicBezTo>
                  <a:pt x="8071" y="9534"/>
                  <a:pt x="8100" y="9697"/>
                  <a:pt x="8144" y="9853"/>
                </a:cubicBezTo>
                <a:cubicBezTo>
                  <a:pt x="8288" y="10351"/>
                  <a:pt x="8599" y="10762"/>
                  <a:pt x="8653" y="10833"/>
                </a:cubicBezTo>
                <a:cubicBezTo>
                  <a:pt x="8724" y="10926"/>
                  <a:pt x="9639" y="12401"/>
                  <a:pt x="11087" y="12971"/>
                </a:cubicBezTo>
                <a:cubicBezTo>
                  <a:pt x="12539" y="13534"/>
                  <a:pt x="12539" y="13346"/>
                  <a:pt x="12800" y="13322"/>
                </a:cubicBezTo>
                <a:cubicBezTo>
                  <a:pt x="13061" y="13300"/>
                  <a:pt x="13644" y="12981"/>
                  <a:pt x="13761" y="12649"/>
                </a:cubicBezTo>
                <a:cubicBezTo>
                  <a:pt x="13881" y="12319"/>
                  <a:pt x="13881" y="12036"/>
                  <a:pt x="13846" y="11976"/>
                </a:cubicBezTo>
                <a:cubicBezTo>
                  <a:pt x="13810" y="11919"/>
                  <a:pt x="13715" y="11884"/>
                  <a:pt x="13574" y="11813"/>
                </a:cubicBezTo>
                <a:close/>
                <a:moveTo>
                  <a:pt x="16721" y="10501"/>
                </a:moveTo>
                <a:cubicBezTo>
                  <a:pt x="16642" y="7380"/>
                  <a:pt x="14072" y="4875"/>
                  <a:pt x="10907" y="4875"/>
                </a:cubicBezTo>
                <a:cubicBezTo>
                  <a:pt x="7782" y="4875"/>
                  <a:pt x="5233" y="7323"/>
                  <a:pt x="5097" y="10394"/>
                </a:cubicBezTo>
                <a:cubicBezTo>
                  <a:pt x="5094" y="10479"/>
                  <a:pt x="5092" y="10563"/>
                  <a:pt x="5092" y="10647"/>
                </a:cubicBezTo>
                <a:cubicBezTo>
                  <a:pt x="5092" y="11739"/>
                  <a:pt x="5396" y="12758"/>
                  <a:pt x="5925" y="13629"/>
                </a:cubicBezTo>
                <a:lnTo>
                  <a:pt x="4876" y="16725"/>
                </a:lnTo>
                <a:lnTo>
                  <a:pt x="8097" y="15701"/>
                </a:lnTo>
                <a:cubicBezTo>
                  <a:pt x="8931" y="16159"/>
                  <a:pt x="9889" y="16420"/>
                  <a:pt x="10907" y="16420"/>
                </a:cubicBezTo>
                <a:cubicBezTo>
                  <a:pt x="14121" y="16420"/>
                  <a:pt x="16724" y="13836"/>
                  <a:pt x="16724" y="10647"/>
                </a:cubicBezTo>
                <a:cubicBezTo>
                  <a:pt x="16724" y="10599"/>
                  <a:pt x="16724" y="10549"/>
                  <a:pt x="16721" y="10501"/>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4" name="Freeform: Shape 8"/>
          <p:cNvSpPr/>
          <p:nvPr/>
        </p:nvSpPr>
        <p:spPr>
          <a:xfrm>
            <a:off x="22068116" y="2178545"/>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17802" y="7259"/>
                </a:moveTo>
                <a:cubicBezTo>
                  <a:pt x="17633" y="6627"/>
                  <a:pt x="17138" y="6129"/>
                  <a:pt x="16510" y="5960"/>
                </a:cubicBezTo>
                <a:cubicBezTo>
                  <a:pt x="15370" y="5652"/>
                  <a:pt x="10800" y="5652"/>
                  <a:pt x="10800" y="5652"/>
                </a:cubicBezTo>
                <a:cubicBezTo>
                  <a:pt x="10800" y="5652"/>
                  <a:pt x="6230" y="5652"/>
                  <a:pt x="5091" y="5960"/>
                </a:cubicBezTo>
                <a:cubicBezTo>
                  <a:pt x="4462" y="6129"/>
                  <a:pt x="3967" y="6627"/>
                  <a:pt x="3798" y="7259"/>
                </a:cubicBezTo>
                <a:cubicBezTo>
                  <a:pt x="3493" y="8407"/>
                  <a:pt x="3493" y="10800"/>
                  <a:pt x="3493" y="10800"/>
                </a:cubicBezTo>
                <a:cubicBezTo>
                  <a:pt x="3493" y="10800"/>
                  <a:pt x="3493" y="13193"/>
                  <a:pt x="3798" y="14341"/>
                </a:cubicBezTo>
                <a:cubicBezTo>
                  <a:pt x="3967" y="14973"/>
                  <a:pt x="4462" y="15472"/>
                  <a:pt x="5091" y="15641"/>
                </a:cubicBezTo>
                <a:cubicBezTo>
                  <a:pt x="6230" y="15948"/>
                  <a:pt x="10800" y="15948"/>
                  <a:pt x="10800" y="15948"/>
                </a:cubicBezTo>
                <a:cubicBezTo>
                  <a:pt x="10800" y="15948"/>
                  <a:pt x="15370" y="15948"/>
                  <a:pt x="16510" y="15641"/>
                </a:cubicBezTo>
                <a:cubicBezTo>
                  <a:pt x="17138" y="15472"/>
                  <a:pt x="17633" y="14973"/>
                  <a:pt x="17802" y="14341"/>
                </a:cubicBezTo>
                <a:cubicBezTo>
                  <a:pt x="18107" y="13193"/>
                  <a:pt x="18107" y="10800"/>
                  <a:pt x="18107" y="10800"/>
                </a:cubicBezTo>
                <a:cubicBezTo>
                  <a:pt x="18107" y="10800"/>
                  <a:pt x="18107" y="8407"/>
                  <a:pt x="17802" y="7259"/>
                </a:cubicBezTo>
                <a:close/>
                <a:moveTo>
                  <a:pt x="9305" y="12973"/>
                </a:moveTo>
                <a:lnTo>
                  <a:pt x="9305" y="8628"/>
                </a:lnTo>
                <a:lnTo>
                  <a:pt x="13125" y="10800"/>
                </a:lnTo>
                <a:lnTo>
                  <a:pt x="9305" y="12973"/>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5" name="Freeform: Shape 9"/>
          <p:cNvSpPr/>
          <p:nvPr/>
        </p:nvSpPr>
        <p:spPr>
          <a:xfrm>
            <a:off x="4913527" y="2178533"/>
            <a:ext cx="1143931" cy="114391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moveTo>
                  <a:pt x="5046" y="14416"/>
                </a:moveTo>
                <a:cubicBezTo>
                  <a:pt x="6091" y="15086"/>
                  <a:pt x="7332" y="15477"/>
                  <a:pt x="8665" y="15477"/>
                </a:cubicBezTo>
                <a:cubicBezTo>
                  <a:pt x="13049" y="15477"/>
                  <a:pt x="15525" y="11774"/>
                  <a:pt x="15376" y="8453"/>
                </a:cubicBezTo>
                <a:cubicBezTo>
                  <a:pt x="15837" y="8121"/>
                  <a:pt x="16238" y="7705"/>
                  <a:pt x="16554" y="7231"/>
                </a:cubicBezTo>
                <a:cubicBezTo>
                  <a:pt x="16131" y="7419"/>
                  <a:pt x="15675" y="7546"/>
                  <a:pt x="15198" y="7602"/>
                </a:cubicBezTo>
                <a:cubicBezTo>
                  <a:pt x="15685" y="7311"/>
                  <a:pt x="16060" y="6848"/>
                  <a:pt x="16236" y="6296"/>
                </a:cubicBezTo>
                <a:cubicBezTo>
                  <a:pt x="15780" y="6567"/>
                  <a:pt x="15274" y="6764"/>
                  <a:pt x="14737" y="6869"/>
                </a:cubicBezTo>
                <a:cubicBezTo>
                  <a:pt x="14306" y="6411"/>
                  <a:pt x="13693" y="6124"/>
                  <a:pt x="13013" y="6124"/>
                </a:cubicBezTo>
                <a:cubicBezTo>
                  <a:pt x="11489" y="6124"/>
                  <a:pt x="10369" y="7546"/>
                  <a:pt x="10714" y="9023"/>
                </a:cubicBezTo>
                <a:cubicBezTo>
                  <a:pt x="8751" y="8925"/>
                  <a:pt x="7011" y="7984"/>
                  <a:pt x="5847" y="6556"/>
                </a:cubicBezTo>
                <a:cubicBezTo>
                  <a:pt x="5228" y="7617"/>
                  <a:pt x="5526" y="9006"/>
                  <a:pt x="6578" y="9708"/>
                </a:cubicBezTo>
                <a:cubicBezTo>
                  <a:pt x="6191" y="9696"/>
                  <a:pt x="5826" y="9589"/>
                  <a:pt x="5508" y="9413"/>
                </a:cubicBezTo>
                <a:cubicBezTo>
                  <a:pt x="5483" y="10507"/>
                  <a:pt x="6266" y="11530"/>
                  <a:pt x="7402" y="11758"/>
                </a:cubicBezTo>
                <a:cubicBezTo>
                  <a:pt x="7069" y="11849"/>
                  <a:pt x="6705" y="11869"/>
                  <a:pt x="6336" y="11798"/>
                </a:cubicBezTo>
                <a:cubicBezTo>
                  <a:pt x="6636" y="12737"/>
                  <a:pt x="7508" y="13419"/>
                  <a:pt x="8541" y="13438"/>
                </a:cubicBezTo>
                <a:cubicBezTo>
                  <a:pt x="7549" y="14216"/>
                  <a:pt x="6298" y="14564"/>
                  <a:pt x="5046" y="14416"/>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6" name="Freeform: Shape 10"/>
          <p:cNvSpPr/>
          <p:nvPr/>
        </p:nvSpPr>
        <p:spPr>
          <a:xfrm>
            <a:off x="15982466" y="483948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moveTo>
                  <a:pt x="12150" y="10519"/>
                </a:moveTo>
                <a:lnTo>
                  <a:pt x="7787" y="10519"/>
                </a:lnTo>
                <a:lnTo>
                  <a:pt x="7792" y="11768"/>
                </a:lnTo>
                <a:lnTo>
                  <a:pt x="10734" y="11768"/>
                </a:lnTo>
                <a:cubicBezTo>
                  <a:pt x="10386" y="13290"/>
                  <a:pt x="9312" y="14223"/>
                  <a:pt x="7871" y="14223"/>
                </a:cubicBezTo>
                <a:cubicBezTo>
                  <a:pt x="5980" y="14223"/>
                  <a:pt x="4447" y="12691"/>
                  <a:pt x="4447" y="10800"/>
                </a:cubicBezTo>
                <a:cubicBezTo>
                  <a:pt x="4447" y="8909"/>
                  <a:pt x="5980" y="7377"/>
                  <a:pt x="7871" y="7377"/>
                </a:cubicBezTo>
                <a:cubicBezTo>
                  <a:pt x="8770" y="7377"/>
                  <a:pt x="9587" y="7724"/>
                  <a:pt x="10198" y="8291"/>
                </a:cubicBezTo>
                <a:lnTo>
                  <a:pt x="11163" y="7458"/>
                </a:lnTo>
                <a:cubicBezTo>
                  <a:pt x="10316" y="6623"/>
                  <a:pt x="9154" y="6108"/>
                  <a:pt x="7871" y="6108"/>
                </a:cubicBezTo>
                <a:cubicBezTo>
                  <a:pt x="5279" y="6108"/>
                  <a:pt x="3178" y="8208"/>
                  <a:pt x="3178" y="10800"/>
                </a:cubicBezTo>
                <a:cubicBezTo>
                  <a:pt x="3178" y="13392"/>
                  <a:pt x="5279" y="15492"/>
                  <a:pt x="7871" y="15492"/>
                </a:cubicBezTo>
                <a:cubicBezTo>
                  <a:pt x="10359" y="15492"/>
                  <a:pt x="12157" y="13594"/>
                  <a:pt x="12157" y="11003"/>
                </a:cubicBezTo>
                <a:lnTo>
                  <a:pt x="12150" y="10519"/>
                </a:lnTo>
                <a:close/>
                <a:moveTo>
                  <a:pt x="18421" y="10571"/>
                </a:moveTo>
                <a:lnTo>
                  <a:pt x="16620" y="10571"/>
                </a:lnTo>
                <a:lnTo>
                  <a:pt x="16620" y="8769"/>
                </a:lnTo>
                <a:lnTo>
                  <a:pt x="15471" y="8769"/>
                </a:lnTo>
                <a:lnTo>
                  <a:pt x="15471" y="10571"/>
                </a:lnTo>
                <a:lnTo>
                  <a:pt x="13670" y="10571"/>
                </a:lnTo>
                <a:lnTo>
                  <a:pt x="13670" y="11720"/>
                </a:lnTo>
                <a:lnTo>
                  <a:pt x="15471" y="11720"/>
                </a:lnTo>
                <a:lnTo>
                  <a:pt x="15471" y="13521"/>
                </a:lnTo>
                <a:lnTo>
                  <a:pt x="16620" y="13521"/>
                </a:lnTo>
                <a:lnTo>
                  <a:pt x="16620" y="11720"/>
                </a:lnTo>
                <a:lnTo>
                  <a:pt x="18421" y="11720"/>
                </a:lnTo>
                <a:lnTo>
                  <a:pt x="18421" y="1057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7" name="Freeform: Shape 11"/>
          <p:cNvSpPr/>
          <p:nvPr/>
        </p:nvSpPr>
        <p:spPr>
          <a:xfrm>
            <a:off x="10256062" y="483948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5903" y="15613"/>
                </a:moveTo>
                <a:lnTo>
                  <a:pt x="8138" y="15613"/>
                </a:lnTo>
                <a:lnTo>
                  <a:pt x="8138" y="8393"/>
                </a:lnTo>
                <a:lnTo>
                  <a:pt x="5903" y="8393"/>
                </a:lnTo>
                <a:lnTo>
                  <a:pt x="5903" y="15613"/>
                </a:lnTo>
                <a:close/>
                <a:moveTo>
                  <a:pt x="11711" y="11823"/>
                </a:moveTo>
                <a:cubicBezTo>
                  <a:pt x="11711" y="10808"/>
                  <a:pt x="12178" y="10203"/>
                  <a:pt x="13073" y="10203"/>
                </a:cubicBezTo>
                <a:cubicBezTo>
                  <a:pt x="13895" y="10203"/>
                  <a:pt x="14290" y="10784"/>
                  <a:pt x="14290" y="11823"/>
                </a:cubicBezTo>
                <a:cubicBezTo>
                  <a:pt x="14290" y="12863"/>
                  <a:pt x="14290" y="15613"/>
                  <a:pt x="14290" y="15613"/>
                </a:cubicBezTo>
                <a:lnTo>
                  <a:pt x="16514" y="15613"/>
                </a:lnTo>
                <a:cubicBezTo>
                  <a:pt x="16514" y="15613"/>
                  <a:pt x="16514" y="12976"/>
                  <a:pt x="16514" y="11042"/>
                </a:cubicBezTo>
                <a:cubicBezTo>
                  <a:pt x="16514" y="9107"/>
                  <a:pt x="15418" y="8172"/>
                  <a:pt x="13887" y="8172"/>
                </a:cubicBezTo>
                <a:cubicBezTo>
                  <a:pt x="12355" y="8172"/>
                  <a:pt x="11711" y="9365"/>
                  <a:pt x="11711" y="9365"/>
                </a:cubicBezTo>
                <a:lnTo>
                  <a:pt x="11711" y="8393"/>
                </a:lnTo>
                <a:lnTo>
                  <a:pt x="9567" y="8393"/>
                </a:lnTo>
                <a:lnTo>
                  <a:pt x="9567" y="15613"/>
                </a:lnTo>
                <a:lnTo>
                  <a:pt x="11711" y="15613"/>
                </a:lnTo>
                <a:cubicBezTo>
                  <a:pt x="11711" y="15613"/>
                  <a:pt x="11711" y="12935"/>
                  <a:pt x="11711" y="11823"/>
                </a:cubicBezTo>
                <a:close/>
                <a:moveTo>
                  <a:pt x="7010" y="7447"/>
                </a:moveTo>
                <a:cubicBezTo>
                  <a:pt x="7740" y="7447"/>
                  <a:pt x="8332" y="6850"/>
                  <a:pt x="8332" y="6114"/>
                </a:cubicBezTo>
                <a:cubicBezTo>
                  <a:pt x="8332" y="5379"/>
                  <a:pt x="7740" y="4782"/>
                  <a:pt x="7010" y="4782"/>
                </a:cubicBezTo>
                <a:cubicBezTo>
                  <a:pt x="6279" y="4782"/>
                  <a:pt x="5688" y="5379"/>
                  <a:pt x="5688" y="6114"/>
                </a:cubicBezTo>
                <a:cubicBezTo>
                  <a:pt x="5688" y="6850"/>
                  <a:pt x="6279" y="7447"/>
                  <a:pt x="7010" y="744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8" name="Freeform: Shape 12"/>
          <p:cNvSpPr/>
          <p:nvPr/>
        </p:nvSpPr>
        <p:spPr>
          <a:xfrm>
            <a:off x="10256046" y="10393426"/>
            <a:ext cx="1143942" cy="114393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14525" y="10106"/>
                </a:moveTo>
                <a:cubicBezTo>
                  <a:pt x="12505" y="8906"/>
                  <a:pt x="9127" y="8780"/>
                  <a:pt x="7201" y="9379"/>
                </a:cubicBezTo>
                <a:cubicBezTo>
                  <a:pt x="6885" y="9474"/>
                  <a:pt x="6570" y="9285"/>
                  <a:pt x="6475" y="9001"/>
                </a:cubicBezTo>
                <a:cubicBezTo>
                  <a:pt x="6380" y="8685"/>
                  <a:pt x="6570" y="8369"/>
                  <a:pt x="6854" y="8274"/>
                </a:cubicBezTo>
                <a:cubicBezTo>
                  <a:pt x="9095" y="7612"/>
                  <a:pt x="12789" y="7738"/>
                  <a:pt x="15125" y="9127"/>
                </a:cubicBezTo>
                <a:cubicBezTo>
                  <a:pt x="15409" y="9285"/>
                  <a:pt x="15504" y="9663"/>
                  <a:pt x="15346" y="9948"/>
                </a:cubicBezTo>
                <a:cubicBezTo>
                  <a:pt x="15188" y="10169"/>
                  <a:pt x="14810" y="10263"/>
                  <a:pt x="14525" y="10106"/>
                </a:cubicBezTo>
                <a:close/>
                <a:moveTo>
                  <a:pt x="14462" y="11873"/>
                </a:moveTo>
                <a:cubicBezTo>
                  <a:pt x="14304" y="12095"/>
                  <a:pt x="14020" y="12190"/>
                  <a:pt x="13799" y="12031"/>
                </a:cubicBezTo>
                <a:cubicBezTo>
                  <a:pt x="12095" y="10990"/>
                  <a:pt x="9506" y="10674"/>
                  <a:pt x="7517" y="11305"/>
                </a:cubicBezTo>
                <a:cubicBezTo>
                  <a:pt x="7264" y="11368"/>
                  <a:pt x="6980" y="11242"/>
                  <a:pt x="6917" y="10990"/>
                </a:cubicBezTo>
                <a:cubicBezTo>
                  <a:pt x="6854" y="10737"/>
                  <a:pt x="6980" y="10453"/>
                  <a:pt x="7232" y="10389"/>
                </a:cubicBezTo>
                <a:cubicBezTo>
                  <a:pt x="9537" y="9696"/>
                  <a:pt x="12379" y="10043"/>
                  <a:pt x="14336" y="11242"/>
                </a:cubicBezTo>
                <a:cubicBezTo>
                  <a:pt x="14525" y="11337"/>
                  <a:pt x="14620" y="11653"/>
                  <a:pt x="14462" y="11873"/>
                </a:cubicBezTo>
                <a:close/>
                <a:moveTo>
                  <a:pt x="13705" y="13610"/>
                </a:moveTo>
                <a:cubicBezTo>
                  <a:pt x="13578" y="13800"/>
                  <a:pt x="13358" y="13862"/>
                  <a:pt x="13168" y="13736"/>
                </a:cubicBezTo>
                <a:cubicBezTo>
                  <a:pt x="11684" y="12820"/>
                  <a:pt x="9821" y="12631"/>
                  <a:pt x="7612" y="13136"/>
                </a:cubicBezTo>
                <a:cubicBezTo>
                  <a:pt x="7390" y="13200"/>
                  <a:pt x="7201" y="13042"/>
                  <a:pt x="7138" y="12852"/>
                </a:cubicBezTo>
                <a:cubicBezTo>
                  <a:pt x="7075" y="12631"/>
                  <a:pt x="7232" y="12442"/>
                  <a:pt x="7422" y="12379"/>
                </a:cubicBezTo>
                <a:cubicBezTo>
                  <a:pt x="9821" y="11842"/>
                  <a:pt x="11905" y="12063"/>
                  <a:pt x="13547" y="13073"/>
                </a:cubicBezTo>
                <a:cubicBezTo>
                  <a:pt x="13768" y="13168"/>
                  <a:pt x="13799" y="13420"/>
                  <a:pt x="13705" y="13610"/>
                </a:cubicBezTo>
                <a:close/>
                <a:moveTo>
                  <a:pt x="10800" y="4486"/>
                </a:moveTo>
                <a:cubicBezTo>
                  <a:pt x="7313" y="4486"/>
                  <a:pt x="4486" y="7313"/>
                  <a:pt x="4486" y="10800"/>
                </a:cubicBezTo>
                <a:cubicBezTo>
                  <a:pt x="4486" y="14288"/>
                  <a:pt x="7313" y="17114"/>
                  <a:pt x="10800" y="17114"/>
                </a:cubicBezTo>
                <a:cubicBezTo>
                  <a:pt x="14287" y="17114"/>
                  <a:pt x="17114" y="14288"/>
                  <a:pt x="17114" y="10800"/>
                </a:cubicBezTo>
                <a:cubicBezTo>
                  <a:pt x="17114" y="7313"/>
                  <a:pt x="14287" y="4486"/>
                  <a:pt x="10800" y="4486"/>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29" name="Freeform: Shape 13"/>
          <p:cNvSpPr/>
          <p:nvPr/>
        </p:nvSpPr>
        <p:spPr>
          <a:xfrm>
            <a:off x="10256062" y="2178545"/>
            <a:ext cx="1143930"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moveTo>
                  <a:pt x="9155" y="17328"/>
                </a:moveTo>
                <a:lnTo>
                  <a:pt x="11783" y="17328"/>
                </a:lnTo>
                <a:lnTo>
                  <a:pt x="11783" y="10745"/>
                </a:lnTo>
                <a:lnTo>
                  <a:pt x="13618" y="10745"/>
                </a:lnTo>
                <a:lnTo>
                  <a:pt x="13813" y="8540"/>
                </a:lnTo>
                <a:lnTo>
                  <a:pt x="11783" y="8540"/>
                </a:lnTo>
                <a:cubicBezTo>
                  <a:pt x="11783" y="8540"/>
                  <a:pt x="11783" y="7718"/>
                  <a:pt x="11783" y="7285"/>
                </a:cubicBezTo>
                <a:cubicBezTo>
                  <a:pt x="11783" y="6765"/>
                  <a:pt x="11888" y="6560"/>
                  <a:pt x="12390" y="6560"/>
                </a:cubicBezTo>
                <a:cubicBezTo>
                  <a:pt x="12794" y="6560"/>
                  <a:pt x="13813" y="6560"/>
                  <a:pt x="13813" y="6560"/>
                </a:cubicBezTo>
                <a:lnTo>
                  <a:pt x="13813" y="4272"/>
                </a:lnTo>
                <a:cubicBezTo>
                  <a:pt x="13813" y="4272"/>
                  <a:pt x="12313" y="4272"/>
                  <a:pt x="11992" y="4272"/>
                </a:cubicBezTo>
                <a:cubicBezTo>
                  <a:pt x="10036" y="4272"/>
                  <a:pt x="9155" y="5134"/>
                  <a:pt x="9155" y="6783"/>
                </a:cubicBezTo>
                <a:cubicBezTo>
                  <a:pt x="9155" y="8219"/>
                  <a:pt x="9155" y="8540"/>
                  <a:pt x="9155" y="8540"/>
                </a:cubicBezTo>
                <a:lnTo>
                  <a:pt x="7787" y="8540"/>
                </a:lnTo>
                <a:lnTo>
                  <a:pt x="7787" y="10772"/>
                </a:lnTo>
                <a:lnTo>
                  <a:pt x="9155" y="10772"/>
                </a:lnTo>
                <a:lnTo>
                  <a:pt x="9155" y="1732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0" name="Freeform: Shape 14"/>
          <p:cNvSpPr/>
          <p:nvPr/>
        </p:nvSpPr>
        <p:spPr>
          <a:xfrm>
            <a:off x="15982466" y="2178545"/>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moveTo>
                  <a:pt x="10800" y="4878"/>
                </a:moveTo>
                <a:cubicBezTo>
                  <a:pt x="9191" y="4878"/>
                  <a:pt x="8990" y="4885"/>
                  <a:pt x="8358" y="4914"/>
                </a:cubicBezTo>
                <a:cubicBezTo>
                  <a:pt x="7728" y="4943"/>
                  <a:pt x="7298" y="5043"/>
                  <a:pt x="6921" y="5189"/>
                </a:cubicBezTo>
                <a:cubicBezTo>
                  <a:pt x="6531" y="5341"/>
                  <a:pt x="6201" y="5543"/>
                  <a:pt x="5872" y="5872"/>
                </a:cubicBezTo>
                <a:cubicBezTo>
                  <a:pt x="5543" y="6202"/>
                  <a:pt x="5340" y="6532"/>
                  <a:pt x="5189" y="6921"/>
                </a:cubicBezTo>
                <a:cubicBezTo>
                  <a:pt x="5043" y="7298"/>
                  <a:pt x="4942" y="7728"/>
                  <a:pt x="4914" y="8359"/>
                </a:cubicBezTo>
                <a:cubicBezTo>
                  <a:pt x="4885" y="8990"/>
                  <a:pt x="4878" y="9192"/>
                  <a:pt x="4878" y="10800"/>
                </a:cubicBezTo>
                <a:cubicBezTo>
                  <a:pt x="4878" y="12409"/>
                  <a:pt x="4885" y="12610"/>
                  <a:pt x="4914" y="13242"/>
                </a:cubicBezTo>
                <a:cubicBezTo>
                  <a:pt x="4942" y="13872"/>
                  <a:pt x="5043" y="14302"/>
                  <a:pt x="5189" y="14679"/>
                </a:cubicBezTo>
                <a:cubicBezTo>
                  <a:pt x="5340" y="15068"/>
                  <a:pt x="5543" y="15399"/>
                  <a:pt x="5872" y="15728"/>
                </a:cubicBezTo>
                <a:cubicBezTo>
                  <a:pt x="6201" y="16057"/>
                  <a:pt x="6531" y="16260"/>
                  <a:pt x="6921" y="16411"/>
                </a:cubicBezTo>
                <a:cubicBezTo>
                  <a:pt x="7298" y="16557"/>
                  <a:pt x="7728" y="16658"/>
                  <a:pt x="8358" y="16687"/>
                </a:cubicBezTo>
                <a:cubicBezTo>
                  <a:pt x="8990" y="16715"/>
                  <a:pt x="9191" y="16722"/>
                  <a:pt x="10800" y="16722"/>
                </a:cubicBezTo>
                <a:cubicBezTo>
                  <a:pt x="12408" y="16722"/>
                  <a:pt x="12610" y="16715"/>
                  <a:pt x="13241" y="16687"/>
                </a:cubicBezTo>
                <a:cubicBezTo>
                  <a:pt x="13872" y="16658"/>
                  <a:pt x="14302" y="16557"/>
                  <a:pt x="14679" y="16411"/>
                </a:cubicBezTo>
                <a:cubicBezTo>
                  <a:pt x="15068" y="16260"/>
                  <a:pt x="15398" y="16057"/>
                  <a:pt x="15727" y="15728"/>
                </a:cubicBezTo>
                <a:cubicBezTo>
                  <a:pt x="16057" y="15399"/>
                  <a:pt x="16259" y="15068"/>
                  <a:pt x="16411" y="14679"/>
                </a:cubicBezTo>
                <a:cubicBezTo>
                  <a:pt x="16557" y="14302"/>
                  <a:pt x="16657" y="13872"/>
                  <a:pt x="16686" y="13242"/>
                </a:cubicBezTo>
                <a:cubicBezTo>
                  <a:pt x="16715" y="12610"/>
                  <a:pt x="16722" y="12409"/>
                  <a:pt x="16722" y="10800"/>
                </a:cubicBezTo>
                <a:cubicBezTo>
                  <a:pt x="16722" y="9192"/>
                  <a:pt x="16715" y="8990"/>
                  <a:pt x="16686" y="8359"/>
                </a:cubicBezTo>
                <a:cubicBezTo>
                  <a:pt x="16657" y="7728"/>
                  <a:pt x="16557" y="7298"/>
                  <a:pt x="16411" y="6921"/>
                </a:cubicBezTo>
                <a:cubicBezTo>
                  <a:pt x="16259" y="6532"/>
                  <a:pt x="16057" y="6202"/>
                  <a:pt x="15727" y="5872"/>
                </a:cubicBezTo>
                <a:cubicBezTo>
                  <a:pt x="15398" y="5543"/>
                  <a:pt x="15068" y="5341"/>
                  <a:pt x="14679" y="5189"/>
                </a:cubicBezTo>
                <a:cubicBezTo>
                  <a:pt x="14302" y="5043"/>
                  <a:pt x="13872" y="4943"/>
                  <a:pt x="13241" y="4914"/>
                </a:cubicBezTo>
                <a:cubicBezTo>
                  <a:pt x="12610" y="4885"/>
                  <a:pt x="12408" y="4878"/>
                  <a:pt x="10800" y="4878"/>
                </a:cubicBezTo>
                <a:close/>
                <a:moveTo>
                  <a:pt x="14672" y="7639"/>
                </a:moveTo>
                <a:cubicBezTo>
                  <a:pt x="14672" y="8031"/>
                  <a:pt x="14353" y="8350"/>
                  <a:pt x="13961" y="8350"/>
                </a:cubicBezTo>
                <a:cubicBezTo>
                  <a:pt x="13569" y="8350"/>
                  <a:pt x="13250" y="8031"/>
                  <a:pt x="13250" y="7639"/>
                </a:cubicBezTo>
                <a:cubicBezTo>
                  <a:pt x="13250" y="7247"/>
                  <a:pt x="13569" y="6929"/>
                  <a:pt x="13961" y="6929"/>
                </a:cubicBezTo>
                <a:cubicBezTo>
                  <a:pt x="14353" y="6929"/>
                  <a:pt x="14672" y="7247"/>
                  <a:pt x="14672" y="7639"/>
                </a:cubicBezTo>
                <a:close/>
                <a:moveTo>
                  <a:pt x="10800" y="12774"/>
                </a:moveTo>
                <a:cubicBezTo>
                  <a:pt x="9710" y="12774"/>
                  <a:pt x="8826" y="11890"/>
                  <a:pt x="8826" y="10800"/>
                </a:cubicBezTo>
                <a:cubicBezTo>
                  <a:pt x="8826" y="9710"/>
                  <a:pt x="9710" y="8826"/>
                  <a:pt x="10800" y="8826"/>
                </a:cubicBezTo>
                <a:cubicBezTo>
                  <a:pt x="11890" y="8826"/>
                  <a:pt x="12774" y="9710"/>
                  <a:pt x="12774" y="10800"/>
                </a:cubicBezTo>
                <a:cubicBezTo>
                  <a:pt x="12774" y="11890"/>
                  <a:pt x="11890" y="12774"/>
                  <a:pt x="10800" y="12774"/>
                </a:cubicBezTo>
                <a:close/>
                <a:moveTo>
                  <a:pt x="10800" y="7759"/>
                </a:moveTo>
                <a:cubicBezTo>
                  <a:pt x="9121" y="7759"/>
                  <a:pt x="7759" y="9121"/>
                  <a:pt x="7759" y="10800"/>
                </a:cubicBezTo>
                <a:cubicBezTo>
                  <a:pt x="7759" y="12480"/>
                  <a:pt x="9121" y="13841"/>
                  <a:pt x="10800" y="13841"/>
                </a:cubicBezTo>
                <a:cubicBezTo>
                  <a:pt x="12480" y="13841"/>
                  <a:pt x="13841" y="12480"/>
                  <a:pt x="13841" y="10800"/>
                </a:cubicBezTo>
                <a:cubicBezTo>
                  <a:pt x="13841" y="9121"/>
                  <a:pt x="12480" y="7759"/>
                  <a:pt x="10800" y="7759"/>
                </a:cubicBezTo>
                <a:close/>
                <a:moveTo>
                  <a:pt x="10800" y="5945"/>
                </a:moveTo>
                <a:cubicBezTo>
                  <a:pt x="12381" y="5945"/>
                  <a:pt x="12568" y="5951"/>
                  <a:pt x="13193" y="5980"/>
                </a:cubicBezTo>
                <a:cubicBezTo>
                  <a:pt x="13770" y="6006"/>
                  <a:pt x="14083" y="6103"/>
                  <a:pt x="14292" y="6184"/>
                </a:cubicBezTo>
                <a:cubicBezTo>
                  <a:pt x="14569" y="6291"/>
                  <a:pt x="14766" y="6420"/>
                  <a:pt x="14973" y="6627"/>
                </a:cubicBezTo>
                <a:cubicBezTo>
                  <a:pt x="15180" y="6834"/>
                  <a:pt x="15309" y="7031"/>
                  <a:pt x="15416" y="7308"/>
                </a:cubicBezTo>
                <a:cubicBezTo>
                  <a:pt x="15497" y="7517"/>
                  <a:pt x="15594" y="7830"/>
                  <a:pt x="15620" y="8407"/>
                </a:cubicBezTo>
                <a:cubicBezTo>
                  <a:pt x="15648" y="9032"/>
                  <a:pt x="15655" y="9219"/>
                  <a:pt x="15655" y="10800"/>
                </a:cubicBezTo>
                <a:cubicBezTo>
                  <a:pt x="15655" y="12381"/>
                  <a:pt x="15648" y="12569"/>
                  <a:pt x="15620" y="13193"/>
                </a:cubicBezTo>
                <a:cubicBezTo>
                  <a:pt x="15594" y="13771"/>
                  <a:pt x="15497" y="14084"/>
                  <a:pt x="15416" y="14293"/>
                </a:cubicBezTo>
                <a:cubicBezTo>
                  <a:pt x="15309" y="14569"/>
                  <a:pt x="15180" y="14766"/>
                  <a:pt x="14973" y="14974"/>
                </a:cubicBezTo>
                <a:cubicBezTo>
                  <a:pt x="14766" y="15181"/>
                  <a:pt x="14569" y="15309"/>
                  <a:pt x="14292" y="15416"/>
                </a:cubicBezTo>
                <a:cubicBezTo>
                  <a:pt x="14083" y="15497"/>
                  <a:pt x="13770" y="15594"/>
                  <a:pt x="13193" y="15620"/>
                </a:cubicBezTo>
                <a:cubicBezTo>
                  <a:pt x="12568" y="15649"/>
                  <a:pt x="12382" y="15655"/>
                  <a:pt x="10800" y="15655"/>
                </a:cubicBezTo>
                <a:cubicBezTo>
                  <a:pt x="9218" y="15655"/>
                  <a:pt x="9031" y="15649"/>
                  <a:pt x="8407" y="15620"/>
                </a:cubicBezTo>
                <a:cubicBezTo>
                  <a:pt x="7830" y="15594"/>
                  <a:pt x="7516" y="15497"/>
                  <a:pt x="7307" y="15416"/>
                </a:cubicBezTo>
                <a:cubicBezTo>
                  <a:pt x="7031" y="15309"/>
                  <a:pt x="6834" y="15181"/>
                  <a:pt x="6627" y="14974"/>
                </a:cubicBezTo>
                <a:cubicBezTo>
                  <a:pt x="6420" y="14766"/>
                  <a:pt x="6291" y="14569"/>
                  <a:pt x="6184" y="14293"/>
                </a:cubicBezTo>
                <a:cubicBezTo>
                  <a:pt x="6102" y="14084"/>
                  <a:pt x="6006" y="13771"/>
                  <a:pt x="5980" y="13193"/>
                </a:cubicBezTo>
                <a:cubicBezTo>
                  <a:pt x="5952" y="12569"/>
                  <a:pt x="5945" y="12381"/>
                  <a:pt x="5945" y="10800"/>
                </a:cubicBezTo>
                <a:cubicBezTo>
                  <a:pt x="5945" y="9219"/>
                  <a:pt x="5952" y="9032"/>
                  <a:pt x="5980" y="8407"/>
                </a:cubicBezTo>
                <a:cubicBezTo>
                  <a:pt x="6006" y="7830"/>
                  <a:pt x="6102" y="7517"/>
                  <a:pt x="6184" y="7308"/>
                </a:cubicBezTo>
                <a:cubicBezTo>
                  <a:pt x="6291" y="7031"/>
                  <a:pt x="6420" y="6834"/>
                  <a:pt x="6627" y="6627"/>
                </a:cubicBezTo>
                <a:cubicBezTo>
                  <a:pt x="6834" y="6420"/>
                  <a:pt x="7031" y="6291"/>
                  <a:pt x="7307" y="6184"/>
                </a:cubicBezTo>
                <a:cubicBezTo>
                  <a:pt x="7516" y="6103"/>
                  <a:pt x="7830" y="6006"/>
                  <a:pt x="8407" y="5980"/>
                </a:cubicBezTo>
                <a:cubicBezTo>
                  <a:pt x="9031" y="5951"/>
                  <a:pt x="9218" y="5945"/>
                  <a:pt x="10800" y="594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1" name="Freeform: Shape 15"/>
          <p:cNvSpPr/>
          <p:nvPr/>
        </p:nvSpPr>
        <p:spPr>
          <a:xfrm>
            <a:off x="22068116" y="483948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7344" y="11804"/>
                </a:moveTo>
                <a:cubicBezTo>
                  <a:pt x="7512" y="11873"/>
                  <a:pt x="7664" y="11806"/>
                  <a:pt x="7713" y="11620"/>
                </a:cubicBezTo>
                <a:cubicBezTo>
                  <a:pt x="7747" y="11490"/>
                  <a:pt x="7827" y="11164"/>
                  <a:pt x="7863" y="11028"/>
                </a:cubicBezTo>
                <a:cubicBezTo>
                  <a:pt x="7913" y="10843"/>
                  <a:pt x="7894" y="10779"/>
                  <a:pt x="7757" y="10618"/>
                </a:cubicBezTo>
                <a:cubicBezTo>
                  <a:pt x="7460" y="10268"/>
                  <a:pt x="7271" y="9814"/>
                  <a:pt x="7271" y="9173"/>
                </a:cubicBezTo>
                <a:cubicBezTo>
                  <a:pt x="7271" y="7311"/>
                  <a:pt x="8664" y="5644"/>
                  <a:pt x="10899" y="5644"/>
                </a:cubicBezTo>
                <a:cubicBezTo>
                  <a:pt x="12877" y="5644"/>
                  <a:pt x="13964" y="6853"/>
                  <a:pt x="13964" y="8468"/>
                </a:cubicBezTo>
                <a:cubicBezTo>
                  <a:pt x="13964" y="10592"/>
                  <a:pt x="13024" y="12385"/>
                  <a:pt x="11628" y="12385"/>
                </a:cubicBezTo>
                <a:cubicBezTo>
                  <a:pt x="10857" y="12385"/>
                  <a:pt x="10281" y="11747"/>
                  <a:pt x="10465" y="10966"/>
                </a:cubicBezTo>
                <a:cubicBezTo>
                  <a:pt x="10687" y="10032"/>
                  <a:pt x="11115" y="9025"/>
                  <a:pt x="11115" y="8351"/>
                </a:cubicBezTo>
                <a:cubicBezTo>
                  <a:pt x="11115" y="7748"/>
                  <a:pt x="10792" y="7245"/>
                  <a:pt x="10122" y="7245"/>
                </a:cubicBezTo>
                <a:cubicBezTo>
                  <a:pt x="9334" y="7245"/>
                  <a:pt x="8701" y="8060"/>
                  <a:pt x="8701" y="9152"/>
                </a:cubicBezTo>
                <a:cubicBezTo>
                  <a:pt x="8701" y="9847"/>
                  <a:pt x="8936" y="10318"/>
                  <a:pt x="8936" y="10318"/>
                </a:cubicBezTo>
                <a:cubicBezTo>
                  <a:pt x="8936" y="10318"/>
                  <a:pt x="8130" y="13735"/>
                  <a:pt x="7988" y="14332"/>
                </a:cubicBezTo>
                <a:cubicBezTo>
                  <a:pt x="7707" y="15524"/>
                  <a:pt x="7946" y="16985"/>
                  <a:pt x="7966" y="17133"/>
                </a:cubicBezTo>
                <a:cubicBezTo>
                  <a:pt x="7979" y="17220"/>
                  <a:pt x="8091" y="17240"/>
                  <a:pt x="8142" y="17175"/>
                </a:cubicBezTo>
                <a:cubicBezTo>
                  <a:pt x="8214" y="17080"/>
                  <a:pt x="9153" y="15921"/>
                  <a:pt x="9471" y="14764"/>
                </a:cubicBezTo>
                <a:cubicBezTo>
                  <a:pt x="9562" y="14436"/>
                  <a:pt x="9990" y="12739"/>
                  <a:pt x="9990" y="12739"/>
                </a:cubicBezTo>
                <a:cubicBezTo>
                  <a:pt x="10246" y="13227"/>
                  <a:pt x="10994" y="13657"/>
                  <a:pt x="11789" y="13657"/>
                </a:cubicBezTo>
                <a:cubicBezTo>
                  <a:pt x="14159" y="13657"/>
                  <a:pt x="15765" y="11498"/>
                  <a:pt x="15765" y="8607"/>
                </a:cubicBezTo>
                <a:cubicBezTo>
                  <a:pt x="15765" y="6422"/>
                  <a:pt x="13914" y="4387"/>
                  <a:pt x="11101" y="4387"/>
                </a:cubicBezTo>
                <a:cubicBezTo>
                  <a:pt x="7600" y="4387"/>
                  <a:pt x="5835" y="6896"/>
                  <a:pt x="5835" y="8989"/>
                </a:cubicBezTo>
                <a:cubicBezTo>
                  <a:pt x="5835" y="10257"/>
                  <a:pt x="6315" y="11384"/>
                  <a:pt x="7344" y="1180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2" name="Freeform: Shape 16"/>
          <p:cNvSpPr/>
          <p:nvPr/>
        </p:nvSpPr>
        <p:spPr>
          <a:xfrm>
            <a:off x="22068116" y="10393426"/>
            <a:ext cx="1143930" cy="114393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6220" y="13173"/>
                </a:moveTo>
                <a:lnTo>
                  <a:pt x="6220" y="11157"/>
                </a:lnTo>
                <a:lnTo>
                  <a:pt x="8081" y="11157"/>
                </a:lnTo>
                <a:cubicBezTo>
                  <a:pt x="8406" y="11160"/>
                  <a:pt x="8658" y="11203"/>
                  <a:pt x="8837" y="11285"/>
                </a:cubicBezTo>
                <a:cubicBezTo>
                  <a:pt x="9159" y="11432"/>
                  <a:pt x="9319" y="11702"/>
                  <a:pt x="9319" y="12096"/>
                </a:cubicBezTo>
                <a:cubicBezTo>
                  <a:pt x="9319" y="12561"/>
                  <a:pt x="9153" y="12875"/>
                  <a:pt x="8822" y="13040"/>
                </a:cubicBezTo>
                <a:cubicBezTo>
                  <a:pt x="8640" y="13129"/>
                  <a:pt x="8384" y="13173"/>
                  <a:pt x="8057" y="13173"/>
                </a:cubicBezTo>
                <a:lnTo>
                  <a:pt x="6220" y="13173"/>
                </a:lnTo>
                <a:close/>
                <a:moveTo>
                  <a:pt x="13240" y="10270"/>
                </a:moveTo>
                <a:cubicBezTo>
                  <a:pt x="13447" y="10058"/>
                  <a:pt x="13737" y="9951"/>
                  <a:pt x="14112" y="9951"/>
                </a:cubicBezTo>
                <a:cubicBezTo>
                  <a:pt x="14458" y="9951"/>
                  <a:pt x="14747" y="10052"/>
                  <a:pt x="14980" y="10252"/>
                </a:cubicBezTo>
                <a:cubicBezTo>
                  <a:pt x="15214" y="10454"/>
                  <a:pt x="15343" y="10748"/>
                  <a:pt x="15369" y="11136"/>
                </a:cubicBezTo>
                <a:lnTo>
                  <a:pt x="12850" y="11136"/>
                </a:lnTo>
                <a:cubicBezTo>
                  <a:pt x="12903" y="10772"/>
                  <a:pt x="13033" y="10484"/>
                  <a:pt x="13240" y="10270"/>
                </a:cubicBezTo>
                <a:close/>
                <a:moveTo>
                  <a:pt x="12195" y="13988"/>
                </a:moveTo>
                <a:cubicBezTo>
                  <a:pt x="12764" y="14447"/>
                  <a:pt x="13421" y="14677"/>
                  <a:pt x="14165" y="14677"/>
                </a:cubicBezTo>
                <a:cubicBezTo>
                  <a:pt x="15067" y="14677"/>
                  <a:pt x="15768" y="14404"/>
                  <a:pt x="16269" y="13860"/>
                </a:cubicBezTo>
                <a:cubicBezTo>
                  <a:pt x="16591" y="13518"/>
                  <a:pt x="16772" y="13181"/>
                  <a:pt x="16811" y="12849"/>
                </a:cubicBezTo>
                <a:lnTo>
                  <a:pt x="15318" y="12849"/>
                </a:lnTo>
                <a:cubicBezTo>
                  <a:pt x="15231" y="13014"/>
                  <a:pt x="15131" y="13142"/>
                  <a:pt x="15017" y="13234"/>
                </a:cubicBezTo>
                <a:cubicBezTo>
                  <a:pt x="14808" y="13405"/>
                  <a:pt x="14538" y="13491"/>
                  <a:pt x="14205" y="13491"/>
                </a:cubicBezTo>
                <a:cubicBezTo>
                  <a:pt x="13891" y="13491"/>
                  <a:pt x="13623" y="13421"/>
                  <a:pt x="13400" y="13280"/>
                </a:cubicBezTo>
                <a:cubicBezTo>
                  <a:pt x="13032" y="13055"/>
                  <a:pt x="12837" y="12661"/>
                  <a:pt x="12814" y="12101"/>
                </a:cubicBezTo>
                <a:lnTo>
                  <a:pt x="16888" y="12101"/>
                </a:lnTo>
                <a:cubicBezTo>
                  <a:pt x="16894" y="11618"/>
                  <a:pt x="16878" y="11248"/>
                  <a:pt x="16839" y="10991"/>
                </a:cubicBezTo>
                <a:cubicBezTo>
                  <a:pt x="16771" y="10552"/>
                  <a:pt x="16622" y="10167"/>
                  <a:pt x="16394" y="9835"/>
                </a:cubicBezTo>
                <a:cubicBezTo>
                  <a:pt x="16140" y="9458"/>
                  <a:pt x="15818" y="9182"/>
                  <a:pt x="15426" y="9008"/>
                </a:cubicBezTo>
                <a:cubicBezTo>
                  <a:pt x="15037" y="8833"/>
                  <a:pt x="14599" y="8745"/>
                  <a:pt x="14112" y="8745"/>
                </a:cubicBezTo>
                <a:cubicBezTo>
                  <a:pt x="13293" y="8745"/>
                  <a:pt x="12626" y="9004"/>
                  <a:pt x="12112" y="9521"/>
                </a:cubicBezTo>
                <a:cubicBezTo>
                  <a:pt x="11599" y="10038"/>
                  <a:pt x="11342" y="10780"/>
                  <a:pt x="11342" y="11749"/>
                </a:cubicBezTo>
                <a:cubicBezTo>
                  <a:pt x="11342" y="12783"/>
                  <a:pt x="11626" y="13530"/>
                  <a:pt x="12195" y="13988"/>
                </a:cubicBezTo>
                <a:close/>
                <a:moveTo>
                  <a:pt x="12373" y="8122"/>
                </a:moveTo>
                <a:lnTo>
                  <a:pt x="15660" y="8122"/>
                </a:lnTo>
                <a:lnTo>
                  <a:pt x="15660" y="7359"/>
                </a:lnTo>
                <a:lnTo>
                  <a:pt x="12373" y="7359"/>
                </a:lnTo>
                <a:lnTo>
                  <a:pt x="12373" y="8122"/>
                </a:lnTo>
                <a:close/>
                <a:moveTo>
                  <a:pt x="6220" y="8238"/>
                </a:moveTo>
                <a:lnTo>
                  <a:pt x="7865" y="8238"/>
                </a:lnTo>
                <a:cubicBezTo>
                  <a:pt x="8227" y="8238"/>
                  <a:pt x="8525" y="8277"/>
                  <a:pt x="8759" y="8356"/>
                </a:cubicBezTo>
                <a:cubicBezTo>
                  <a:pt x="9030" y="8468"/>
                  <a:pt x="9165" y="8701"/>
                  <a:pt x="9165" y="9053"/>
                </a:cubicBezTo>
                <a:cubicBezTo>
                  <a:pt x="9165" y="9371"/>
                  <a:pt x="9062" y="9592"/>
                  <a:pt x="8858" y="9717"/>
                </a:cubicBezTo>
                <a:cubicBezTo>
                  <a:pt x="8653" y="9842"/>
                  <a:pt x="8387" y="9905"/>
                  <a:pt x="8058" y="9905"/>
                </a:cubicBezTo>
                <a:lnTo>
                  <a:pt x="6220" y="9905"/>
                </a:lnTo>
                <a:lnTo>
                  <a:pt x="6220" y="8238"/>
                </a:lnTo>
                <a:close/>
                <a:moveTo>
                  <a:pt x="9188" y="14384"/>
                </a:moveTo>
                <a:cubicBezTo>
                  <a:pt x="9516" y="14315"/>
                  <a:pt x="9801" y="14189"/>
                  <a:pt x="10043" y="14004"/>
                </a:cubicBezTo>
                <a:cubicBezTo>
                  <a:pt x="10256" y="13843"/>
                  <a:pt x="10435" y="13645"/>
                  <a:pt x="10578" y="13409"/>
                </a:cubicBezTo>
                <a:cubicBezTo>
                  <a:pt x="10803" y="13053"/>
                  <a:pt x="10915" y="12652"/>
                  <a:pt x="10915" y="12203"/>
                </a:cubicBezTo>
                <a:cubicBezTo>
                  <a:pt x="10915" y="11769"/>
                  <a:pt x="10816" y="11400"/>
                  <a:pt x="10621" y="11096"/>
                </a:cubicBezTo>
                <a:cubicBezTo>
                  <a:pt x="10423" y="10791"/>
                  <a:pt x="10132" y="10568"/>
                  <a:pt x="9746" y="10428"/>
                </a:cubicBezTo>
                <a:cubicBezTo>
                  <a:pt x="10001" y="10298"/>
                  <a:pt x="10192" y="10155"/>
                  <a:pt x="10324" y="9997"/>
                </a:cubicBezTo>
                <a:cubicBezTo>
                  <a:pt x="10557" y="9717"/>
                  <a:pt x="10674" y="9345"/>
                  <a:pt x="10674" y="8884"/>
                </a:cubicBezTo>
                <a:cubicBezTo>
                  <a:pt x="10674" y="8436"/>
                  <a:pt x="10557" y="8051"/>
                  <a:pt x="10327" y="7729"/>
                </a:cubicBezTo>
                <a:cubicBezTo>
                  <a:pt x="9942" y="7206"/>
                  <a:pt x="9288" y="6938"/>
                  <a:pt x="8367" y="6924"/>
                </a:cubicBezTo>
                <a:lnTo>
                  <a:pt x="4711" y="6924"/>
                </a:lnTo>
                <a:lnTo>
                  <a:pt x="4711" y="14486"/>
                </a:lnTo>
                <a:lnTo>
                  <a:pt x="8119" y="14486"/>
                </a:lnTo>
                <a:cubicBezTo>
                  <a:pt x="8503" y="14486"/>
                  <a:pt x="8860" y="14452"/>
                  <a:pt x="9188" y="1438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3" name="Freeform: Shape 17"/>
          <p:cNvSpPr/>
          <p:nvPr/>
        </p:nvSpPr>
        <p:spPr>
          <a:xfrm>
            <a:off x="10256062" y="7615326"/>
            <a:ext cx="1143930"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8376" y="13994"/>
                </a:moveTo>
                <a:cubicBezTo>
                  <a:pt x="8376" y="14553"/>
                  <a:pt x="8435" y="14979"/>
                  <a:pt x="8552" y="15275"/>
                </a:cubicBezTo>
                <a:cubicBezTo>
                  <a:pt x="8669" y="15569"/>
                  <a:pt x="8880" y="15847"/>
                  <a:pt x="9184" y="16108"/>
                </a:cubicBezTo>
                <a:cubicBezTo>
                  <a:pt x="9487" y="16370"/>
                  <a:pt x="9854" y="16571"/>
                  <a:pt x="10284" y="16712"/>
                </a:cubicBezTo>
                <a:cubicBezTo>
                  <a:pt x="10714" y="16853"/>
                  <a:pt x="11208" y="16924"/>
                  <a:pt x="11768" y="16924"/>
                </a:cubicBezTo>
                <a:cubicBezTo>
                  <a:pt x="12261" y="16924"/>
                  <a:pt x="12719" y="16874"/>
                  <a:pt x="13144" y="16776"/>
                </a:cubicBezTo>
                <a:cubicBezTo>
                  <a:pt x="13567" y="16677"/>
                  <a:pt x="14041" y="16504"/>
                  <a:pt x="14565" y="16258"/>
                </a:cubicBezTo>
                <a:lnTo>
                  <a:pt x="14565" y="14332"/>
                </a:lnTo>
                <a:cubicBezTo>
                  <a:pt x="13951" y="14735"/>
                  <a:pt x="13334" y="14937"/>
                  <a:pt x="12714" y="14937"/>
                </a:cubicBezTo>
                <a:cubicBezTo>
                  <a:pt x="12365" y="14937"/>
                  <a:pt x="12055" y="14856"/>
                  <a:pt x="11784" y="14693"/>
                </a:cubicBezTo>
                <a:cubicBezTo>
                  <a:pt x="11580" y="14573"/>
                  <a:pt x="11440" y="14412"/>
                  <a:pt x="11365" y="14211"/>
                </a:cubicBezTo>
                <a:cubicBezTo>
                  <a:pt x="11290" y="14008"/>
                  <a:pt x="11252" y="13553"/>
                  <a:pt x="11252" y="12843"/>
                </a:cubicBezTo>
                <a:lnTo>
                  <a:pt x="11252" y="9701"/>
                </a:lnTo>
                <a:lnTo>
                  <a:pt x="14160" y="9701"/>
                </a:lnTo>
                <a:lnTo>
                  <a:pt x="14160" y="7778"/>
                </a:lnTo>
                <a:lnTo>
                  <a:pt x="11252" y="7778"/>
                </a:lnTo>
                <a:lnTo>
                  <a:pt x="11252" y="4676"/>
                </a:lnTo>
                <a:lnTo>
                  <a:pt x="9517" y="4676"/>
                </a:lnTo>
                <a:cubicBezTo>
                  <a:pt x="9439" y="5307"/>
                  <a:pt x="9296" y="5827"/>
                  <a:pt x="9090" y="6235"/>
                </a:cubicBezTo>
                <a:cubicBezTo>
                  <a:pt x="8883" y="6644"/>
                  <a:pt x="8609" y="6993"/>
                  <a:pt x="8267" y="7285"/>
                </a:cubicBezTo>
                <a:cubicBezTo>
                  <a:pt x="7925" y="7576"/>
                  <a:pt x="7515" y="7800"/>
                  <a:pt x="7035" y="7957"/>
                </a:cubicBezTo>
                <a:lnTo>
                  <a:pt x="7035" y="9701"/>
                </a:lnTo>
                <a:lnTo>
                  <a:pt x="8376" y="9701"/>
                </a:lnTo>
                <a:lnTo>
                  <a:pt x="8376" y="13994"/>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4" name="Freeform: Shape 18"/>
          <p:cNvSpPr/>
          <p:nvPr/>
        </p:nvSpPr>
        <p:spPr>
          <a:xfrm>
            <a:off x="4913527" y="10393440"/>
            <a:ext cx="1143916" cy="114391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17059" y="13932"/>
                </a:moveTo>
                <a:lnTo>
                  <a:pt x="17059" y="13929"/>
                </a:lnTo>
                <a:cubicBezTo>
                  <a:pt x="17056" y="13927"/>
                  <a:pt x="17053" y="13927"/>
                  <a:pt x="17047" y="13921"/>
                </a:cubicBezTo>
                <a:cubicBezTo>
                  <a:pt x="17047" y="13921"/>
                  <a:pt x="17047" y="13921"/>
                  <a:pt x="17044" y="13921"/>
                </a:cubicBezTo>
                <a:cubicBezTo>
                  <a:pt x="16891" y="13824"/>
                  <a:pt x="16736" y="13809"/>
                  <a:pt x="16639" y="13774"/>
                </a:cubicBezTo>
                <a:cubicBezTo>
                  <a:pt x="16636" y="13774"/>
                  <a:pt x="16633" y="13774"/>
                  <a:pt x="16633" y="13771"/>
                </a:cubicBezTo>
                <a:cubicBezTo>
                  <a:pt x="15970" y="13563"/>
                  <a:pt x="15398" y="13111"/>
                  <a:pt x="14969" y="12559"/>
                </a:cubicBezTo>
                <a:cubicBezTo>
                  <a:pt x="14731" y="12251"/>
                  <a:pt x="14532" y="11919"/>
                  <a:pt x="14400" y="11564"/>
                </a:cubicBezTo>
                <a:cubicBezTo>
                  <a:pt x="14400" y="11561"/>
                  <a:pt x="14400" y="11561"/>
                  <a:pt x="14400" y="11559"/>
                </a:cubicBezTo>
                <a:cubicBezTo>
                  <a:pt x="14347" y="11406"/>
                  <a:pt x="14344" y="11236"/>
                  <a:pt x="14420" y="11133"/>
                </a:cubicBezTo>
                <a:cubicBezTo>
                  <a:pt x="14420" y="11133"/>
                  <a:pt x="14423" y="11133"/>
                  <a:pt x="14423" y="11130"/>
                </a:cubicBezTo>
                <a:cubicBezTo>
                  <a:pt x="14543" y="10960"/>
                  <a:pt x="14764" y="10851"/>
                  <a:pt x="14995" y="10766"/>
                </a:cubicBezTo>
                <a:cubicBezTo>
                  <a:pt x="14998" y="10766"/>
                  <a:pt x="14998" y="10766"/>
                  <a:pt x="14998" y="10766"/>
                </a:cubicBezTo>
                <a:cubicBezTo>
                  <a:pt x="15260" y="10675"/>
                  <a:pt x="15541" y="10572"/>
                  <a:pt x="15773" y="10366"/>
                </a:cubicBezTo>
                <a:cubicBezTo>
                  <a:pt x="15776" y="10366"/>
                  <a:pt x="15776" y="10364"/>
                  <a:pt x="15779" y="10364"/>
                </a:cubicBezTo>
                <a:cubicBezTo>
                  <a:pt x="15814" y="10332"/>
                  <a:pt x="15858" y="10288"/>
                  <a:pt x="15891" y="10220"/>
                </a:cubicBezTo>
                <a:cubicBezTo>
                  <a:pt x="15896" y="10206"/>
                  <a:pt x="15905" y="10188"/>
                  <a:pt x="15908" y="10167"/>
                </a:cubicBezTo>
                <a:cubicBezTo>
                  <a:pt x="15926" y="10106"/>
                  <a:pt x="15926" y="10029"/>
                  <a:pt x="15894" y="9965"/>
                </a:cubicBezTo>
                <a:cubicBezTo>
                  <a:pt x="15894" y="9962"/>
                  <a:pt x="15894" y="9962"/>
                  <a:pt x="15894" y="9962"/>
                </a:cubicBezTo>
                <a:cubicBezTo>
                  <a:pt x="15826" y="9827"/>
                  <a:pt x="15712" y="9753"/>
                  <a:pt x="15623" y="9704"/>
                </a:cubicBezTo>
                <a:lnTo>
                  <a:pt x="15620" y="9704"/>
                </a:lnTo>
                <a:cubicBezTo>
                  <a:pt x="15477" y="9619"/>
                  <a:pt x="15306" y="9612"/>
                  <a:pt x="15157" y="9662"/>
                </a:cubicBezTo>
                <a:lnTo>
                  <a:pt x="15154" y="9662"/>
                </a:lnTo>
                <a:cubicBezTo>
                  <a:pt x="14995" y="9710"/>
                  <a:pt x="14863" y="9768"/>
                  <a:pt x="14743" y="9783"/>
                </a:cubicBezTo>
                <a:cubicBezTo>
                  <a:pt x="14740" y="9783"/>
                  <a:pt x="14737" y="9783"/>
                  <a:pt x="14734" y="9786"/>
                </a:cubicBezTo>
                <a:cubicBezTo>
                  <a:pt x="14564" y="9815"/>
                  <a:pt x="14397" y="9821"/>
                  <a:pt x="14268" y="9774"/>
                </a:cubicBezTo>
                <a:cubicBezTo>
                  <a:pt x="14265" y="9757"/>
                  <a:pt x="14265" y="9718"/>
                  <a:pt x="14259" y="9671"/>
                </a:cubicBezTo>
                <a:lnTo>
                  <a:pt x="14262" y="9671"/>
                </a:lnTo>
                <a:cubicBezTo>
                  <a:pt x="14250" y="9389"/>
                  <a:pt x="14277" y="9099"/>
                  <a:pt x="14279" y="8797"/>
                </a:cubicBezTo>
                <a:cubicBezTo>
                  <a:pt x="14279" y="8797"/>
                  <a:pt x="14279" y="8797"/>
                  <a:pt x="14279" y="8793"/>
                </a:cubicBezTo>
                <a:cubicBezTo>
                  <a:pt x="14294" y="8336"/>
                  <a:pt x="14312" y="7866"/>
                  <a:pt x="14244" y="7391"/>
                </a:cubicBezTo>
                <a:cubicBezTo>
                  <a:pt x="14244" y="7388"/>
                  <a:pt x="14244" y="7385"/>
                  <a:pt x="14244" y="7385"/>
                </a:cubicBezTo>
                <a:cubicBezTo>
                  <a:pt x="14094" y="6583"/>
                  <a:pt x="13581" y="5894"/>
                  <a:pt x="12929" y="5436"/>
                </a:cubicBezTo>
                <a:cubicBezTo>
                  <a:pt x="12457" y="5102"/>
                  <a:pt x="11894" y="4917"/>
                  <a:pt x="11321" y="4864"/>
                </a:cubicBezTo>
                <a:cubicBezTo>
                  <a:pt x="11124" y="4847"/>
                  <a:pt x="10934" y="4841"/>
                  <a:pt x="10743" y="4841"/>
                </a:cubicBezTo>
                <a:cubicBezTo>
                  <a:pt x="9971" y="4847"/>
                  <a:pt x="9170" y="5049"/>
                  <a:pt x="8545" y="5539"/>
                </a:cubicBezTo>
                <a:cubicBezTo>
                  <a:pt x="8075" y="5906"/>
                  <a:pt x="7706" y="6393"/>
                  <a:pt x="7474" y="6936"/>
                </a:cubicBezTo>
                <a:lnTo>
                  <a:pt x="7474" y="6939"/>
                </a:lnTo>
                <a:cubicBezTo>
                  <a:pt x="7251" y="7497"/>
                  <a:pt x="7271" y="8093"/>
                  <a:pt x="7301" y="8644"/>
                </a:cubicBezTo>
                <a:cubicBezTo>
                  <a:pt x="7318" y="9031"/>
                  <a:pt x="7362" y="9407"/>
                  <a:pt x="7327" y="9765"/>
                </a:cubicBezTo>
                <a:cubicBezTo>
                  <a:pt x="7324" y="9777"/>
                  <a:pt x="7324" y="9783"/>
                  <a:pt x="7321" y="9789"/>
                </a:cubicBezTo>
                <a:cubicBezTo>
                  <a:pt x="7148" y="9821"/>
                  <a:pt x="6957" y="9809"/>
                  <a:pt x="6770" y="9774"/>
                </a:cubicBezTo>
                <a:lnTo>
                  <a:pt x="6766" y="9774"/>
                </a:lnTo>
                <a:cubicBezTo>
                  <a:pt x="6637" y="9753"/>
                  <a:pt x="6499" y="9700"/>
                  <a:pt x="6344" y="9657"/>
                </a:cubicBezTo>
                <a:cubicBezTo>
                  <a:pt x="6341" y="9657"/>
                  <a:pt x="6338" y="9657"/>
                  <a:pt x="6335" y="9653"/>
                </a:cubicBezTo>
                <a:cubicBezTo>
                  <a:pt x="6185" y="9621"/>
                  <a:pt x="6036" y="9662"/>
                  <a:pt x="5924" y="9748"/>
                </a:cubicBezTo>
                <a:cubicBezTo>
                  <a:pt x="5921" y="9748"/>
                  <a:pt x="5918" y="9748"/>
                  <a:pt x="5918" y="9750"/>
                </a:cubicBezTo>
                <a:cubicBezTo>
                  <a:pt x="5915" y="9753"/>
                  <a:pt x="5912" y="9753"/>
                  <a:pt x="5912" y="9757"/>
                </a:cubicBezTo>
                <a:cubicBezTo>
                  <a:pt x="5818" y="9815"/>
                  <a:pt x="5692" y="9918"/>
                  <a:pt x="5686" y="10094"/>
                </a:cubicBezTo>
                <a:cubicBezTo>
                  <a:pt x="5683" y="10106"/>
                  <a:pt x="5686" y="10115"/>
                  <a:pt x="5686" y="10126"/>
                </a:cubicBezTo>
                <a:cubicBezTo>
                  <a:pt x="5690" y="10126"/>
                  <a:pt x="5686" y="10129"/>
                  <a:pt x="5690" y="10129"/>
                </a:cubicBezTo>
                <a:cubicBezTo>
                  <a:pt x="5707" y="10232"/>
                  <a:pt x="5771" y="10308"/>
                  <a:pt x="5830" y="10358"/>
                </a:cubicBezTo>
                <a:cubicBezTo>
                  <a:pt x="5889" y="10408"/>
                  <a:pt x="5942" y="10440"/>
                  <a:pt x="5974" y="10467"/>
                </a:cubicBezTo>
                <a:cubicBezTo>
                  <a:pt x="5977" y="10467"/>
                  <a:pt x="5980" y="10469"/>
                  <a:pt x="5983" y="10473"/>
                </a:cubicBezTo>
                <a:cubicBezTo>
                  <a:pt x="6265" y="10660"/>
                  <a:pt x="6576" y="10742"/>
                  <a:pt x="6849" y="10848"/>
                </a:cubicBezTo>
                <a:cubicBezTo>
                  <a:pt x="7036" y="10930"/>
                  <a:pt x="7198" y="11056"/>
                  <a:pt x="7236" y="11218"/>
                </a:cubicBezTo>
                <a:cubicBezTo>
                  <a:pt x="7283" y="11421"/>
                  <a:pt x="7195" y="11655"/>
                  <a:pt x="7083" y="11881"/>
                </a:cubicBezTo>
                <a:lnTo>
                  <a:pt x="7083" y="11884"/>
                </a:lnTo>
                <a:cubicBezTo>
                  <a:pt x="6778" y="12483"/>
                  <a:pt x="6326" y="13005"/>
                  <a:pt x="5769" y="13389"/>
                </a:cubicBezTo>
                <a:cubicBezTo>
                  <a:pt x="5475" y="13589"/>
                  <a:pt x="5147" y="13739"/>
                  <a:pt x="4803" y="13830"/>
                </a:cubicBezTo>
                <a:cubicBezTo>
                  <a:pt x="4800" y="13830"/>
                  <a:pt x="4794" y="13833"/>
                  <a:pt x="4788" y="13835"/>
                </a:cubicBezTo>
                <a:cubicBezTo>
                  <a:pt x="4718" y="13862"/>
                  <a:pt x="4551" y="13877"/>
                  <a:pt x="4445" y="14035"/>
                </a:cubicBezTo>
                <a:cubicBezTo>
                  <a:pt x="4439" y="14047"/>
                  <a:pt x="4433" y="14059"/>
                  <a:pt x="4427" y="14074"/>
                </a:cubicBezTo>
                <a:cubicBezTo>
                  <a:pt x="4392" y="14173"/>
                  <a:pt x="4433" y="14282"/>
                  <a:pt x="4483" y="14343"/>
                </a:cubicBezTo>
                <a:cubicBezTo>
                  <a:pt x="4530" y="14400"/>
                  <a:pt x="4583" y="14435"/>
                  <a:pt x="4630" y="14458"/>
                </a:cubicBezTo>
                <a:cubicBezTo>
                  <a:pt x="4633" y="14458"/>
                  <a:pt x="4636" y="14461"/>
                  <a:pt x="4639" y="14461"/>
                </a:cubicBezTo>
                <a:cubicBezTo>
                  <a:pt x="4926" y="14628"/>
                  <a:pt x="5243" y="14699"/>
                  <a:pt x="5531" y="14772"/>
                </a:cubicBezTo>
                <a:cubicBezTo>
                  <a:pt x="5534" y="14772"/>
                  <a:pt x="5534" y="14775"/>
                  <a:pt x="5534" y="14775"/>
                </a:cubicBezTo>
                <a:cubicBezTo>
                  <a:pt x="5742" y="14819"/>
                  <a:pt x="5936" y="14846"/>
                  <a:pt x="6092" y="14913"/>
                </a:cubicBezTo>
                <a:cubicBezTo>
                  <a:pt x="6097" y="14924"/>
                  <a:pt x="6115" y="14977"/>
                  <a:pt x="6150" y="15065"/>
                </a:cubicBezTo>
                <a:cubicBezTo>
                  <a:pt x="6203" y="15224"/>
                  <a:pt x="6227" y="15408"/>
                  <a:pt x="6285" y="15605"/>
                </a:cubicBezTo>
                <a:cubicBezTo>
                  <a:pt x="6303" y="15658"/>
                  <a:pt x="6350" y="15703"/>
                  <a:pt x="6405" y="15714"/>
                </a:cubicBezTo>
                <a:cubicBezTo>
                  <a:pt x="6537" y="15743"/>
                  <a:pt x="6608" y="15699"/>
                  <a:pt x="6620" y="15696"/>
                </a:cubicBezTo>
                <a:cubicBezTo>
                  <a:pt x="6625" y="15696"/>
                  <a:pt x="6631" y="15696"/>
                  <a:pt x="6637" y="15696"/>
                </a:cubicBezTo>
                <a:cubicBezTo>
                  <a:pt x="7119" y="15611"/>
                  <a:pt x="7603" y="15538"/>
                  <a:pt x="8046" y="15646"/>
                </a:cubicBezTo>
                <a:cubicBezTo>
                  <a:pt x="8510" y="15770"/>
                  <a:pt x="8915" y="16089"/>
                  <a:pt x="9370" y="16362"/>
                </a:cubicBezTo>
                <a:lnTo>
                  <a:pt x="9370" y="16366"/>
                </a:lnTo>
                <a:cubicBezTo>
                  <a:pt x="9672" y="16553"/>
                  <a:pt x="10021" y="16738"/>
                  <a:pt x="10426" y="16753"/>
                </a:cubicBezTo>
                <a:cubicBezTo>
                  <a:pt x="10426" y="16753"/>
                  <a:pt x="10426" y="16753"/>
                  <a:pt x="10429" y="16753"/>
                </a:cubicBezTo>
                <a:cubicBezTo>
                  <a:pt x="10734" y="16771"/>
                  <a:pt x="11031" y="16750"/>
                  <a:pt x="11324" y="16732"/>
                </a:cubicBezTo>
                <a:cubicBezTo>
                  <a:pt x="11327" y="16732"/>
                  <a:pt x="11327" y="16732"/>
                  <a:pt x="11330" y="16732"/>
                </a:cubicBezTo>
                <a:cubicBezTo>
                  <a:pt x="11579" y="16709"/>
                  <a:pt x="11820" y="16624"/>
                  <a:pt x="12034" y="16492"/>
                </a:cubicBezTo>
                <a:cubicBezTo>
                  <a:pt x="12037" y="16488"/>
                  <a:pt x="12040" y="16486"/>
                  <a:pt x="12043" y="16486"/>
                </a:cubicBezTo>
                <a:cubicBezTo>
                  <a:pt x="12522" y="16213"/>
                  <a:pt x="12944" y="15887"/>
                  <a:pt x="13411" y="15682"/>
                </a:cubicBezTo>
                <a:lnTo>
                  <a:pt x="13414" y="15682"/>
                </a:lnTo>
                <a:cubicBezTo>
                  <a:pt x="13564" y="15629"/>
                  <a:pt x="13754" y="15632"/>
                  <a:pt x="13962" y="15617"/>
                </a:cubicBezTo>
                <a:cubicBezTo>
                  <a:pt x="13965" y="15617"/>
                  <a:pt x="13968" y="15617"/>
                  <a:pt x="13968" y="15617"/>
                </a:cubicBezTo>
                <a:cubicBezTo>
                  <a:pt x="14356" y="15605"/>
                  <a:pt x="14740" y="15626"/>
                  <a:pt x="15125" y="15676"/>
                </a:cubicBezTo>
                <a:cubicBezTo>
                  <a:pt x="15136" y="15679"/>
                  <a:pt x="15151" y="15679"/>
                  <a:pt x="15163" y="15676"/>
                </a:cubicBezTo>
                <a:cubicBezTo>
                  <a:pt x="15216" y="15670"/>
                  <a:pt x="15268" y="15635"/>
                  <a:pt x="15295" y="15603"/>
                </a:cubicBezTo>
                <a:cubicBezTo>
                  <a:pt x="15324" y="15570"/>
                  <a:pt x="15330" y="15541"/>
                  <a:pt x="15336" y="15520"/>
                </a:cubicBezTo>
                <a:cubicBezTo>
                  <a:pt x="15348" y="15482"/>
                  <a:pt x="15356" y="15464"/>
                  <a:pt x="15339" y="15497"/>
                </a:cubicBezTo>
                <a:cubicBezTo>
                  <a:pt x="15345" y="15485"/>
                  <a:pt x="15351" y="15476"/>
                  <a:pt x="15353" y="15464"/>
                </a:cubicBezTo>
                <a:cubicBezTo>
                  <a:pt x="15424" y="15233"/>
                  <a:pt x="15462" y="15024"/>
                  <a:pt x="15577" y="14895"/>
                </a:cubicBezTo>
                <a:cubicBezTo>
                  <a:pt x="15626" y="14846"/>
                  <a:pt x="15715" y="14822"/>
                  <a:pt x="15814" y="14822"/>
                </a:cubicBezTo>
                <a:cubicBezTo>
                  <a:pt x="15820" y="14822"/>
                  <a:pt x="15829" y="14822"/>
                  <a:pt x="15835" y="14822"/>
                </a:cubicBezTo>
                <a:cubicBezTo>
                  <a:pt x="16169" y="14784"/>
                  <a:pt x="16469" y="14663"/>
                  <a:pt x="16753" y="14563"/>
                </a:cubicBezTo>
                <a:cubicBezTo>
                  <a:pt x="16757" y="14561"/>
                  <a:pt x="16762" y="14561"/>
                  <a:pt x="16765" y="14561"/>
                </a:cubicBezTo>
                <a:cubicBezTo>
                  <a:pt x="16871" y="14513"/>
                  <a:pt x="17029" y="14461"/>
                  <a:pt x="17138" y="14311"/>
                </a:cubicBezTo>
                <a:cubicBezTo>
                  <a:pt x="17138" y="14311"/>
                  <a:pt x="17138" y="14311"/>
                  <a:pt x="17138" y="14308"/>
                </a:cubicBezTo>
                <a:cubicBezTo>
                  <a:pt x="17229" y="14182"/>
                  <a:pt x="17185" y="14009"/>
                  <a:pt x="17059" y="13932"/>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5" name="Freeform: Shape 19"/>
          <p:cNvSpPr/>
          <p:nvPr/>
        </p:nvSpPr>
        <p:spPr>
          <a:xfrm>
            <a:off x="15982466" y="10393440"/>
            <a:ext cx="1143916" cy="1143915"/>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5"/>
                  <a:pt x="4835" y="0"/>
                  <a:pt x="10800" y="0"/>
                </a:cubicBezTo>
                <a:cubicBezTo>
                  <a:pt x="16765" y="0"/>
                  <a:pt x="21600" y="4835"/>
                  <a:pt x="21600" y="10800"/>
                </a:cubicBezTo>
                <a:cubicBezTo>
                  <a:pt x="21600" y="16765"/>
                  <a:pt x="16765" y="21600"/>
                  <a:pt x="10800" y="21600"/>
                </a:cubicBezTo>
                <a:close/>
                <a:moveTo>
                  <a:pt x="15140" y="5502"/>
                </a:moveTo>
                <a:cubicBezTo>
                  <a:pt x="13442" y="5447"/>
                  <a:pt x="12292" y="6405"/>
                  <a:pt x="11689" y="8379"/>
                </a:cubicBezTo>
                <a:cubicBezTo>
                  <a:pt x="12000" y="8245"/>
                  <a:pt x="12303" y="8177"/>
                  <a:pt x="12596" y="8177"/>
                </a:cubicBezTo>
                <a:cubicBezTo>
                  <a:pt x="13219" y="8177"/>
                  <a:pt x="13494" y="8528"/>
                  <a:pt x="13421" y="9228"/>
                </a:cubicBezTo>
                <a:cubicBezTo>
                  <a:pt x="13384" y="9651"/>
                  <a:pt x="13109" y="10267"/>
                  <a:pt x="12596" y="11078"/>
                </a:cubicBezTo>
                <a:cubicBezTo>
                  <a:pt x="12082" y="11888"/>
                  <a:pt x="11697" y="12293"/>
                  <a:pt x="11441" y="12293"/>
                </a:cubicBezTo>
                <a:cubicBezTo>
                  <a:pt x="11111" y="12293"/>
                  <a:pt x="10808" y="11670"/>
                  <a:pt x="10534" y="10420"/>
                </a:cubicBezTo>
                <a:cubicBezTo>
                  <a:pt x="10441" y="10053"/>
                  <a:pt x="10276" y="9118"/>
                  <a:pt x="10038" y="7612"/>
                </a:cubicBezTo>
                <a:cubicBezTo>
                  <a:pt x="9818" y="6216"/>
                  <a:pt x="9232" y="5564"/>
                  <a:pt x="8278" y="5656"/>
                </a:cubicBezTo>
                <a:cubicBezTo>
                  <a:pt x="7875" y="5693"/>
                  <a:pt x="7269" y="6060"/>
                  <a:pt x="6463" y="6756"/>
                </a:cubicBezTo>
                <a:cubicBezTo>
                  <a:pt x="5876" y="7288"/>
                  <a:pt x="5280" y="7820"/>
                  <a:pt x="4675" y="8351"/>
                </a:cubicBezTo>
                <a:lnTo>
                  <a:pt x="5252" y="9094"/>
                </a:lnTo>
                <a:cubicBezTo>
                  <a:pt x="5800" y="8710"/>
                  <a:pt x="6121" y="8517"/>
                  <a:pt x="6212" y="8517"/>
                </a:cubicBezTo>
                <a:cubicBezTo>
                  <a:pt x="6633" y="8517"/>
                  <a:pt x="7026" y="9177"/>
                  <a:pt x="7393" y="10495"/>
                </a:cubicBezTo>
                <a:cubicBezTo>
                  <a:pt x="7723" y="11704"/>
                  <a:pt x="8052" y="12913"/>
                  <a:pt x="8382" y="14123"/>
                </a:cubicBezTo>
                <a:cubicBezTo>
                  <a:pt x="8875" y="15441"/>
                  <a:pt x="9479" y="16100"/>
                  <a:pt x="10194" y="16100"/>
                </a:cubicBezTo>
                <a:cubicBezTo>
                  <a:pt x="11346" y="16100"/>
                  <a:pt x="12755" y="15018"/>
                  <a:pt x="14421" y="12853"/>
                </a:cubicBezTo>
                <a:cubicBezTo>
                  <a:pt x="16032" y="10778"/>
                  <a:pt x="16864" y="9145"/>
                  <a:pt x="16919" y="7952"/>
                </a:cubicBezTo>
                <a:cubicBezTo>
                  <a:pt x="16991" y="6356"/>
                  <a:pt x="16398" y="5539"/>
                  <a:pt x="15140" y="5502"/>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6" name="Freeform: Shape 20"/>
          <p:cNvSpPr/>
          <p:nvPr/>
        </p:nvSpPr>
        <p:spPr>
          <a:xfrm>
            <a:off x="15982466" y="7615326"/>
            <a:ext cx="1143916" cy="114391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35" y="21600"/>
                  <a:pt x="0" y="16765"/>
                  <a:pt x="0" y="10800"/>
                </a:cubicBezTo>
                <a:cubicBezTo>
                  <a:pt x="0" y="4836"/>
                  <a:pt x="4835" y="0"/>
                  <a:pt x="10800" y="0"/>
                </a:cubicBezTo>
                <a:cubicBezTo>
                  <a:pt x="16765" y="0"/>
                  <a:pt x="21600" y="4836"/>
                  <a:pt x="21600" y="10800"/>
                </a:cubicBezTo>
                <a:cubicBezTo>
                  <a:pt x="21600" y="16765"/>
                  <a:pt x="16765" y="21600"/>
                  <a:pt x="10800" y="21600"/>
                </a:cubicBezTo>
                <a:close/>
                <a:moveTo>
                  <a:pt x="12397" y="10438"/>
                </a:moveTo>
                <a:cubicBezTo>
                  <a:pt x="12257" y="10115"/>
                  <a:pt x="12112" y="9792"/>
                  <a:pt x="11956" y="9474"/>
                </a:cubicBezTo>
                <a:cubicBezTo>
                  <a:pt x="13282" y="8900"/>
                  <a:pt x="14346" y="8121"/>
                  <a:pt x="15140" y="7132"/>
                </a:cubicBezTo>
                <a:cubicBezTo>
                  <a:pt x="15914" y="8047"/>
                  <a:pt x="16400" y="9208"/>
                  <a:pt x="16472" y="10480"/>
                </a:cubicBezTo>
                <a:cubicBezTo>
                  <a:pt x="14994" y="10238"/>
                  <a:pt x="13636" y="10224"/>
                  <a:pt x="12397" y="10438"/>
                </a:cubicBezTo>
                <a:close/>
                <a:moveTo>
                  <a:pt x="13957" y="15528"/>
                </a:moveTo>
                <a:cubicBezTo>
                  <a:pt x="13705" y="14178"/>
                  <a:pt x="13337" y="12859"/>
                  <a:pt x="12856" y="11571"/>
                </a:cubicBezTo>
                <a:cubicBezTo>
                  <a:pt x="13931" y="11419"/>
                  <a:pt x="15116" y="11458"/>
                  <a:pt x="16412" y="11683"/>
                </a:cubicBezTo>
                <a:cubicBezTo>
                  <a:pt x="16161" y="13282"/>
                  <a:pt x="15248" y="14663"/>
                  <a:pt x="13957" y="15528"/>
                </a:cubicBezTo>
                <a:close/>
                <a:moveTo>
                  <a:pt x="10800" y="16487"/>
                </a:moveTo>
                <a:cubicBezTo>
                  <a:pt x="9484" y="16487"/>
                  <a:pt x="8275" y="16035"/>
                  <a:pt x="7310" y="15281"/>
                </a:cubicBezTo>
                <a:cubicBezTo>
                  <a:pt x="8440" y="13509"/>
                  <a:pt x="9882" y="12356"/>
                  <a:pt x="11669" y="11823"/>
                </a:cubicBezTo>
                <a:cubicBezTo>
                  <a:pt x="12200" y="13212"/>
                  <a:pt x="12592" y="14640"/>
                  <a:pt x="12841" y="16103"/>
                </a:cubicBezTo>
                <a:cubicBezTo>
                  <a:pt x="12206" y="16348"/>
                  <a:pt x="11520" y="16487"/>
                  <a:pt x="10800" y="16487"/>
                </a:cubicBezTo>
                <a:close/>
                <a:moveTo>
                  <a:pt x="5113" y="10800"/>
                </a:moveTo>
                <a:cubicBezTo>
                  <a:pt x="5113" y="10751"/>
                  <a:pt x="5119" y="10703"/>
                  <a:pt x="5121" y="10653"/>
                </a:cubicBezTo>
                <a:cubicBezTo>
                  <a:pt x="7328" y="10651"/>
                  <a:pt x="9233" y="10397"/>
                  <a:pt x="10829" y="9894"/>
                </a:cubicBezTo>
                <a:cubicBezTo>
                  <a:pt x="10962" y="10167"/>
                  <a:pt x="11090" y="10441"/>
                  <a:pt x="11213" y="10716"/>
                </a:cubicBezTo>
                <a:cubicBezTo>
                  <a:pt x="9274" y="11323"/>
                  <a:pt x="7677" y="12565"/>
                  <a:pt x="6430" y="14434"/>
                </a:cubicBezTo>
                <a:cubicBezTo>
                  <a:pt x="5609" y="13448"/>
                  <a:pt x="5113" y="12181"/>
                  <a:pt x="5113" y="10800"/>
                </a:cubicBezTo>
                <a:close/>
                <a:moveTo>
                  <a:pt x="8234" y="5731"/>
                </a:moveTo>
                <a:cubicBezTo>
                  <a:pt x="8999" y="6731"/>
                  <a:pt x="9675" y="7762"/>
                  <a:pt x="10264" y="8818"/>
                </a:cubicBezTo>
                <a:cubicBezTo>
                  <a:pt x="8869" y="9229"/>
                  <a:pt x="7205" y="9440"/>
                  <a:pt x="5281" y="9453"/>
                </a:cubicBezTo>
                <a:cubicBezTo>
                  <a:pt x="5678" y="7827"/>
                  <a:pt x="6773" y="6474"/>
                  <a:pt x="8234" y="5731"/>
                </a:cubicBezTo>
                <a:close/>
                <a:moveTo>
                  <a:pt x="10800" y="5113"/>
                </a:moveTo>
                <a:cubicBezTo>
                  <a:pt x="12106" y="5113"/>
                  <a:pt x="13306" y="5559"/>
                  <a:pt x="14267" y="6302"/>
                </a:cubicBezTo>
                <a:cubicBezTo>
                  <a:pt x="13576" y="7193"/>
                  <a:pt x="12622" y="7898"/>
                  <a:pt x="11406" y="8413"/>
                </a:cubicBezTo>
                <a:cubicBezTo>
                  <a:pt x="10823" y="7345"/>
                  <a:pt x="10157" y="6304"/>
                  <a:pt x="9405" y="5293"/>
                </a:cubicBezTo>
                <a:cubicBezTo>
                  <a:pt x="9852" y="5180"/>
                  <a:pt x="10318" y="5113"/>
                  <a:pt x="10800" y="5113"/>
                </a:cubicBezTo>
                <a:close/>
                <a:moveTo>
                  <a:pt x="10800" y="3915"/>
                </a:moveTo>
                <a:cubicBezTo>
                  <a:pt x="6997" y="3915"/>
                  <a:pt x="3915" y="6998"/>
                  <a:pt x="3915" y="10800"/>
                </a:cubicBezTo>
                <a:cubicBezTo>
                  <a:pt x="3915" y="14603"/>
                  <a:pt x="6997" y="17685"/>
                  <a:pt x="10800" y="17685"/>
                </a:cubicBezTo>
                <a:cubicBezTo>
                  <a:pt x="14603" y="17685"/>
                  <a:pt x="17685" y="14603"/>
                  <a:pt x="17685" y="10800"/>
                </a:cubicBezTo>
                <a:cubicBezTo>
                  <a:pt x="17685" y="6998"/>
                  <a:pt x="14603" y="3915"/>
                  <a:pt x="10800" y="391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7" name="Freeform: Shape 22"/>
          <p:cNvSpPr/>
          <p:nvPr/>
        </p:nvSpPr>
        <p:spPr>
          <a:xfrm>
            <a:off x="2841625" y="7583685"/>
            <a:ext cx="1207294"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15" y="1206"/>
                  <a:pt x="3160" y="3160"/>
                </a:cubicBezTo>
                <a:cubicBezTo>
                  <a:pt x="1206" y="5115"/>
                  <a:pt x="0" y="7818"/>
                  <a:pt x="0" y="10800"/>
                </a:cubicBezTo>
                <a:cubicBezTo>
                  <a:pt x="0" y="13783"/>
                  <a:pt x="1206" y="16486"/>
                  <a:pt x="3160" y="18440"/>
                </a:cubicBezTo>
                <a:cubicBezTo>
                  <a:pt x="5115" y="20394"/>
                  <a:pt x="7818" y="21600"/>
                  <a:pt x="10800" y="21600"/>
                </a:cubicBezTo>
                <a:cubicBezTo>
                  <a:pt x="13782" y="21600"/>
                  <a:pt x="16485" y="20394"/>
                  <a:pt x="18440" y="18440"/>
                </a:cubicBezTo>
                <a:cubicBezTo>
                  <a:pt x="20394" y="16485"/>
                  <a:pt x="21600" y="13782"/>
                  <a:pt x="21600" y="10800"/>
                </a:cubicBezTo>
                <a:cubicBezTo>
                  <a:pt x="21600" y="7818"/>
                  <a:pt x="20394" y="5115"/>
                  <a:pt x="18440" y="3160"/>
                </a:cubicBezTo>
                <a:cubicBezTo>
                  <a:pt x="16485" y="1206"/>
                  <a:pt x="13782" y="0"/>
                  <a:pt x="10800" y="0"/>
                </a:cubicBezTo>
                <a:close/>
                <a:moveTo>
                  <a:pt x="10800" y="1136"/>
                </a:moveTo>
                <a:cubicBezTo>
                  <a:pt x="13469" y="1136"/>
                  <a:pt x="15889" y="2213"/>
                  <a:pt x="17638" y="3962"/>
                </a:cubicBezTo>
                <a:cubicBezTo>
                  <a:pt x="19387" y="5711"/>
                  <a:pt x="20464" y="8132"/>
                  <a:pt x="20464" y="10800"/>
                </a:cubicBezTo>
                <a:cubicBezTo>
                  <a:pt x="20464" y="13469"/>
                  <a:pt x="19387" y="15882"/>
                  <a:pt x="17638" y="17631"/>
                </a:cubicBezTo>
                <a:cubicBezTo>
                  <a:pt x="15890" y="19379"/>
                  <a:pt x="13469" y="20464"/>
                  <a:pt x="10800" y="20464"/>
                </a:cubicBezTo>
                <a:cubicBezTo>
                  <a:pt x="8131" y="20464"/>
                  <a:pt x="5718" y="19379"/>
                  <a:pt x="3969" y="17631"/>
                </a:cubicBezTo>
                <a:cubicBezTo>
                  <a:pt x="2221" y="15882"/>
                  <a:pt x="1136" y="13469"/>
                  <a:pt x="1136" y="10800"/>
                </a:cubicBezTo>
                <a:cubicBezTo>
                  <a:pt x="1136" y="8132"/>
                  <a:pt x="2220" y="5711"/>
                  <a:pt x="3969" y="3962"/>
                </a:cubicBezTo>
                <a:cubicBezTo>
                  <a:pt x="5717" y="2213"/>
                  <a:pt x="8131" y="1136"/>
                  <a:pt x="10800" y="1136"/>
                </a:cubicBezTo>
                <a:close/>
                <a:moveTo>
                  <a:pt x="8017" y="4722"/>
                </a:moveTo>
                <a:cubicBezTo>
                  <a:pt x="6179" y="4722"/>
                  <a:pt x="4693" y="6207"/>
                  <a:pt x="4693" y="8045"/>
                </a:cubicBezTo>
                <a:cubicBezTo>
                  <a:pt x="4693" y="8685"/>
                  <a:pt x="4877" y="9284"/>
                  <a:pt x="5191" y="9792"/>
                </a:cubicBezTo>
                <a:cubicBezTo>
                  <a:pt x="5131" y="10120"/>
                  <a:pt x="5098" y="10461"/>
                  <a:pt x="5098" y="10807"/>
                </a:cubicBezTo>
                <a:cubicBezTo>
                  <a:pt x="5098" y="13955"/>
                  <a:pt x="7644" y="16502"/>
                  <a:pt x="10793" y="16502"/>
                </a:cubicBezTo>
                <a:cubicBezTo>
                  <a:pt x="11158" y="16502"/>
                  <a:pt x="11520" y="16468"/>
                  <a:pt x="11865" y="16402"/>
                </a:cubicBezTo>
                <a:cubicBezTo>
                  <a:pt x="12367" y="16705"/>
                  <a:pt x="12954" y="16878"/>
                  <a:pt x="13583" y="16878"/>
                </a:cubicBezTo>
                <a:cubicBezTo>
                  <a:pt x="15420" y="16878"/>
                  <a:pt x="16906" y="15392"/>
                  <a:pt x="16907" y="13555"/>
                </a:cubicBezTo>
                <a:cubicBezTo>
                  <a:pt x="16907" y="12911"/>
                  <a:pt x="16726" y="12311"/>
                  <a:pt x="16409" y="11801"/>
                </a:cubicBezTo>
                <a:cubicBezTo>
                  <a:pt x="16465" y="11479"/>
                  <a:pt x="16495" y="11147"/>
                  <a:pt x="16495" y="10807"/>
                </a:cubicBezTo>
                <a:cubicBezTo>
                  <a:pt x="16495" y="7659"/>
                  <a:pt x="13940" y="5105"/>
                  <a:pt x="10793" y="5105"/>
                </a:cubicBezTo>
                <a:cubicBezTo>
                  <a:pt x="10434" y="5105"/>
                  <a:pt x="10090" y="5141"/>
                  <a:pt x="9749" y="5205"/>
                </a:cubicBezTo>
                <a:cubicBezTo>
                  <a:pt x="9246" y="4898"/>
                  <a:pt x="8648" y="4722"/>
                  <a:pt x="8017" y="4722"/>
                </a:cubicBezTo>
                <a:close/>
                <a:moveTo>
                  <a:pt x="10857" y="6753"/>
                </a:moveTo>
                <a:cubicBezTo>
                  <a:pt x="12695" y="6861"/>
                  <a:pt x="13770" y="7673"/>
                  <a:pt x="13875" y="8428"/>
                </a:cubicBezTo>
                <a:cubicBezTo>
                  <a:pt x="13926" y="8922"/>
                  <a:pt x="13599" y="9302"/>
                  <a:pt x="13030" y="9302"/>
                </a:cubicBezTo>
                <a:cubicBezTo>
                  <a:pt x="12198" y="9302"/>
                  <a:pt x="12111" y="8194"/>
                  <a:pt x="10679" y="8194"/>
                </a:cubicBezTo>
                <a:cubicBezTo>
                  <a:pt x="10033" y="8194"/>
                  <a:pt x="9493" y="8464"/>
                  <a:pt x="9493" y="9046"/>
                </a:cubicBezTo>
                <a:cubicBezTo>
                  <a:pt x="9493" y="10263"/>
                  <a:pt x="14080" y="9554"/>
                  <a:pt x="14080" y="12234"/>
                </a:cubicBezTo>
                <a:cubicBezTo>
                  <a:pt x="14080" y="13779"/>
                  <a:pt x="12845" y="14791"/>
                  <a:pt x="10999" y="14791"/>
                </a:cubicBezTo>
                <a:cubicBezTo>
                  <a:pt x="9376" y="14791"/>
                  <a:pt x="7745" y="14056"/>
                  <a:pt x="7754" y="12788"/>
                </a:cubicBezTo>
                <a:cubicBezTo>
                  <a:pt x="7756" y="12406"/>
                  <a:pt x="8035" y="12057"/>
                  <a:pt x="8414" y="12057"/>
                </a:cubicBezTo>
                <a:cubicBezTo>
                  <a:pt x="9371" y="12057"/>
                  <a:pt x="9363" y="13477"/>
                  <a:pt x="10885" y="13477"/>
                </a:cubicBezTo>
                <a:cubicBezTo>
                  <a:pt x="11952" y="13477"/>
                  <a:pt x="12320" y="12895"/>
                  <a:pt x="12320" y="12490"/>
                </a:cubicBezTo>
                <a:cubicBezTo>
                  <a:pt x="12320" y="11023"/>
                  <a:pt x="7704" y="11918"/>
                  <a:pt x="7704" y="9160"/>
                </a:cubicBezTo>
                <a:cubicBezTo>
                  <a:pt x="7704" y="7667"/>
                  <a:pt x="8929" y="6639"/>
                  <a:pt x="10857" y="675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8" name="Freeform: Shape 25"/>
          <p:cNvSpPr/>
          <p:nvPr/>
        </p:nvSpPr>
        <p:spPr>
          <a:xfrm>
            <a:off x="19996150" y="7583685"/>
            <a:ext cx="1207294"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22" y="1206"/>
                  <a:pt x="3167" y="3160"/>
                </a:cubicBezTo>
                <a:cubicBezTo>
                  <a:pt x="1213" y="5115"/>
                  <a:pt x="0" y="7818"/>
                  <a:pt x="0" y="10800"/>
                </a:cubicBezTo>
                <a:cubicBezTo>
                  <a:pt x="0" y="13782"/>
                  <a:pt x="1213" y="16485"/>
                  <a:pt x="3167" y="18440"/>
                </a:cubicBezTo>
                <a:cubicBezTo>
                  <a:pt x="5122" y="20394"/>
                  <a:pt x="7818" y="21600"/>
                  <a:pt x="10800" y="21600"/>
                </a:cubicBezTo>
                <a:cubicBezTo>
                  <a:pt x="13782" y="21600"/>
                  <a:pt x="16485" y="20394"/>
                  <a:pt x="18440" y="18440"/>
                </a:cubicBezTo>
                <a:cubicBezTo>
                  <a:pt x="20394" y="16485"/>
                  <a:pt x="21600" y="13782"/>
                  <a:pt x="21600" y="10800"/>
                </a:cubicBezTo>
                <a:cubicBezTo>
                  <a:pt x="21600" y="7818"/>
                  <a:pt x="20394" y="5115"/>
                  <a:pt x="18440" y="3160"/>
                </a:cubicBezTo>
                <a:cubicBezTo>
                  <a:pt x="16485" y="1206"/>
                  <a:pt x="13782" y="0"/>
                  <a:pt x="10800" y="0"/>
                </a:cubicBezTo>
                <a:close/>
                <a:moveTo>
                  <a:pt x="10800" y="1136"/>
                </a:moveTo>
                <a:cubicBezTo>
                  <a:pt x="13469" y="1136"/>
                  <a:pt x="15889" y="2213"/>
                  <a:pt x="17638" y="3962"/>
                </a:cubicBezTo>
                <a:cubicBezTo>
                  <a:pt x="19387" y="5711"/>
                  <a:pt x="20464" y="8131"/>
                  <a:pt x="20464" y="10800"/>
                </a:cubicBezTo>
                <a:cubicBezTo>
                  <a:pt x="20464" y="13469"/>
                  <a:pt x="19387" y="15883"/>
                  <a:pt x="17638" y="17631"/>
                </a:cubicBezTo>
                <a:cubicBezTo>
                  <a:pt x="15890" y="19380"/>
                  <a:pt x="13469" y="20464"/>
                  <a:pt x="10800" y="20464"/>
                </a:cubicBezTo>
                <a:cubicBezTo>
                  <a:pt x="8131" y="20464"/>
                  <a:pt x="5717" y="19380"/>
                  <a:pt x="3969" y="17631"/>
                </a:cubicBezTo>
                <a:cubicBezTo>
                  <a:pt x="2220" y="15883"/>
                  <a:pt x="1136" y="13469"/>
                  <a:pt x="1136" y="10800"/>
                </a:cubicBezTo>
                <a:cubicBezTo>
                  <a:pt x="1136" y="8131"/>
                  <a:pt x="2220" y="5710"/>
                  <a:pt x="3969" y="3962"/>
                </a:cubicBezTo>
                <a:cubicBezTo>
                  <a:pt x="5717" y="2213"/>
                  <a:pt x="8131" y="1136"/>
                  <a:pt x="10800" y="1136"/>
                </a:cubicBezTo>
                <a:close/>
                <a:moveTo>
                  <a:pt x="7662" y="5475"/>
                </a:moveTo>
                <a:lnTo>
                  <a:pt x="4516" y="7477"/>
                </a:lnTo>
                <a:lnTo>
                  <a:pt x="7640" y="9465"/>
                </a:lnTo>
                <a:lnTo>
                  <a:pt x="4516" y="11453"/>
                </a:lnTo>
                <a:lnTo>
                  <a:pt x="7662" y="13456"/>
                </a:lnTo>
                <a:lnTo>
                  <a:pt x="10800" y="11453"/>
                </a:lnTo>
                <a:lnTo>
                  <a:pt x="7683" y="9465"/>
                </a:lnTo>
                <a:lnTo>
                  <a:pt x="10800" y="7477"/>
                </a:lnTo>
                <a:lnTo>
                  <a:pt x="7662" y="5475"/>
                </a:lnTo>
                <a:close/>
                <a:moveTo>
                  <a:pt x="10800" y="7477"/>
                </a:moveTo>
                <a:lnTo>
                  <a:pt x="13917" y="9465"/>
                </a:lnTo>
                <a:lnTo>
                  <a:pt x="10800" y="11453"/>
                </a:lnTo>
                <a:lnTo>
                  <a:pt x="13946" y="13456"/>
                </a:lnTo>
                <a:lnTo>
                  <a:pt x="17084" y="11453"/>
                </a:lnTo>
                <a:lnTo>
                  <a:pt x="13967" y="9465"/>
                </a:lnTo>
                <a:lnTo>
                  <a:pt x="17084" y="7477"/>
                </a:lnTo>
                <a:lnTo>
                  <a:pt x="13946" y="5475"/>
                </a:lnTo>
                <a:lnTo>
                  <a:pt x="10800" y="7477"/>
                </a:lnTo>
                <a:close/>
                <a:moveTo>
                  <a:pt x="10821" y="12121"/>
                </a:moveTo>
                <a:lnTo>
                  <a:pt x="7683" y="14123"/>
                </a:lnTo>
                <a:lnTo>
                  <a:pt x="10821" y="16125"/>
                </a:lnTo>
                <a:lnTo>
                  <a:pt x="13967" y="14123"/>
                </a:lnTo>
                <a:lnTo>
                  <a:pt x="10821" y="1212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39" name="Freeform: Shape 28"/>
          <p:cNvSpPr/>
          <p:nvPr/>
        </p:nvSpPr>
        <p:spPr>
          <a:xfrm>
            <a:off x="2841625" y="4807545"/>
            <a:ext cx="1207294" cy="12076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15" y="1212"/>
                  <a:pt x="3160" y="3166"/>
                </a:cubicBezTo>
                <a:cubicBezTo>
                  <a:pt x="1206" y="5120"/>
                  <a:pt x="0" y="7822"/>
                  <a:pt x="0" y="10804"/>
                </a:cubicBezTo>
                <a:cubicBezTo>
                  <a:pt x="0" y="13785"/>
                  <a:pt x="1206" y="16480"/>
                  <a:pt x="3160" y="18434"/>
                </a:cubicBezTo>
                <a:cubicBezTo>
                  <a:pt x="5115" y="20388"/>
                  <a:pt x="7818" y="21600"/>
                  <a:pt x="10800" y="21600"/>
                </a:cubicBezTo>
                <a:cubicBezTo>
                  <a:pt x="13782" y="21600"/>
                  <a:pt x="16485" y="20388"/>
                  <a:pt x="18440" y="18434"/>
                </a:cubicBezTo>
                <a:cubicBezTo>
                  <a:pt x="20394" y="16480"/>
                  <a:pt x="21600" y="13785"/>
                  <a:pt x="21600" y="10804"/>
                </a:cubicBezTo>
                <a:cubicBezTo>
                  <a:pt x="21600" y="7822"/>
                  <a:pt x="20394" y="5120"/>
                  <a:pt x="18440" y="3166"/>
                </a:cubicBezTo>
                <a:cubicBezTo>
                  <a:pt x="16485" y="1212"/>
                  <a:pt x="13782" y="0"/>
                  <a:pt x="10800" y="0"/>
                </a:cubicBezTo>
                <a:close/>
                <a:moveTo>
                  <a:pt x="10800" y="1136"/>
                </a:moveTo>
                <a:cubicBezTo>
                  <a:pt x="13469" y="1136"/>
                  <a:pt x="15890" y="2219"/>
                  <a:pt x="17638" y="3968"/>
                </a:cubicBezTo>
                <a:cubicBezTo>
                  <a:pt x="19387" y="5716"/>
                  <a:pt x="20464" y="8136"/>
                  <a:pt x="20464" y="10804"/>
                </a:cubicBezTo>
                <a:cubicBezTo>
                  <a:pt x="20464" y="13472"/>
                  <a:pt x="19386" y="15883"/>
                  <a:pt x="17638" y="17632"/>
                </a:cubicBezTo>
                <a:cubicBezTo>
                  <a:pt x="15889" y="19380"/>
                  <a:pt x="13469" y="20464"/>
                  <a:pt x="10800" y="20464"/>
                </a:cubicBezTo>
                <a:cubicBezTo>
                  <a:pt x="8131" y="20464"/>
                  <a:pt x="5717" y="19380"/>
                  <a:pt x="3969" y="17632"/>
                </a:cubicBezTo>
                <a:cubicBezTo>
                  <a:pt x="2220" y="15883"/>
                  <a:pt x="1136" y="13472"/>
                  <a:pt x="1136" y="10804"/>
                </a:cubicBezTo>
                <a:cubicBezTo>
                  <a:pt x="1136" y="8136"/>
                  <a:pt x="2220" y="5716"/>
                  <a:pt x="3969" y="3968"/>
                </a:cubicBezTo>
                <a:cubicBezTo>
                  <a:pt x="5717" y="2219"/>
                  <a:pt x="8131" y="1136"/>
                  <a:pt x="10800" y="1136"/>
                </a:cubicBezTo>
                <a:close/>
                <a:moveTo>
                  <a:pt x="10899" y="5189"/>
                </a:moveTo>
                <a:cubicBezTo>
                  <a:pt x="7938" y="5189"/>
                  <a:pt x="5526" y="7511"/>
                  <a:pt x="5396" y="10420"/>
                </a:cubicBezTo>
                <a:cubicBezTo>
                  <a:pt x="5394" y="10500"/>
                  <a:pt x="5389" y="10574"/>
                  <a:pt x="5389" y="10654"/>
                </a:cubicBezTo>
                <a:cubicBezTo>
                  <a:pt x="5389" y="11689"/>
                  <a:pt x="5684" y="12654"/>
                  <a:pt x="6185" y="13480"/>
                </a:cubicBezTo>
                <a:lnTo>
                  <a:pt x="5191" y="16411"/>
                </a:lnTo>
                <a:lnTo>
                  <a:pt x="8237" y="15446"/>
                </a:lnTo>
                <a:cubicBezTo>
                  <a:pt x="9027" y="15879"/>
                  <a:pt x="9934" y="16127"/>
                  <a:pt x="10899" y="16127"/>
                </a:cubicBezTo>
                <a:cubicBezTo>
                  <a:pt x="13944" y="16127"/>
                  <a:pt x="16417" y="13675"/>
                  <a:pt x="16417" y="10654"/>
                </a:cubicBezTo>
                <a:cubicBezTo>
                  <a:pt x="16417" y="10608"/>
                  <a:pt x="16412" y="10566"/>
                  <a:pt x="16409" y="10520"/>
                </a:cubicBezTo>
                <a:cubicBezTo>
                  <a:pt x="16335" y="7564"/>
                  <a:pt x="13897" y="5189"/>
                  <a:pt x="10899" y="5189"/>
                </a:cubicBezTo>
                <a:close/>
                <a:moveTo>
                  <a:pt x="10899" y="6062"/>
                </a:moveTo>
                <a:cubicBezTo>
                  <a:pt x="13333" y="6062"/>
                  <a:pt x="15336" y="7932"/>
                  <a:pt x="15522" y="10300"/>
                </a:cubicBezTo>
                <a:cubicBezTo>
                  <a:pt x="15532" y="10419"/>
                  <a:pt x="15536" y="10533"/>
                  <a:pt x="15536" y="10654"/>
                </a:cubicBezTo>
                <a:cubicBezTo>
                  <a:pt x="15536" y="13190"/>
                  <a:pt x="13454" y="15254"/>
                  <a:pt x="10899" y="15254"/>
                </a:cubicBezTo>
                <a:cubicBezTo>
                  <a:pt x="9958" y="15254"/>
                  <a:pt x="9083" y="14976"/>
                  <a:pt x="8350" y="14495"/>
                </a:cubicBezTo>
                <a:lnTo>
                  <a:pt x="6575" y="15063"/>
                </a:lnTo>
                <a:lnTo>
                  <a:pt x="7150" y="13352"/>
                </a:lnTo>
                <a:cubicBezTo>
                  <a:pt x="6595" y="12593"/>
                  <a:pt x="6270" y="11660"/>
                  <a:pt x="6270" y="10654"/>
                </a:cubicBezTo>
                <a:cubicBezTo>
                  <a:pt x="6270" y="10505"/>
                  <a:pt x="6276" y="10354"/>
                  <a:pt x="6291" y="10207"/>
                </a:cubicBezTo>
                <a:cubicBezTo>
                  <a:pt x="6518" y="7881"/>
                  <a:pt x="8498" y="6062"/>
                  <a:pt x="10899" y="6062"/>
                </a:cubicBezTo>
                <a:close/>
                <a:moveTo>
                  <a:pt x="9046" y="8163"/>
                </a:moveTo>
                <a:cubicBezTo>
                  <a:pt x="8956" y="8163"/>
                  <a:pt x="8808" y="8192"/>
                  <a:pt x="8684" y="8326"/>
                </a:cubicBezTo>
                <a:cubicBezTo>
                  <a:pt x="8560" y="8461"/>
                  <a:pt x="8215" y="8788"/>
                  <a:pt x="8215" y="9448"/>
                </a:cubicBezTo>
                <a:cubicBezTo>
                  <a:pt x="8215" y="9603"/>
                  <a:pt x="8245" y="9755"/>
                  <a:pt x="8286" y="9902"/>
                </a:cubicBezTo>
                <a:cubicBezTo>
                  <a:pt x="8423" y="10374"/>
                  <a:pt x="8718" y="10765"/>
                  <a:pt x="8769" y="10832"/>
                </a:cubicBezTo>
                <a:cubicBezTo>
                  <a:pt x="8837" y="10920"/>
                  <a:pt x="9697" y="12316"/>
                  <a:pt x="11070" y="12855"/>
                </a:cubicBezTo>
                <a:cubicBezTo>
                  <a:pt x="12445" y="13389"/>
                  <a:pt x="12448" y="13211"/>
                  <a:pt x="12696" y="13189"/>
                </a:cubicBezTo>
                <a:cubicBezTo>
                  <a:pt x="12943" y="13167"/>
                  <a:pt x="13494" y="12864"/>
                  <a:pt x="13605" y="12550"/>
                </a:cubicBezTo>
                <a:cubicBezTo>
                  <a:pt x="13719" y="12237"/>
                  <a:pt x="13717" y="11975"/>
                  <a:pt x="13683" y="11918"/>
                </a:cubicBezTo>
                <a:cubicBezTo>
                  <a:pt x="13650" y="11864"/>
                  <a:pt x="13562" y="11828"/>
                  <a:pt x="13427" y="11762"/>
                </a:cubicBezTo>
                <a:cubicBezTo>
                  <a:pt x="13291" y="11695"/>
                  <a:pt x="12628" y="11365"/>
                  <a:pt x="12504" y="11322"/>
                </a:cubicBezTo>
                <a:cubicBezTo>
                  <a:pt x="12380" y="11275"/>
                  <a:pt x="12288" y="11259"/>
                  <a:pt x="12199" y="11393"/>
                </a:cubicBezTo>
                <a:cubicBezTo>
                  <a:pt x="12108" y="11527"/>
                  <a:pt x="11850" y="11830"/>
                  <a:pt x="11773" y="11918"/>
                </a:cubicBezTo>
                <a:cubicBezTo>
                  <a:pt x="11693" y="12008"/>
                  <a:pt x="11611" y="12013"/>
                  <a:pt x="11475" y="11946"/>
                </a:cubicBezTo>
                <a:cubicBezTo>
                  <a:pt x="11340" y="11879"/>
                  <a:pt x="10904" y="11746"/>
                  <a:pt x="10388" y="11286"/>
                </a:cubicBezTo>
                <a:cubicBezTo>
                  <a:pt x="9988" y="10933"/>
                  <a:pt x="9720" y="10491"/>
                  <a:pt x="9643" y="10356"/>
                </a:cubicBezTo>
                <a:cubicBezTo>
                  <a:pt x="9565" y="10222"/>
                  <a:pt x="9632" y="10154"/>
                  <a:pt x="9699" y="10087"/>
                </a:cubicBezTo>
                <a:cubicBezTo>
                  <a:pt x="9761" y="10025"/>
                  <a:pt x="9836" y="9930"/>
                  <a:pt x="9905" y="9852"/>
                </a:cubicBezTo>
                <a:cubicBezTo>
                  <a:pt x="9924" y="9830"/>
                  <a:pt x="9939" y="9803"/>
                  <a:pt x="9955" y="9781"/>
                </a:cubicBezTo>
                <a:cubicBezTo>
                  <a:pt x="9986" y="9733"/>
                  <a:pt x="10009" y="9690"/>
                  <a:pt x="10040" y="9625"/>
                </a:cubicBezTo>
                <a:cubicBezTo>
                  <a:pt x="10086" y="9535"/>
                  <a:pt x="10059" y="9459"/>
                  <a:pt x="10026" y="9391"/>
                </a:cubicBezTo>
                <a:cubicBezTo>
                  <a:pt x="9992" y="9324"/>
                  <a:pt x="9720" y="8666"/>
                  <a:pt x="9607" y="8397"/>
                </a:cubicBezTo>
                <a:cubicBezTo>
                  <a:pt x="9496" y="8129"/>
                  <a:pt x="9389" y="8170"/>
                  <a:pt x="9309" y="8170"/>
                </a:cubicBezTo>
                <a:cubicBezTo>
                  <a:pt x="9231" y="8170"/>
                  <a:pt x="9137" y="8163"/>
                  <a:pt x="9046" y="816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0" name="Freeform: Shape 31"/>
          <p:cNvSpPr/>
          <p:nvPr/>
        </p:nvSpPr>
        <p:spPr>
          <a:xfrm>
            <a:off x="19996150" y="2146895"/>
            <a:ext cx="1207294"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22" y="1206"/>
                  <a:pt x="3167" y="3160"/>
                </a:cubicBezTo>
                <a:cubicBezTo>
                  <a:pt x="1213" y="5115"/>
                  <a:pt x="0" y="7818"/>
                  <a:pt x="0" y="10800"/>
                </a:cubicBezTo>
                <a:cubicBezTo>
                  <a:pt x="0" y="13782"/>
                  <a:pt x="1213" y="16485"/>
                  <a:pt x="3167" y="18440"/>
                </a:cubicBezTo>
                <a:cubicBezTo>
                  <a:pt x="5122" y="20394"/>
                  <a:pt x="7818" y="21600"/>
                  <a:pt x="10800" y="21600"/>
                </a:cubicBezTo>
                <a:cubicBezTo>
                  <a:pt x="13782" y="21600"/>
                  <a:pt x="16485" y="20394"/>
                  <a:pt x="18440" y="18440"/>
                </a:cubicBezTo>
                <a:cubicBezTo>
                  <a:pt x="20394" y="16485"/>
                  <a:pt x="21600" y="13782"/>
                  <a:pt x="21600" y="10800"/>
                </a:cubicBezTo>
                <a:cubicBezTo>
                  <a:pt x="21600" y="7818"/>
                  <a:pt x="20394" y="5115"/>
                  <a:pt x="18440" y="3160"/>
                </a:cubicBezTo>
                <a:cubicBezTo>
                  <a:pt x="16485" y="1206"/>
                  <a:pt x="13782" y="0"/>
                  <a:pt x="10800" y="0"/>
                </a:cubicBezTo>
                <a:close/>
                <a:moveTo>
                  <a:pt x="10800" y="1136"/>
                </a:moveTo>
                <a:cubicBezTo>
                  <a:pt x="13469" y="1136"/>
                  <a:pt x="15889" y="2213"/>
                  <a:pt x="17638" y="3962"/>
                </a:cubicBezTo>
                <a:cubicBezTo>
                  <a:pt x="19386" y="5710"/>
                  <a:pt x="20464" y="8132"/>
                  <a:pt x="20464" y="10800"/>
                </a:cubicBezTo>
                <a:cubicBezTo>
                  <a:pt x="20464" y="13469"/>
                  <a:pt x="19386" y="15882"/>
                  <a:pt x="17638" y="17631"/>
                </a:cubicBezTo>
                <a:cubicBezTo>
                  <a:pt x="15889" y="19379"/>
                  <a:pt x="13469" y="20464"/>
                  <a:pt x="10800" y="20464"/>
                </a:cubicBezTo>
                <a:cubicBezTo>
                  <a:pt x="8131" y="20464"/>
                  <a:pt x="5717" y="19379"/>
                  <a:pt x="3969" y="17631"/>
                </a:cubicBezTo>
                <a:cubicBezTo>
                  <a:pt x="2220" y="15882"/>
                  <a:pt x="1136" y="13469"/>
                  <a:pt x="1136" y="10800"/>
                </a:cubicBezTo>
                <a:cubicBezTo>
                  <a:pt x="1136" y="8132"/>
                  <a:pt x="2220" y="5711"/>
                  <a:pt x="3969" y="3962"/>
                </a:cubicBezTo>
                <a:cubicBezTo>
                  <a:pt x="5717" y="2214"/>
                  <a:pt x="8131" y="1136"/>
                  <a:pt x="10800" y="1136"/>
                </a:cubicBezTo>
                <a:close/>
                <a:moveTo>
                  <a:pt x="10800" y="5922"/>
                </a:moveTo>
                <a:cubicBezTo>
                  <a:pt x="10800" y="5922"/>
                  <a:pt x="6469" y="5922"/>
                  <a:pt x="5389" y="6213"/>
                </a:cubicBezTo>
                <a:cubicBezTo>
                  <a:pt x="4793" y="6373"/>
                  <a:pt x="4328" y="6842"/>
                  <a:pt x="4168" y="7441"/>
                </a:cubicBezTo>
                <a:cubicBezTo>
                  <a:pt x="3879" y="8528"/>
                  <a:pt x="3877" y="10800"/>
                  <a:pt x="3877" y="10800"/>
                </a:cubicBezTo>
                <a:cubicBezTo>
                  <a:pt x="3877" y="10800"/>
                  <a:pt x="3879" y="13065"/>
                  <a:pt x="4168" y="14151"/>
                </a:cubicBezTo>
                <a:cubicBezTo>
                  <a:pt x="4328" y="14751"/>
                  <a:pt x="4793" y="15226"/>
                  <a:pt x="5389" y="15387"/>
                </a:cubicBezTo>
                <a:cubicBezTo>
                  <a:pt x="6469" y="15678"/>
                  <a:pt x="10800" y="15678"/>
                  <a:pt x="10800" y="15678"/>
                </a:cubicBezTo>
                <a:cubicBezTo>
                  <a:pt x="10800" y="15678"/>
                  <a:pt x="15131" y="15678"/>
                  <a:pt x="16211" y="15387"/>
                </a:cubicBezTo>
                <a:cubicBezTo>
                  <a:pt x="16806" y="15226"/>
                  <a:pt x="17279" y="14751"/>
                  <a:pt x="17439" y="14151"/>
                </a:cubicBezTo>
                <a:cubicBezTo>
                  <a:pt x="17728" y="13065"/>
                  <a:pt x="17723" y="10800"/>
                  <a:pt x="17723" y="10800"/>
                </a:cubicBezTo>
                <a:cubicBezTo>
                  <a:pt x="17723" y="10800"/>
                  <a:pt x="17728" y="8528"/>
                  <a:pt x="17439" y="7441"/>
                </a:cubicBezTo>
                <a:cubicBezTo>
                  <a:pt x="17279" y="6842"/>
                  <a:pt x="16806" y="6373"/>
                  <a:pt x="16211" y="6213"/>
                </a:cubicBezTo>
                <a:cubicBezTo>
                  <a:pt x="15131" y="5922"/>
                  <a:pt x="10800" y="5922"/>
                  <a:pt x="10800" y="5922"/>
                </a:cubicBezTo>
                <a:close/>
                <a:moveTo>
                  <a:pt x="9387" y="8741"/>
                </a:moveTo>
                <a:lnTo>
                  <a:pt x="13008" y="10800"/>
                </a:lnTo>
                <a:lnTo>
                  <a:pt x="9387" y="12859"/>
                </a:lnTo>
                <a:lnTo>
                  <a:pt x="9387" y="874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1" name="Freeform: Shape 34"/>
          <p:cNvSpPr/>
          <p:nvPr/>
        </p:nvSpPr>
        <p:spPr>
          <a:xfrm>
            <a:off x="2841625" y="2146895"/>
            <a:ext cx="1207294"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15" y="1206"/>
                  <a:pt x="3160" y="3160"/>
                </a:cubicBezTo>
                <a:cubicBezTo>
                  <a:pt x="1206" y="5115"/>
                  <a:pt x="0" y="7818"/>
                  <a:pt x="0" y="10800"/>
                </a:cubicBezTo>
                <a:cubicBezTo>
                  <a:pt x="0" y="13783"/>
                  <a:pt x="1206" y="16486"/>
                  <a:pt x="3160" y="18440"/>
                </a:cubicBezTo>
                <a:cubicBezTo>
                  <a:pt x="5115" y="20394"/>
                  <a:pt x="7818" y="21600"/>
                  <a:pt x="10800" y="21600"/>
                </a:cubicBezTo>
                <a:cubicBezTo>
                  <a:pt x="13782" y="21600"/>
                  <a:pt x="16485" y="20394"/>
                  <a:pt x="18440" y="18440"/>
                </a:cubicBezTo>
                <a:cubicBezTo>
                  <a:pt x="20394" y="16486"/>
                  <a:pt x="21600" y="13783"/>
                  <a:pt x="21600" y="10800"/>
                </a:cubicBezTo>
                <a:cubicBezTo>
                  <a:pt x="21600" y="7818"/>
                  <a:pt x="20394" y="5115"/>
                  <a:pt x="18440" y="3160"/>
                </a:cubicBezTo>
                <a:cubicBezTo>
                  <a:pt x="16485" y="1206"/>
                  <a:pt x="13782" y="0"/>
                  <a:pt x="10800" y="0"/>
                </a:cubicBezTo>
                <a:close/>
                <a:moveTo>
                  <a:pt x="10800" y="1136"/>
                </a:moveTo>
                <a:cubicBezTo>
                  <a:pt x="13469" y="1136"/>
                  <a:pt x="15889" y="2213"/>
                  <a:pt x="17638" y="3962"/>
                </a:cubicBezTo>
                <a:cubicBezTo>
                  <a:pt x="19386" y="5710"/>
                  <a:pt x="20464" y="8132"/>
                  <a:pt x="20464" y="10800"/>
                </a:cubicBezTo>
                <a:cubicBezTo>
                  <a:pt x="20464" y="13469"/>
                  <a:pt x="19386" y="15882"/>
                  <a:pt x="17638" y="17631"/>
                </a:cubicBezTo>
                <a:cubicBezTo>
                  <a:pt x="15889" y="19379"/>
                  <a:pt x="13469" y="20464"/>
                  <a:pt x="10800" y="20464"/>
                </a:cubicBezTo>
                <a:cubicBezTo>
                  <a:pt x="8131" y="20464"/>
                  <a:pt x="5717" y="19379"/>
                  <a:pt x="3969" y="17631"/>
                </a:cubicBezTo>
                <a:cubicBezTo>
                  <a:pt x="2220" y="15882"/>
                  <a:pt x="1136" y="13469"/>
                  <a:pt x="1136" y="10800"/>
                </a:cubicBezTo>
                <a:cubicBezTo>
                  <a:pt x="1136" y="8132"/>
                  <a:pt x="2221" y="5710"/>
                  <a:pt x="3969" y="3962"/>
                </a:cubicBezTo>
                <a:cubicBezTo>
                  <a:pt x="5718" y="2213"/>
                  <a:pt x="8131" y="1136"/>
                  <a:pt x="10800" y="1136"/>
                </a:cubicBezTo>
                <a:close/>
                <a:moveTo>
                  <a:pt x="12895" y="6369"/>
                </a:moveTo>
                <a:cubicBezTo>
                  <a:pt x="11451" y="6369"/>
                  <a:pt x="10395" y="7718"/>
                  <a:pt x="10722" y="9117"/>
                </a:cubicBezTo>
                <a:cubicBezTo>
                  <a:pt x="8863" y="9024"/>
                  <a:pt x="7210" y="8135"/>
                  <a:pt x="6107" y="6781"/>
                </a:cubicBezTo>
                <a:cubicBezTo>
                  <a:pt x="5520" y="7787"/>
                  <a:pt x="5806" y="9098"/>
                  <a:pt x="6802" y="9763"/>
                </a:cubicBezTo>
                <a:cubicBezTo>
                  <a:pt x="6435" y="9752"/>
                  <a:pt x="6089" y="9654"/>
                  <a:pt x="5787" y="9486"/>
                </a:cubicBezTo>
                <a:cubicBezTo>
                  <a:pt x="5763" y="10523"/>
                  <a:pt x="6507" y="11493"/>
                  <a:pt x="7583" y="11709"/>
                </a:cubicBezTo>
                <a:cubicBezTo>
                  <a:pt x="7268" y="11795"/>
                  <a:pt x="6924" y="11812"/>
                  <a:pt x="6575" y="11744"/>
                </a:cubicBezTo>
                <a:cubicBezTo>
                  <a:pt x="6858" y="12634"/>
                  <a:pt x="7683" y="13281"/>
                  <a:pt x="8663" y="13299"/>
                </a:cubicBezTo>
                <a:cubicBezTo>
                  <a:pt x="7722" y="14037"/>
                  <a:pt x="6534" y="14363"/>
                  <a:pt x="5347" y="14222"/>
                </a:cubicBezTo>
                <a:cubicBezTo>
                  <a:pt x="6337" y="14858"/>
                  <a:pt x="7513" y="15231"/>
                  <a:pt x="8776" y="15231"/>
                </a:cubicBezTo>
                <a:cubicBezTo>
                  <a:pt x="12929" y="15231"/>
                  <a:pt x="15279" y="11724"/>
                  <a:pt x="15138" y="8578"/>
                </a:cubicBezTo>
                <a:cubicBezTo>
                  <a:pt x="15575" y="8262"/>
                  <a:pt x="15953" y="7869"/>
                  <a:pt x="16253" y="7420"/>
                </a:cubicBezTo>
                <a:cubicBezTo>
                  <a:pt x="15852" y="7598"/>
                  <a:pt x="15420" y="7715"/>
                  <a:pt x="14968" y="7768"/>
                </a:cubicBezTo>
                <a:cubicBezTo>
                  <a:pt x="15430" y="7492"/>
                  <a:pt x="15787" y="7056"/>
                  <a:pt x="15955" y="6533"/>
                </a:cubicBezTo>
                <a:cubicBezTo>
                  <a:pt x="15522" y="6789"/>
                  <a:pt x="15044" y="6972"/>
                  <a:pt x="14535" y="7072"/>
                </a:cubicBezTo>
                <a:cubicBezTo>
                  <a:pt x="14127" y="6638"/>
                  <a:pt x="13538" y="6369"/>
                  <a:pt x="12895" y="636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2" name="Freeform: Shape 37"/>
          <p:cNvSpPr/>
          <p:nvPr/>
        </p:nvSpPr>
        <p:spPr>
          <a:xfrm>
            <a:off x="13910468" y="4807545"/>
            <a:ext cx="1207692" cy="1207691"/>
          </a:xfrm>
          <a:custGeom>
            <a:avLst/>
            <a:gdLst/>
            <a:ahLst/>
            <a:cxnLst>
              <a:cxn ang="0">
                <a:pos x="wd2" y="hd2"/>
              </a:cxn>
              <a:cxn ang="5400000">
                <a:pos x="wd2" y="hd2"/>
              </a:cxn>
              <a:cxn ang="10800000">
                <a:pos x="wd2" y="hd2"/>
              </a:cxn>
              <a:cxn ang="16200000">
                <a:pos x="wd2" y="hd2"/>
              </a:cxn>
            </a:cxnLst>
            <a:rect l="0" t="0" r="r" b="b"/>
            <a:pathLst>
              <a:path w="21600" h="21600" extrusionOk="0">
                <a:moveTo>
                  <a:pt x="10796" y="0"/>
                </a:moveTo>
                <a:cubicBezTo>
                  <a:pt x="7815" y="0"/>
                  <a:pt x="5120" y="1212"/>
                  <a:pt x="3166" y="3166"/>
                </a:cubicBezTo>
                <a:cubicBezTo>
                  <a:pt x="1212" y="5120"/>
                  <a:pt x="0" y="7822"/>
                  <a:pt x="0" y="10804"/>
                </a:cubicBezTo>
                <a:cubicBezTo>
                  <a:pt x="0" y="13785"/>
                  <a:pt x="1212" y="16481"/>
                  <a:pt x="3166" y="18434"/>
                </a:cubicBezTo>
                <a:cubicBezTo>
                  <a:pt x="5120" y="20388"/>
                  <a:pt x="7815" y="21600"/>
                  <a:pt x="10796" y="21600"/>
                </a:cubicBezTo>
                <a:cubicBezTo>
                  <a:pt x="13778" y="21600"/>
                  <a:pt x="16480" y="20388"/>
                  <a:pt x="18434" y="18434"/>
                </a:cubicBezTo>
                <a:cubicBezTo>
                  <a:pt x="20388" y="16480"/>
                  <a:pt x="21600" y="13785"/>
                  <a:pt x="21600" y="10804"/>
                </a:cubicBezTo>
                <a:cubicBezTo>
                  <a:pt x="21600" y="7822"/>
                  <a:pt x="20388" y="5120"/>
                  <a:pt x="18434" y="3166"/>
                </a:cubicBezTo>
                <a:cubicBezTo>
                  <a:pt x="16481" y="1212"/>
                  <a:pt x="13778" y="0"/>
                  <a:pt x="10796" y="0"/>
                </a:cubicBezTo>
                <a:close/>
                <a:moveTo>
                  <a:pt x="10796" y="1136"/>
                </a:moveTo>
                <a:cubicBezTo>
                  <a:pt x="13465" y="1136"/>
                  <a:pt x="15883" y="2220"/>
                  <a:pt x="17632" y="3968"/>
                </a:cubicBezTo>
                <a:cubicBezTo>
                  <a:pt x="19380" y="5717"/>
                  <a:pt x="20464" y="8135"/>
                  <a:pt x="20464" y="10804"/>
                </a:cubicBezTo>
                <a:cubicBezTo>
                  <a:pt x="20464" y="13472"/>
                  <a:pt x="19380" y="15883"/>
                  <a:pt x="17632" y="17632"/>
                </a:cubicBezTo>
                <a:cubicBezTo>
                  <a:pt x="15883" y="19380"/>
                  <a:pt x="13465" y="20464"/>
                  <a:pt x="10796" y="20464"/>
                </a:cubicBezTo>
                <a:cubicBezTo>
                  <a:pt x="8128" y="20464"/>
                  <a:pt x="5716" y="19380"/>
                  <a:pt x="3968" y="17632"/>
                </a:cubicBezTo>
                <a:cubicBezTo>
                  <a:pt x="2219" y="15883"/>
                  <a:pt x="1136" y="13472"/>
                  <a:pt x="1136" y="10804"/>
                </a:cubicBezTo>
                <a:cubicBezTo>
                  <a:pt x="1136" y="8135"/>
                  <a:pt x="2219" y="5717"/>
                  <a:pt x="3968" y="3968"/>
                </a:cubicBezTo>
                <a:cubicBezTo>
                  <a:pt x="5716" y="2220"/>
                  <a:pt x="8128" y="1136"/>
                  <a:pt x="10796" y="1136"/>
                </a:cubicBezTo>
                <a:close/>
                <a:moveTo>
                  <a:pt x="8021" y="6360"/>
                </a:moveTo>
                <a:cubicBezTo>
                  <a:pt x="5567" y="6360"/>
                  <a:pt x="3578" y="8348"/>
                  <a:pt x="3578" y="10804"/>
                </a:cubicBezTo>
                <a:cubicBezTo>
                  <a:pt x="3578" y="13258"/>
                  <a:pt x="5567" y="15247"/>
                  <a:pt x="8021" y="15247"/>
                </a:cubicBezTo>
                <a:cubicBezTo>
                  <a:pt x="10379" y="15247"/>
                  <a:pt x="12081" y="13450"/>
                  <a:pt x="12081" y="10995"/>
                </a:cubicBezTo>
                <a:lnTo>
                  <a:pt x="12074" y="10534"/>
                </a:lnTo>
                <a:lnTo>
                  <a:pt x="7943" y="10534"/>
                </a:lnTo>
                <a:lnTo>
                  <a:pt x="7950" y="11719"/>
                </a:lnTo>
                <a:lnTo>
                  <a:pt x="10740" y="11719"/>
                </a:lnTo>
                <a:cubicBezTo>
                  <a:pt x="10410" y="13161"/>
                  <a:pt x="9387" y="14040"/>
                  <a:pt x="8021" y="14040"/>
                </a:cubicBezTo>
                <a:cubicBezTo>
                  <a:pt x="6230" y="14040"/>
                  <a:pt x="4784" y="12594"/>
                  <a:pt x="4784" y="10804"/>
                </a:cubicBezTo>
                <a:cubicBezTo>
                  <a:pt x="4784" y="9013"/>
                  <a:pt x="6230" y="7560"/>
                  <a:pt x="8021" y="7560"/>
                </a:cubicBezTo>
                <a:cubicBezTo>
                  <a:pt x="8873" y="7560"/>
                  <a:pt x="9650" y="7889"/>
                  <a:pt x="10229" y="8426"/>
                </a:cubicBezTo>
                <a:lnTo>
                  <a:pt x="11144" y="7638"/>
                </a:lnTo>
                <a:cubicBezTo>
                  <a:pt x="10342" y="6847"/>
                  <a:pt x="9236" y="6360"/>
                  <a:pt x="8021" y="6360"/>
                </a:cubicBezTo>
                <a:close/>
                <a:moveTo>
                  <a:pt x="15226" y="8880"/>
                </a:moveTo>
                <a:lnTo>
                  <a:pt x="15226" y="10584"/>
                </a:lnTo>
                <a:lnTo>
                  <a:pt x="13515" y="10584"/>
                </a:lnTo>
                <a:lnTo>
                  <a:pt x="13515" y="11670"/>
                </a:lnTo>
                <a:lnTo>
                  <a:pt x="15226" y="11670"/>
                </a:lnTo>
                <a:lnTo>
                  <a:pt x="15226" y="13380"/>
                </a:lnTo>
                <a:lnTo>
                  <a:pt x="16312" y="13380"/>
                </a:lnTo>
                <a:lnTo>
                  <a:pt x="16312" y="11670"/>
                </a:lnTo>
                <a:lnTo>
                  <a:pt x="18015" y="11670"/>
                </a:lnTo>
                <a:lnTo>
                  <a:pt x="18015" y="10584"/>
                </a:lnTo>
                <a:lnTo>
                  <a:pt x="16312" y="10584"/>
                </a:lnTo>
                <a:lnTo>
                  <a:pt x="16312" y="8880"/>
                </a:lnTo>
                <a:lnTo>
                  <a:pt x="15226" y="8880"/>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3" name="Freeform: Shape 40"/>
          <p:cNvSpPr/>
          <p:nvPr/>
        </p:nvSpPr>
        <p:spPr>
          <a:xfrm>
            <a:off x="8183959" y="4807545"/>
            <a:ext cx="1207691" cy="1207691"/>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822" y="0"/>
                  <a:pt x="5120" y="1212"/>
                  <a:pt x="3166" y="3166"/>
                </a:cubicBezTo>
                <a:cubicBezTo>
                  <a:pt x="1212" y="5120"/>
                  <a:pt x="0" y="7822"/>
                  <a:pt x="0" y="10804"/>
                </a:cubicBezTo>
                <a:cubicBezTo>
                  <a:pt x="0" y="13785"/>
                  <a:pt x="1212" y="16481"/>
                  <a:pt x="3166" y="18434"/>
                </a:cubicBezTo>
                <a:cubicBezTo>
                  <a:pt x="5120" y="20388"/>
                  <a:pt x="7822" y="21600"/>
                  <a:pt x="10804" y="21600"/>
                </a:cubicBezTo>
                <a:cubicBezTo>
                  <a:pt x="13785" y="21600"/>
                  <a:pt x="16480" y="20388"/>
                  <a:pt x="18434" y="18434"/>
                </a:cubicBezTo>
                <a:cubicBezTo>
                  <a:pt x="20388" y="16480"/>
                  <a:pt x="21600" y="13785"/>
                  <a:pt x="21600" y="10804"/>
                </a:cubicBezTo>
                <a:cubicBezTo>
                  <a:pt x="21600" y="7822"/>
                  <a:pt x="20388" y="5120"/>
                  <a:pt x="18434" y="3166"/>
                </a:cubicBezTo>
                <a:cubicBezTo>
                  <a:pt x="16480" y="1212"/>
                  <a:pt x="13785" y="0"/>
                  <a:pt x="10804" y="0"/>
                </a:cubicBezTo>
                <a:close/>
                <a:moveTo>
                  <a:pt x="10804" y="1136"/>
                </a:moveTo>
                <a:cubicBezTo>
                  <a:pt x="13472" y="1136"/>
                  <a:pt x="15884" y="2219"/>
                  <a:pt x="17632" y="3968"/>
                </a:cubicBezTo>
                <a:cubicBezTo>
                  <a:pt x="19381" y="5717"/>
                  <a:pt x="20464" y="8136"/>
                  <a:pt x="20464" y="10804"/>
                </a:cubicBezTo>
                <a:cubicBezTo>
                  <a:pt x="20464" y="13472"/>
                  <a:pt x="19380" y="15883"/>
                  <a:pt x="17632" y="17632"/>
                </a:cubicBezTo>
                <a:cubicBezTo>
                  <a:pt x="15883" y="19380"/>
                  <a:pt x="13472" y="20464"/>
                  <a:pt x="10804" y="20464"/>
                </a:cubicBezTo>
                <a:cubicBezTo>
                  <a:pt x="8135" y="20464"/>
                  <a:pt x="5717" y="19380"/>
                  <a:pt x="3968" y="17632"/>
                </a:cubicBezTo>
                <a:cubicBezTo>
                  <a:pt x="2220" y="15883"/>
                  <a:pt x="1136" y="13472"/>
                  <a:pt x="1136" y="10804"/>
                </a:cubicBezTo>
                <a:cubicBezTo>
                  <a:pt x="1136" y="8136"/>
                  <a:pt x="2219" y="5717"/>
                  <a:pt x="3968" y="3968"/>
                </a:cubicBezTo>
                <a:cubicBezTo>
                  <a:pt x="5716" y="2219"/>
                  <a:pt x="8135" y="1136"/>
                  <a:pt x="10804" y="1136"/>
                </a:cubicBezTo>
                <a:close/>
                <a:moveTo>
                  <a:pt x="7212" y="5104"/>
                </a:moveTo>
                <a:cubicBezTo>
                  <a:pt x="6520" y="5104"/>
                  <a:pt x="5955" y="5663"/>
                  <a:pt x="5955" y="6360"/>
                </a:cubicBezTo>
                <a:cubicBezTo>
                  <a:pt x="5955" y="7057"/>
                  <a:pt x="6520" y="7624"/>
                  <a:pt x="7212" y="7624"/>
                </a:cubicBezTo>
                <a:cubicBezTo>
                  <a:pt x="7903" y="7624"/>
                  <a:pt x="8461" y="7057"/>
                  <a:pt x="8461" y="6360"/>
                </a:cubicBezTo>
                <a:cubicBezTo>
                  <a:pt x="8461" y="5663"/>
                  <a:pt x="7903" y="5104"/>
                  <a:pt x="7212" y="5104"/>
                </a:cubicBezTo>
                <a:close/>
                <a:moveTo>
                  <a:pt x="13728" y="8312"/>
                </a:moveTo>
                <a:cubicBezTo>
                  <a:pt x="12277" y="8312"/>
                  <a:pt x="11662" y="9441"/>
                  <a:pt x="11662" y="9441"/>
                </a:cubicBezTo>
                <a:lnTo>
                  <a:pt x="11662" y="8518"/>
                </a:lnTo>
                <a:lnTo>
                  <a:pt x="9632" y="8518"/>
                </a:lnTo>
                <a:lnTo>
                  <a:pt x="9632" y="15361"/>
                </a:lnTo>
                <a:lnTo>
                  <a:pt x="11662" y="15361"/>
                </a:lnTo>
                <a:cubicBezTo>
                  <a:pt x="11662" y="15361"/>
                  <a:pt x="11662" y="12822"/>
                  <a:pt x="11662" y="11769"/>
                </a:cubicBezTo>
                <a:cubicBezTo>
                  <a:pt x="11662" y="10808"/>
                  <a:pt x="12106" y="10236"/>
                  <a:pt x="12954" y="10236"/>
                </a:cubicBezTo>
                <a:cubicBezTo>
                  <a:pt x="13733" y="10236"/>
                  <a:pt x="14104" y="10784"/>
                  <a:pt x="14104" y="11769"/>
                </a:cubicBezTo>
                <a:cubicBezTo>
                  <a:pt x="14104" y="12754"/>
                  <a:pt x="14104" y="15361"/>
                  <a:pt x="14104" y="15361"/>
                </a:cubicBezTo>
                <a:lnTo>
                  <a:pt x="16212" y="15361"/>
                </a:lnTo>
                <a:cubicBezTo>
                  <a:pt x="16212" y="15361"/>
                  <a:pt x="16212" y="12863"/>
                  <a:pt x="16212" y="11031"/>
                </a:cubicBezTo>
                <a:cubicBezTo>
                  <a:pt x="16212" y="9198"/>
                  <a:pt x="15178" y="8312"/>
                  <a:pt x="13728" y="8312"/>
                </a:cubicBezTo>
                <a:close/>
                <a:moveTo>
                  <a:pt x="6161" y="8518"/>
                </a:moveTo>
                <a:lnTo>
                  <a:pt x="6161" y="15361"/>
                </a:lnTo>
                <a:lnTo>
                  <a:pt x="8277" y="15361"/>
                </a:lnTo>
                <a:lnTo>
                  <a:pt x="8277" y="8518"/>
                </a:lnTo>
                <a:lnTo>
                  <a:pt x="6161" y="851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4" name="Freeform: Shape 43"/>
          <p:cNvSpPr/>
          <p:nvPr/>
        </p:nvSpPr>
        <p:spPr>
          <a:xfrm>
            <a:off x="8183959" y="10361810"/>
            <a:ext cx="1207691"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822" y="0"/>
                  <a:pt x="5120" y="1206"/>
                  <a:pt x="3166" y="3160"/>
                </a:cubicBezTo>
                <a:cubicBezTo>
                  <a:pt x="1212" y="5115"/>
                  <a:pt x="0" y="7818"/>
                  <a:pt x="0" y="10800"/>
                </a:cubicBezTo>
                <a:cubicBezTo>
                  <a:pt x="0" y="13782"/>
                  <a:pt x="1212" y="16478"/>
                  <a:pt x="3166" y="18433"/>
                </a:cubicBezTo>
                <a:cubicBezTo>
                  <a:pt x="5120" y="20387"/>
                  <a:pt x="7822" y="21600"/>
                  <a:pt x="10804" y="21600"/>
                </a:cubicBezTo>
                <a:cubicBezTo>
                  <a:pt x="13785" y="21600"/>
                  <a:pt x="16480" y="20387"/>
                  <a:pt x="18434" y="18433"/>
                </a:cubicBezTo>
                <a:cubicBezTo>
                  <a:pt x="20388" y="16478"/>
                  <a:pt x="21600" y="13782"/>
                  <a:pt x="21600" y="10800"/>
                </a:cubicBezTo>
                <a:cubicBezTo>
                  <a:pt x="21600" y="7818"/>
                  <a:pt x="20388" y="5115"/>
                  <a:pt x="18434" y="3160"/>
                </a:cubicBezTo>
                <a:cubicBezTo>
                  <a:pt x="16480" y="1206"/>
                  <a:pt x="13785" y="0"/>
                  <a:pt x="10804" y="0"/>
                </a:cubicBezTo>
                <a:close/>
                <a:moveTo>
                  <a:pt x="10804" y="1136"/>
                </a:moveTo>
                <a:cubicBezTo>
                  <a:pt x="13472" y="1136"/>
                  <a:pt x="15883" y="2213"/>
                  <a:pt x="17632" y="3962"/>
                </a:cubicBezTo>
                <a:cubicBezTo>
                  <a:pt x="19380" y="5711"/>
                  <a:pt x="20464" y="8132"/>
                  <a:pt x="20464" y="10800"/>
                </a:cubicBezTo>
                <a:cubicBezTo>
                  <a:pt x="20464" y="13469"/>
                  <a:pt x="19380" y="15882"/>
                  <a:pt x="17632" y="17631"/>
                </a:cubicBezTo>
                <a:cubicBezTo>
                  <a:pt x="15883" y="19379"/>
                  <a:pt x="13472" y="20464"/>
                  <a:pt x="10804" y="20464"/>
                </a:cubicBezTo>
                <a:cubicBezTo>
                  <a:pt x="8135" y="20464"/>
                  <a:pt x="5717" y="19379"/>
                  <a:pt x="3968" y="17631"/>
                </a:cubicBezTo>
                <a:cubicBezTo>
                  <a:pt x="2219" y="15882"/>
                  <a:pt x="1136" y="13469"/>
                  <a:pt x="1136" y="10800"/>
                </a:cubicBezTo>
                <a:cubicBezTo>
                  <a:pt x="1136" y="8132"/>
                  <a:pt x="2219" y="5711"/>
                  <a:pt x="3968" y="3962"/>
                </a:cubicBezTo>
                <a:cubicBezTo>
                  <a:pt x="5717" y="2213"/>
                  <a:pt x="8136" y="1136"/>
                  <a:pt x="10804" y="1136"/>
                </a:cubicBezTo>
                <a:close/>
                <a:moveTo>
                  <a:pt x="10804" y="4814"/>
                </a:moveTo>
                <a:cubicBezTo>
                  <a:pt x="7500" y="4814"/>
                  <a:pt x="4820" y="7496"/>
                  <a:pt x="4820" y="10800"/>
                </a:cubicBezTo>
                <a:cubicBezTo>
                  <a:pt x="4820" y="14104"/>
                  <a:pt x="7500" y="16779"/>
                  <a:pt x="10804" y="16779"/>
                </a:cubicBezTo>
                <a:cubicBezTo>
                  <a:pt x="14107" y="16779"/>
                  <a:pt x="16780" y="14104"/>
                  <a:pt x="16780" y="10800"/>
                </a:cubicBezTo>
                <a:cubicBezTo>
                  <a:pt x="16780" y="7496"/>
                  <a:pt x="14107" y="4814"/>
                  <a:pt x="10804" y="4814"/>
                </a:cubicBezTo>
                <a:close/>
                <a:moveTo>
                  <a:pt x="8873" y="8080"/>
                </a:moveTo>
                <a:cubicBezTo>
                  <a:pt x="10856" y="7911"/>
                  <a:pt x="13240" y="8229"/>
                  <a:pt x="14899" y="9217"/>
                </a:cubicBezTo>
                <a:cubicBezTo>
                  <a:pt x="15168" y="9366"/>
                  <a:pt x="15254" y="9721"/>
                  <a:pt x="15105" y="9991"/>
                </a:cubicBezTo>
                <a:cubicBezTo>
                  <a:pt x="14956" y="10200"/>
                  <a:pt x="14600" y="10289"/>
                  <a:pt x="14331" y="10140"/>
                </a:cubicBezTo>
                <a:cubicBezTo>
                  <a:pt x="12418" y="9003"/>
                  <a:pt x="9213" y="8883"/>
                  <a:pt x="7389" y="9451"/>
                </a:cubicBezTo>
                <a:cubicBezTo>
                  <a:pt x="7090" y="9541"/>
                  <a:pt x="6791" y="9365"/>
                  <a:pt x="6701" y="9096"/>
                </a:cubicBezTo>
                <a:cubicBezTo>
                  <a:pt x="6611" y="8797"/>
                  <a:pt x="6794" y="8497"/>
                  <a:pt x="7063" y="8407"/>
                </a:cubicBezTo>
                <a:cubicBezTo>
                  <a:pt x="7594" y="8250"/>
                  <a:pt x="8212" y="8137"/>
                  <a:pt x="8873" y="8080"/>
                </a:cubicBezTo>
                <a:close/>
                <a:moveTo>
                  <a:pt x="9135" y="10097"/>
                </a:moveTo>
                <a:cubicBezTo>
                  <a:pt x="10900" y="9965"/>
                  <a:pt x="12763" y="10366"/>
                  <a:pt x="14154" y="11219"/>
                </a:cubicBezTo>
                <a:cubicBezTo>
                  <a:pt x="14333" y="11308"/>
                  <a:pt x="14417" y="11606"/>
                  <a:pt x="14267" y="11815"/>
                </a:cubicBezTo>
                <a:cubicBezTo>
                  <a:pt x="14118" y="12025"/>
                  <a:pt x="13853" y="12115"/>
                  <a:pt x="13643" y="11965"/>
                </a:cubicBezTo>
                <a:cubicBezTo>
                  <a:pt x="12028" y="10978"/>
                  <a:pt x="9578" y="10677"/>
                  <a:pt x="7695" y="11276"/>
                </a:cubicBezTo>
                <a:cubicBezTo>
                  <a:pt x="7455" y="11336"/>
                  <a:pt x="7179" y="11217"/>
                  <a:pt x="7120" y="10978"/>
                </a:cubicBezTo>
                <a:cubicBezTo>
                  <a:pt x="7060" y="10738"/>
                  <a:pt x="7186" y="10470"/>
                  <a:pt x="7425" y="10409"/>
                </a:cubicBezTo>
                <a:cubicBezTo>
                  <a:pt x="7971" y="10245"/>
                  <a:pt x="8547" y="10141"/>
                  <a:pt x="9135" y="10097"/>
                </a:cubicBezTo>
                <a:close/>
                <a:moveTo>
                  <a:pt x="9249" y="12050"/>
                </a:moveTo>
                <a:cubicBezTo>
                  <a:pt x="10836" y="11939"/>
                  <a:pt x="12235" y="12234"/>
                  <a:pt x="13401" y="12951"/>
                </a:cubicBezTo>
                <a:cubicBezTo>
                  <a:pt x="13611" y="13041"/>
                  <a:pt x="13640" y="13283"/>
                  <a:pt x="13551" y="13463"/>
                </a:cubicBezTo>
                <a:cubicBezTo>
                  <a:pt x="13431" y="13642"/>
                  <a:pt x="13226" y="13704"/>
                  <a:pt x="13047" y="13583"/>
                </a:cubicBezTo>
                <a:cubicBezTo>
                  <a:pt x="11642" y="12717"/>
                  <a:pt x="9873" y="12536"/>
                  <a:pt x="7780" y="13015"/>
                </a:cubicBezTo>
                <a:cubicBezTo>
                  <a:pt x="7570" y="13075"/>
                  <a:pt x="7392" y="12925"/>
                  <a:pt x="7332" y="12746"/>
                </a:cubicBezTo>
                <a:cubicBezTo>
                  <a:pt x="7272" y="12536"/>
                  <a:pt x="7423" y="12352"/>
                  <a:pt x="7602" y="12291"/>
                </a:cubicBezTo>
                <a:cubicBezTo>
                  <a:pt x="8170" y="12164"/>
                  <a:pt x="8720" y="12087"/>
                  <a:pt x="9249" y="1205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5" name="Freeform: Shape 46"/>
          <p:cNvSpPr/>
          <p:nvPr/>
        </p:nvSpPr>
        <p:spPr>
          <a:xfrm>
            <a:off x="8183959" y="2146895"/>
            <a:ext cx="1207691"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822" y="0"/>
                  <a:pt x="5120" y="1206"/>
                  <a:pt x="3166" y="3160"/>
                </a:cubicBezTo>
                <a:cubicBezTo>
                  <a:pt x="1212" y="5115"/>
                  <a:pt x="0" y="7818"/>
                  <a:pt x="0" y="10800"/>
                </a:cubicBezTo>
                <a:cubicBezTo>
                  <a:pt x="0" y="13782"/>
                  <a:pt x="1212" y="16485"/>
                  <a:pt x="3166" y="18440"/>
                </a:cubicBezTo>
                <a:cubicBezTo>
                  <a:pt x="5120" y="20394"/>
                  <a:pt x="7822" y="21600"/>
                  <a:pt x="10804" y="21600"/>
                </a:cubicBezTo>
                <a:cubicBezTo>
                  <a:pt x="13785" y="21600"/>
                  <a:pt x="16480" y="20394"/>
                  <a:pt x="18434" y="18440"/>
                </a:cubicBezTo>
                <a:cubicBezTo>
                  <a:pt x="20388" y="16485"/>
                  <a:pt x="21600" y="13782"/>
                  <a:pt x="21600" y="10800"/>
                </a:cubicBezTo>
                <a:cubicBezTo>
                  <a:pt x="21600" y="7818"/>
                  <a:pt x="20388" y="5115"/>
                  <a:pt x="18434" y="3160"/>
                </a:cubicBezTo>
                <a:cubicBezTo>
                  <a:pt x="16480" y="1206"/>
                  <a:pt x="13785" y="0"/>
                  <a:pt x="10804" y="0"/>
                </a:cubicBezTo>
                <a:close/>
                <a:moveTo>
                  <a:pt x="10804" y="1136"/>
                </a:moveTo>
                <a:cubicBezTo>
                  <a:pt x="13472" y="1136"/>
                  <a:pt x="15883" y="2214"/>
                  <a:pt x="17632" y="3962"/>
                </a:cubicBezTo>
                <a:cubicBezTo>
                  <a:pt x="19380" y="5711"/>
                  <a:pt x="20464" y="8131"/>
                  <a:pt x="20464" y="10800"/>
                </a:cubicBezTo>
                <a:cubicBezTo>
                  <a:pt x="20464" y="13469"/>
                  <a:pt x="19380" y="15882"/>
                  <a:pt x="17632" y="17631"/>
                </a:cubicBezTo>
                <a:cubicBezTo>
                  <a:pt x="15883" y="19379"/>
                  <a:pt x="13472" y="20464"/>
                  <a:pt x="10804" y="20464"/>
                </a:cubicBezTo>
                <a:cubicBezTo>
                  <a:pt x="8135" y="20464"/>
                  <a:pt x="5716" y="19379"/>
                  <a:pt x="3968" y="17631"/>
                </a:cubicBezTo>
                <a:cubicBezTo>
                  <a:pt x="2219" y="15882"/>
                  <a:pt x="1136" y="13469"/>
                  <a:pt x="1136" y="10800"/>
                </a:cubicBezTo>
                <a:cubicBezTo>
                  <a:pt x="1136" y="8131"/>
                  <a:pt x="2220" y="5711"/>
                  <a:pt x="3968" y="3962"/>
                </a:cubicBezTo>
                <a:cubicBezTo>
                  <a:pt x="5717" y="2214"/>
                  <a:pt x="8135" y="1136"/>
                  <a:pt x="10804" y="1136"/>
                </a:cubicBezTo>
                <a:close/>
                <a:moveTo>
                  <a:pt x="11932" y="4615"/>
                </a:moveTo>
                <a:cubicBezTo>
                  <a:pt x="10079" y="4615"/>
                  <a:pt x="9242" y="5432"/>
                  <a:pt x="9242" y="6994"/>
                </a:cubicBezTo>
                <a:cubicBezTo>
                  <a:pt x="9242" y="8355"/>
                  <a:pt x="9242" y="8656"/>
                  <a:pt x="9242" y="8656"/>
                </a:cubicBezTo>
                <a:lnTo>
                  <a:pt x="7950" y="8656"/>
                </a:lnTo>
                <a:lnTo>
                  <a:pt x="7950" y="10772"/>
                </a:lnTo>
                <a:lnTo>
                  <a:pt x="9242" y="10772"/>
                </a:lnTo>
                <a:lnTo>
                  <a:pt x="9242" y="16985"/>
                </a:lnTo>
                <a:lnTo>
                  <a:pt x="11733" y="16985"/>
                </a:lnTo>
                <a:lnTo>
                  <a:pt x="11733" y="10750"/>
                </a:lnTo>
                <a:lnTo>
                  <a:pt x="13472" y="10750"/>
                </a:lnTo>
                <a:lnTo>
                  <a:pt x="13657" y="8656"/>
                </a:lnTo>
                <a:lnTo>
                  <a:pt x="11733" y="8656"/>
                </a:lnTo>
                <a:cubicBezTo>
                  <a:pt x="11733" y="8656"/>
                  <a:pt x="11733" y="7879"/>
                  <a:pt x="11733" y="7470"/>
                </a:cubicBezTo>
                <a:cubicBezTo>
                  <a:pt x="11733" y="6977"/>
                  <a:pt x="11832" y="6781"/>
                  <a:pt x="12308" y="6781"/>
                </a:cubicBezTo>
                <a:cubicBezTo>
                  <a:pt x="12692" y="6781"/>
                  <a:pt x="13657" y="6781"/>
                  <a:pt x="13657" y="6781"/>
                </a:cubicBezTo>
                <a:lnTo>
                  <a:pt x="13657" y="4615"/>
                </a:lnTo>
                <a:cubicBezTo>
                  <a:pt x="13657" y="4615"/>
                  <a:pt x="12236" y="4615"/>
                  <a:pt x="11932" y="461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6" name="Freeform: Shape 49"/>
          <p:cNvSpPr/>
          <p:nvPr/>
        </p:nvSpPr>
        <p:spPr>
          <a:xfrm>
            <a:off x="13910468" y="2146895"/>
            <a:ext cx="1207692" cy="1207295"/>
          </a:xfrm>
          <a:custGeom>
            <a:avLst/>
            <a:gdLst/>
            <a:ahLst/>
            <a:cxnLst>
              <a:cxn ang="0">
                <a:pos x="wd2" y="hd2"/>
              </a:cxn>
              <a:cxn ang="5400000">
                <a:pos x="wd2" y="hd2"/>
              </a:cxn>
              <a:cxn ang="10800000">
                <a:pos x="wd2" y="hd2"/>
              </a:cxn>
              <a:cxn ang="16200000">
                <a:pos x="wd2" y="hd2"/>
              </a:cxn>
            </a:cxnLst>
            <a:rect l="0" t="0" r="r" b="b"/>
            <a:pathLst>
              <a:path w="21600" h="21600" extrusionOk="0">
                <a:moveTo>
                  <a:pt x="10796" y="0"/>
                </a:moveTo>
                <a:cubicBezTo>
                  <a:pt x="7815" y="0"/>
                  <a:pt x="5120" y="1206"/>
                  <a:pt x="3166" y="3160"/>
                </a:cubicBezTo>
                <a:cubicBezTo>
                  <a:pt x="1212" y="5115"/>
                  <a:pt x="0" y="7818"/>
                  <a:pt x="0" y="10800"/>
                </a:cubicBezTo>
                <a:cubicBezTo>
                  <a:pt x="0" y="13782"/>
                  <a:pt x="1212" y="16485"/>
                  <a:pt x="3166" y="18440"/>
                </a:cubicBezTo>
                <a:cubicBezTo>
                  <a:pt x="5120" y="20394"/>
                  <a:pt x="7815" y="21600"/>
                  <a:pt x="10796" y="21600"/>
                </a:cubicBezTo>
                <a:cubicBezTo>
                  <a:pt x="13778" y="21600"/>
                  <a:pt x="16480" y="20394"/>
                  <a:pt x="18434" y="18440"/>
                </a:cubicBezTo>
                <a:cubicBezTo>
                  <a:pt x="20388" y="16485"/>
                  <a:pt x="21600" y="13782"/>
                  <a:pt x="21600" y="10800"/>
                </a:cubicBezTo>
                <a:cubicBezTo>
                  <a:pt x="21600" y="7818"/>
                  <a:pt x="20388" y="5115"/>
                  <a:pt x="18434" y="3160"/>
                </a:cubicBezTo>
                <a:cubicBezTo>
                  <a:pt x="16480" y="1206"/>
                  <a:pt x="13778" y="0"/>
                  <a:pt x="10796" y="0"/>
                </a:cubicBezTo>
                <a:close/>
                <a:moveTo>
                  <a:pt x="10796" y="1136"/>
                </a:moveTo>
                <a:cubicBezTo>
                  <a:pt x="13465" y="1136"/>
                  <a:pt x="15883" y="2214"/>
                  <a:pt x="17632" y="3962"/>
                </a:cubicBezTo>
                <a:cubicBezTo>
                  <a:pt x="19380" y="5711"/>
                  <a:pt x="20464" y="8131"/>
                  <a:pt x="20464" y="10800"/>
                </a:cubicBezTo>
                <a:cubicBezTo>
                  <a:pt x="20464" y="13469"/>
                  <a:pt x="19381" y="15883"/>
                  <a:pt x="17632" y="17631"/>
                </a:cubicBezTo>
                <a:cubicBezTo>
                  <a:pt x="15884" y="19380"/>
                  <a:pt x="13465" y="20464"/>
                  <a:pt x="10796" y="20464"/>
                </a:cubicBezTo>
                <a:cubicBezTo>
                  <a:pt x="8128" y="20464"/>
                  <a:pt x="5717" y="19379"/>
                  <a:pt x="3968" y="17631"/>
                </a:cubicBezTo>
                <a:cubicBezTo>
                  <a:pt x="2220" y="15882"/>
                  <a:pt x="1136" y="13469"/>
                  <a:pt x="1136" y="10800"/>
                </a:cubicBezTo>
                <a:cubicBezTo>
                  <a:pt x="1136" y="8131"/>
                  <a:pt x="2220" y="5711"/>
                  <a:pt x="3968" y="3962"/>
                </a:cubicBezTo>
                <a:cubicBezTo>
                  <a:pt x="5717" y="2214"/>
                  <a:pt x="8128" y="1136"/>
                  <a:pt x="10796" y="1136"/>
                </a:cubicBezTo>
                <a:close/>
                <a:moveTo>
                  <a:pt x="10796" y="5191"/>
                </a:moveTo>
                <a:cubicBezTo>
                  <a:pt x="9273" y="5191"/>
                  <a:pt x="9088" y="5191"/>
                  <a:pt x="8490" y="5219"/>
                </a:cubicBezTo>
                <a:cubicBezTo>
                  <a:pt x="7892" y="5247"/>
                  <a:pt x="7483" y="5343"/>
                  <a:pt x="7127" y="5482"/>
                </a:cubicBezTo>
                <a:cubicBezTo>
                  <a:pt x="6758" y="5626"/>
                  <a:pt x="6445" y="5816"/>
                  <a:pt x="6133" y="6128"/>
                </a:cubicBezTo>
                <a:cubicBezTo>
                  <a:pt x="5821" y="6440"/>
                  <a:pt x="5630" y="6753"/>
                  <a:pt x="5487" y="7122"/>
                </a:cubicBezTo>
                <a:cubicBezTo>
                  <a:pt x="5348" y="7479"/>
                  <a:pt x="5251" y="7888"/>
                  <a:pt x="5224" y="8485"/>
                </a:cubicBezTo>
                <a:cubicBezTo>
                  <a:pt x="5197" y="9084"/>
                  <a:pt x="5189" y="9276"/>
                  <a:pt x="5189" y="10800"/>
                </a:cubicBezTo>
                <a:cubicBezTo>
                  <a:pt x="5189" y="12324"/>
                  <a:pt x="5197" y="12516"/>
                  <a:pt x="5224" y="13115"/>
                </a:cubicBezTo>
                <a:cubicBezTo>
                  <a:pt x="5251" y="13712"/>
                  <a:pt x="5348" y="14121"/>
                  <a:pt x="5487" y="14478"/>
                </a:cubicBezTo>
                <a:cubicBezTo>
                  <a:pt x="5630" y="14846"/>
                  <a:pt x="5821" y="15160"/>
                  <a:pt x="6133" y="15472"/>
                </a:cubicBezTo>
                <a:cubicBezTo>
                  <a:pt x="6445" y="15784"/>
                  <a:pt x="6758" y="15974"/>
                  <a:pt x="7127" y="16118"/>
                </a:cubicBezTo>
                <a:cubicBezTo>
                  <a:pt x="7483" y="16257"/>
                  <a:pt x="7892" y="16346"/>
                  <a:pt x="8490" y="16374"/>
                </a:cubicBezTo>
                <a:cubicBezTo>
                  <a:pt x="9088" y="16400"/>
                  <a:pt x="9273" y="16409"/>
                  <a:pt x="10796" y="16409"/>
                </a:cubicBezTo>
                <a:cubicBezTo>
                  <a:pt x="12320" y="16409"/>
                  <a:pt x="12512" y="16400"/>
                  <a:pt x="13110" y="16374"/>
                </a:cubicBezTo>
                <a:cubicBezTo>
                  <a:pt x="13708" y="16346"/>
                  <a:pt x="14117" y="16257"/>
                  <a:pt x="14473" y="16118"/>
                </a:cubicBezTo>
                <a:cubicBezTo>
                  <a:pt x="14842" y="15974"/>
                  <a:pt x="15155" y="15784"/>
                  <a:pt x="15467" y="15472"/>
                </a:cubicBezTo>
                <a:cubicBezTo>
                  <a:pt x="15779" y="15160"/>
                  <a:pt x="15970" y="14846"/>
                  <a:pt x="16113" y="14478"/>
                </a:cubicBezTo>
                <a:cubicBezTo>
                  <a:pt x="16252" y="14121"/>
                  <a:pt x="16348" y="13712"/>
                  <a:pt x="16376" y="13115"/>
                </a:cubicBezTo>
                <a:cubicBezTo>
                  <a:pt x="16403" y="12516"/>
                  <a:pt x="16411" y="12324"/>
                  <a:pt x="16411" y="10800"/>
                </a:cubicBezTo>
                <a:cubicBezTo>
                  <a:pt x="16411" y="9276"/>
                  <a:pt x="16403" y="9084"/>
                  <a:pt x="16376" y="8485"/>
                </a:cubicBezTo>
                <a:cubicBezTo>
                  <a:pt x="16348" y="7888"/>
                  <a:pt x="16252" y="7479"/>
                  <a:pt x="16113" y="7122"/>
                </a:cubicBezTo>
                <a:cubicBezTo>
                  <a:pt x="15970" y="6753"/>
                  <a:pt x="15779" y="6440"/>
                  <a:pt x="15467" y="6128"/>
                </a:cubicBezTo>
                <a:cubicBezTo>
                  <a:pt x="15155" y="5816"/>
                  <a:pt x="14842" y="5626"/>
                  <a:pt x="14473" y="5482"/>
                </a:cubicBezTo>
                <a:cubicBezTo>
                  <a:pt x="14117" y="5343"/>
                  <a:pt x="13708" y="5247"/>
                  <a:pt x="13110" y="5219"/>
                </a:cubicBezTo>
                <a:cubicBezTo>
                  <a:pt x="12512" y="5191"/>
                  <a:pt x="12320" y="5191"/>
                  <a:pt x="10796" y="5191"/>
                </a:cubicBezTo>
                <a:close/>
                <a:moveTo>
                  <a:pt x="10796" y="6199"/>
                </a:moveTo>
                <a:cubicBezTo>
                  <a:pt x="12294" y="6199"/>
                  <a:pt x="12476" y="6207"/>
                  <a:pt x="13068" y="6234"/>
                </a:cubicBezTo>
                <a:cubicBezTo>
                  <a:pt x="13615" y="6260"/>
                  <a:pt x="13907" y="6349"/>
                  <a:pt x="14104" y="6426"/>
                </a:cubicBezTo>
                <a:cubicBezTo>
                  <a:pt x="14366" y="6527"/>
                  <a:pt x="14554" y="6649"/>
                  <a:pt x="14750" y="6845"/>
                </a:cubicBezTo>
                <a:cubicBezTo>
                  <a:pt x="14946" y="7041"/>
                  <a:pt x="15067" y="7229"/>
                  <a:pt x="15169" y="7491"/>
                </a:cubicBezTo>
                <a:cubicBezTo>
                  <a:pt x="15245" y="7689"/>
                  <a:pt x="15342" y="7987"/>
                  <a:pt x="15368" y="8535"/>
                </a:cubicBezTo>
                <a:cubicBezTo>
                  <a:pt x="15395" y="9126"/>
                  <a:pt x="15396" y="9302"/>
                  <a:pt x="15396" y="10800"/>
                </a:cubicBezTo>
                <a:cubicBezTo>
                  <a:pt x="15396" y="12298"/>
                  <a:pt x="15395" y="12473"/>
                  <a:pt x="15368" y="13065"/>
                </a:cubicBezTo>
                <a:cubicBezTo>
                  <a:pt x="15342" y="13612"/>
                  <a:pt x="15245" y="13911"/>
                  <a:pt x="15169" y="14109"/>
                </a:cubicBezTo>
                <a:cubicBezTo>
                  <a:pt x="15067" y="14371"/>
                  <a:pt x="14946" y="14558"/>
                  <a:pt x="14750" y="14755"/>
                </a:cubicBezTo>
                <a:cubicBezTo>
                  <a:pt x="14554" y="14951"/>
                  <a:pt x="14366" y="15073"/>
                  <a:pt x="14104" y="15174"/>
                </a:cubicBezTo>
                <a:cubicBezTo>
                  <a:pt x="13907" y="15251"/>
                  <a:pt x="13615" y="15341"/>
                  <a:pt x="13068" y="15366"/>
                </a:cubicBezTo>
                <a:cubicBezTo>
                  <a:pt x="12476" y="15393"/>
                  <a:pt x="12294" y="15401"/>
                  <a:pt x="10796" y="15401"/>
                </a:cubicBezTo>
                <a:cubicBezTo>
                  <a:pt x="9299" y="15401"/>
                  <a:pt x="9123" y="15393"/>
                  <a:pt x="8532" y="15366"/>
                </a:cubicBezTo>
                <a:cubicBezTo>
                  <a:pt x="7985" y="15341"/>
                  <a:pt x="7687" y="15251"/>
                  <a:pt x="7489" y="15174"/>
                </a:cubicBezTo>
                <a:cubicBezTo>
                  <a:pt x="7227" y="15073"/>
                  <a:pt x="7039" y="14951"/>
                  <a:pt x="6843" y="14755"/>
                </a:cubicBezTo>
                <a:cubicBezTo>
                  <a:pt x="6646" y="14558"/>
                  <a:pt x="6525" y="14371"/>
                  <a:pt x="6424" y="14109"/>
                </a:cubicBezTo>
                <a:cubicBezTo>
                  <a:pt x="6347" y="13911"/>
                  <a:pt x="6257" y="13612"/>
                  <a:pt x="6232" y="13065"/>
                </a:cubicBezTo>
                <a:cubicBezTo>
                  <a:pt x="6205" y="12473"/>
                  <a:pt x="6204" y="12298"/>
                  <a:pt x="6204" y="10800"/>
                </a:cubicBezTo>
                <a:cubicBezTo>
                  <a:pt x="6204" y="9302"/>
                  <a:pt x="6205" y="9126"/>
                  <a:pt x="6232" y="8535"/>
                </a:cubicBezTo>
                <a:cubicBezTo>
                  <a:pt x="6257" y="7987"/>
                  <a:pt x="6347" y="7689"/>
                  <a:pt x="6424" y="7491"/>
                </a:cubicBezTo>
                <a:cubicBezTo>
                  <a:pt x="6525" y="7229"/>
                  <a:pt x="6646" y="7041"/>
                  <a:pt x="6843" y="6845"/>
                </a:cubicBezTo>
                <a:cubicBezTo>
                  <a:pt x="7039" y="6649"/>
                  <a:pt x="7227" y="6527"/>
                  <a:pt x="7489" y="6426"/>
                </a:cubicBezTo>
                <a:cubicBezTo>
                  <a:pt x="7687" y="6349"/>
                  <a:pt x="7985" y="6260"/>
                  <a:pt x="8532" y="6234"/>
                </a:cubicBezTo>
                <a:cubicBezTo>
                  <a:pt x="9123" y="6207"/>
                  <a:pt x="9299" y="6199"/>
                  <a:pt x="10796" y="6199"/>
                </a:cubicBezTo>
                <a:close/>
                <a:moveTo>
                  <a:pt x="13792" y="7129"/>
                </a:moveTo>
                <a:cubicBezTo>
                  <a:pt x="13421" y="7129"/>
                  <a:pt x="13118" y="7431"/>
                  <a:pt x="13118" y="7804"/>
                </a:cubicBezTo>
                <a:cubicBezTo>
                  <a:pt x="13118" y="8175"/>
                  <a:pt x="13421" y="8478"/>
                  <a:pt x="13792" y="8478"/>
                </a:cubicBezTo>
                <a:cubicBezTo>
                  <a:pt x="14164" y="8478"/>
                  <a:pt x="14466" y="8175"/>
                  <a:pt x="14466" y="7804"/>
                </a:cubicBezTo>
                <a:cubicBezTo>
                  <a:pt x="14466" y="7431"/>
                  <a:pt x="14164" y="7129"/>
                  <a:pt x="13792" y="7129"/>
                </a:cubicBezTo>
                <a:close/>
                <a:moveTo>
                  <a:pt x="10796" y="7917"/>
                </a:moveTo>
                <a:cubicBezTo>
                  <a:pt x="9206" y="7917"/>
                  <a:pt x="7922" y="9209"/>
                  <a:pt x="7922" y="10800"/>
                </a:cubicBezTo>
                <a:cubicBezTo>
                  <a:pt x="7922" y="12391"/>
                  <a:pt x="9206" y="13683"/>
                  <a:pt x="10796" y="13683"/>
                </a:cubicBezTo>
                <a:cubicBezTo>
                  <a:pt x="12387" y="13683"/>
                  <a:pt x="13678" y="12391"/>
                  <a:pt x="13678" y="10800"/>
                </a:cubicBezTo>
                <a:cubicBezTo>
                  <a:pt x="13678" y="9209"/>
                  <a:pt x="12387" y="7917"/>
                  <a:pt x="10796" y="7917"/>
                </a:cubicBezTo>
                <a:close/>
                <a:moveTo>
                  <a:pt x="10796" y="8933"/>
                </a:moveTo>
                <a:cubicBezTo>
                  <a:pt x="11829" y="8933"/>
                  <a:pt x="12670" y="9767"/>
                  <a:pt x="12670" y="10800"/>
                </a:cubicBezTo>
                <a:cubicBezTo>
                  <a:pt x="12670" y="11833"/>
                  <a:pt x="11829" y="12667"/>
                  <a:pt x="10796" y="12667"/>
                </a:cubicBezTo>
                <a:cubicBezTo>
                  <a:pt x="9763" y="12667"/>
                  <a:pt x="8930" y="11833"/>
                  <a:pt x="8930" y="10800"/>
                </a:cubicBezTo>
                <a:cubicBezTo>
                  <a:pt x="8930" y="9767"/>
                  <a:pt x="9763" y="8933"/>
                  <a:pt x="10796" y="893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7" name="Freeform: Shape 52"/>
          <p:cNvSpPr/>
          <p:nvPr/>
        </p:nvSpPr>
        <p:spPr>
          <a:xfrm>
            <a:off x="19996150" y="4807545"/>
            <a:ext cx="1207294" cy="120769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21" y="1212"/>
                  <a:pt x="3167" y="3166"/>
                </a:cubicBezTo>
                <a:cubicBezTo>
                  <a:pt x="1213" y="5120"/>
                  <a:pt x="0" y="7822"/>
                  <a:pt x="0" y="10804"/>
                </a:cubicBezTo>
                <a:cubicBezTo>
                  <a:pt x="0" y="13785"/>
                  <a:pt x="1213" y="16480"/>
                  <a:pt x="3167" y="18434"/>
                </a:cubicBezTo>
                <a:cubicBezTo>
                  <a:pt x="5122" y="20388"/>
                  <a:pt x="7818" y="21600"/>
                  <a:pt x="10800" y="21600"/>
                </a:cubicBezTo>
                <a:cubicBezTo>
                  <a:pt x="13782" y="21600"/>
                  <a:pt x="16485" y="20388"/>
                  <a:pt x="18440" y="18434"/>
                </a:cubicBezTo>
                <a:cubicBezTo>
                  <a:pt x="20394" y="16480"/>
                  <a:pt x="21600" y="13785"/>
                  <a:pt x="21600" y="10804"/>
                </a:cubicBezTo>
                <a:cubicBezTo>
                  <a:pt x="21600" y="7822"/>
                  <a:pt x="20394" y="5119"/>
                  <a:pt x="18440" y="3166"/>
                </a:cubicBezTo>
                <a:cubicBezTo>
                  <a:pt x="16485" y="1211"/>
                  <a:pt x="13782" y="0"/>
                  <a:pt x="10800" y="0"/>
                </a:cubicBezTo>
                <a:close/>
                <a:moveTo>
                  <a:pt x="10800" y="1136"/>
                </a:moveTo>
                <a:cubicBezTo>
                  <a:pt x="13468" y="1136"/>
                  <a:pt x="15890" y="2219"/>
                  <a:pt x="17638" y="3968"/>
                </a:cubicBezTo>
                <a:cubicBezTo>
                  <a:pt x="19387" y="5717"/>
                  <a:pt x="20464" y="8136"/>
                  <a:pt x="20464" y="10804"/>
                </a:cubicBezTo>
                <a:cubicBezTo>
                  <a:pt x="20464" y="13472"/>
                  <a:pt x="19387" y="15883"/>
                  <a:pt x="17638" y="17632"/>
                </a:cubicBezTo>
                <a:cubicBezTo>
                  <a:pt x="15890" y="19380"/>
                  <a:pt x="13468" y="20464"/>
                  <a:pt x="10800" y="20464"/>
                </a:cubicBezTo>
                <a:cubicBezTo>
                  <a:pt x="8131" y="20464"/>
                  <a:pt x="5717" y="19380"/>
                  <a:pt x="3969" y="17632"/>
                </a:cubicBezTo>
                <a:cubicBezTo>
                  <a:pt x="2220" y="15883"/>
                  <a:pt x="1136" y="13472"/>
                  <a:pt x="1136" y="10804"/>
                </a:cubicBezTo>
                <a:cubicBezTo>
                  <a:pt x="1136" y="8136"/>
                  <a:pt x="2220" y="5717"/>
                  <a:pt x="3969" y="3968"/>
                </a:cubicBezTo>
                <a:cubicBezTo>
                  <a:pt x="5717" y="2219"/>
                  <a:pt x="8131" y="1136"/>
                  <a:pt x="10800" y="1136"/>
                </a:cubicBezTo>
                <a:close/>
                <a:moveTo>
                  <a:pt x="11084" y="4727"/>
                </a:moveTo>
                <a:cubicBezTo>
                  <a:pt x="7767" y="4727"/>
                  <a:pt x="6099" y="7103"/>
                  <a:pt x="6099" y="9086"/>
                </a:cubicBezTo>
                <a:cubicBezTo>
                  <a:pt x="6099" y="10286"/>
                  <a:pt x="6551" y="11357"/>
                  <a:pt x="7527" y="11755"/>
                </a:cubicBezTo>
                <a:cubicBezTo>
                  <a:pt x="7686" y="11820"/>
                  <a:pt x="7828" y="11754"/>
                  <a:pt x="7875" y="11577"/>
                </a:cubicBezTo>
                <a:cubicBezTo>
                  <a:pt x="7906" y="11454"/>
                  <a:pt x="7983" y="11145"/>
                  <a:pt x="8017" y="11016"/>
                </a:cubicBezTo>
                <a:cubicBezTo>
                  <a:pt x="8064" y="10841"/>
                  <a:pt x="8047" y="10778"/>
                  <a:pt x="7917" y="10626"/>
                </a:cubicBezTo>
                <a:cubicBezTo>
                  <a:pt x="7637" y="10295"/>
                  <a:pt x="7456" y="9871"/>
                  <a:pt x="7456" y="9263"/>
                </a:cubicBezTo>
                <a:cubicBezTo>
                  <a:pt x="7456" y="7499"/>
                  <a:pt x="8775" y="5920"/>
                  <a:pt x="10892" y="5920"/>
                </a:cubicBezTo>
                <a:cubicBezTo>
                  <a:pt x="12767" y="5920"/>
                  <a:pt x="13796" y="7059"/>
                  <a:pt x="13796" y="8589"/>
                </a:cubicBezTo>
                <a:cubicBezTo>
                  <a:pt x="13796" y="10601"/>
                  <a:pt x="12911" y="12301"/>
                  <a:pt x="11588" y="12301"/>
                </a:cubicBezTo>
                <a:cubicBezTo>
                  <a:pt x="10858" y="12301"/>
                  <a:pt x="10306" y="11700"/>
                  <a:pt x="10480" y="10960"/>
                </a:cubicBezTo>
                <a:cubicBezTo>
                  <a:pt x="10691" y="10075"/>
                  <a:pt x="11098" y="9122"/>
                  <a:pt x="11098" y="8482"/>
                </a:cubicBezTo>
                <a:cubicBezTo>
                  <a:pt x="11098" y="7912"/>
                  <a:pt x="10796" y="7432"/>
                  <a:pt x="10161" y="7432"/>
                </a:cubicBezTo>
                <a:cubicBezTo>
                  <a:pt x="9414" y="7432"/>
                  <a:pt x="8812" y="8208"/>
                  <a:pt x="8812" y="9242"/>
                </a:cubicBezTo>
                <a:cubicBezTo>
                  <a:pt x="8812" y="9900"/>
                  <a:pt x="9032" y="10342"/>
                  <a:pt x="9032" y="10342"/>
                </a:cubicBezTo>
                <a:cubicBezTo>
                  <a:pt x="9032" y="10342"/>
                  <a:pt x="8271" y="13581"/>
                  <a:pt x="8137" y="14147"/>
                </a:cubicBezTo>
                <a:cubicBezTo>
                  <a:pt x="7870" y="15276"/>
                  <a:pt x="8097" y="16662"/>
                  <a:pt x="8116" y="16802"/>
                </a:cubicBezTo>
                <a:cubicBezTo>
                  <a:pt x="8128" y="16884"/>
                  <a:pt x="8231" y="16899"/>
                  <a:pt x="8279" y="16837"/>
                </a:cubicBezTo>
                <a:cubicBezTo>
                  <a:pt x="8348" y="16746"/>
                  <a:pt x="9242" y="15655"/>
                  <a:pt x="9543" y="14559"/>
                </a:cubicBezTo>
                <a:cubicBezTo>
                  <a:pt x="9629" y="14248"/>
                  <a:pt x="10033" y="12635"/>
                  <a:pt x="10033" y="12635"/>
                </a:cubicBezTo>
                <a:cubicBezTo>
                  <a:pt x="10276" y="13097"/>
                  <a:pt x="10984" y="13508"/>
                  <a:pt x="11737" y="13508"/>
                </a:cubicBezTo>
                <a:cubicBezTo>
                  <a:pt x="13982" y="13508"/>
                  <a:pt x="15508" y="11461"/>
                  <a:pt x="15508" y="8724"/>
                </a:cubicBezTo>
                <a:cubicBezTo>
                  <a:pt x="15508" y="6653"/>
                  <a:pt x="13750" y="4727"/>
                  <a:pt x="11084" y="4727"/>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8" name="Freeform: Shape 55"/>
          <p:cNvSpPr/>
          <p:nvPr/>
        </p:nvSpPr>
        <p:spPr>
          <a:xfrm>
            <a:off x="19996150" y="10361810"/>
            <a:ext cx="1207294"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22" y="1206"/>
                  <a:pt x="3167" y="3160"/>
                </a:cubicBezTo>
                <a:cubicBezTo>
                  <a:pt x="1213" y="5115"/>
                  <a:pt x="0" y="7818"/>
                  <a:pt x="0" y="10800"/>
                </a:cubicBezTo>
                <a:cubicBezTo>
                  <a:pt x="0" y="13782"/>
                  <a:pt x="1213" y="16478"/>
                  <a:pt x="3167" y="18433"/>
                </a:cubicBezTo>
                <a:cubicBezTo>
                  <a:pt x="5122" y="20387"/>
                  <a:pt x="7818" y="21600"/>
                  <a:pt x="10800" y="21600"/>
                </a:cubicBezTo>
                <a:cubicBezTo>
                  <a:pt x="13782" y="21600"/>
                  <a:pt x="16485" y="20387"/>
                  <a:pt x="18440" y="18433"/>
                </a:cubicBezTo>
                <a:cubicBezTo>
                  <a:pt x="20394" y="16478"/>
                  <a:pt x="21600" y="13782"/>
                  <a:pt x="21600" y="10800"/>
                </a:cubicBezTo>
                <a:cubicBezTo>
                  <a:pt x="21600" y="7818"/>
                  <a:pt x="20394" y="5115"/>
                  <a:pt x="18440" y="3160"/>
                </a:cubicBezTo>
                <a:cubicBezTo>
                  <a:pt x="16485" y="1206"/>
                  <a:pt x="13782" y="0"/>
                  <a:pt x="10800" y="0"/>
                </a:cubicBezTo>
                <a:close/>
                <a:moveTo>
                  <a:pt x="10800" y="1136"/>
                </a:moveTo>
                <a:cubicBezTo>
                  <a:pt x="13469" y="1136"/>
                  <a:pt x="15890" y="2213"/>
                  <a:pt x="17638" y="3962"/>
                </a:cubicBezTo>
                <a:cubicBezTo>
                  <a:pt x="19387" y="5711"/>
                  <a:pt x="20464" y="8132"/>
                  <a:pt x="20464" y="10800"/>
                </a:cubicBezTo>
                <a:cubicBezTo>
                  <a:pt x="20464" y="13469"/>
                  <a:pt x="19387" y="15882"/>
                  <a:pt x="17638" y="17631"/>
                </a:cubicBezTo>
                <a:cubicBezTo>
                  <a:pt x="15890" y="19379"/>
                  <a:pt x="13469" y="20464"/>
                  <a:pt x="10800" y="20464"/>
                </a:cubicBezTo>
                <a:cubicBezTo>
                  <a:pt x="8131" y="20464"/>
                  <a:pt x="5717" y="19379"/>
                  <a:pt x="3969" y="17631"/>
                </a:cubicBezTo>
                <a:cubicBezTo>
                  <a:pt x="2220" y="15882"/>
                  <a:pt x="1136" y="13469"/>
                  <a:pt x="1136" y="10800"/>
                </a:cubicBezTo>
                <a:cubicBezTo>
                  <a:pt x="1136" y="8132"/>
                  <a:pt x="2220" y="5711"/>
                  <a:pt x="3969" y="3962"/>
                </a:cubicBezTo>
                <a:cubicBezTo>
                  <a:pt x="5717" y="2213"/>
                  <a:pt x="8131" y="1136"/>
                  <a:pt x="10800" y="1136"/>
                </a:cubicBezTo>
                <a:close/>
                <a:moveTo>
                  <a:pt x="5034" y="7129"/>
                </a:moveTo>
                <a:lnTo>
                  <a:pt x="5034" y="14293"/>
                </a:lnTo>
                <a:lnTo>
                  <a:pt x="8265" y="14293"/>
                </a:lnTo>
                <a:cubicBezTo>
                  <a:pt x="8628" y="14293"/>
                  <a:pt x="8962" y="14259"/>
                  <a:pt x="9273" y="14194"/>
                </a:cubicBezTo>
                <a:cubicBezTo>
                  <a:pt x="9584" y="14129"/>
                  <a:pt x="9854" y="14007"/>
                  <a:pt x="10083" y="13832"/>
                </a:cubicBezTo>
                <a:cubicBezTo>
                  <a:pt x="10285" y="13680"/>
                  <a:pt x="10459" y="13495"/>
                  <a:pt x="10594" y="13271"/>
                </a:cubicBezTo>
                <a:cubicBezTo>
                  <a:pt x="10807" y="12933"/>
                  <a:pt x="10914" y="12553"/>
                  <a:pt x="10914" y="12128"/>
                </a:cubicBezTo>
                <a:cubicBezTo>
                  <a:pt x="10914" y="11717"/>
                  <a:pt x="10815" y="11365"/>
                  <a:pt x="10630" y="11077"/>
                </a:cubicBezTo>
                <a:cubicBezTo>
                  <a:pt x="10443" y="10788"/>
                  <a:pt x="10171" y="10578"/>
                  <a:pt x="9806" y="10445"/>
                </a:cubicBezTo>
                <a:cubicBezTo>
                  <a:pt x="10046" y="10322"/>
                  <a:pt x="10229" y="10189"/>
                  <a:pt x="10353" y="10040"/>
                </a:cubicBezTo>
                <a:cubicBezTo>
                  <a:pt x="10573" y="9775"/>
                  <a:pt x="10679" y="9419"/>
                  <a:pt x="10679" y="8982"/>
                </a:cubicBezTo>
                <a:cubicBezTo>
                  <a:pt x="10679" y="8558"/>
                  <a:pt x="10572" y="8193"/>
                  <a:pt x="10353" y="7889"/>
                </a:cubicBezTo>
                <a:cubicBezTo>
                  <a:pt x="9988" y="7393"/>
                  <a:pt x="9373" y="7142"/>
                  <a:pt x="8499" y="7129"/>
                </a:cubicBezTo>
                <a:lnTo>
                  <a:pt x="5034" y="7129"/>
                </a:lnTo>
                <a:close/>
                <a:moveTo>
                  <a:pt x="12291" y="7541"/>
                </a:moveTo>
                <a:lnTo>
                  <a:pt x="12291" y="8265"/>
                </a:lnTo>
                <a:lnTo>
                  <a:pt x="15408" y="8265"/>
                </a:lnTo>
                <a:lnTo>
                  <a:pt x="15408" y="7541"/>
                </a:lnTo>
                <a:lnTo>
                  <a:pt x="12291" y="7541"/>
                </a:lnTo>
                <a:close/>
                <a:moveTo>
                  <a:pt x="6462" y="8372"/>
                </a:moveTo>
                <a:lnTo>
                  <a:pt x="8024" y="8372"/>
                </a:lnTo>
                <a:cubicBezTo>
                  <a:pt x="8367" y="8372"/>
                  <a:pt x="8647" y="8410"/>
                  <a:pt x="8869" y="8485"/>
                </a:cubicBezTo>
                <a:cubicBezTo>
                  <a:pt x="9125" y="8592"/>
                  <a:pt x="9252" y="8812"/>
                  <a:pt x="9252" y="9146"/>
                </a:cubicBezTo>
                <a:cubicBezTo>
                  <a:pt x="9252" y="9447"/>
                  <a:pt x="9155" y="9652"/>
                  <a:pt x="8961" y="9770"/>
                </a:cubicBezTo>
                <a:cubicBezTo>
                  <a:pt x="8767" y="9889"/>
                  <a:pt x="8513" y="9948"/>
                  <a:pt x="8201" y="9948"/>
                </a:cubicBezTo>
                <a:lnTo>
                  <a:pt x="6462" y="9948"/>
                </a:lnTo>
                <a:lnTo>
                  <a:pt x="6462" y="8372"/>
                </a:lnTo>
                <a:close/>
                <a:moveTo>
                  <a:pt x="13938" y="8854"/>
                </a:moveTo>
                <a:cubicBezTo>
                  <a:pt x="13162" y="8854"/>
                  <a:pt x="12529" y="9096"/>
                  <a:pt x="12043" y="9586"/>
                </a:cubicBezTo>
                <a:cubicBezTo>
                  <a:pt x="11556" y="10075"/>
                  <a:pt x="11311" y="10784"/>
                  <a:pt x="11311" y="11702"/>
                </a:cubicBezTo>
                <a:cubicBezTo>
                  <a:pt x="11311" y="12681"/>
                  <a:pt x="11581" y="13383"/>
                  <a:pt x="12121" y="13818"/>
                </a:cubicBezTo>
                <a:cubicBezTo>
                  <a:pt x="12659" y="14252"/>
                  <a:pt x="13283" y="14471"/>
                  <a:pt x="13988" y="14471"/>
                </a:cubicBezTo>
                <a:cubicBezTo>
                  <a:pt x="14843" y="14471"/>
                  <a:pt x="15510" y="14213"/>
                  <a:pt x="15983" y="13697"/>
                </a:cubicBezTo>
                <a:cubicBezTo>
                  <a:pt x="16290" y="13373"/>
                  <a:pt x="16458" y="13053"/>
                  <a:pt x="16495" y="12738"/>
                </a:cubicBezTo>
                <a:lnTo>
                  <a:pt x="15082" y="12738"/>
                </a:lnTo>
                <a:cubicBezTo>
                  <a:pt x="14999" y="12894"/>
                  <a:pt x="14906" y="13020"/>
                  <a:pt x="14798" y="13108"/>
                </a:cubicBezTo>
                <a:cubicBezTo>
                  <a:pt x="14600" y="13269"/>
                  <a:pt x="14346" y="13349"/>
                  <a:pt x="14031" y="13349"/>
                </a:cubicBezTo>
                <a:cubicBezTo>
                  <a:pt x="13733" y="13349"/>
                  <a:pt x="13475" y="13284"/>
                  <a:pt x="13264" y="13150"/>
                </a:cubicBezTo>
                <a:cubicBezTo>
                  <a:pt x="12915" y="12937"/>
                  <a:pt x="12732" y="12560"/>
                  <a:pt x="12710" y="12028"/>
                </a:cubicBezTo>
                <a:lnTo>
                  <a:pt x="16573" y="12028"/>
                </a:lnTo>
                <a:cubicBezTo>
                  <a:pt x="16579" y="11571"/>
                  <a:pt x="16560" y="11221"/>
                  <a:pt x="16523" y="10978"/>
                </a:cubicBezTo>
                <a:cubicBezTo>
                  <a:pt x="16458" y="10562"/>
                  <a:pt x="16321" y="10198"/>
                  <a:pt x="16104" y="9884"/>
                </a:cubicBezTo>
                <a:cubicBezTo>
                  <a:pt x="15864" y="9527"/>
                  <a:pt x="15558" y="9268"/>
                  <a:pt x="15188" y="9103"/>
                </a:cubicBezTo>
                <a:cubicBezTo>
                  <a:pt x="14819" y="8937"/>
                  <a:pt x="14400" y="8854"/>
                  <a:pt x="13938" y="8854"/>
                </a:cubicBezTo>
                <a:close/>
                <a:moveTo>
                  <a:pt x="13938" y="9998"/>
                </a:moveTo>
                <a:cubicBezTo>
                  <a:pt x="14266" y="9998"/>
                  <a:pt x="14541" y="10092"/>
                  <a:pt x="14762" y="10282"/>
                </a:cubicBezTo>
                <a:cubicBezTo>
                  <a:pt x="14983" y="10473"/>
                  <a:pt x="15107" y="10752"/>
                  <a:pt x="15131" y="11120"/>
                </a:cubicBezTo>
                <a:lnTo>
                  <a:pt x="12746" y="11120"/>
                </a:lnTo>
                <a:cubicBezTo>
                  <a:pt x="12796" y="10774"/>
                  <a:pt x="12919" y="10498"/>
                  <a:pt x="13115" y="10296"/>
                </a:cubicBezTo>
                <a:cubicBezTo>
                  <a:pt x="13310" y="10095"/>
                  <a:pt x="13583" y="9998"/>
                  <a:pt x="13938" y="9998"/>
                </a:cubicBezTo>
                <a:close/>
                <a:moveTo>
                  <a:pt x="6462" y="11134"/>
                </a:moveTo>
                <a:lnTo>
                  <a:pt x="8222" y="11134"/>
                </a:lnTo>
                <a:cubicBezTo>
                  <a:pt x="8530" y="11137"/>
                  <a:pt x="8770" y="11184"/>
                  <a:pt x="8940" y="11262"/>
                </a:cubicBezTo>
                <a:cubicBezTo>
                  <a:pt x="9243" y="11401"/>
                  <a:pt x="9401" y="11656"/>
                  <a:pt x="9401" y="12028"/>
                </a:cubicBezTo>
                <a:cubicBezTo>
                  <a:pt x="9401" y="12469"/>
                  <a:pt x="9239" y="12767"/>
                  <a:pt x="8925" y="12923"/>
                </a:cubicBezTo>
                <a:cubicBezTo>
                  <a:pt x="8752" y="13007"/>
                  <a:pt x="8512" y="13051"/>
                  <a:pt x="8201" y="13051"/>
                </a:cubicBezTo>
                <a:lnTo>
                  <a:pt x="6462" y="13051"/>
                </a:lnTo>
                <a:lnTo>
                  <a:pt x="6462" y="11134"/>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49" name="Freeform: Shape 58"/>
          <p:cNvSpPr/>
          <p:nvPr/>
        </p:nvSpPr>
        <p:spPr>
          <a:xfrm>
            <a:off x="8183959" y="7583685"/>
            <a:ext cx="1207691"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7822" y="0"/>
                  <a:pt x="5120" y="1206"/>
                  <a:pt x="3166" y="3160"/>
                </a:cubicBezTo>
                <a:cubicBezTo>
                  <a:pt x="1212" y="5115"/>
                  <a:pt x="0" y="7818"/>
                  <a:pt x="0" y="10800"/>
                </a:cubicBezTo>
                <a:cubicBezTo>
                  <a:pt x="0" y="13783"/>
                  <a:pt x="1212" y="16486"/>
                  <a:pt x="3166" y="18440"/>
                </a:cubicBezTo>
                <a:cubicBezTo>
                  <a:pt x="5120" y="20394"/>
                  <a:pt x="7822" y="21600"/>
                  <a:pt x="10804" y="21600"/>
                </a:cubicBezTo>
                <a:cubicBezTo>
                  <a:pt x="13785" y="21600"/>
                  <a:pt x="16480" y="20394"/>
                  <a:pt x="18434" y="18440"/>
                </a:cubicBezTo>
                <a:cubicBezTo>
                  <a:pt x="20388" y="16486"/>
                  <a:pt x="21600" y="13783"/>
                  <a:pt x="21600" y="10800"/>
                </a:cubicBezTo>
                <a:cubicBezTo>
                  <a:pt x="21600" y="7818"/>
                  <a:pt x="20388" y="5115"/>
                  <a:pt x="18434" y="3160"/>
                </a:cubicBezTo>
                <a:cubicBezTo>
                  <a:pt x="16480" y="1206"/>
                  <a:pt x="13785" y="0"/>
                  <a:pt x="10804" y="0"/>
                </a:cubicBezTo>
                <a:close/>
                <a:moveTo>
                  <a:pt x="10804" y="1136"/>
                </a:moveTo>
                <a:cubicBezTo>
                  <a:pt x="13472" y="1136"/>
                  <a:pt x="15884" y="2213"/>
                  <a:pt x="17632" y="3962"/>
                </a:cubicBezTo>
                <a:cubicBezTo>
                  <a:pt x="19381" y="5711"/>
                  <a:pt x="20464" y="8132"/>
                  <a:pt x="20464" y="10800"/>
                </a:cubicBezTo>
                <a:cubicBezTo>
                  <a:pt x="20464" y="13469"/>
                  <a:pt x="19380" y="15882"/>
                  <a:pt x="17632" y="17631"/>
                </a:cubicBezTo>
                <a:cubicBezTo>
                  <a:pt x="15883" y="19379"/>
                  <a:pt x="13472" y="20464"/>
                  <a:pt x="10804" y="20464"/>
                </a:cubicBezTo>
                <a:cubicBezTo>
                  <a:pt x="8135" y="20464"/>
                  <a:pt x="5717" y="19379"/>
                  <a:pt x="3968" y="17631"/>
                </a:cubicBezTo>
                <a:cubicBezTo>
                  <a:pt x="2220" y="15882"/>
                  <a:pt x="1136" y="13469"/>
                  <a:pt x="1136" y="10800"/>
                </a:cubicBezTo>
                <a:cubicBezTo>
                  <a:pt x="1136" y="8132"/>
                  <a:pt x="2219" y="5711"/>
                  <a:pt x="3968" y="3962"/>
                </a:cubicBezTo>
                <a:cubicBezTo>
                  <a:pt x="5716" y="2213"/>
                  <a:pt x="8135" y="1136"/>
                  <a:pt x="10804" y="1136"/>
                </a:cubicBezTo>
                <a:close/>
                <a:moveTo>
                  <a:pt x="9583" y="4999"/>
                </a:moveTo>
                <a:cubicBezTo>
                  <a:pt x="9508" y="5597"/>
                  <a:pt x="9374" y="6089"/>
                  <a:pt x="9178" y="6476"/>
                </a:cubicBezTo>
                <a:cubicBezTo>
                  <a:pt x="8982" y="6863"/>
                  <a:pt x="8729" y="7194"/>
                  <a:pt x="8404" y="7470"/>
                </a:cubicBezTo>
                <a:cubicBezTo>
                  <a:pt x="8081" y="7745"/>
                  <a:pt x="7687" y="7953"/>
                  <a:pt x="7233" y="8102"/>
                </a:cubicBezTo>
                <a:lnTo>
                  <a:pt x="7233" y="9756"/>
                </a:lnTo>
                <a:lnTo>
                  <a:pt x="8504" y="9756"/>
                </a:lnTo>
                <a:lnTo>
                  <a:pt x="8504" y="13825"/>
                </a:lnTo>
                <a:cubicBezTo>
                  <a:pt x="8504" y="14355"/>
                  <a:pt x="8563" y="14760"/>
                  <a:pt x="8674" y="15039"/>
                </a:cubicBezTo>
                <a:cubicBezTo>
                  <a:pt x="8785" y="15318"/>
                  <a:pt x="8982" y="15579"/>
                  <a:pt x="9270" y="15827"/>
                </a:cubicBezTo>
                <a:cubicBezTo>
                  <a:pt x="9558" y="16075"/>
                  <a:pt x="9907" y="16269"/>
                  <a:pt x="10314" y="16402"/>
                </a:cubicBezTo>
                <a:cubicBezTo>
                  <a:pt x="10721" y="16536"/>
                  <a:pt x="11189" y="16601"/>
                  <a:pt x="11719" y="16601"/>
                </a:cubicBezTo>
                <a:cubicBezTo>
                  <a:pt x="12186" y="16601"/>
                  <a:pt x="12616" y="16552"/>
                  <a:pt x="13018" y="16459"/>
                </a:cubicBezTo>
                <a:cubicBezTo>
                  <a:pt x="13419" y="16365"/>
                  <a:pt x="13872" y="16202"/>
                  <a:pt x="14367" y="15969"/>
                </a:cubicBezTo>
                <a:lnTo>
                  <a:pt x="14367" y="14144"/>
                </a:lnTo>
                <a:cubicBezTo>
                  <a:pt x="13786" y="14527"/>
                  <a:pt x="13201" y="14720"/>
                  <a:pt x="12614" y="14720"/>
                </a:cubicBezTo>
                <a:cubicBezTo>
                  <a:pt x="12283" y="14720"/>
                  <a:pt x="11990" y="14639"/>
                  <a:pt x="11733" y="14485"/>
                </a:cubicBezTo>
                <a:cubicBezTo>
                  <a:pt x="11540" y="14371"/>
                  <a:pt x="11408" y="14221"/>
                  <a:pt x="11336" y="14031"/>
                </a:cubicBezTo>
                <a:cubicBezTo>
                  <a:pt x="11264" y="13839"/>
                  <a:pt x="11229" y="13404"/>
                  <a:pt x="11229" y="12731"/>
                </a:cubicBezTo>
                <a:lnTo>
                  <a:pt x="11229" y="9756"/>
                </a:lnTo>
                <a:lnTo>
                  <a:pt x="13984" y="9756"/>
                </a:lnTo>
                <a:lnTo>
                  <a:pt x="13984" y="7938"/>
                </a:lnTo>
                <a:lnTo>
                  <a:pt x="11229" y="7938"/>
                </a:lnTo>
                <a:lnTo>
                  <a:pt x="11229" y="4999"/>
                </a:lnTo>
                <a:lnTo>
                  <a:pt x="9583" y="499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0" name="Freeform: Shape 61"/>
          <p:cNvSpPr/>
          <p:nvPr/>
        </p:nvSpPr>
        <p:spPr>
          <a:xfrm>
            <a:off x="2841625" y="10361810"/>
            <a:ext cx="1207294" cy="12072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15" y="1206"/>
                  <a:pt x="3160" y="3160"/>
                </a:cubicBezTo>
                <a:cubicBezTo>
                  <a:pt x="1206" y="5115"/>
                  <a:pt x="0" y="7818"/>
                  <a:pt x="0" y="10800"/>
                </a:cubicBezTo>
                <a:cubicBezTo>
                  <a:pt x="0" y="13782"/>
                  <a:pt x="1206" y="16485"/>
                  <a:pt x="3160" y="18440"/>
                </a:cubicBezTo>
                <a:cubicBezTo>
                  <a:pt x="5115" y="20394"/>
                  <a:pt x="7818" y="21600"/>
                  <a:pt x="10800" y="21600"/>
                </a:cubicBezTo>
                <a:cubicBezTo>
                  <a:pt x="13782" y="21600"/>
                  <a:pt x="16485" y="20394"/>
                  <a:pt x="18440" y="18440"/>
                </a:cubicBezTo>
                <a:cubicBezTo>
                  <a:pt x="20394" y="16486"/>
                  <a:pt x="21600" y="13782"/>
                  <a:pt x="21600" y="10800"/>
                </a:cubicBezTo>
                <a:cubicBezTo>
                  <a:pt x="21600" y="7818"/>
                  <a:pt x="20394" y="5115"/>
                  <a:pt x="18440" y="3160"/>
                </a:cubicBezTo>
                <a:cubicBezTo>
                  <a:pt x="16485" y="1206"/>
                  <a:pt x="13782" y="0"/>
                  <a:pt x="10800" y="0"/>
                </a:cubicBezTo>
                <a:close/>
                <a:moveTo>
                  <a:pt x="10800" y="1136"/>
                </a:moveTo>
                <a:cubicBezTo>
                  <a:pt x="13469" y="1136"/>
                  <a:pt x="15889" y="2213"/>
                  <a:pt x="17638" y="3962"/>
                </a:cubicBezTo>
                <a:cubicBezTo>
                  <a:pt x="19387" y="5710"/>
                  <a:pt x="20464" y="8132"/>
                  <a:pt x="20464" y="10800"/>
                </a:cubicBezTo>
                <a:cubicBezTo>
                  <a:pt x="20464" y="13469"/>
                  <a:pt x="19387" y="15882"/>
                  <a:pt x="17638" y="17631"/>
                </a:cubicBezTo>
                <a:cubicBezTo>
                  <a:pt x="15890" y="19379"/>
                  <a:pt x="13469" y="20464"/>
                  <a:pt x="10800" y="20464"/>
                </a:cubicBezTo>
                <a:cubicBezTo>
                  <a:pt x="8131" y="20464"/>
                  <a:pt x="5718" y="19379"/>
                  <a:pt x="3969" y="17631"/>
                </a:cubicBezTo>
                <a:cubicBezTo>
                  <a:pt x="2221" y="15882"/>
                  <a:pt x="1136" y="13469"/>
                  <a:pt x="1136" y="10800"/>
                </a:cubicBezTo>
                <a:cubicBezTo>
                  <a:pt x="1136" y="8132"/>
                  <a:pt x="2221" y="5710"/>
                  <a:pt x="3969" y="3962"/>
                </a:cubicBezTo>
                <a:cubicBezTo>
                  <a:pt x="5718" y="2213"/>
                  <a:pt x="8131" y="1136"/>
                  <a:pt x="10800" y="1136"/>
                </a:cubicBezTo>
                <a:close/>
                <a:moveTo>
                  <a:pt x="10743" y="5155"/>
                </a:moveTo>
                <a:cubicBezTo>
                  <a:pt x="10012" y="5160"/>
                  <a:pt x="9256" y="5351"/>
                  <a:pt x="8663" y="5815"/>
                </a:cubicBezTo>
                <a:cubicBezTo>
                  <a:pt x="8218" y="6163"/>
                  <a:pt x="7867" y="6622"/>
                  <a:pt x="7647" y="7136"/>
                </a:cubicBezTo>
                <a:lnTo>
                  <a:pt x="7647" y="7143"/>
                </a:lnTo>
                <a:cubicBezTo>
                  <a:pt x="7436" y="7672"/>
                  <a:pt x="7456" y="8232"/>
                  <a:pt x="7484" y="8755"/>
                </a:cubicBezTo>
                <a:cubicBezTo>
                  <a:pt x="7501" y="9122"/>
                  <a:pt x="7546" y="9481"/>
                  <a:pt x="7512" y="9820"/>
                </a:cubicBezTo>
                <a:cubicBezTo>
                  <a:pt x="7510" y="9831"/>
                  <a:pt x="7508" y="9836"/>
                  <a:pt x="7505" y="9841"/>
                </a:cubicBezTo>
                <a:cubicBezTo>
                  <a:pt x="7341" y="9872"/>
                  <a:pt x="7158" y="9861"/>
                  <a:pt x="6980" y="9827"/>
                </a:cubicBezTo>
                <a:cubicBezTo>
                  <a:pt x="6857" y="9808"/>
                  <a:pt x="6723" y="9755"/>
                  <a:pt x="6575" y="9714"/>
                </a:cubicBezTo>
                <a:cubicBezTo>
                  <a:pt x="6572" y="9714"/>
                  <a:pt x="6571" y="9717"/>
                  <a:pt x="6568" y="9714"/>
                </a:cubicBezTo>
                <a:cubicBezTo>
                  <a:pt x="6427" y="9684"/>
                  <a:pt x="6283" y="9718"/>
                  <a:pt x="6178" y="9799"/>
                </a:cubicBezTo>
                <a:cubicBezTo>
                  <a:pt x="6175" y="9799"/>
                  <a:pt x="6178" y="9803"/>
                  <a:pt x="6178" y="9806"/>
                </a:cubicBezTo>
                <a:cubicBezTo>
                  <a:pt x="6175" y="9809"/>
                  <a:pt x="6170" y="9810"/>
                  <a:pt x="6170" y="9813"/>
                </a:cubicBezTo>
                <a:cubicBezTo>
                  <a:pt x="6081" y="9868"/>
                  <a:pt x="5963" y="9966"/>
                  <a:pt x="5957" y="10133"/>
                </a:cubicBezTo>
                <a:cubicBezTo>
                  <a:pt x="5955" y="10144"/>
                  <a:pt x="5957" y="10150"/>
                  <a:pt x="5957" y="10161"/>
                </a:cubicBezTo>
                <a:cubicBezTo>
                  <a:pt x="5974" y="10259"/>
                  <a:pt x="6036" y="10333"/>
                  <a:pt x="6092" y="10381"/>
                </a:cubicBezTo>
                <a:cubicBezTo>
                  <a:pt x="6147" y="10428"/>
                  <a:pt x="6197" y="10455"/>
                  <a:pt x="6227" y="10480"/>
                </a:cubicBezTo>
                <a:cubicBezTo>
                  <a:pt x="6231" y="10480"/>
                  <a:pt x="6232" y="10484"/>
                  <a:pt x="6234" y="10488"/>
                </a:cubicBezTo>
                <a:cubicBezTo>
                  <a:pt x="6501" y="10665"/>
                  <a:pt x="6800" y="10743"/>
                  <a:pt x="7058" y="10843"/>
                </a:cubicBezTo>
                <a:cubicBezTo>
                  <a:pt x="7236" y="10921"/>
                  <a:pt x="7384" y="11044"/>
                  <a:pt x="7420" y="11198"/>
                </a:cubicBezTo>
                <a:cubicBezTo>
                  <a:pt x="7465" y="11389"/>
                  <a:pt x="7384" y="11608"/>
                  <a:pt x="7278" y="11822"/>
                </a:cubicBezTo>
                <a:lnTo>
                  <a:pt x="7278" y="11830"/>
                </a:lnTo>
                <a:cubicBezTo>
                  <a:pt x="6989" y="12397"/>
                  <a:pt x="6564" y="12885"/>
                  <a:pt x="6036" y="13250"/>
                </a:cubicBezTo>
                <a:cubicBezTo>
                  <a:pt x="5757" y="13439"/>
                  <a:pt x="5445" y="13583"/>
                  <a:pt x="5120" y="13669"/>
                </a:cubicBezTo>
                <a:cubicBezTo>
                  <a:pt x="5117" y="13669"/>
                  <a:pt x="5110" y="13674"/>
                  <a:pt x="5105" y="13676"/>
                </a:cubicBezTo>
                <a:cubicBezTo>
                  <a:pt x="5038" y="13701"/>
                  <a:pt x="4879" y="13718"/>
                  <a:pt x="4779" y="13867"/>
                </a:cubicBezTo>
                <a:cubicBezTo>
                  <a:pt x="4774" y="13879"/>
                  <a:pt x="4770" y="13889"/>
                  <a:pt x="4764" y="13903"/>
                </a:cubicBezTo>
                <a:cubicBezTo>
                  <a:pt x="4731" y="13997"/>
                  <a:pt x="4767" y="14100"/>
                  <a:pt x="4814" y="14159"/>
                </a:cubicBezTo>
                <a:cubicBezTo>
                  <a:pt x="4859" y="14212"/>
                  <a:pt x="4912" y="14243"/>
                  <a:pt x="4956" y="14265"/>
                </a:cubicBezTo>
                <a:cubicBezTo>
                  <a:pt x="4959" y="14265"/>
                  <a:pt x="4961" y="14265"/>
                  <a:pt x="4963" y="14265"/>
                </a:cubicBezTo>
                <a:cubicBezTo>
                  <a:pt x="5236" y="14424"/>
                  <a:pt x="5536" y="14494"/>
                  <a:pt x="5808" y="14563"/>
                </a:cubicBezTo>
                <a:cubicBezTo>
                  <a:pt x="6006" y="14605"/>
                  <a:pt x="6194" y="14634"/>
                  <a:pt x="6341" y="14698"/>
                </a:cubicBezTo>
                <a:cubicBezTo>
                  <a:pt x="6346" y="14709"/>
                  <a:pt x="6364" y="14757"/>
                  <a:pt x="6398" y="14840"/>
                </a:cubicBezTo>
                <a:cubicBezTo>
                  <a:pt x="6448" y="14991"/>
                  <a:pt x="6470" y="15165"/>
                  <a:pt x="6525" y="15351"/>
                </a:cubicBezTo>
                <a:cubicBezTo>
                  <a:pt x="6542" y="15402"/>
                  <a:pt x="6587" y="15448"/>
                  <a:pt x="6639" y="15458"/>
                </a:cubicBezTo>
                <a:cubicBezTo>
                  <a:pt x="6765" y="15486"/>
                  <a:pt x="6827" y="15439"/>
                  <a:pt x="6838" y="15437"/>
                </a:cubicBezTo>
                <a:cubicBezTo>
                  <a:pt x="6844" y="15437"/>
                  <a:pt x="6854" y="15437"/>
                  <a:pt x="6859" y="15437"/>
                </a:cubicBezTo>
                <a:cubicBezTo>
                  <a:pt x="7316" y="15356"/>
                  <a:pt x="7775" y="15291"/>
                  <a:pt x="8194" y="15394"/>
                </a:cubicBezTo>
                <a:cubicBezTo>
                  <a:pt x="8633" y="15511"/>
                  <a:pt x="9012" y="15810"/>
                  <a:pt x="9444" y="16069"/>
                </a:cubicBezTo>
                <a:lnTo>
                  <a:pt x="9444" y="16076"/>
                </a:lnTo>
                <a:cubicBezTo>
                  <a:pt x="9730" y="16254"/>
                  <a:pt x="10061" y="16424"/>
                  <a:pt x="10445" y="16438"/>
                </a:cubicBezTo>
                <a:cubicBezTo>
                  <a:pt x="10445" y="16438"/>
                  <a:pt x="10449" y="16438"/>
                  <a:pt x="10452" y="16438"/>
                </a:cubicBezTo>
                <a:cubicBezTo>
                  <a:pt x="10741" y="16455"/>
                  <a:pt x="11019" y="16440"/>
                  <a:pt x="11297" y="16424"/>
                </a:cubicBezTo>
                <a:cubicBezTo>
                  <a:pt x="11300" y="16424"/>
                  <a:pt x="11302" y="16424"/>
                  <a:pt x="11304" y="16424"/>
                </a:cubicBezTo>
                <a:cubicBezTo>
                  <a:pt x="11540" y="16401"/>
                  <a:pt x="11769" y="16314"/>
                  <a:pt x="11972" y="16189"/>
                </a:cubicBezTo>
                <a:cubicBezTo>
                  <a:pt x="11974" y="16186"/>
                  <a:pt x="11976" y="16189"/>
                  <a:pt x="11979" y="16189"/>
                </a:cubicBezTo>
                <a:cubicBezTo>
                  <a:pt x="12433" y="15931"/>
                  <a:pt x="12829" y="15617"/>
                  <a:pt x="13271" y="15422"/>
                </a:cubicBezTo>
                <a:lnTo>
                  <a:pt x="13278" y="15422"/>
                </a:lnTo>
                <a:cubicBezTo>
                  <a:pt x="13419" y="15373"/>
                  <a:pt x="13599" y="15379"/>
                  <a:pt x="13796" y="15366"/>
                </a:cubicBezTo>
                <a:cubicBezTo>
                  <a:pt x="13799" y="15366"/>
                  <a:pt x="13804" y="15366"/>
                  <a:pt x="13804" y="15366"/>
                </a:cubicBezTo>
                <a:cubicBezTo>
                  <a:pt x="14171" y="15354"/>
                  <a:pt x="14533" y="15375"/>
                  <a:pt x="14897" y="15422"/>
                </a:cubicBezTo>
                <a:cubicBezTo>
                  <a:pt x="14908" y="15426"/>
                  <a:pt x="14922" y="15426"/>
                  <a:pt x="14933" y="15422"/>
                </a:cubicBezTo>
                <a:cubicBezTo>
                  <a:pt x="14983" y="15417"/>
                  <a:pt x="15036" y="15382"/>
                  <a:pt x="15060" y="15351"/>
                </a:cubicBezTo>
                <a:cubicBezTo>
                  <a:pt x="15088" y="15321"/>
                  <a:pt x="15091" y="15293"/>
                  <a:pt x="15096" y="15273"/>
                </a:cubicBezTo>
                <a:cubicBezTo>
                  <a:pt x="15108" y="15237"/>
                  <a:pt x="15120" y="15221"/>
                  <a:pt x="15103" y="15252"/>
                </a:cubicBezTo>
                <a:cubicBezTo>
                  <a:pt x="15108" y="15241"/>
                  <a:pt x="15114" y="15228"/>
                  <a:pt x="15117" y="15217"/>
                </a:cubicBezTo>
                <a:cubicBezTo>
                  <a:pt x="15184" y="14997"/>
                  <a:pt x="15214" y="14799"/>
                  <a:pt x="15323" y="14677"/>
                </a:cubicBezTo>
                <a:cubicBezTo>
                  <a:pt x="15370" y="14630"/>
                  <a:pt x="15456" y="14606"/>
                  <a:pt x="15550" y="14606"/>
                </a:cubicBezTo>
                <a:cubicBezTo>
                  <a:pt x="15556" y="14606"/>
                  <a:pt x="15565" y="14606"/>
                  <a:pt x="15572" y="14606"/>
                </a:cubicBezTo>
                <a:cubicBezTo>
                  <a:pt x="15888" y="14570"/>
                  <a:pt x="16168" y="14459"/>
                  <a:pt x="16438" y="14364"/>
                </a:cubicBezTo>
                <a:cubicBezTo>
                  <a:pt x="16441" y="14362"/>
                  <a:pt x="16449" y="14365"/>
                  <a:pt x="16452" y="14364"/>
                </a:cubicBezTo>
                <a:cubicBezTo>
                  <a:pt x="16552" y="14319"/>
                  <a:pt x="16704" y="14265"/>
                  <a:pt x="16807" y="14123"/>
                </a:cubicBezTo>
                <a:cubicBezTo>
                  <a:pt x="16893" y="14001"/>
                  <a:pt x="16849" y="13841"/>
                  <a:pt x="16729" y="13768"/>
                </a:cubicBezTo>
                <a:lnTo>
                  <a:pt x="16729" y="13761"/>
                </a:lnTo>
                <a:cubicBezTo>
                  <a:pt x="16726" y="13758"/>
                  <a:pt x="16728" y="13759"/>
                  <a:pt x="16722" y="13754"/>
                </a:cubicBezTo>
                <a:cubicBezTo>
                  <a:pt x="16722" y="13754"/>
                  <a:pt x="16718" y="13754"/>
                  <a:pt x="16715" y="13754"/>
                </a:cubicBezTo>
                <a:cubicBezTo>
                  <a:pt x="16571" y="13662"/>
                  <a:pt x="16423" y="13652"/>
                  <a:pt x="16331" y="13619"/>
                </a:cubicBezTo>
                <a:cubicBezTo>
                  <a:pt x="16329" y="13619"/>
                  <a:pt x="16324" y="13615"/>
                  <a:pt x="16324" y="13612"/>
                </a:cubicBezTo>
                <a:cubicBezTo>
                  <a:pt x="15696" y="13415"/>
                  <a:pt x="15154" y="12991"/>
                  <a:pt x="14748" y="12469"/>
                </a:cubicBezTo>
                <a:cubicBezTo>
                  <a:pt x="14523" y="12177"/>
                  <a:pt x="14333" y="11861"/>
                  <a:pt x="14208" y="11524"/>
                </a:cubicBezTo>
                <a:cubicBezTo>
                  <a:pt x="14208" y="11522"/>
                  <a:pt x="14208" y="11520"/>
                  <a:pt x="14208" y="11517"/>
                </a:cubicBezTo>
                <a:cubicBezTo>
                  <a:pt x="14158" y="11373"/>
                  <a:pt x="14158" y="11210"/>
                  <a:pt x="14230" y="11112"/>
                </a:cubicBezTo>
                <a:cubicBezTo>
                  <a:pt x="14343" y="10951"/>
                  <a:pt x="14557" y="10845"/>
                  <a:pt x="14776" y="10764"/>
                </a:cubicBezTo>
                <a:cubicBezTo>
                  <a:pt x="15024" y="10678"/>
                  <a:pt x="15295" y="10583"/>
                  <a:pt x="15515" y="10388"/>
                </a:cubicBezTo>
                <a:cubicBezTo>
                  <a:pt x="15548" y="10358"/>
                  <a:pt x="15591" y="10310"/>
                  <a:pt x="15621" y="10246"/>
                </a:cubicBezTo>
                <a:cubicBezTo>
                  <a:pt x="15627" y="10232"/>
                  <a:pt x="15640" y="10216"/>
                  <a:pt x="15643" y="10196"/>
                </a:cubicBezTo>
                <a:cubicBezTo>
                  <a:pt x="15659" y="10138"/>
                  <a:pt x="15659" y="10066"/>
                  <a:pt x="15628" y="10005"/>
                </a:cubicBezTo>
                <a:cubicBezTo>
                  <a:pt x="15564" y="9877"/>
                  <a:pt x="15456" y="9810"/>
                  <a:pt x="15373" y="9763"/>
                </a:cubicBezTo>
                <a:lnTo>
                  <a:pt x="15366" y="9763"/>
                </a:lnTo>
                <a:cubicBezTo>
                  <a:pt x="15229" y="9683"/>
                  <a:pt x="15067" y="9674"/>
                  <a:pt x="14925" y="9721"/>
                </a:cubicBezTo>
                <a:cubicBezTo>
                  <a:pt x="14775" y="9765"/>
                  <a:pt x="14649" y="9820"/>
                  <a:pt x="14535" y="9834"/>
                </a:cubicBezTo>
                <a:cubicBezTo>
                  <a:pt x="14533" y="9834"/>
                  <a:pt x="14531" y="9832"/>
                  <a:pt x="14528" y="9834"/>
                </a:cubicBezTo>
                <a:cubicBezTo>
                  <a:pt x="14366" y="9863"/>
                  <a:pt x="14210" y="9872"/>
                  <a:pt x="14088" y="9827"/>
                </a:cubicBezTo>
                <a:cubicBezTo>
                  <a:pt x="14085" y="9811"/>
                  <a:pt x="14086" y="9772"/>
                  <a:pt x="14080" y="9728"/>
                </a:cubicBezTo>
                <a:cubicBezTo>
                  <a:pt x="14069" y="9461"/>
                  <a:pt x="14092" y="9190"/>
                  <a:pt x="14095" y="8904"/>
                </a:cubicBezTo>
                <a:cubicBezTo>
                  <a:pt x="14095" y="8904"/>
                  <a:pt x="14095" y="8900"/>
                  <a:pt x="14095" y="8897"/>
                </a:cubicBezTo>
                <a:cubicBezTo>
                  <a:pt x="14109" y="8463"/>
                  <a:pt x="14130" y="8019"/>
                  <a:pt x="14066" y="7569"/>
                </a:cubicBezTo>
                <a:cubicBezTo>
                  <a:pt x="14066" y="7566"/>
                  <a:pt x="14066" y="7562"/>
                  <a:pt x="14066" y="7562"/>
                </a:cubicBezTo>
                <a:cubicBezTo>
                  <a:pt x="13924" y="6803"/>
                  <a:pt x="13434" y="6150"/>
                  <a:pt x="12817" y="5716"/>
                </a:cubicBezTo>
                <a:cubicBezTo>
                  <a:pt x="12369" y="5399"/>
                  <a:pt x="11839" y="5227"/>
                  <a:pt x="11297" y="5176"/>
                </a:cubicBezTo>
                <a:cubicBezTo>
                  <a:pt x="11111" y="5160"/>
                  <a:pt x="10924" y="5155"/>
                  <a:pt x="10743" y="515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1" name="Freeform: Shape 64"/>
          <p:cNvSpPr/>
          <p:nvPr/>
        </p:nvSpPr>
        <p:spPr>
          <a:xfrm>
            <a:off x="13910468" y="10361810"/>
            <a:ext cx="1207692" cy="1207295"/>
          </a:xfrm>
          <a:custGeom>
            <a:avLst/>
            <a:gdLst/>
            <a:ahLst/>
            <a:cxnLst>
              <a:cxn ang="0">
                <a:pos x="wd2" y="hd2"/>
              </a:cxn>
              <a:cxn ang="5400000">
                <a:pos x="wd2" y="hd2"/>
              </a:cxn>
              <a:cxn ang="10800000">
                <a:pos x="wd2" y="hd2"/>
              </a:cxn>
              <a:cxn ang="16200000">
                <a:pos x="wd2" y="hd2"/>
              </a:cxn>
            </a:cxnLst>
            <a:rect l="0" t="0" r="r" b="b"/>
            <a:pathLst>
              <a:path w="21600" h="21600" extrusionOk="0">
                <a:moveTo>
                  <a:pt x="10796" y="0"/>
                </a:moveTo>
                <a:cubicBezTo>
                  <a:pt x="7815" y="0"/>
                  <a:pt x="5120" y="1206"/>
                  <a:pt x="3166" y="3160"/>
                </a:cubicBezTo>
                <a:cubicBezTo>
                  <a:pt x="1212" y="5115"/>
                  <a:pt x="0" y="7818"/>
                  <a:pt x="0" y="10800"/>
                </a:cubicBezTo>
                <a:cubicBezTo>
                  <a:pt x="0" y="13782"/>
                  <a:pt x="1212" y="16478"/>
                  <a:pt x="3166" y="18433"/>
                </a:cubicBezTo>
                <a:cubicBezTo>
                  <a:pt x="5119" y="20387"/>
                  <a:pt x="7815" y="21600"/>
                  <a:pt x="10796" y="21600"/>
                </a:cubicBezTo>
                <a:cubicBezTo>
                  <a:pt x="13778" y="21600"/>
                  <a:pt x="16480" y="20387"/>
                  <a:pt x="18434" y="18433"/>
                </a:cubicBezTo>
                <a:cubicBezTo>
                  <a:pt x="20388" y="16478"/>
                  <a:pt x="21600" y="13782"/>
                  <a:pt x="21600" y="10800"/>
                </a:cubicBezTo>
                <a:cubicBezTo>
                  <a:pt x="21600" y="7818"/>
                  <a:pt x="20388" y="5115"/>
                  <a:pt x="18434" y="3160"/>
                </a:cubicBezTo>
                <a:cubicBezTo>
                  <a:pt x="16480" y="1206"/>
                  <a:pt x="13778" y="0"/>
                  <a:pt x="10796" y="0"/>
                </a:cubicBezTo>
                <a:close/>
                <a:moveTo>
                  <a:pt x="10796" y="1136"/>
                </a:moveTo>
                <a:cubicBezTo>
                  <a:pt x="13465" y="1136"/>
                  <a:pt x="15884" y="2213"/>
                  <a:pt x="17632" y="3962"/>
                </a:cubicBezTo>
                <a:cubicBezTo>
                  <a:pt x="19381" y="5711"/>
                  <a:pt x="20464" y="8132"/>
                  <a:pt x="20464" y="10800"/>
                </a:cubicBezTo>
                <a:cubicBezTo>
                  <a:pt x="20464" y="13469"/>
                  <a:pt x="19381" y="15882"/>
                  <a:pt x="17632" y="17631"/>
                </a:cubicBezTo>
                <a:cubicBezTo>
                  <a:pt x="15884" y="19379"/>
                  <a:pt x="13465" y="20464"/>
                  <a:pt x="10796" y="20464"/>
                </a:cubicBezTo>
                <a:cubicBezTo>
                  <a:pt x="8128" y="20464"/>
                  <a:pt x="5717" y="19379"/>
                  <a:pt x="3968" y="17631"/>
                </a:cubicBezTo>
                <a:cubicBezTo>
                  <a:pt x="2220" y="15882"/>
                  <a:pt x="1136" y="13469"/>
                  <a:pt x="1136" y="10800"/>
                </a:cubicBezTo>
                <a:cubicBezTo>
                  <a:pt x="1136" y="8132"/>
                  <a:pt x="2220" y="5711"/>
                  <a:pt x="3968" y="3962"/>
                </a:cubicBezTo>
                <a:cubicBezTo>
                  <a:pt x="5717" y="2213"/>
                  <a:pt x="8128" y="1136"/>
                  <a:pt x="10796" y="1136"/>
                </a:cubicBezTo>
                <a:close/>
                <a:moveTo>
                  <a:pt x="14906" y="5780"/>
                </a:moveTo>
                <a:cubicBezTo>
                  <a:pt x="13298" y="5728"/>
                  <a:pt x="12212" y="6636"/>
                  <a:pt x="11641" y="8507"/>
                </a:cubicBezTo>
                <a:cubicBezTo>
                  <a:pt x="11936" y="8379"/>
                  <a:pt x="12223" y="8315"/>
                  <a:pt x="12500" y="8315"/>
                </a:cubicBezTo>
                <a:cubicBezTo>
                  <a:pt x="13090" y="8315"/>
                  <a:pt x="13351" y="8646"/>
                  <a:pt x="13281" y="9309"/>
                </a:cubicBezTo>
                <a:cubicBezTo>
                  <a:pt x="13246" y="9710"/>
                  <a:pt x="12986" y="10295"/>
                  <a:pt x="12500" y="11063"/>
                </a:cubicBezTo>
                <a:cubicBezTo>
                  <a:pt x="12014" y="11830"/>
                  <a:pt x="11650" y="12213"/>
                  <a:pt x="11407" y="12213"/>
                </a:cubicBezTo>
                <a:cubicBezTo>
                  <a:pt x="11094" y="12213"/>
                  <a:pt x="10808" y="11621"/>
                  <a:pt x="10548" y="10438"/>
                </a:cubicBezTo>
                <a:cubicBezTo>
                  <a:pt x="10461" y="10090"/>
                  <a:pt x="10306" y="9202"/>
                  <a:pt x="10080" y="7775"/>
                </a:cubicBezTo>
                <a:cubicBezTo>
                  <a:pt x="9871" y="6452"/>
                  <a:pt x="9314" y="5842"/>
                  <a:pt x="8411" y="5929"/>
                </a:cubicBezTo>
                <a:cubicBezTo>
                  <a:pt x="8029" y="5964"/>
                  <a:pt x="7457" y="6306"/>
                  <a:pt x="6694" y="6966"/>
                </a:cubicBezTo>
                <a:cubicBezTo>
                  <a:pt x="6137" y="7469"/>
                  <a:pt x="5570" y="7975"/>
                  <a:pt x="4997" y="8478"/>
                </a:cubicBezTo>
                <a:lnTo>
                  <a:pt x="5544" y="9181"/>
                </a:lnTo>
                <a:cubicBezTo>
                  <a:pt x="6064" y="8817"/>
                  <a:pt x="6366" y="8634"/>
                  <a:pt x="6452" y="8634"/>
                </a:cubicBezTo>
                <a:cubicBezTo>
                  <a:pt x="6851" y="8634"/>
                  <a:pt x="7227" y="9260"/>
                  <a:pt x="7574" y="10509"/>
                </a:cubicBezTo>
                <a:cubicBezTo>
                  <a:pt x="7887" y="11654"/>
                  <a:pt x="8199" y="12799"/>
                  <a:pt x="8511" y="13946"/>
                </a:cubicBezTo>
                <a:cubicBezTo>
                  <a:pt x="8979" y="15195"/>
                  <a:pt x="9545" y="15820"/>
                  <a:pt x="10221" y="15820"/>
                </a:cubicBezTo>
                <a:cubicBezTo>
                  <a:pt x="11314" y="15820"/>
                  <a:pt x="12647" y="14798"/>
                  <a:pt x="14225" y="12746"/>
                </a:cubicBezTo>
                <a:cubicBezTo>
                  <a:pt x="15751" y="10781"/>
                  <a:pt x="16544" y="9232"/>
                  <a:pt x="16596" y="8102"/>
                </a:cubicBezTo>
                <a:cubicBezTo>
                  <a:pt x="16664" y="6589"/>
                  <a:pt x="16099" y="5815"/>
                  <a:pt x="14906" y="578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2" name="Freeform: Shape 67"/>
          <p:cNvSpPr/>
          <p:nvPr/>
        </p:nvSpPr>
        <p:spPr>
          <a:xfrm>
            <a:off x="13910468" y="7583685"/>
            <a:ext cx="1207692" cy="1207295"/>
          </a:xfrm>
          <a:custGeom>
            <a:avLst/>
            <a:gdLst/>
            <a:ahLst/>
            <a:cxnLst>
              <a:cxn ang="0">
                <a:pos x="wd2" y="hd2"/>
              </a:cxn>
              <a:cxn ang="5400000">
                <a:pos x="wd2" y="hd2"/>
              </a:cxn>
              <a:cxn ang="10800000">
                <a:pos x="wd2" y="hd2"/>
              </a:cxn>
              <a:cxn ang="16200000">
                <a:pos x="wd2" y="hd2"/>
              </a:cxn>
            </a:cxnLst>
            <a:rect l="0" t="0" r="r" b="b"/>
            <a:pathLst>
              <a:path w="21600" h="21600" extrusionOk="0">
                <a:moveTo>
                  <a:pt x="10796" y="0"/>
                </a:moveTo>
                <a:cubicBezTo>
                  <a:pt x="7815" y="0"/>
                  <a:pt x="5120" y="1206"/>
                  <a:pt x="3166" y="3160"/>
                </a:cubicBezTo>
                <a:cubicBezTo>
                  <a:pt x="1212" y="5115"/>
                  <a:pt x="0" y="7818"/>
                  <a:pt x="0" y="10800"/>
                </a:cubicBezTo>
                <a:cubicBezTo>
                  <a:pt x="0" y="13782"/>
                  <a:pt x="1212" y="16485"/>
                  <a:pt x="3166" y="18440"/>
                </a:cubicBezTo>
                <a:cubicBezTo>
                  <a:pt x="5120" y="20394"/>
                  <a:pt x="7815" y="21600"/>
                  <a:pt x="10796" y="21600"/>
                </a:cubicBezTo>
                <a:cubicBezTo>
                  <a:pt x="13778" y="21600"/>
                  <a:pt x="16480" y="20394"/>
                  <a:pt x="18434" y="18440"/>
                </a:cubicBezTo>
                <a:cubicBezTo>
                  <a:pt x="20388" y="16485"/>
                  <a:pt x="21600" y="13782"/>
                  <a:pt x="21600" y="10800"/>
                </a:cubicBezTo>
                <a:cubicBezTo>
                  <a:pt x="21600" y="7818"/>
                  <a:pt x="20388" y="5115"/>
                  <a:pt x="18434" y="3160"/>
                </a:cubicBezTo>
                <a:cubicBezTo>
                  <a:pt x="16480" y="1206"/>
                  <a:pt x="13778" y="0"/>
                  <a:pt x="10796" y="0"/>
                </a:cubicBezTo>
                <a:close/>
                <a:moveTo>
                  <a:pt x="10796" y="1136"/>
                </a:moveTo>
                <a:cubicBezTo>
                  <a:pt x="13465" y="1136"/>
                  <a:pt x="15884" y="2213"/>
                  <a:pt x="17632" y="3962"/>
                </a:cubicBezTo>
                <a:cubicBezTo>
                  <a:pt x="19381" y="5711"/>
                  <a:pt x="20464" y="8131"/>
                  <a:pt x="20464" y="10800"/>
                </a:cubicBezTo>
                <a:cubicBezTo>
                  <a:pt x="20464" y="13469"/>
                  <a:pt x="19381" y="15883"/>
                  <a:pt x="17632" y="17631"/>
                </a:cubicBezTo>
                <a:cubicBezTo>
                  <a:pt x="15884" y="19380"/>
                  <a:pt x="13465" y="20464"/>
                  <a:pt x="10796" y="20464"/>
                </a:cubicBezTo>
                <a:cubicBezTo>
                  <a:pt x="8128" y="20464"/>
                  <a:pt x="5717" y="19379"/>
                  <a:pt x="3968" y="17631"/>
                </a:cubicBezTo>
                <a:cubicBezTo>
                  <a:pt x="2219" y="15882"/>
                  <a:pt x="1136" y="13469"/>
                  <a:pt x="1136" y="10800"/>
                </a:cubicBezTo>
                <a:cubicBezTo>
                  <a:pt x="1136" y="8131"/>
                  <a:pt x="2219" y="5710"/>
                  <a:pt x="3968" y="3962"/>
                </a:cubicBezTo>
                <a:cubicBezTo>
                  <a:pt x="5716" y="2213"/>
                  <a:pt x="8128" y="1136"/>
                  <a:pt x="10796" y="1136"/>
                </a:cubicBezTo>
                <a:close/>
                <a:moveTo>
                  <a:pt x="10796" y="4275"/>
                </a:moveTo>
                <a:cubicBezTo>
                  <a:pt x="7195" y="4275"/>
                  <a:pt x="4280" y="7198"/>
                  <a:pt x="4280" y="10800"/>
                </a:cubicBezTo>
                <a:cubicBezTo>
                  <a:pt x="4280" y="14403"/>
                  <a:pt x="7195" y="17325"/>
                  <a:pt x="10796" y="17325"/>
                </a:cubicBezTo>
                <a:cubicBezTo>
                  <a:pt x="14398" y="17325"/>
                  <a:pt x="17320" y="14403"/>
                  <a:pt x="17320" y="10800"/>
                </a:cubicBezTo>
                <a:cubicBezTo>
                  <a:pt x="17320" y="7198"/>
                  <a:pt x="14398" y="4275"/>
                  <a:pt x="10796" y="4275"/>
                </a:cubicBezTo>
                <a:close/>
                <a:moveTo>
                  <a:pt x="10796" y="5411"/>
                </a:moveTo>
                <a:cubicBezTo>
                  <a:pt x="12033" y="5411"/>
                  <a:pt x="13172" y="5837"/>
                  <a:pt x="14083" y="6540"/>
                </a:cubicBezTo>
                <a:cubicBezTo>
                  <a:pt x="13428" y="7385"/>
                  <a:pt x="12523" y="8047"/>
                  <a:pt x="11371" y="8535"/>
                </a:cubicBezTo>
                <a:cubicBezTo>
                  <a:pt x="10820" y="7524"/>
                  <a:pt x="10189" y="6538"/>
                  <a:pt x="9476" y="5581"/>
                </a:cubicBezTo>
                <a:cubicBezTo>
                  <a:pt x="9899" y="5474"/>
                  <a:pt x="10340" y="5411"/>
                  <a:pt x="10796" y="5411"/>
                </a:cubicBezTo>
                <a:close/>
                <a:moveTo>
                  <a:pt x="8369" y="6000"/>
                </a:moveTo>
                <a:cubicBezTo>
                  <a:pt x="9093" y="6947"/>
                  <a:pt x="9735" y="7917"/>
                  <a:pt x="10292" y="8918"/>
                </a:cubicBezTo>
                <a:cubicBezTo>
                  <a:pt x="8972" y="9307"/>
                  <a:pt x="7394" y="9509"/>
                  <a:pt x="5572" y="9522"/>
                </a:cubicBezTo>
                <a:cubicBezTo>
                  <a:pt x="5948" y="7980"/>
                  <a:pt x="6985" y="6704"/>
                  <a:pt x="8369" y="6000"/>
                </a:cubicBezTo>
                <a:close/>
                <a:moveTo>
                  <a:pt x="14906" y="7321"/>
                </a:moveTo>
                <a:cubicBezTo>
                  <a:pt x="15639" y="8187"/>
                  <a:pt x="16102" y="9290"/>
                  <a:pt x="16170" y="10495"/>
                </a:cubicBezTo>
                <a:cubicBezTo>
                  <a:pt x="14771" y="10266"/>
                  <a:pt x="13482" y="10257"/>
                  <a:pt x="12308" y="10459"/>
                </a:cubicBezTo>
                <a:cubicBezTo>
                  <a:pt x="12176" y="10153"/>
                  <a:pt x="12044" y="9845"/>
                  <a:pt x="11897" y="9543"/>
                </a:cubicBezTo>
                <a:cubicBezTo>
                  <a:pt x="13152" y="8999"/>
                  <a:pt x="14155" y="8258"/>
                  <a:pt x="14906" y="7321"/>
                </a:cubicBezTo>
                <a:close/>
                <a:moveTo>
                  <a:pt x="10825" y="9941"/>
                </a:moveTo>
                <a:cubicBezTo>
                  <a:pt x="10951" y="10199"/>
                  <a:pt x="11070" y="10461"/>
                  <a:pt x="11187" y="10722"/>
                </a:cubicBezTo>
                <a:cubicBezTo>
                  <a:pt x="9351" y="11296"/>
                  <a:pt x="7839" y="12472"/>
                  <a:pt x="6658" y="14244"/>
                </a:cubicBezTo>
                <a:cubicBezTo>
                  <a:pt x="5880" y="13309"/>
                  <a:pt x="5409" y="12108"/>
                  <a:pt x="5409" y="10800"/>
                </a:cubicBezTo>
                <a:cubicBezTo>
                  <a:pt x="5409" y="10753"/>
                  <a:pt x="5415" y="10704"/>
                  <a:pt x="5416" y="10658"/>
                </a:cubicBezTo>
                <a:cubicBezTo>
                  <a:pt x="7506" y="10656"/>
                  <a:pt x="9314" y="10417"/>
                  <a:pt x="10825" y="9941"/>
                </a:cubicBezTo>
                <a:close/>
                <a:moveTo>
                  <a:pt x="14353" y="11446"/>
                </a:moveTo>
                <a:cubicBezTo>
                  <a:pt x="14914" y="11464"/>
                  <a:pt x="15500" y="11531"/>
                  <a:pt x="16113" y="11638"/>
                </a:cubicBezTo>
                <a:cubicBezTo>
                  <a:pt x="15876" y="13153"/>
                  <a:pt x="15015" y="14461"/>
                  <a:pt x="13792" y="15280"/>
                </a:cubicBezTo>
                <a:cubicBezTo>
                  <a:pt x="13554" y="14002"/>
                  <a:pt x="13204" y="12751"/>
                  <a:pt x="12748" y="11531"/>
                </a:cubicBezTo>
                <a:cubicBezTo>
                  <a:pt x="13258" y="11459"/>
                  <a:pt x="13791" y="11428"/>
                  <a:pt x="14353" y="11446"/>
                </a:cubicBezTo>
                <a:close/>
                <a:moveTo>
                  <a:pt x="11620" y="11766"/>
                </a:moveTo>
                <a:cubicBezTo>
                  <a:pt x="12123" y="13081"/>
                  <a:pt x="12498" y="14441"/>
                  <a:pt x="12734" y="15827"/>
                </a:cubicBezTo>
                <a:cubicBezTo>
                  <a:pt x="12133" y="16060"/>
                  <a:pt x="11478" y="16189"/>
                  <a:pt x="10796" y="16189"/>
                </a:cubicBezTo>
                <a:cubicBezTo>
                  <a:pt x="9550" y="16189"/>
                  <a:pt x="8410" y="15760"/>
                  <a:pt x="7496" y="15046"/>
                </a:cubicBezTo>
                <a:cubicBezTo>
                  <a:pt x="8566" y="13366"/>
                  <a:pt x="9927" y="12271"/>
                  <a:pt x="11620" y="11766"/>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3" name="Freeform: Shape 69"/>
          <p:cNvSpPr/>
          <p:nvPr/>
        </p:nvSpPr>
        <p:spPr>
          <a:xfrm>
            <a:off x="1217636" y="2441892"/>
            <a:ext cx="759462" cy="617210"/>
          </a:xfrm>
          <a:custGeom>
            <a:avLst/>
            <a:gdLst/>
            <a:ahLst/>
            <a:cxnLst>
              <a:cxn ang="0">
                <a:pos x="wd2" y="hd2"/>
              </a:cxn>
              <a:cxn ang="5400000">
                <a:pos x="wd2" y="hd2"/>
              </a:cxn>
              <a:cxn ang="10800000">
                <a:pos x="wd2" y="hd2"/>
              </a:cxn>
              <a:cxn ang="16200000">
                <a:pos x="wd2" y="hd2"/>
              </a:cxn>
            </a:cxnLst>
            <a:rect l="0" t="0" r="r" b="b"/>
            <a:pathLst>
              <a:path w="21600" h="21600" extrusionOk="0">
                <a:moveTo>
                  <a:pt x="0" y="19149"/>
                </a:moveTo>
                <a:cubicBezTo>
                  <a:pt x="1961" y="20698"/>
                  <a:pt x="4290" y="21600"/>
                  <a:pt x="6793" y="21600"/>
                </a:cubicBezTo>
                <a:cubicBezTo>
                  <a:pt x="15020" y="21600"/>
                  <a:pt x="19669" y="13049"/>
                  <a:pt x="19389" y="5379"/>
                </a:cubicBezTo>
                <a:cubicBezTo>
                  <a:pt x="20255" y="4611"/>
                  <a:pt x="21006" y="3651"/>
                  <a:pt x="21600" y="2556"/>
                </a:cubicBezTo>
                <a:cubicBezTo>
                  <a:pt x="20805" y="2990"/>
                  <a:pt x="19951" y="3284"/>
                  <a:pt x="19055" y="3414"/>
                </a:cubicBezTo>
                <a:cubicBezTo>
                  <a:pt x="19970" y="2741"/>
                  <a:pt x="20672" y="1672"/>
                  <a:pt x="21003" y="398"/>
                </a:cubicBezTo>
                <a:cubicBezTo>
                  <a:pt x="20147" y="1022"/>
                  <a:pt x="19198" y="1477"/>
                  <a:pt x="18189" y="1722"/>
                </a:cubicBezTo>
                <a:cubicBezTo>
                  <a:pt x="17381" y="662"/>
                  <a:pt x="16229" y="0"/>
                  <a:pt x="14954" y="0"/>
                </a:cubicBezTo>
                <a:cubicBezTo>
                  <a:pt x="12095" y="0"/>
                  <a:pt x="9992" y="3285"/>
                  <a:pt x="10638" y="6696"/>
                </a:cubicBezTo>
                <a:cubicBezTo>
                  <a:pt x="6955" y="6469"/>
                  <a:pt x="3689" y="4298"/>
                  <a:pt x="1504" y="998"/>
                </a:cubicBezTo>
                <a:cubicBezTo>
                  <a:pt x="343" y="3449"/>
                  <a:pt x="902" y="6656"/>
                  <a:pt x="2876" y="8279"/>
                </a:cubicBezTo>
                <a:cubicBezTo>
                  <a:pt x="2149" y="8250"/>
                  <a:pt x="1464" y="8004"/>
                  <a:pt x="868" y="7596"/>
                </a:cubicBezTo>
                <a:cubicBezTo>
                  <a:pt x="820" y="10123"/>
                  <a:pt x="2291" y="12485"/>
                  <a:pt x="4422" y="13012"/>
                </a:cubicBezTo>
                <a:cubicBezTo>
                  <a:pt x="3798" y="13222"/>
                  <a:pt x="3115" y="13269"/>
                  <a:pt x="2422" y="13105"/>
                </a:cubicBezTo>
                <a:cubicBezTo>
                  <a:pt x="2984" y="15272"/>
                  <a:pt x="4621" y="16848"/>
                  <a:pt x="6561" y="16892"/>
                </a:cubicBezTo>
                <a:cubicBezTo>
                  <a:pt x="4698" y="18690"/>
                  <a:pt x="2351" y="19492"/>
                  <a:pt x="0" y="1914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4" name="Freeform: Shape 70"/>
          <p:cNvSpPr/>
          <p:nvPr/>
        </p:nvSpPr>
        <p:spPr>
          <a:xfrm>
            <a:off x="6921955" y="2319692"/>
            <a:ext cx="397676" cy="861608"/>
          </a:xfrm>
          <a:custGeom>
            <a:avLst/>
            <a:gdLst/>
            <a:ahLst/>
            <a:cxnLst>
              <a:cxn ang="0">
                <a:pos x="wd2" y="hd2"/>
              </a:cxn>
              <a:cxn ang="5400000">
                <a:pos x="wd2" y="hd2"/>
              </a:cxn>
              <a:cxn ang="10800000">
                <a:pos x="wd2" y="hd2"/>
              </a:cxn>
              <a:cxn ang="16200000">
                <a:pos x="wd2" y="hd2"/>
              </a:cxn>
            </a:cxnLst>
            <a:rect l="0" t="0" r="r" b="b"/>
            <a:pathLst>
              <a:path w="21600" h="21600" extrusionOk="0">
                <a:moveTo>
                  <a:pt x="4901" y="21600"/>
                </a:moveTo>
                <a:lnTo>
                  <a:pt x="14325" y="21600"/>
                </a:lnTo>
                <a:lnTo>
                  <a:pt x="14325" y="10708"/>
                </a:lnTo>
                <a:lnTo>
                  <a:pt x="20898" y="10708"/>
                </a:lnTo>
                <a:lnTo>
                  <a:pt x="21600" y="7061"/>
                </a:lnTo>
                <a:lnTo>
                  <a:pt x="14325" y="7061"/>
                </a:lnTo>
                <a:cubicBezTo>
                  <a:pt x="14325" y="7061"/>
                  <a:pt x="14325" y="5700"/>
                  <a:pt x="14325" y="4985"/>
                </a:cubicBezTo>
                <a:cubicBezTo>
                  <a:pt x="14325" y="4125"/>
                  <a:pt x="14699" y="3785"/>
                  <a:pt x="16500" y="3785"/>
                </a:cubicBezTo>
                <a:cubicBezTo>
                  <a:pt x="17950" y="3785"/>
                  <a:pt x="21600" y="3785"/>
                  <a:pt x="21600" y="3785"/>
                </a:cubicBezTo>
                <a:lnTo>
                  <a:pt x="21600" y="0"/>
                </a:lnTo>
                <a:cubicBezTo>
                  <a:pt x="21600" y="0"/>
                  <a:pt x="16224" y="0"/>
                  <a:pt x="15075" y="0"/>
                </a:cubicBezTo>
                <a:cubicBezTo>
                  <a:pt x="8063" y="0"/>
                  <a:pt x="4901" y="1425"/>
                  <a:pt x="4901" y="4154"/>
                </a:cubicBezTo>
                <a:cubicBezTo>
                  <a:pt x="4901" y="6531"/>
                  <a:pt x="4901" y="7061"/>
                  <a:pt x="4901" y="7061"/>
                </a:cubicBezTo>
                <a:lnTo>
                  <a:pt x="0" y="7061"/>
                </a:lnTo>
                <a:lnTo>
                  <a:pt x="0" y="10754"/>
                </a:lnTo>
                <a:lnTo>
                  <a:pt x="4901" y="10754"/>
                </a:lnTo>
                <a:lnTo>
                  <a:pt x="4901" y="21600"/>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5" name="Freeform: Shape 71"/>
          <p:cNvSpPr/>
          <p:nvPr/>
        </p:nvSpPr>
        <p:spPr>
          <a:xfrm>
            <a:off x="12264476" y="2359723"/>
            <a:ext cx="781560" cy="7815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67" y="0"/>
                  <a:pt x="7499" y="13"/>
                  <a:pt x="6347" y="65"/>
                </a:cubicBezTo>
                <a:cubicBezTo>
                  <a:pt x="5197" y="117"/>
                  <a:pt x="4413" y="300"/>
                  <a:pt x="3725" y="568"/>
                </a:cubicBezTo>
                <a:cubicBezTo>
                  <a:pt x="3015" y="843"/>
                  <a:pt x="2413" y="1212"/>
                  <a:pt x="1812" y="1812"/>
                </a:cubicBezTo>
                <a:cubicBezTo>
                  <a:pt x="1212" y="2413"/>
                  <a:pt x="843" y="3016"/>
                  <a:pt x="567" y="3725"/>
                </a:cubicBezTo>
                <a:cubicBezTo>
                  <a:pt x="300" y="4413"/>
                  <a:pt x="118" y="5198"/>
                  <a:pt x="65" y="6347"/>
                </a:cubicBezTo>
                <a:cubicBezTo>
                  <a:pt x="12" y="7499"/>
                  <a:pt x="0" y="7867"/>
                  <a:pt x="0" y="10800"/>
                </a:cubicBezTo>
                <a:cubicBezTo>
                  <a:pt x="0" y="13733"/>
                  <a:pt x="12" y="14101"/>
                  <a:pt x="65" y="15253"/>
                </a:cubicBezTo>
                <a:cubicBezTo>
                  <a:pt x="118" y="16403"/>
                  <a:pt x="300" y="17187"/>
                  <a:pt x="567" y="17875"/>
                </a:cubicBezTo>
                <a:cubicBezTo>
                  <a:pt x="843" y="18585"/>
                  <a:pt x="1212" y="19187"/>
                  <a:pt x="1812" y="19787"/>
                </a:cubicBezTo>
                <a:cubicBezTo>
                  <a:pt x="2413" y="20388"/>
                  <a:pt x="3015" y="20758"/>
                  <a:pt x="3725" y="21033"/>
                </a:cubicBezTo>
                <a:cubicBezTo>
                  <a:pt x="4413" y="21300"/>
                  <a:pt x="5197" y="21482"/>
                  <a:pt x="6347" y="21535"/>
                </a:cubicBezTo>
                <a:cubicBezTo>
                  <a:pt x="7499" y="21587"/>
                  <a:pt x="7867" y="21600"/>
                  <a:pt x="10800" y="21600"/>
                </a:cubicBezTo>
                <a:cubicBezTo>
                  <a:pt x="13733" y="21600"/>
                  <a:pt x="14101" y="21587"/>
                  <a:pt x="15253" y="21535"/>
                </a:cubicBezTo>
                <a:cubicBezTo>
                  <a:pt x="16403" y="21482"/>
                  <a:pt x="17188" y="21300"/>
                  <a:pt x="17875" y="21033"/>
                </a:cubicBezTo>
                <a:cubicBezTo>
                  <a:pt x="18585" y="20758"/>
                  <a:pt x="19187" y="20388"/>
                  <a:pt x="19788" y="19787"/>
                </a:cubicBezTo>
                <a:cubicBezTo>
                  <a:pt x="20388" y="19187"/>
                  <a:pt x="20757" y="18585"/>
                  <a:pt x="21034" y="17875"/>
                </a:cubicBezTo>
                <a:cubicBezTo>
                  <a:pt x="21300" y="17187"/>
                  <a:pt x="21483" y="16403"/>
                  <a:pt x="21535" y="15253"/>
                </a:cubicBezTo>
                <a:cubicBezTo>
                  <a:pt x="21588" y="14101"/>
                  <a:pt x="21600" y="13733"/>
                  <a:pt x="21600" y="10800"/>
                </a:cubicBezTo>
                <a:cubicBezTo>
                  <a:pt x="21600" y="7867"/>
                  <a:pt x="21588" y="7499"/>
                  <a:pt x="21535" y="6347"/>
                </a:cubicBezTo>
                <a:cubicBezTo>
                  <a:pt x="21483" y="5198"/>
                  <a:pt x="21300" y="4413"/>
                  <a:pt x="21034" y="3725"/>
                </a:cubicBezTo>
                <a:cubicBezTo>
                  <a:pt x="20757" y="3016"/>
                  <a:pt x="20388" y="2413"/>
                  <a:pt x="19788" y="1812"/>
                </a:cubicBezTo>
                <a:cubicBezTo>
                  <a:pt x="19187" y="1212"/>
                  <a:pt x="18585" y="843"/>
                  <a:pt x="17875" y="568"/>
                </a:cubicBezTo>
                <a:cubicBezTo>
                  <a:pt x="17188" y="300"/>
                  <a:pt x="16403" y="117"/>
                  <a:pt x="15253" y="65"/>
                </a:cubicBezTo>
                <a:cubicBezTo>
                  <a:pt x="14101" y="13"/>
                  <a:pt x="13733" y="0"/>
                  <a:pt x="10800" y="0"/>
                </a:cubicBezTo>
                <a:close/>
                <a:moveTo>
                  <a:pt x="17861" y="5035"/>
                </a:moveTo>
                <a:cubicBezTo>
                  <a:pt x="17861" y="5750"/>
                  <a:pt x="17281" y="6331"/>
                  <a:pt x="16566" y="6331"/>
                </a:cubicBezTo>
                <a:cubicBezTo>
                  <a:pt x="15849" y="6331"/>
                  <a:pt x="15269" y="5750"/>
                  <a:pt x="15269" y="5035"/>
                </a:cubicBezTo>
                <a:cubicBezTo>
                  <a:pt x="15269" y="4319"/>
                  <a:pt x="15849" y="3739"/>
                  <a:pt x="16566" y="3739"/>
                </a:cubicBezTo>
                <a:cubicBezTo>
                  <a:pt x="17281" y="3739"/>
                  <a:pt x="17861" y="4319"/>
                  <a:pt x="17861" y="5035"/>
                </a:cubicBezTo>
                <a:close/>
                <a:moveTo>
                  <a:pt x="10800" y="14400"/>
                </a:moveTo>
                <a:cubicBezTo>
                  <a:pt x="8812" y="14400"/>
                  <a:pt x="7200" y="12788"/>
                  <a:pt x="7200" y="10800"/>
                </a:cubicBezTo>
                <a:cubicBezTo>
                  <a:pt x="7200" y="8811"/>
                  <a:pt x="8812" y="7200"/>
                  <a:pt x="10800" y="7200"/>
                </a:cubicBezTo>
                <a:cubicBezTo>
                  <a:pt x="12788" y="7200"/>
                  <a:pt x="14400" y="8811"/>
                  <a:pt x="14400" y="10800"/>
                </a:cubicBezTo>
                <a:cubicBezTo>
                  <a:pt x="14400" y="12788"/>
                  <a:pt x="12788" y="14400"/>
                  <a:pt x="10800" y="14400"/>
                </a:cubicBezTo>
                <a:close/>
                <a:moveTo>
                  <a:pt x="10800" y="5255"/>
                </a:moveTo>
                <a:cubicBezTo>
                  <a:pt x="7738" y="5255"/>
                  <a:pt x="5254" y="7737"/>
                  <a:pt x="5254" y="10800"/>
                </a:cubicBezTo>
                <a:cubicBezTo>
                  <a:pt x="5254" y="13863"/>
                  <a:pt x="7738" y="16346"/>
                  <a:pt x="10800" y="16346"/>
                </a:cubicBezTo>
                <a:cubicBezTo>
                  <a:pt x="13863" y="16346"/>
                  <a:pt x="16346" y="13863"/>
                  <a:pt x="16346" y="10800"/>
                </a:cubicBezTo>
                <a:cubicBezTo>
                  <a:pt x="16346" y="7737"/>
                  <a:pt x="13863" y="5255"/>
                  <a:pt x="10800" y="5255"/>
                </a:cubicBezTo>
                <a:close/>
                <a:moveTo>
                  <a:pt x="10800" y="1946"/>
                </a:moveTo>
                <a:cubicBezTo>
                  <a:pt x="13684" y="1946"/>
                  <a:pt x="14026" y="1957"/>
                  <a:pt x="15164" y="2008"/>
                </a:cubicBezTo>
                <a:cubicBezTo>
                  <a:pt x="16217" y="2056"/>
                  <a:pt x="16789" y="2233"/>
                  <a:pt x="17169" y="2380"/>
                </a:cubicBezTo>
                <a:cubicBezTo>
                  <a:pt x="17674" y="2577"/>
                  <a:pt x="18033" y="2811"/>
                  <a:pt x="18411" y="3189"/>
                </a:cubicBezTo>
                <a:cubicBezTo>
                  <a:pt x="18789" y="3567"/>
                  <a:pt x="19024" y="3926"/>
                  <a:pt x="19219" y="4431"/>
                </a:cubicBezTo>
                <a:cubicBezTo>
                  <a:pt x="19367" y="4811"/>
                  <a:pt x="19543" y="5383"/>
                  <a:pt x="19592" y="6436"/>
                </a:cubicBezTo>
                <a:cubicBezTo>
                  <a:pt x="19643" y="7574"/>
                  <a:pt x="19654" y="7916"/>
                  <a:pt x="19654" y="10800"/>
                </a:cubicBezTo>
                <a:cubicBezTo>
                  <a:pt x="19654" y="13684"/>
                  <a:pt x="19643" y="14025"/>
                  <a:pt x="19592" y="15164"/>
                </a:cubicBezTo>
                <a:cubicBezTo>
                  <a:pt x="19543" y="16217"/>
                  <a:pt x="19367" y="16789"/>
                  <a:pt x="19219" y="17169"/>
                </a:cubicBezTo>
                <a:cubicBezTo>
                  <a:pt x="19024" y="17674"/>
                  <a:pt x="18789" y="18033"/>
                  <a:pt x="18411" y="18412"/>
                </a:cubicBezTo>
                <a:cubicBezTo>
                  <a:pt x="18033" y="18789"/>
                  <a:pt x="17674" y="19023"/>
                  <a:pt x="17169" y="19219"/>
                </a:cubicBezTo>
                <a:cubicBezTo>
                  <a:pt x="16789" y="19367"/>
                  <a:pt x="16217" y="19543"/>
                  <a:pt x="15164" y="19591"/>
                </a:cubicBezTo>
                <a:cubicBezTo>
                  <a:pt x="14026" y="19643"/>
                  <a:pt x="13684" y="19654"/>
                  <a:pt x="10800" y="19654"/>
                </a:cubicBezTo>
                <a:cubicBezTo>
                  <a:pt x="7916" y="19654"/>
                  <a:pt x="7575" y="19643"/>
                  <a:pt x="6436" y="19591"/>
                </a:cubicBezTo>
                <a:cubicBezTo>
                  <a:pt x="5383" y="19543"/>
                  <a:pt x="4811" y="19367"/>
                  <a:pt x="4431" y="19219"/>
                </a:cubicBezTo>
                <a:cubicBezTo>
                  <a:pt x="3927" y="19023"/>
                  <a:pt x="3566" y="18789"/>
                  <a:pt x="3189" y="18412"/>
                </a:cubicBezTo>
                <a:cubicBezTo>
                  <a:pt x="2811" y="18033"/>
                  <a:pt x="2577" y="17674"/>
                  <a:pt x="2381" y="17169"/>
                </a:cubicBezTo>
                <a:cubicBezTo>
                  <a:pt x="2233" y="16789"/>
                  <a:pt x="2057" y="16217"/>
                  <a:pt x="2009" y="15164"/>
                </a:cubicBezTo>
                <a:cubicBezTo>
                  <a:pt x="1957" y="14025"/>
                  <a:pt x="1946" y="13684"/>
                  <a:pt x="1946" y="10800"/>
                </a:cubicBezTo>
                <a:cubicBezTo>
                  <a:pt x="1946" y="7916"/>
                  <a:pt x="1957" y="7574"/>
                  <a:pt x="2009" y="6436"/>
                </a:cubicBezTo>
                <a:cubicBezTo>
                  <a:pt x="2057" y="5383"/>
                  <a:pt x="2233" y="4811"/>
                  <a:pt x="2381" y="4431"/>
                </a:cubicBezTo>
                <a:cubicBezTo>
                  <a:pt x="2577" y="3926"/>
                  <a:pt x="2811" y="3567"/>
                  <a:pt x="3189" y="3189"/>
                </a:cubicBezTo>
                <a:cubicBezTo>
                  <a:pt x="3566" y="2811"/>
                  <a:pt x="3927" y="2577"/>
                  <a:pt x="4431" y="2380"/>
                </a:cubicBezTo>
                <a:cubicBezTo>
                  <a:pt x="4811" y="2233"/>
                  <a:pt x="5383" y="2056"/>
                  <a:pt x="6436" y="2008"/>
                </a:cubicBezTo>
                <a:cubicBezTo>
                  <a:pt x="7575" y="1957"/>
                  <a:pt x="7916" y="1946"/>
                  <a:pt x="10800" y="1946"/>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6" name="Freeform: Shape 72"/>
          <p:cNvSpPr/>
          <p:nvPr/>
        </p:nvSpPr>
        <p:spPr>
          <a:xfrm>
            <a:off x="12152310" y="5101804"/>
            <a:ext cx="1005904" cy="619266"/>
          </a:xfrm>
          <a:custGeom>
            <a:avLst/>
            <a:gdLst/>
            <a:ahLst/>
            <a:cxnLst>
              <a:cxn ang="0">
                <a:pos x="wd2" y="hd2"/>
              </a:cxn>
              <a:cxn ang="5400000">
                <a:pos x="wd2" y="hd2"/>
              </a:cxn>
              <a:cxn ang="10800000">
                <a:pos x="wd2" y="hd2"/>
              </a:cxn>
              <a:cxn ang="16200000">
                <a:pos x="wd2" y="hd2"/>
              </a:cxn>
            </a:cxnLst>
            <a:rect l="0" t="0" r="r" b="b"/>
            <a:pathLst>
              <a:path w="21600" h="21600" extrusionOk="0">
                <a:moveTo>
                  <a:pt x="12713" y="10152"/>
                </a:moveTo>
                <a:lnTo>
                  <a:pt x="6530" y="10152"/>
                </a:lnTo>
                <a:lnTo>
                  <a:pt x="6537" y="13028"/>
                </a:lnTo>
                <a:lnTo>
                  <a:pt x="10706" y="13028"/>
                </a:lnTo>
                <a:cubicBezTo>
                  <a:pt x="10213" y="16532"/>
                  <a:pt x="8691" y="18679"/>
                  <a:pt x="6648" y="18679"/>
                </a:cubicBezTo>
                <a:cubicBezTo>
                  <a:pt x="3970" y="18679"/>
                  <a:pt x="1798" y="15151"/>
                  <a:pt x="1798" y="10800"/>
                </a:cubicBezTo>
                <a:cubicBezTo>
                  <a:pt x="1798" y="6448"/>
                  <a:pt x="3970" y="2921"/>
                  <a:pt x="6648" y="2921"/>
                </a:cubicBezTo>
                <a:cubicBezTo>
                  <a:pt x="7923" y="2921"/>
                  <a:pt x="9081" y="3719"/>
                  <a:pt x="9946" y="5023"/>
                </a:cubicBezTo>
                <a:lnTo>
                  <a:pt x="11315" y="3108"/>
                </a:lnTo>
                <a:cubicBezTo>
                  <a:pt x="10114" y="1186"/>
                  <a:pt x="8467" y="0"/>
                  <a:pt x="6648" y="0"/>
                </a:cubicBezTo>
                <a:cubicBezTo>
                  <a:pt x="2976" y="0"/>
                  <a:pt x="0" y="4835"/>
                  <a:pt x="0" y="10800"/>
                </a:cubicBezTo>
                <a:cubicBezTo>
                  <a:pt x="0" y="16765"/>
                  <a:pt x="2976" y="21600"/>
                  <a:pt x="6648" y="21600"/>
                </a:cubicBezTo>
                <a:cubicBezTo>
                  <a:pt x="10175" y="21600"/>
                  <a:pt x="12724" y="17231"/>
                  <a:pt x="12724" y="11266"/>
                </a:cubicBezTo>
                <a:lnTo>
                  <a:pt x="12713" y="10152"/>
                </a:lnTo>
                <a:close/>
                <a:moveTo>
                  <a:pt x="21600" y="10271"/>
                </a:moveTo>
                <a:lnTo>
                  <a:pt x="19047" y="10271"/>
                </a:lnTo>
                <a:lnTo>
                  <a:pt x="19047" y="6125"/>
                </a:lnTo>
                <a:lnTo>
                  <a:pt x="17419" y="6125"/>
                </a:lnTo>
                <a:lnTo>
                  <a:pt x="17419" y="10271"/>
                </a:lnTo>
                <a:lnTo>
                  <a:pt x="14867" y="10271"/>
                </a:lnTo>
                <a:lnTo>
                  <a:pt x="14867" y="12916"/>
                </a:lnTo>
                <a:lnTo>
                  <a:pt x="17419" y="12916"/>
                </a:lnTo>
                <a:lnTo>
                  <a:pt x="17419" y="17062"/>
                </a:lnTo>
                <a:lnTo>
                  <a:pt x="19047" y="17062"/>
                </a:lnTo>
                <a:lnTo>
                  <a:pt x="19047" y="12916"/>
                </a:lnTo>
                <a:lnTo>
                  <a:pt x="21600" y="12916"/>
                </a:lnTo>
                <a:lnTo>
                  <a:pt x="21600" y="10271"/>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7" name="Freeform: Shape 73"/>
          <p:cNvSpPr/>
          <p:nvPr/>
        </p:nvSpPr>
        <p:spPr>
          <a:xfrm>
            <a:off x="6872361" y="7783145"/>
            <a:ext cx="496878" cy="808294"/>
          </a:xfrm>
          <a:custGeom>
            <a:avLst/>
            <a:gdLst/>
            <a:ahLst/>
            <a:cxnLst>
              <a:cxn ang="0">
                <a:pos x="wd2" y="hd2"/>
              </a:cxn>
              <a:cxn ang="5400000">
                <a:pos x="wd2" y="hd2"/>
              </a:cxn>
              <a:cxn ang="10800000">
                <a:pos x="wd2" y="hd2"/>
              </a:cxn>
              <a:cxn ang="16200000">
                <a:pos x="wd2" y="hd2"/>
              </a:cxn>
            </a:cxnLst>
            <a:rect l="0" t="0" r="r" b="b"/>
            <a:pathLst>
              <a:path w="21600" h="21600" extrusionOk="0">
                <a:moveTo>
                  <a:pt x="3846" y="16432"/>
                </a:moveTo>
                <a:cubicBezTo>
                  <a:pt x="3846" y="17418"/>
                  <a:pt x="4015" y="18171"/>
                  <a:pt x="4350" y="18690"/>
                </a:cubicBezTo>
                <a:cubicBezTo>
                  <a:pt x="4687" y="19208"/>
                  <a:pt x="5291" y="19700"/>
                  <a:pt x="6163" y="20161"/>
                </a:cubicBezTo>
                <a:cubicBezTo>
                  <a:pt x="7033" y="20622"/>
                  <a:pt x="8085" y="20978"/>
                  <a:pt x="9319" y="21226"/>
                </a:cubicBezTo>
                <a:cubicBezTo>
                  <a:pt x="10554" y="21475"/>
                  <a:pt x="11972" y="21600"/>
                  <a:pt x="13578" y="21600"/>
                </a:cubicBezTo>
                <a:cubicBezTo>
                  <a:pt x="14991" y="21600"/>
                  <a:pt x="16307" y="21512"/>
                  <a:pt x="17523" y="21339"/>
                </a:cubicBezTo>
                <a:cubicBezTo>
                  <a:pt x="18740" y="21163"/>
                  <a:pt x="20098" y="20859"/>
                  <a:pt x="21600" y="20425"/>
                </a:cubicBezTo>
                <a:lnTo>
                  <a:pt x="21600" y="17028"/>
                </a:lnTo>
                <a:cubicBezTo>
                  <a:pt x="19840" y="17740"/>
                  <a:pt x="18070" y="18095"/>
                  <a:pt x="16291" y="18095"/>
                </a:cubicBezTo>
                <a:cubicBezTo>
                  <a:pt x="15292" y="18095"/>
                  <a:pt x="14401" y="17952"/>
                  <a:pt x="13625" y="17665"/>
                </a:cubicBezTo>
                <a:cubicBezTo>
                  <a:pt x="13038" y="17453"/>
                  <a:pt x="12637" y="17169"/>
                  <a:pt x="12420" y="16814"/>
                </a:cubicBezTo>
                <a:cubicBezTo>
                  <a:pt x="12204" y="16458"/>
                  <a:pt x="12097" y="15654"/>
                  <a:pt x="12097" y="14402"/>
                </a:cubicBezTo>
                <a:lnTo>
                  <a:pt x="12097" y="8862"/>
                </a:lnTo>
                <a:lnTo>
                  <a:pt x="20441" y="8862"/>
                </a:lnTo>
                <a:lnTo>
                  <a:pt x="20441" y="5471"/>
                </a:lnTo>
                <a:lnTo>
                  <a:pt x="12097" y="5471"/>
                </a:lnTo>
                <a:lnTo>
                  <a:pt x="12097" y="0"/>
                </a:lnTo>
                <a:lnTo>
                  <a:pt x="7120" y="0"/>
                </a:lnTo>
                <a:cubicBezTo>
                  <a:pt x="6895" y="1114"/>
                  <a:pt x="6487" y="2030"/>
                  <a:pt x="5894" y="2750"/>
                </a:cubicBezTo>
                <a:cubicBezTo>
                  <a:pt x="5301" y="3470"/>
                  <a:pt x="4514" y="4087"/>
                  <a:pt x="3533" y="4601"/>
                </a:cubicBezTo>
                <a:cubicBezTo>
                  <a:pt x="2553" y="5115"/>
                  <a:pt x="1376" y="5510"/>
                  <a:pt x="0" y="5785"/>
                </a:cubicBezTo>
                <a:lnTo>
                  <a:pt x="0" y="8862"/>
                </a:lnTo>
                <a:lnTo>
                  <a:pt x="3846" y="8862"/>
                </a:lnTo>
                <a:lnTo>
                  <a:pt x="3846" y="16432"/>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8" name="Freeform: Shape 74"/>
          <p:cNvSpPr/>
          <p:nvPr/>
        </p:nvSpPr>
        <p:spPr>
          <a:xfrm>
            <a:off x="1175971" y="10572126"/>
            <a:ext cx="842821" cy="786543"/>
          </a:xfrm>
          <a:custGeom>
            <a:avLst/>
            <a:gdLst/>
            <a:ahLst/>
            <a:cxnLst>
              <a:cxn ang="0">
                <a:pos x="wd2" y="hd2"/>
              </a:cxn>
              <a:cxn ang="5400000">
                <a:pos x="wd2" y="hd2"/>
              </a:cxn>
              <a:cxn ang="10800000">
                <a:pos x="wd2" y="hd2"/>
              </a:cxn>
              <a:cxn ang="16200000">
                <a:pos x="wd2" y="hd2"/>
              </a:cxn>
            </a:cxnLst>
            <a:rect l="0" t="0" r="r" b="b"/>
            <a:pathLst>
              <a:path w="21491" h="21580" extrusionOk="0">
                <a:moveTo>
                  <a:pt x="21275" y="16462"/>
                </a:moveTo>
                <a:lnTo>
                  <a:pt x="21275" y="16457"/>
                </a:lnTo>
                <a:cubicBezTo>
                  <a:pt x="21271" y="16451"/>
                  <a:pt x="21266" y="16451"/>
                  <a:pt x="21256" y="16440"/>
                </a:cubicBezTo>
                <a:cubicBezTo>
                  <a:pt x="21256" y="16440"/>
                  <a:pt x="21256" y="16440"/>
                  <a:pt x="21251" y="16440"/>
                </a:cubicBezTo>
                <a:cubicBezTo>
                  <a:pt x="20994" y="16266"/>
                  <a:pt x="20732" y="16239"/>
                  <a:pt x="20569" y="16175"/>
                </a:cubicBezTo>
                <a:cubicBezTo>
                  <a:pt x="20564" y="16175"/>
                  <a:pt x="20560" y="16175"/>
                  <a:pt x="20560" y="16170"/>
                </a:cubicBezTo>
                <a:cubicBezTo>
                  <a:pt x="19443" y="15792"/>
                  <a:pt x="18481" y="14974"/>
                  <a:pt x="17760" y="13975"/>
                </a:cubicBezTo>
                <a:cubicBezTo>
                  <a:pt x="17360" y="13417"/>
                  <a:pt x="17024" y="12816"/>
                  <a:pt x="16801" y="12174"/>
                </a:cubicBezTo>
                <a:cubicBezTo>
                  <a:pt x="16801" y="12168"/>
                  <a:pt x="16801" y="12168"/>
                  <a:pt x="16801" y="12163"/>
                </a:cubicBezTo>
                <a:cubicBezTo>
                  <a:pt x="16713" y="11887"/>
                  <a:pt x="16708" y="11578"/>
                  <a:pt x="16836" y="11392"/>
                </a:cubicBezTo>
                <a:cubicBezTo>
                  <a:pt x="16836" y="11392"/>
                  <a:pt x="16841" y="11392"/>
                  <a:pt x="16841" y="11387"/>
                </a:cubicBezTo>
                <a:cubicBezTo>
                  <a:pt x="17044" y="11079"/>
                  <a:pt x="17414" y="10883"/>
                  <a:pt x="17804" y="10728"/>
                </a:cubicBezTo>
                <a:cubicBezTo>
                  <a:pt x="17809" y="10728"/>
                  <a:pt x="17809" y="10728"/>
                  <a:pt x="17809" y="10728"/>
                </a:cubicBezTo>
                <a:cubicBezTo>
                  <a:pt x="18249" y="10563"/>
                  <a:pt x="18723" y="10378"/>
                  <a:pt x="19113" y="10006"/>
                </a:cubicBezTo>
                <a:cubicBezTo>
                  <a:pt x="19117" y="10006"/>
                  <a:pt x="19117" y="10000"/>
                  <a:pt x="19123" y="10000"/>
                </a:cubicBezTo>
                <a:cubicBezTo>
                  <a:pt x="19182" y="9942"/>
                  <a:pt x="19256" y="9862"/>
                  <a:pt x="19310" y="9740"/>
                </a:cubicBezTo>
                <a:cubicBezTo>
                  <a:pt x="19320" y="9713"/>
                  <a:pt x="19335" y="9682"/>
                  <a:pt x="19340" y="9645"/>
                </a:cubicBezTo>
                <a:cubicBezTo>
                  <a:pt x="19370" y="9533"/>
                  <a:pt x="19370" y="9395"/>
                  <a:pt x="19315" y="9278"/>
                </a:cubicBezTo>
                <a:cubicBezTo>
                  <a:pt x="19315" y="9273"/>
                  <a:pt x="19315" y="9273"/>
                  <a:pt x="19315" y="9273"/>
                </a:cubicBezTo>
                <a:cubicBezTo>
                  <a:pt x="19202" y="9028"/>
                  <a:pt x="19009" y="8895"/>
                  <a:pt x="18861" y="8804"/>
                </a:cubicBezTo>
                <a:lnTo>
                  <a:pt x="18855" y="8804"/>
                </a:lnTo>
                <a:cubicBezTo>
                  <a:pt x="18614" y="8651"/>
                  <a:pt x="18327" y="8640"/>
                  <a:pt x="18076" y="8730"/>
                </a:cubicBezTo>
                <a:lnTo>
                  <a:pt x="18071" y="8730"/>
                </a:lnTo>
                <a:cubicBezTo>
                  <a:pt x="17804" y="8815"/>
                  <a:pt x="17582" y="8921"/>
                  <a:pt x="17380" y="8949"/>
                </a:cubicBezTo>
                <a:cubicBezTo>
                  <a:pt x="17375" y="8949"/>
                  <a:pt x="17369" y="8949"/>
                  <a:pt x="17365" y="8954"/>
                </a:cubicBezTo>
                <a:cubicBezTo>
                  <a:pt x="17078" y="9006"/>
                  <a:pt x="16797" y="9017"/>
                  <a:pt x="16579" y="8932"/>
                </a:cubicBezTo>
                <a:cubicBezTo>
                  <a:pt x="16575" y="8900"/>
                  <a:pt x="16575" y="8832"/>
                  <a:pt x="16565" y="8747"/>
                </a:cubicBezTo>
                <a:lnTo>
                  <a:pt x="16569" y="8747"/>
                </a:lnTo>
                <a:cubicBezTo>
                  <a:pt x="16550" y="8236"/>
                  <a:pt x="16594" y="7710"/>
                  <a:pt x="16599" y="7162"/>
                </a:cubicBezTo>
                <a:cubicBezTo>
                  <a:pt x="16599" y="7162"/>
                  <a:pt x="16599" y="7162"/>
                  <a:pt x="16599" y="7158"/>
                </a:cubicBezTo>
                <a:cubicBezTo>
                  <a:pt x="16624" y="6329"/>
                  <a:pt x="16653" y="5478"/>
                  <a:pt x="16540" y="4618"/>
                </a:cubicBezTo>
                <a:cubicBezTo>
                  <a:pt x="16540" y="4612"/>
                  <a:pt x="16540" y="4607"/>
                  <a:pt x="16540" y="4607"/>
                </a:cubicBezTo>
                <a:cubicBezTo>
                  <a:pt x="16288" y="3157"/>
                  <a:pt x="15424" y="1907"/>
                  <a:pt x="14327" y="1078"/>
                </a:cubicBezTo>
                <a:cubicBezTo>
                  <a:pt x="13533" y="473"/>
                  <a:pt x="12584" y="138"/>
                  <a:pt x="11622" y="43"/>
                </a:cubicBezTo>
                <a:cubicBezTo>
                  <a:pt x="11291" y="11"/>
                  <a:pt x="10970" y="0"/>
                  <a:pt x="10649" y="0"/>
                </a:cubicBezTo>
                <a:cubicBezTo>
                  <a:pt x="9350" y="11"/>
                  <a:pt x="8002" y="377"/>
                  <a:pt x="6950" y="1265"/>
                </a:cubicBezTo>
                <a:cubicBezTo>
                  <a:pt x="6160" y="1929"/>
                  <a:pt x="5538" y="2811"/>
                  <a:pt x="5147" y="3794"/>
                </a:cubicBezTo>
                <a:lnTo>
                  <a:pt x="5147" y="3800"/>
                </a:lnTo>
                <a:cubicBezTo>
                  <a:pt x="4772" y="4809"/>
                  <a:pt x="4807" y="5888"/>
                  <a:pt x="4856" y="6886"/>
                </a:cubicBezTo>
                <a:cubicBezTo>
                  <a:pt x="4886" y="7588"/>
                  <a:pt x="4960" y="8268"/>
                  <a:pt x="4900" y="8917"/>
                </a:cubicBezTo>
                <a:cubicBezTo>
                  <a:pt x="4896" y="8938"/>
                  <a:pt x="4896" y="8949"/>
                  <a:pt x="4891" y="8958"/>
                </a:cubicBezTo>
                <a:cubicBezTo>
                  <a:pt x="4600" y="9017"/>
                  <a:pt x="4279" y="8996"/>
                  <a:pt x="3963" y="8932"/>
                </a:cubicBezTo>
                <a:lnTo>
                  <a:pt x="3958" y="8932"/>
                </a:lnTo>
                <a:cubicBezTo>
                  <a:pt x="3740" y="8895"/>
                  <a:pt x="3508" y="8799"/>
                  <a:pt x="3247" y="8719"/>
                </a:cubicBezTo>
                <a:cubicBezTo>
                  <a:pt x="3241" y="8719"/>
                  <a:pt x="3237" y="8719"/>
                  <a:pt x="3231" y="8714"/>
                </a:cubicBezTo>
                <a:cubicBezTo>
                  <a:pt x="2980" y="8656"/>
                  <a:pt x="2728" y="8730"/>
                  <a:pt x="2540" y="8884"/>
                </a:cubicBezTo>
                <a:cubicBezTo>
                  <a:pt x="2535" y="8884"/>
                  <a:pt x="2530" y="8884"/>
                  <a:pt x="2530" y="8889"/>
                </a:cubicBezTo>
                <a:cubicBezTo>
                  <a:pt x="2525" y="8895"/>
                  <a:pt x="2521" y="8895"/>
                  <a:pt x="2521" y="8900"/>
                </a:cubicBezTo>
                <a:cubicBezTo>
                  <a:pt x="2362" y="9006"/>
                  <a:pt x="2150" y="9193"/>
                  <a:pt x="2140" y="9511"/>
                </a:cubicBezTo>
                <a:cubicBezTo>
                  <a:pt x="2136" y="9533"/>
                  <a:pt x="2140" y="9549"/>
                  <a:pt x="2140" y="9570"/>
                </a:cubicBezTo>
                <a:cubicBezTo>
                  <a:pt x="2146" y="9570"/>
                  <a:pt x="2140" y="9576"/>
                  <a:pt x="2146" y="9576"/>
                </a:cubicBezTo>
                <a:cubicBezTo>
                  <a:pt x="2175" y="9761"/>
                  <a:pt x="2284" y="9900"/>
                  <a:pt x="2382" y="9990"/>
                </a:cubicBezTo>
                <a:cubicBezTo>
                  <a:pt x="2481" y="10080"/>
                  <a:pt x="2570" y="10139"/>
                  <a:pt x="2624" y="10186"/>
                </a:cubicBezTo>
                <a:cubicBezTo>
                  <a:pt x="2629" y="10186"/>
                  <a:pt x="2634" y="10192"/>
                  <a:pt x="2639" y="10197"/>
                </a:cubicBezTo>
                <a:cubicBezTo>
                  <a:pt x="3113" y="10537"/>
                  <a:pt x="3637" y="10686"/>
                  <a:pt x="4096" y="10877"/>
                </a:cubicBezTo>
                <a:cubicBezTo>
                  <a:pt x="4411" y="11026"/>
                  <a:pt x="4684" y="11254"/>
                  <a:pt x="4748" y="11546"/>
                </a:cubicBezTo>
                <a:cubicBezTo>
                  <a:pt x="4827" y="11913"/>
                  <a:pt x="4679" y="12338"/>
                  <a:pt x="4490" y="12748"/>
                </a:cubicBezTo>
                <a:lnTo>
                  <a:pt x="4490" y="12753"/>
                </a:lnTo>
                <a:cubicBezTo>
                  <a:pt x="3977" y="13837"/>
                  <a:pt x="3217" y="14783"/>
                  <a:pt x="2279" y="15479"/>
                </a:cubicBezTo>
                <a:cubicBezTo>
                  <a:pt x="1784" y="15840"/>
                  <a:pt x="1232" y="16111"/>
                  <a:pt x="654" y="16275"/>
                </a:cubicBezTo>
                <a:cubicBezTo>
                  <a:pt x="649" y="16275"/>
                  <a:pt x="639" y="16281"/>
                  <a:pt x="629" y="16286"/>
                </a:cubicBezTo>
                <a:cubicBezTo>
                  <a:pt x="511" y="16334"/>
                  <a:pt x="229" y="16361"/>
                  <a:pt x="52" y="16647"/>
                </a:cubicBezTo>
                <a:cubicBezTo>
                  <a:pt x="42" y="16669"/>
                  <a:pt x="32" y="16690"/>
                  <a:pt x="22" y="16717"/>
                </a:cubicBezTo>
                <a:cubicBezTo>
                  <a:pt x="-38" y="16897"/>
                  <a:pt x="32" y="17095"/>
                  <a:pt x="115" y="17206"/>
                </a:cubicBezTo>
                <a:cubicBezTo>
                  <a:pt x="195" y="17307"/>
                  <a:pt x="284" y="17370"/>
                  <a:pt x="362" y="17413"/>
                </a:cubicBezTo>
                <a:cubicBezTo>
                  <a:pt x="367" y="17413"/>
                  <a:pt x="372" y="17419"/>
                  <a:pt x="377" y="17419"/>
                </a:cubicBezTo>
                <a:cubicBezTo>
                  <a:pt x="861" y="17721"/>
                  <a:pt x="1394" y="17849"/>
                  <a:pt x="1879" y="17982"/>
                </a:cubicBezTo>
                <a:cubicBezTo>
                  <a:pt x="1883" y="17982"/>
                  <a:pt x="1883" y="17987"/>
                  <a:pt x="1883" y="17987"/>
                </a:cubicBezTo>
                <a:cubicBezTo>
                  <a:pt x="2234" y="18067"/>
                  <a:pt x="2560" y="18114"/>
                  <a:pt x="2822" y="18236"/>
                </a:cubicBezTo>
                <a:cubicBezTo>
                  <a:pt x="2831" y="18258"/>
                  <a:pt x="2861" y="18353"/>
                  <a:pt x="2920" y="18513"/>
                </a:cubicBezTo>
                <a:cubicBezTo>
                  <a:pt x="3009" y="18800"/>
                  <a:pt x="3049" y="19134"/>
                  <a:pt x="3148" y="19491"/>
                </a:cubicBezTo>
                <a:cubicBezTo>
                  <a:pt x="3178" y="19586"/>
                  <a:pt x="3257" y="19666"/>
                  <a:pt x="3350" y="19688"/>
                </a:cubicBezTo>
                <a:cubicBezTo>
                  <a:pt x="3572" y="19741"/>
                  <a:pt x="3691" y="19661"/>
                  <a:pt x="3711" y="19656"/>
                </a:cubicBezTo>
                <a:cubicBezTo>
                  <a:pt x="3720" y="19656"/>
                  <a:pt x="3730" y="19656"/>
                  <a:pt x="3740" y="19656"/>
                </a:cubicBezTo>
                <a:cubicBezTo>
                  <a:pt x="4550" y="19502"/>
                  <a:pt x="5365" y="19369"/>
                  <a:pt x="6110" y="19565"/>
                </a:cubicBezTo>
                <a:cubicBezTo>
                  <a:pt x="6891" y="19787"/>
                  <a:pt x="7572" y="20367"/>
                  <a:pt x="8337" y="20861"/>
                </a:cubicBezTo>
                <a:lnTo>
                  <a:pt x="8337" y="20867"/>
                </a:lnTo>
                <a:cubicBezTo>
                  <a:pt x="8846" y="21207"/>
                  <a:pt x="9434" y="21542"/>
                  <a:pt x="10115" y="21568"/>
                </a:cubicBezTo>
                <a:cubicBezTo>
                  <a:pt x="10115" y="21568"/>
                  <a:pt x="10115" y="21568"/>
                  <a:pt x="10121" y="21568"/>
                </a:cubicBezTo>
                <a:cubicBezTo>
                  <a:pt x="10634" y="21600"/>
                  <a:pt x="11132" y="21563"/>
                  <a:pt x="11626" y="21531"/>
                </a:cubicBezTo>
                <a:cubicBezTo>
                  <a:pt x="11631" y="21531"/>
                  <a:pt x="11631" y="21531"/>
                  <a:pt x="11637" y="21531"/>
                </a:cubicBezTo>
                <a:cubicBezTo>
                  <a:pt x="12056" y="21489"/>
                  <a:pt x="12461" y="21334"/>
                  <a:pt x="12821" y="21095"/>
                </a:cubicBezTo>
                <a:cubicBezTo>
                  <a:pt x="12827" y="21090"/>
                  <a:pt x="12831" y="21085"/>
                  <a:pt x="12837" y="21085"/>
                </a:cubicBezTo>
                <a:cubicBezTo>
                  <a:pt x="13641" y="20591"/>
                  <a:pt x="14352" y="20001"/>
                  <a:pt x="15138" y="19628"/>
                </a:cubicBezTo>
                <a:lnTo>
                  <a:pt x="15143" y="19628"/>
                </a:lnTo>
                <a:cubicBezTo>
                  <a:pt x="15394" y="19533"/>
                  <a:pt x="15715" y="19539"/>
                  <a:pt x="16066" y="19512"/>
                </a:cubicBezTo>
                <a:cubicBezTo>
                  <a:pt x="16071" y="19512"/>
                  <a:pt x="16076" y="19512"/>
                  <a:pt x="16076" y="19512"/>
                </a:cubicBezTo>
                <a:cubicBezTo>
                  <a:pt x="16727" y="19491"/>
                  <a:pt x="17375" y="19528"/>
                  <a:pt x="18022" y="19618"/>
                </a:cubicBezTo>
                <a:cubicBezTo>
                  <a:pt x="18041" y="19624"/>
                  <a:pt x="18066" y="19624"/>
                  <a:pt x="18085" y="19618"/>
                </a:cubicBezTo>
                <a:cubicBezTo>
                  <a:pt x="18174" y="19608"/>
                  <a:pt x="18263" y="19543"/>
                  <a:pt x="18307" y="19485"/>
                </a:cubicBezTo>
                <a:cubicBezTo>
                  <a:pt x="18357" y="19427"/>
                  <a:pt x="18368" y="19373"/>
                  <a:pt x="18377" y="19336"/>
                </a:cubicBezTo>
                <a:cubicBezTo>
                  <a:pt x="18397" y="19267"/>
                  <a:pt x="18412" y="19236"/>
                  <a:pt x="18382" y="19295"/>
                </a:cubicBezTo>
                <a:cubicBezTo>
                  <a:pt x="18392" y="19273"/>
                  <a:pt x="18401" y="19257"/>
                  <a:pt x="18406" y="19236"/>
                </a:cubicBezTo>
                <a:cubicBezTo>
                  <a:pt x="18525" y="18816"/>
                  <a:pt x="18590" y="18439"/>
                  <a:pt x="18782" y="18205"/>
                </a:cubicBezTo>
                <a:cubicBezTo>
                  <a:pt x="18866" y="18114"/>
                  <a:pt x="19014" y="18072"/>
                  <a:pt x="19182" y="18072"/>
                </a:cubicBezTo>
                <a:cubicBezTo>
                  <a:pt x="19192" y="18072"/>
                  <a:pt x="19206" y="18072"/>
                  <a:pt x="19216" y="18072"/>
                </a:cubicBezTo>
                <a:cubicBezTo>
                  <a:pt x="19780" y="18003"/>
                  <a:pt x="20283" y="17785"/>
                  <a:pt x="20762" y="17604"/>
                </a:cubicBezTo>
                <a:cubicBezTo>
                  <a:pt x="20767" y="17599"/>
                  <a:pt x="20777" y="17599"/>
                  <a:pt x="20782" y="17599"/>
                </a:cubicBezTo>
                <a:cubicBezTo>
                  <a:pt x="20960" y="17514"/>
                  <a:pt x="21227" y="17419"/>
                  <a:pt x="21409" y="17147"/>
                </a:cubicBezTo>
                <a:cubicBezTo>
                  <a:pt x="21409" y="17147"/>
                  <a:pt x="21409" y="17147"/>
                  <a:pt x="21409" y="17142"/>
                </a:cubicBezTo>
                <a:cubicBezTo>
                  <a:pt x="21562" y="16914"/>
                  <a:pt x="21488" y="16600"/>
                  <a:pt x="21275" y="16462"/>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59" name="Freeform: Shape 75"/>
          <p:cNvSpPr/>
          <p:nvPr/>
        </p:nvSpPr>
        <p:spPr>
          <a:xfrm>
            <a:off x="1206435" y="5020425"/>
            <a:ext cx="781864" cy="782030"/>
          </a:xfrm>
          <a:custGeom>
            <a:avLst/>
            <a:gdLst/>
            <a:ahLst/>
            <a:cxnLst>
              <a:cxn ang="0">
                <a:pos x="wd2" y="hd2"/>
              </a:cxn>
              <a:cxn ang="5400000">
                <a:pos x="wd2" y="hd2"/>
              </a:cxn>
              <a:cxn ang="10800000">
                <a:pos x="wd2" y="hd2"/>
              </a:cxn>
              <a:cxn ang="16200000">
                <a:pos x="wd2" y="hd2"/>
              </a:cxn>
            </a:cxnLst>
            <a:rect l="0" t="0" r="r" b="b"/>
            <a:pathLst>
              <a:path w="21600" h="21600" extrusionOk="0">
                <a:moveTo>
                  <a:pt x="10997" y="19367"/>
                </a:moveTo>
                <a:cubicBezTo>
                  <a:pt x="9184" y="19367"/>
                  <a:pt x="7501" y="18831"/>
                  <a:pt x="6092" y="17903"/>
                </a:cubicBezTo>
                <a:lnTo>
                  <a:pt x="2666" y="18994"/>
                </a:lnTo>
                <a:lnTo>
                  <a:pt x="3778" y="15709"/>
                </a:lnTo>
                <a:cubicBezTo>
                  <a:pt x="2711" y="14250"/>
                  <a:pt x="2081" y="12458"/>
                  <a:pt x="2081" y="10522"/>
                </a:cubicBezTo>
                <a:cubicBezTo>
                  <a:pt x="2081" y="10234"/>
                  <a:pt x="2096" y="9947"/>
                  <a:pt x="2125" y="9664"/>
                </a:cubicBezTo>
                <a:cubicBezTo>
                  <a:pt x="2563" y="5187"/>
                  <a:pt x="6374" y="1678"/>
                  <a:pt x="10997" y="1678"/>
                </a:cubicBezTo>
                <a:cubicBezTo>
                  <a:pt x="15678" y="1678"/>
                  <a:pt x="19525" y="5276"/>
                  <a:pt x="19882" y="9832"/>
                </a:cubicBezTo>
                <a:cubicBezTo>
                  <a:pt x="19902" y="10060"/>
                  <a:pt x="19912" y="10289"/>
                  <a:pt x="19912" y="10522"/>
                </a:cubicBezTo>
                <a:cubicBezTo>
                  <a:pt x="19912" y="15401"/>
                  <a:pt x="15911" y="19367"/>
                  <a:pt x="10997" y="19367"/>
                </a:cubicBezTo>
                <a:close/>
                <a:moveTo>
                  <a:pt x="15857" y="12646"/>
                </a:moveTo>
                <a:cubicBezTo>
                  <a:pt x="15593" y="12518"/>
                  <a:pt x="14317" y="11892"/>
                  <a:pt x="14079" y="11808"/>
                </a:cubicBezTo>
                <a:cubicBezTo>
                  <a:pt x="13841" y="11718"/>
                  <a:pt x="13667" y="11678"/>
                  <a:pt x="13494" y="11937"/>
                </a:cubicBezTo>
                <a:cubicBezTo>
                  <a:pt x="13319" y="12195"/>
                  <a:pt x="12818" y="12776"/>
                  <a:pt x="12669" y="12945"/>
                </a:cubicBezTo>
                <a:cubicBezTo>
                  <a:pt x="12516" y="13118"/>
                  <a:pt x="12367" y="13138"/>
                  <a:pt x="12104" y="13009"/>
                </a:cubicBezTo>
                <a:cubicBezTo>
                  <a:pt x="11846" y="12880"/>
                  <a:pt x="11007" y="12612"/>
                  <a:pt x="10014" y="11728"/>
                </a:cubicBezTo>
                <a:cubicBezTo>
                  <a:pt x="9244" y="11048"/>
                  <a:pt x="8718" y="10205"/>
                  <a:pt x="8569" y="9947"/>
                </a:cubicBezTo>
                <a:cubicBezTo>
                  <a:pt x="8421" y="9689"/>
                  <a:pt x="8554" y="9549"/>
                  <a:pt x="8683" y="9421"/>
                </a:cubicBezTo>
                <a:cubicBezTo>
                  <a:pt x="8802" y="9302"/>
                  <a:pt x="8941" y="9117"/>
                  <a:pt x="9076" y="8969"/>
                </a:cubicBezTo>
                <a:cubicBezTo>
                  <a:pt x="9110" y="8924"/>
                  <a:pt x="9139" y="8885"/>
                  <a:pt x="9170" y="8844"/>
                </a:cubicBezTo>
                <a:cubicBezTo>
                  <a:pt x="9229" y="8751"/>
                  <a:pt x="9274" y="8661"/>
                  <a:pt x="9333" y="8537"/>
                </a:cubicBezTo>
                <a:cubicBezTo>
                  <a:pt x="9423" y="8364"/>
                  <a:pt x="9379" y="8215"/>
                  <a:pt x="9314" y="8086"/>
                </a:cubicBezTo>
                <a:cubicBezTo>
                  <a:pt x="9249" y="7956"/>
                  <a:pt x="8727" y="6686"/>
                  <a:pt x="8509" y="6170"/>
                </a:cubicBezTo>
                <a:cubicBezTo>
                  <a:pt x="8296" y="5653"/>
                  <a:pt x="8078" y="5742"/>
                  <a:pt x="7924" y="5742"/>
                </a:cubicBezTo>
                <a:cubicBezTo>
                  <a:pt x="7775" y="5742"/>
                  <a:pt x="7601" y="5718"/>
                  <a:pt x="7427" y="5718"/>
                </a:cubicBezTo>
                <a:cubicBezTo>
                  <a:pt x="7254" y="5718"/>
                  <a:pt x="6971" y="5783"/>
                  <a:pt x="6733" y="6040"/>
                </a:cubicBezTo>
                <a:cubicBezTo>
                  <a:pt x="6494" y="6299"/>
                  <a:pt x="5824" y="6924"/>
                  <a:pt x="5824" y="8194"/>
                </a:cubicBezTo>
                <a:cubicBezTo>
                  <a:pt x="5824" y="8492"/>
                  <a:pt x="5879" y="8791"/>
                  <a:pt x="5958" y="9073"/>
                </a:cubicBezTo>
                <a:cubicBezTo>
                  <a:pt x="6221" y="9982"/>
                  <a:pt x="6787" y="10730"/>
                  <a:pt x="6886" y="10860"/>
                </a:cubicBezTo>
                <a:cubicBezTo>
                  <a:pt x="7015" y="11029"/>
                  <a:pt x="8683" y="13718"/>
                  <a:pt x="11324" y="14756"/>
                </a:cubicBezTo>
                <a:cubicBezTo>
                  <a:pt x="13970" y="15783"/>
                  <a:pt x="13970" y="15441"/>
                  <a:pt x="14447" y="15396"/>
                </a:cubicBezTo>
                <a:cubicBezTo>
                  <a:pt x="14923" y="15356"/>
                  <a:pt x="15985" y="14776"/>
                  <a:pt x="16199" y="14170"/>
                </a:cubicBezTo>
                <a:cubicBezTo>
                  <a:pt x="16417" y="13569"/>
                  <a:pt x="16417" y="13053"/>
                  <a:pt x="16353" y="12945"/>
                </a:cubicBezTo>
                <a:cubicBezTo>
                  <a:pt x="16288" y="12840"/>
                  <a:pt x="16114" y="12776"/>
                  <a:pt x="15857" y="12646"/>
                </a:cubicBezTo>
                <a:close/>
                <a:moveTo>
                  <a:pt x="21595" y="10254"/>
                </a:moveTo>
                <a:cubicBezTo>
                  <a:pt x="21451" y="4567"/>
                  <a:pt x="16765" y="0"/>
                  <a:pt x="10997" y="0"/>
                </a:cubicBezTo>
                <a:cubicBezTo>
                  <a:pt x="5298" y="0"/>
                  <a:pt x="651" y="4462"/>
                  <a:pt x="403" y="10060"/>
                </a:cubicBezTo>
                <a:cubicBezTo>
                  <a:pt x="398" y="10214"/>
                  <a:pt x="393" y="10368"/>
                  <a:pt x="393" y="10522"/>
                </a:cubicBezTo>
                <a:cubicBezTo>
                  <a:pt x="393" y="12513"/>
                  <a:pt x="948" y="14369"/>
                  <a:pt x="1911" y="15957"/>
                </a:cubicBezTo>
                <a:lnTo>
                  <a:pt x="0" y="21600"/>
                </a:lnTo>
                <a:lnTo>
                  <a:pt x="5873" y="19734"/>
                </a:lnTo>
                <a:cubicBezTo>
                  <a:pt x="7393" y="20568"/>
                  <a:pt x="9139" y="21044"/>
                  <a:pt x="10997" y="21044"/>
                </a:cubicBezTo>
                <a:cubicBezTo>
                  <a:pt x="16855" y="21044"/>
                  <a:pt x="21600" y="16334"/>
                  <a:pt x="21600" y="10522"/>
                </a:cubicBezTo>
                <a:cubicBezTo>
                  <a:pt x="21600" y="10433"/>
                  <a:pt x="21600" y="10344"/>
                  <a:pt x="21595" y="1025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0" name="Freeform: Shape 76"/>
          <p:cNvSpPr/>
          <p:nvPr/>
        </p:nvSpPr>
        <p:spPr>
          <a:xfrm>
            <a:off x="1171954" y="7763778"/>
            <a:ext cx="850826" cy="847016"/>
          </a:xfrm>
          <a:custGeom>
            <a:avLst/>
            <a:gdLst/>
            <a:ahLst/>
            <a:cxnLst>
              <a:cxn ang="0">
                <a:pos x="wd2" y="hd2"/>
              </a:cxn>
              <a:cxn ang="5400000">
                <a:pos x="wd2" y="hd2"/>
              </a:cxn>
              <a:cxn ang="10800000">
                <a:pos x="wd2" y="hd2"/>
              </a:cxn>
              <a:cxn ang="16200000">
                <a:pos x="wd2" y="hd2"/>
              </a:cxn>
            </a:cxnLst>
            <a:rect l="0" t="0" r="r" b="b"/>
            <a:pathLst>
              <a:path w="21600" h="21600" extrusionOk="0">
                <a:moveTo>
                  <a:pt x="10900" y="3615"/>
                </a:moveTo>
                <a:cubicBezTo>
                  <a:pt x="14151" y="3806"/>
                  <a:pt x="16054" y="5243"/>
                  <a:pt x="16239" y="6584"/>
                </a:cubicBezTo>
                <a:cubicBezTo>
                  <a:pt x="16330" y="7460"/>
                  <a:pt x="15750" y="8141"/>
                  <a:pt x="14743" y="8141"/>
                </a:cubicBezTo>
                <a:cubicBezTo>
                  <a:pt x="13273" y="8141"/>
                  <a:pt x="13123" y="6173"/>
                  <a:pt x="10591" y="6173"/>
                </a:cubicBezTo>
                <a:cubicBezTo>
                  <a:pt x="9449" y="6173"/>
                  <a:pt x="8485" y="6650"/>
                  <a:pt x="8485" y="7684"/>
                </a:cubicBezTo>
                <a:cubicBezTo>
                  <a:pt x="8485" y="9846"/>
                  <a:pt x="16597" y="8590"/>
                  <a:pt x="16597" y="13350"/>
                </a:cubicBezTo>
                <a:cubicBezTo>
                  <a:pt x="16597" y="16094"/>
                  <a:pt x="14411" y="17891"/>
                  <a:pt x="11148" y="17891"/>
                </a:cubicBezTo>
                <a:cubicBezTo>
                  <a:pt x="8277" y="17891"/>
                  <a:pt x="5392" y="16584"/>
                  <a:pt x="5407" y="14334"/>
                </a:cubicBezTo>
                <a:cubicBezTo>
                  <a:pt x="5411" y="13655"/>
                  <a:pt x="5916" y="13032"/>
                  <a:pt x="6586" y="13032"/>
                </a:cubicBezTo>
                <a:cubicBezTo>
                  <a:pt x="8277" y="13032"/>
                  <a:pt x="8261" y="15555"/>
                  <a:pt x="10953" y="15555"/>
                </a:cubicBezTo>
                <a:cubicBezTo>
                  <a:pt x="12841" y="15555"/>
                  <a:pt x="13485" y="14521"/>
                  <a:pt x="13485" y="13799"/>
                </a:cubicBezTo>
                <a:cubicBezTo>
                  <a:pt x="13485" y="11194"/>
                  <a:pt x="5325" y="12791"/>
                  <a:pt x="5325" y="7893"/>
                </a:cubicBezTo>
                <a:cubicBezTo>
                  <a:pt x="5325" y="5243"/>
                  <a:pt x="7493" y="3414"/>
                  <a:pt x="10900" y="3615"/>
                </a:cubicBezTo>
                <a:close/>
                <a:moveTo>
                  <a:pt x="713" y="10808"/>
                </a:moveTo>
                <a:cubicBezTo>
                  <a:pt x="713" y="16399"/>
                  <a:pt x="5225" y="20932"/>
                  <a:pt x="10792" y="20932"/>
                </a:cubicBezTo>
                <a:cubicBezTo>
                  <a:pt x="11438" y="20932"/>
                  <a:pt x="12069" y="20869"/>
                  <a:pt x="12680" y="20751"/>
                </a:cubicBezTo>
                <a:cubicBezTo>
                  <a:pt x="13567" y="21290"/>
                  <a:pt x="14606" y="21600"/>
                  <a:pt x="15718" y="21600"/>
                </a:cubicBezTo>
                <a:cubicBezTo>
                  <a:pt x="18966" y="21599"/>
                  <a:pt x="21600" y="18954"/>
                  <a:pt x="21600" y="15691"/>
                </a:cubicBezTo>
                <a:cubicBezTo>
                  <a:pt x="21600" y="14546"/>
                  <a:pt x="21275" y="13480"/>
                  <a:pt x="20715" y="12573"/>
                </a:cubicBezTo>
                <a:cubicBezTo>
                  <a:pt x="20815" y="12000"/>
                  <a:pt x="20870" y="11410"/>
                  <a:pt x="20870" y="10808"/>
                </a:cubicBezTo>
                <a:cubicBezTo>
                  <a:pt x="20870" y="5217"/>
                  <a:pt x="16357" y="685"/>
                  <a:pt x="10792" y="685"/>
                </a:cubicBezTo>
                <a:cubicBezTo>
                  <a:pt x="10158" y="685"/>
                  <a:pt x="9538" y="746"/>
                  <a:pt x="8936" y="858"/>
                </a:cubicBezTo>
                <a:cubicBezTo>
                  <a:pt x="8046" y="314"/>
                  <a:pt x="7000" y="0"/>
                  <a:pt x="5882" y="0"/>
                </a:cubicBezTo>
                <a:cubicBezTo>
                  <a:pt x="2633" y="0"/>
                  <a:pt x="0" y="2645"/>
                  <a:pt x="0" y="5909"/>
                </a:cubicBezTo>
                <a:cubicBezTo>
                  <a:pt x="0" y="7046"/>
                  <a:pt x="321" y="8108"/>
                  <a:pt x="875" y="9010"/>
                </a:cubicBezTo>
                <a:cubicBezTo>
                  <a:pt x="771" y="9593"/>
                  <a:pt x="713" y="10194"/>
                  <a:pt x="713" y="10808"/>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1" name="Freeform: Shape 77"/>
          <p:cNvSpPr/>
          <p:nvPr/>
        </p:nvSpPr>
        <p:spPr>
          <a:xfrm>
            <a:off x="18233629" y="4988204"/>
            <a:ext cx="655284" cy="846473"/>
          </a:xfrm>
          <a:custGeom>
            <a:avLst/>
            <a:gdLst/>
            <a:ahLst/>
            <a:cxnLst>
              <a:cxn ang="0">
                <a:pos x="wd2" y="hd2"/>
              </a:cxn>
              <a:cxn ang="5400000">
                <a:pos x="wd2" y="hd2"/>
              </a:cxn>
              <a:cxn ang="10800000">
                <a:pos x="wd2" y="hd2"/>
              </a:cxn>
              <a:cxn ang="16200000">
                <a:pos x="wd2" y="hd2"/>
              </a:cxn>
            </a:cxnLst>
            <a:rect l="0" t="0" r="r" b="b"/>
            <a:pathLst>
              <a:path w="21600" h="21555" extrusionOk="0">
                <a:moveTo>
                  <a:pt x="3282" y="12463"/>
                </a:moveTo>
                <a:cubicBezTo>
                  <a:pt x="3648" y="12579"/>
                  <a:pt x="3978" y="12469"/>
                  <a:pt x="4085" y="12155"/>
                </a:cubicBezTo>
                <a:cubicBezTo>
                  <a:pt x="4157" y="11938"/>
                  <a:pt x="4334" y="11389"/>
                  <a:pt x="4411" y="11161"/>
                </a:cubicBezTo>
                <a:cubicBezTo>
                  <a:pt x="4519" y="10849"/>
                  <a:pt x="4477" y="10742"/>
                  <a:pt x="4181" y="10472"/>
                </a:cubicBezTo>
                <a:cubicBezTo>
                  <a:pt x="3535" y="9883"/>
                  <a:pt x="3123" y="9120"/>
                  <a:pt x="3123" y="8042"/>
                </a:cubicBezTo>
                <a:cubicBezTo>
                  <a:pt x="3123" y="4913"/>
                  <a:pt x="6153" y="2112"/>
                  <a:pt x="11014" y="2112"/>
                </a:cubicBezTo>
                <a:cubicBezTo>
                  <a:pt x="15317" y="2112"/>
                  <a:pt x="17682" y="4144"/>
                  <a:pt x="17682" y="6858"/>
                </a:cubicBezTo>
                <a:cubicBezTo>
                  <a:pt x="17682" y="10428"/>
                  <a:pt x="15637" y="13440"/>
                  <a:pt x="12601" y="13440"/>
                </a:cubicBezTo>
                <a:cubicBezTo>
                  <a:pt x="10925" y="13440"/>
                  <a:pt x="9669" y="12369"/>
                  <a:pt x="10071" y="11056"/>
                </a:cubicBezTo>
                <a:cubicBezTo>
                  <a:pt x="10554" y="9487"/>
                  <a:pt x="11486" y="7795"/>
                  <a:pt x="11486" y="6662"/>
                </a:cubicBezTo>
                <a:cubicBezTo>
                  <a:pt x="11486" y="5648"/>
                  <a:pt x="10782" y="4803"/>
                  <a:pt x="9325" y="4803"/>
                </a:cubicBezTo>
                <a:cubicBezTo>
                  <a:pt x="7611" y="4803"/>
                  <a:pt x="6234" y="6173"/>
                  <a:pt x="6234" y="8008"/>
                </a:cubicBezTo>
                <a:cubicBezTo>
                  <a:pt x="6234" y="9176"/>
                  <a:pt x="6746" y="9967"/>
                  <a:pt x="6746" y="9967"/>
                </a:cubicBezTo>
                <a:cubicBezTo>
                  <a:pt x="6746" y="9967"/>
                  <a:pt x="4991" y="15709"/>
                  <a:pt x="4684" y="16714"/>
                </a:cubicBezTo>
                <a:cubicBezTo>
                  <a:pt x="4071" y="18715"/>
                  <a:pt x="4591" y="21171"/>
                  <a:pt x="4636" y="21419"/>
                </a:cubicBezTo>
                <a:cubicBezTo>
                  <a:pt x="4662" y="21566"/>
                  <a:pt x="4906" y="21600"/>
                  <a:pt x="5016" y="21490"/>
                </a:cubicBezTo>
                <a:cubicBezTo>
                  <a:pt x="5176" y="21331"/>
                  <a:pt x="7216" y="19383"/>
                  <a:pt x="7910" y="17438"/>
                </a:cubicBezTo>
                <a:cubicBezTo>
                  <a:pt x="8107" y="16887"/>
                  <a:pt x="9037" y="14035"/>
                  <a:pt x="9037" y="14035"/>
                </a:cubicBezTo>
                <a:cubicBezTo>
                  <a:pt x="9594" y="14856"/>
                  <a:pt x="11222" y="15578"/>
                  <a:pt x="12952" y="15578"/>
                </a:cubicBezTo>
                <a:cubicBezTo>
                  <a:pt x="18105" y="15578"/>
                  <a:pt x="21600" y="11950"/>
                  <a:pt x="21600" y="7092"/>
                </a:cubicBezTo>
                <a:cubicBezTo>
                  <a:pt x="21600" y="3420"/>
                  <a:pt x="17574" y="0"/>
                  <a:pt x="11454" y="0"/>
                </a:cubicBezTo>
                <a:cubicBezTo>
                  <a:pt x="3839" y="0"/>
                  <a:pt x="0" y="4218"/>
                  <a:pt x="0" y="7735"/>
                </a:cubicBezTo>
                <a:cubicBezTo>
                  <a:pt x="0" y="9864"/>
                  <a:pt x="1043" y="11758"/>
                  <a:pt x="3282" y="12463"/>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2" name="Freeform: Shape 78"/>
          <p:cNvSpPr/>
          <p:nvPr/>
        </p:nvSpPr>
        <p:spPr>
          <a:xfrm>
            <a:off x="18159462" y="10709592"/>
            <a:ext cx="803617" cy="511608"/>
          </a:xfrm>
          <a:custGeom>
            <a:avLst/>
            <a:gdLst/>
            <a:ahLst/>
            <a:cxnLst>
              <a:cxn ang="0">
                <a:pos x="wd2" y="hd2"/>
              </a:cxn>
              <a:cxn ang="5400000">
                <a:pos x="wd2" y="hd2"/>
              </a:cxn>
              <a:cxn ang="10800000">
                <a:pos x="wd2" y="hd2"/>
              </a:cxn>
              <a:cxn ang="16200000">
                <a:pos x="wd2" y="hd2"/>
              </a:cxn>
            </a:cxnLst>
            <a:rect l="0" t="0" r="r" b="b"/>
            <a:pathLst>
              <a:path w="21590" h="21600" extrusionOk="0">
                <a:moveTo>
                  <a:pt x="2675" y="17411"/>
                </a:moveTo>
                <a:lnTo>
                  <a:pt x="2675" y="11795"/>
                </a:lnTo>
                <a:lnTo>
                  <a:pt x="5975" y="11795"/>
                </a:lnTo>
                <a:cubicBezTo>
                  <a:pt x="6551" y="11803"/>
                  <a:pt x="6997" y="11922"/>
                  <a:pt x="7315" y="12151"/>
                </a:cubicBezTo>
                <a:cubicBezTo>
                  <a:pt x="7884" y="12560"/>
                  <a:pt x="8169" y="13312"/>
                  <a:pt x="8169" y="14409"/>
                </a:cubicBezTo>
                <a:cubicBezTo>
                  <a:pt x="8169" y="15705"/>
                  <a:pt x="7875" y="16581"/>
                  <a:pt x="7288" y="17040"/>
                </a:cubicBezTo>
                <a:cubicBezTo>
                  <a:pt x="6965" y="17288"/>
                  <a:pt x="6511" y="17411"/>
                  <a:pt x="5930" y="17411"/>
                </a:cubicBezTo>
                <a:lnTo>
                  <a:pt x="2675" y="17411"/>
                </a:lnTo>
                <a:close/>
                <a:moveTo>
                  <a:pt x="13585" y="3339"/>
                </a:moveTo>
                <a:lnTo>
                  <a:pt x="19411" y="3339"/>
                </a:lnTo>
                <a:lnTo>
                  <a:pt x="19411" y="1212"/>
                </a:lnTo>
                <a:lnTo>
                  <a:pt x="13585" y="1212"/>
                </a:lnTo>
                <a:lnTo>
                  <a:pt x="13585" y="3339"/>
                </a:lnTo>
                <a:close/>
                <a:moveTo>
                  <a:pt x="15120" y="9324"/>
                </a:moveTo>
                <a:cubicBezTo>
                  <a:pt x="15487" y="8731"/>
                  <a:pt x="16003" y="8435"/>
                  <a:pt x="16668" y="8435"/>
                </a:cubicBezTo>
                <a:cubicBezTo>
                  <a:pt x="17279" y="8435"/>
                  <a:pt x="17793" y="8714"/>
                  <a:pt x="18206" y="9273"/>
                </a:cubicBezTo>
                <a:cubicBezTo>
                  <a:pt x="18619" y="9833"/>
                  <a:pt x="18849" y="10655"/>
                  <a:pt x="18896" y="11735"/>
                </a:cubicBezTo>
                <a:lnTo>
                  <a:pt x="14430" y="11735"/>
                </a:lnTo>
                <a:cubicBezTo>
                  <a:pt x="14524" y="10721"/>
                  <a:pt x="14754" y="9918"/>
                  <a:pt x="15120" y="9324"/>
                </a:cubicBezTo>
                <a:close/>
                <a:moveTo>
                  <a:pt x="13269" y="19683"/>
                </a:moveTo>
                <a:cubicBezTo>
                  <a:pt x="14277" y="20961"/>
                  <a:pt x="15441" y="21600"/>
                  <a:pt x="16760" y="21600"/>
                </a:cubicBezTo>
                <a:cubicBezTo>
                  <a:pt x="18360" y="21600"/>
                  <a:pt x="19603" y="20841"/>
                  <a:pt x="20490" y="19327"/>
                </a:cubicBezTo>
                <a:cubicBezTo>
                  <a:pt x="21062" y="18373"/>
                  <a:pt x="21382" y="17433"/>
                  <a:pt x="21452" y="16510"/>
                </a:cubicBezTo>
                <a:lnTo>
                  <a:pt x="18805" y="16510"/>
                </a:lnTo>
                <a:cubicBezTo>
                  <a:pt x="18651" y="16968"/>
                  <a:pt x="18473" y="17324"/>
                  <a:pt x="18271" y="17581"/>
                </a:cubicBezTo>
                <a:cubicBezTo>
                  <a:pt x="17902" y="18059"/>
                  <a:pt x="17423" y="18297"/>
                  <a:pt x="16832" y="18297"/>
                </a:cubicBezTo>
                <a:cubicBezTo>
                  <a:pt x="16275" y="18297"/>
                  <a:pt x="15799" y="18101"/>
                  <a:pt x="15403" y="17710"/>
                </a:cubicBezTo>
                <a:cubicBezTo>
                  <a:pt x="14752" y="17082"/>
                  <a:pt x="14406" y="15986"/>
                  <a:pt x="14366" y="14422"/>
                </a:cubicBezTo>
                <a:lnTo>
                  <a:pt x="21587" y="14422"/>
                </a:lnTo>
                <a:cubicBezTo>
                  <a:pt x="21600" y="13078"/>
                  <a:pt x="21571" y="12046"/>
                  <a:pt x="21502" y="11330"/>
                </a:cubicBezTo>
                <a:cubicBezTo>
                  <a:pt x="21381" y="10109"/>
                  <a:pt x="21118" y="9035"/>
                  <a:pt x="20712" y="8109"/>
                </a:cubicBezTo>
                <a:cubicBezTo>
                  <a:pt x="20262" y="7060"/>
                  <a:pt x="19690" y="6291"/>
                  <a:pt x="18998" y="5805"/>
                </a:cubicBezTo>
                <a:cubicBezTo>
                  <a:pt x="18307" y="5318"/>
                  <a:pt x="17530" y="5076"/>
                  <a:pt x="16667" y="5076"/>
                </a:cubicBezTo>
                <a:cubicBezTo>
                  <a:pt x="15214" y="5076"/>
                  <a:pt x="14033" y="5795"/>
                  <a:pt x="13122" y="7235"/>
                </a:cubicBezTo>
                <a:cubicBezTo>
                  <a:pt x="12211" y="8674"/>
                  <a:pt x="11756" y="10744"/>
                  <a:pt x="11756" y="13443"/>
                </a:cubicBezTo>
                <a:cubicBezTo>
                  <a:pt x="11756" y="16325"/>
                  <a:pt x="12260" y="18404"/>
                  <a:pt x="13269" y="19683"/>
                </a:cubicBezTo>
                <a:close/>
                <a:moveTo>
                  <a:pt x="2675" y="3659"/>
                </a:moveTo>
                <a:lnTo>
                  <a:pt x="5592" y="3659"/>
                </a:lnTo>
                <a:cubicBezTo>
                  <a:pt x="6234" y="3659"/>
                  <a:pt x="6762" y="3769"/>
                  <a:pt x="7176" y="3990"/>
                </a:cubicBezTo>
                <a:cubicBezTo>
                  <a:pt x="7657" y="4302"/>
                  <a:pt x="7897" y="4951"/>
                  <a:pt x="7897" y="5932"/>
                </a:cubicBezTo>
                <a:cubicBezTo>
                  <a:pt x="7897" y="6819"/>
                  <a:pt x="7715" y="7436"/>
                  <a:pt x="7351" y="7783"/>
                </a:cubicBezTo>
                <a:cubicBezTo>
                  <a:pt x="6988" y="8131"/>
                  <a:pt x="6516" y="8305"/>
                  <a:pt x="5933" y="8305"/>
                </a:cubicBezTo>
                <a:lnTo>
                  <a:pt x="2675" y="8305"/>
                </a:lnTo>
                <a:lnTo>
                  <a:pt x="2675" y="3659"/>
                </a:lnTo>
                <a:close/>
                <a:moveTo>
                  <a:pt x="7937" y="20784"/>
                </a:moveTo>
                <a:cubicBezTo>
                  <a:pt x="8518" y="20595"/>
                  <a:pt x="9024" y="20242"/>
                  <a:pt x="9452" y="19727"/>
                </a:cubicBezTo>
                <a:cubicBezTo>
                  <a:pt x="9831" y="19278"/>
                  <a:pt x="10148" y="18727"/>
                  <a:pt x="10401" y="18070"/>
                </a:cubicBezTo>
                <a:cubicBezTo>
                  <a:pt x="10799" y="17077"/>
                  <a:pt x="10998" y="15958"/>
                  <a:pt x="10998" y="14708"/>
                </a:cubicBezTo>
                <a:cubicBezTo>
                  <a:pt x="10998" y="13499"/>
                  <a:pt x="10824" y="12470"/>
                  <a:pt x="10476" y="11622"/>
                </a:cubicBezTo>
                <a:cubicBezTo>
                  <a:pt x="10128" y="10773"/>
                  <a:pt x="9612" y="10153"/>
                  <a:pt x="8927" y="9763"/>
                </a:cubicBezTo>
                <a:cubicBezTo>
                  <a:pt x="9377" y="9401"/>
                  <a:pt x="9718" y="9000"/>
                  <a:pt x="9950" y="8562"/>
                </a:cubicBezTo>
                <a:cubicBezTo>
                  <a:pt x="10363" y="7782"/>
                  <a:pt x="10571" y="6747"/>
                  <a:pt x="10571" y="5460"/>
                </a:cubicBezTo>
                <a:cubicBezTo>
                  <a:pt x="10571" y="4212"/>
                  <a:pt x="10365" y="3139"/>
                  <a:pt x="9955" y="2243"/>
                </a:cubicBezTo>
                <a:cubicBezTo>
                  <a:pt x="9274" y="787"/>
                  <a:pt x="8115" y="40"/>
                  <a:pt x="6481" y="0"/>
                </a:cubicBezTo>
                <a:lnTo>
                  <a:pt x="0" y="0"/>
                </a:lnTo>
                <a:lnTo>
                  <a:pt x="0" y="21071"/>
                </a:lnTo>
                <a:lnTo>
                  <a:pt x="6042" y="21071"/>
                </a:lnTo>
                <a:cubicBezTo>
                  <a:pt x="6723" y="21071"/>
                  <a:pt x="7356" y="20974"/>
                  <a:pt x="7937" y="2078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3" name="Freeform: Shape 79"/>
          <p:cNvSpPr/>
          <p:nvPr/>
        </p:nvSpPr>
        <p:spPr>
          <a:xfrm>
            <a:off x="6763573" y="5054052"/>
            <a:ext cx="714441" cy="714784"/>
          </a:xfrm>
          <a:custGeom>
            <a:avLst/>
            <a:gdLst/>
            <a:ahLst/>
            <a:cxnLst>
              <a:cxn ang="0">
                <a:pos x="wd2" y="hd2"/>
              </a:cxn>
              <a:cxn ang="5400000">
                <a:pos x="wd2" y="hd2"/>
              </a:cxn>
              <a:cxn ang="10800000">
                <a:pos x="wd2" y="hd2"/>
              </a:cxn>
              <a:cxn ang="16200000">
                <a:pos x="wd2" y="hd2"/>
              </a:cxn>
            </a:cxnLst>
            <a:rect l="0" t="0" r="r" b="b"/>
            <a:pathLst>
              <a:path w="21600" h="21600" extrusionOk="0">
                <a:moveTo>
                  <a:pt x="428" y="21600"/>
                </a:moveTo>
                <a:lnTo>
                  <a:pt x="4888" y="21600"/>
                </a:lnTo>
                <a:lnTo>
                  <a:pt x="4888" y="7200"/>
                </a:lnTo>
                <a:lnTo>
                  <a:pt x="428" y="7200"/>
                </a:lnTo>
                <a:lnTo>
                  <a:pt x="428" y="21600"/>
                </a:lnTo>
                <a:close/>
                <a:moveTo>
                  <a:pt x="12017" y="14041"/>
                </a:moveTo>
                <a:cubicBezTo>
                  <a:pt x="12017" y="12017"/>
                  <a:pt x="12948" y="10810"/>
                  <a:pt x="14734" y="10810"/>
                </a:cubicBezTo>
                <a:cubicBezTo>
                  <a:pt x="16373" y="10810"/>
                  <a:pt x="17162" y="11968"/>
                  <a:pt x="17162" y="14041"/>
                </a:cubicBezTo>
                <a:cubicBezTo>
                  <a:pt x="17162" y="16115"/>
                  <a:pt x="17162" y="21600"/>
                  <a:pt x="17162" y="21600"/>
                </a:cubicBezTo>
                <a:lnTo>
                  <a:pt x="21600" y="21600"/>
                </a:lnTo>
                <a:cubicBezTo>
                  <a:pt x="21600" y="21600"/>
                  <a:pt x="21600" y="16340"/>
                  <a:pt x="21600" y="12482"/>
                </a:cubicBezTo>
                <a:cubicBezTo>
                  <a:pt x="21600" y="8625"/>
                  <a:pt x="19413" y="6760"/>
                  <a:pt x="16359" y="6760"/>
                </a:cubicBezTo>
                <a:cubicBezTo>
                  <a:pt x="13303" y="6760"/>
                  <a:pt x="12017" y="9140"/>
                  <a:pt x="12017" y="9140"/>
                </a:cubicBezTo>
                <a:lnTo>
                  <a:pt x="12017" y="7200"/>
                </a:lnTo>
                <a:lnTo>
                  <a:pt x="7739" y="7200"/>
                </a:lnTo>
                <a:lnTo>
                  <a:pt x="7739" y="21600"/>
                </a:lnTo>
                <a:lnTo>
                  <a:pt x="12017" y="21600"/>
                </a:lnTo>
                <a:cubicBezTo>
                  <a:pt x="12017" y="21600"/>
                  <a:pt x="12017" y="16260"/>
                  <a:pt x="12017" y="14041"/>
                </a:cubicBezTo>
                <a:close/>
                <a:moveTo>
                  <a:pt x="2637" y="5315"/>
                </a:moveTo>
                <a:cubicBezTo>
                  <a:pt x="4094" y="5315"/>
                  <a:pt x="5275" y="4124"/>
                  <a:pt x="5275" y="2657"/>
                </a:cubicBezTo>
                <a:cubicBezTo>
                  <a:pt x="5275" y="1189"/>
                  <a:pt x="4094" y="0"/>
                  <a:pt x="2637" y="0"/>
                </a:cubicBezTo>
                <a:cubicBezTo>
                  <a:pt x="1180" y="0"/>
                  <a:pt x="0" y="1189"/>
                  <a:pt x="0" y="2657"/>
                </a:cubicBezTo>
                <a:cubicBezTo>
                  <a:pt x="0" y="4124"/>
                  <a:pt x="1180" y="5315"/>
                  <a:pt x="2637" y="5315"/>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4" name="Freeform: Shape 80"/>
          <p:cNvSpPr/>
          <p:nvPr/>
        </p:nvSpPr>
        <p:spPr>
          <a:xfrm>
            <a:off x="6704100" y="10548722"/>
            <a:ext cx="833388" cy="833350"/>
          </a:xfrm>
          <a:custGeom>
            <a:avLst/>
            <a:gdLst/>
            <a:ahLst/>
            <a:cxnLst>
              <a:cxn ang="0">
                <a:pos x="wd2" y="hd2"/>
              </a:cxn>
              <a:cxn ang="5400000">
                <a:pos x="wd2" y="hd2"/>
              </a:cxn>
              <a:cxn ang="10800000">
                <a:pos x="wd2" y="hd2"/>
              </a:cxn>
              <a:cxn ang="16200000">
                <a:pos x="wd2" y="hd2"/>
              </a:cxn>
            </a:cxnLst>
            <a:rect l="0" t="0" r="r" b="b"/>
            <a:pathLst>
              <a:path w="21600" h="21600" extrusionOk="0">
                <a:moveTo>
                  <a:pt x="17171" y="9612"/>
                </a:moveTo>
                <a:cubicBezTo>
                  <a:pt x="13716" y="7560"/>
                  <a:pt x="7938" y="7344"/>
                  <a:pt x="4644" y="8369"/>
                </a:cubicBezTo>
                <a:cubicBezTo>
                  <a:pt x="4104" y="8532"/>
                  <a:pt x="3564" y="8208"/>
                  <a:pt x="3403" y="7722"/>
                </a:cubicBezTo>
                <a:cubicBezTo>
                  <a:pt x="3240" y="7182"/>
                  <a:pt x="3564" y="6642"/>
                  <a:pt x="4050" y="6480"/>
                </a:cubicBezTo>
                <a:cubicBezTo>
                  <a:pt x="7884" y="5346"/>
                  <a:pt x="14202" y="5562"/>
                  <a:pt x="18198" y="7938"/>
                </a:cubicBezTo>
                <a:cubicBezTo>
                  <a:pt x="18684" y="8208"/>
                  <a:pt x="18846" y="8856"/>
                  <a:pt x="18576" y="9341"/>
                </a:cubicBezTo>
                <a:cubicBezTo>
                  <a:pt x="18306" y="9720"/>
                  <a:pt x="17658" y="9882"/>
                  <a:pt x="17171" y="9612"/>
                </a:cubicBezTo>
                <a:close/>
                <a:moveTo>
                  <a:pt x="17064" y="12636"/>
                </a:moveTo>
                <a:cubicBezTo>
                  <a:pt x="16794" y="13014"/>
                  <a:pt x="16308" y="13176"/>
                  <a:pt x="15930" y="12906"/>
                </a:cubicBezTo>
                <a:cubicBezTo>
                  <a:pt x="13014" y="11124"/>
                  <a:pt x="8586" y="10584"/>
                  <a:pt x="5184" y="11664"/>
                </a:cubicBezTo>
                <a:cubicBezTo>
                  <a:pt x="4752" y="11772"/>
                  <a:pt x="4267" y="11556"/>
                  <a:pt x="4158" y="11124"/>
                </a:cubicBezTo>
                <a:cubicBezTo>
                  <a:pt x="4050" y="10692"/>
                  <a:pt x="4267" y="10206"/>
                  <a:pt x="4698" y="10098"/>
                </a:cubicBezTo>
                <a:cubicBezTo>
                  <a:pt x="8640" y="8910"/>
                  <a:pt x="13500" y="9504"/>
                  <a:pt x="16848" y="11556"/>
                </a:cubicBezTo>
                <a:cubicBezTo>
                  <a:pt x="17171" y="11718"/>
                  <a:pt x="17334" y="12258"/>
                  <a:pt x="17064" y="12636"/>
                </a:cubicBezTo>
                <a:close/>
                <a:moveTo>
                  <a:pt x="15768" y="15606"/>
                </a:moveTo>
                <a:cubicBezTo>
                  <a:pt x="15552" y="15931"/>
                  <a:pt x="15174" y="16038"/>
                  <a:pt x="14850" y="15822"/>
                </a:cubicBezTo>
                <a:cubicBezTo>
                  <a:pt x="12312" y="14256"/>
                  <a:pt x="9127" y="13932"/>
                  <a:pt x="5346" y="14796"/>
                </a:cubicBezTo>
                <a:cubicBezTo>
                  <a:pt x="4968" y="14904"/>
                  <a:pt x="4644" y="14634"/>
                  <a:pt x="4536" y="14310"/>
                </a:cubicBezTo>
                <a:cubicBezTo>
                  <a:pt x="4429" y="13932"/>
                  <a:pt x="4698" y="13608"/>
                  <a:pt x="5022" y="13500"/>
                </a:cubicBezTo>
                <a:cubicBezTo>
                  <a:pt x="9127" y="12582"/>
                  <a:pt x="12690" y="12960"/>
                  <a:pt x="15498" y="14688"/>
                </a:cubicBezTo>
                <a:cubicBezTo>
                  <a:pt x="15876" y="14850"/>
                  <a:pt x="15930" y="15282"/>
                  <a:pt x="15768" y="15606"/>
                </a:cubicBezTo>
                <a:close/>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5" name="Freeform: Shape 81"/>
          <p:cNvSpPr/>
          <p:nvPr/>
        </p:nvSpPr>
        <p:spPr>
          <a:xfrm>
            <a:off x="12251066" y="10615603"/>
            <a:ext cx="808392" cy="699565"/>
          </a:xfrm>
          <a:custGeom>
            <a:avLst/>
            <a:gdLst/>
            <a:ahLst/>
            <a:cxnLst>
              <a:cxn ang="0">
                <a:pos x="wd2" y="hd2"/>
              </a:cxn>
              <a:cxn ang="5400000">
                <a:pos x="wd2" y="hd2"/>
              </a:cxn>
              <a:cxn ang="10800000">
                <a:pos x="wd2" y="hd2"/>
              </a:cxn>
              <a:cxn ang="16200000">
                <a:pos x="wd2" y="hd2"/>
              </a:cxn>
            </a:cxnLst>
            <a:rect l="0" t="0" r="r" b="b"/>
            <a:pathLst>
              <a:path w="21483" h="21493" extrusionOk="0">
                <a:moveTo>
                  <a:pt x="18352" y="4"/>
                </a:moveTo>
                <a:cubicBezTo>
                  <a:pt x="15375" y="-107"/>
                  <a:pt x="13358" y="1836"/>
                  <a:pt x="12301" y="5836"/>
                </a:cubicBezTo>
                <a:cubicBezTo>
                  <a:pt x="12847" y="5566"/>
                  <a:pt x="13377" y="5428"/>
                  <a:pt x="13891" y="5428"/>
                </a:cubicBezTo>
                <a:cubicBezTo>
                  <a:pt x="14984" y="5428"/>
                  <a:pt x="15466" y="6140"/>
                  <a:pt x="15338" y="7558"/>
                </a:cubicBezTo>
                <a:cubicBezTo>
                  <a:pt x="15274" y="8417"/>
                  <a:pt x="14791" y="9667"/>
                  <a:pt x="13891" y="11311"/>
                </a:cubicBezTo>
                <a:cubicBezTo>
                  <a:pt x="12990" y="12953"/>
                  <a:pt x="12315" y="13774"/>
                  <a:pt x="11866" y="13774"/>
                </a:cubicBezTo>
                <a:cubicBezTo>
                  <a:pt x="11286" y="13774"/>
                  <a:pt x="10756" y="12509"/>
                  <a:pt x="10275" y="9976"/>
                </a:cubicBezTo>
                <a:cubicBezTo>
                  <a:pt x="10112" y="9233"/>
                  <a:pt x="9823" y="7335"/>
                  <a:pt x="9406" y="4283"/>
                </a:cubicBezTo>
                <a:cubicBezTo>
                  <a:pt x="9019" y="1452"/>
                  <a:pt x="7991" y="131"/>
                  <a:pt x="6319" y="317"/>
                </a:cubicBezTo>
                <a:cubicBezTo>
                  <a:pt x="5611" y="392"/>
                  <a:pt x="4549" y="1135"/>
                  <a:pt x="3135" y="2547"/>
                </a:cubicBezTo>
                <a:cubicBezTo>
                  <a:pt x="2105" y="3626"/>
                  <a:pt x="1060" y="4704"/>
                  <a:pt x="0" y="5782"/>
                </a:cubicBezTo>
                <a:lnTo>
                  <a:pt x="1011" y="7287"/>
                </a:lnTo>
                <a:cubicBezTo>
                  <a:pt x="1973" y="6509"/>
                  <a:pt x="2536" y="6116"/>
                  <a:pt x="2696" y="6116"/>
                </a:cubicBezTo>
                <a:cubicBezTo>
                  <a:pt x="3435" y="6116"/>
                  <a:pt x="4123" y="7455"/>
                  <a:pt x="4766" y="10128"/>
                </a:cubicBezTo>
                <a:cubicBezTo>
                  <a:pt x="5344" y="12580"/>
                  <a:pt x="5923" y="15030"/>
                  <a:pt x="6501" y="17483"/>
                </a:cubicBezTo>
                <a:cubicBezTo>
                  <a:pt x="7365" y="20157"/>
                  <a:pt x="8426" y="21493"/>
                  <a:pt x="9678" y="21493"/>
                </a:cubicBezTo>
                <a:cubicBezTo>
                  <a:pt x="11699" y="21493"/>
                  <a:pt x="14171" y="19298"/>
                  <a:pt x="17092" y="14907"/>
                </a:cubicBezTo>
                <a:cubicBezTo>
                  <a:pt x="19916" y="10703"/>
                  <a:pt x="21377" y="7392"/>
                  <a:pt x="21473" y="4973"/>
                </a:cubicBezTo>
                <a:cubicBezTo>
                  <a:pt x="21600" y="1735"/>
                  <a:pt x="20560" y="81"/>
                  <a:pt x="18352" y="4"/>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6" name="Freeform: Shape 82"/>
          <p:cNvSpPr/>
          <p:nvPr/>
        </p:nvSpPr>
        <p:spPr>
          <a:xfrm>
            <a:off x="12200928" y="7732941"/>
            <a:ext cx="908674" cy="908686"/>
          </a:xfrm>
          <a:custGeom>
            <a:avLst/>
            <a:gdLst/>
            <a:ahLst/>
            <a:cxnLst>
              <a:cxn ang="0">
                <a:pos x="wd2" y="hd2"/>
              </a:cxn>
              <a:cxn ang="5400000">
                <a:pos x="wd2" y="hd2"/>
              </a:cxn>
              <a:cxn ang="10800000">
                <a:pos x="wd2" y="hd2"/>
              </a:cxn>
              <a:cxn ang="16200000">
                <a:pos x="wd2" y="hd2"/>
              </a:cxn>
            </a:cxnLst>
            <a:rect l="0" t="0" r="r" b="b"/>
            <a:pathLst>
              <a:path w="21600" h="21600" extrusionOk="0">
                <a:moveTo>
                  <a:pt x="13304" y="10232"/>
                </a:moveTo>
                <a:cubicBezTo>
                  <a:pt x="13085" y="9725"/>
                  <a:pt x="12858" y="9220"/>
                  <a:pt x="12614" y="8720"/>
                </a:cubicBezTo>
                <a:cubicBezTo>
                  <a:pt x="14692" y="7819"/>
                  <a:pt x="16362" y="6596"/>
                  <a:pt x="17608" y="5046"/>
                </a:cubicBezTo>
                <a:cubicBezTo>
                  <a:pt x="18822" y="6481"/>
                  <a:pt x="19584" y="8303"/>
                  <a:pt x="19697" y="10297"/>
                </a:cubicBezTo>
                <a:cubicBezTo>
                  <a:pt x="17379" y="9918"/>
                  <a:pt x="15248" y="9897"/>
                  <a:pt x="13304" y="10232"/>
                </a:cubicBezTo>
                <a:close/>
                <a:moveTo>
                  <a:pt x="15751" y="18216"/>
                </a:moveTo>
                <a:cubicBezTo>
                  <a:pt x="15358" y="16099"/>
                  <a:pt x="14780" y="14028"/>
                  <a:pt x="14024" y="12009"/>
                </a:cubicBezTo>
                <a:cubicBezTo>
                  <a:pt x="15712" y="11771"/>
                  <a:pt x="17571" y="11832"/>
                  <a:pt x="19603" y="12186"/>
                </a:cubicBezTo>
                <a:cubicBezTo>
                  <a:pt x="19210" y="14693"/>
                  <a:pt x="17778" y="16859"/>
                  <a:pt x="15751" y="18216"/>
                </a:cubicBezTo>
                <a:close/>
                <a:moveTo>
                  <a:pt x="10800" y="19722"/>
                </a:moveTo>
                <a:cubicBezTo>
                  <a:pt x="8736" y="19722"/>
                  <a:pt x="6838" y="19012"/>
                  <a:pt x="5325" y="17829"/>
                </a:cubicBezTo>
                <a:cubicBezTo>
                  <a:pt x="7096" y="15049"/>
                  <a:pt x="9360" y="13240"/>
                  <a:pt x="12162" y="12405"/>
                </a:cubicBezTo>
                <a:cubicBezTo>
                  <a:pt x="12997" y="14583"/>
                  <a:pt x="13611" y="16823"/>
                  <a:pt x="14002" y="19119"/>
                </a:cubicBezTo>
                <a:cubicBezTo>
                  <a:pt x="13005" y="19503"/>
                  <a:pt x="11930" y="19722"/>
                  <a:pt x="10800" y="19722"/>
                </a:cubicBezTo>
                <a:close/>
                <a:moveTo>
                  <a:pt x="1878" y="10799"/>
                </a:moveTo>
                <a:cubicBezTo>
                  <a:pt x="1878" y="10723"/>
                  <a:pt x="1889" y="10647"/>
                  <a:pt x="1890" y="10570"/>
                </a:cubicBezTo>
                <a:cubicBezTo>
                  <a:pt x="5353" y="10565"/>
                  <a:pt x="8342" y="10167"/>
                  <a:pt x="10845" y="9380"/>
                </a:cubicBezTo>
                <a:cubicBezTo>
                  <a:pt x="11054" y="9807"/>
                  <a:pt x="11255" y="10236"/>
                  <a:pt x="11448" y="10669"/>
                </a:cubicBezTo>
                <a:cubicBezTo>
                  <a:pt x="8406" y="11620"/>
                  <a:pt x="5900" y="13568"/>
                  <a:pt x="3945" y="16501"/>
                </a:cubicBezTo>
                <a:cubicBezTo>
                  <a:pt x="2656" y="14954"/>
                  <a:pt x="1878" y="12967"/>
                  <a:pt x="1878" y="10799"/>
                </a:cubicBezTo>
                <a:close/>
                <a:moveTo>
                  <a:pt x="6775" y="2849"/>
                </a:moveTo>
                <a:cubicBezTo>
                  <a:pt x="7974" y="4417"/>
                  <a:pt x="9034" y="6034"/>
                  <a:pt x="9958" y="7692"/>
                </a:cubicBezTo>
                <a:cubicBezTo>
                  <a:pt x="7771" y="8336"/>
                  <a:pt x="5160" y="8667"/>
                  <a:pt x="2142" y="8688"/>
                </a:cubicBezTo>
                <a:cubicBezTo>
                  <a:pt x="2765" y="6136"/>
                  <a:pt x="4484" y="4014"/>
                  <a:pt x="6775" y="2849"/>
                </a:cubicBezTo>
                <a:close/>
                <a:moveTo>
                  <a:pt x="10800" y="1878"/>
                </a:moveTo>
                <a:cubicBezTo>
                  <a:pt x="12848" y="1878"/>
                  <a:pt x="14731" y="2579"/>
                  <a:pt x="16239" y="3744"/>
                </a:cubicBezTo>
                <a:cubicBezTo>
                  <a:pt x="15155" y="5142"/>
                  <a:pt x="13658" y="6248"/>
                  <a:pt x="11751" y="7055"/>
                </a:cubicBezTo>
                <a:cubicBezTo>
                  <a:pt x="10837" y="5380"/>
                  <a:pt x="9792" y="3747"/>
                  <a:pt x="8612" y="2162"/>
                </a:cubicBezTo>
                <a:cubicBezTo>
                  <a:pt x="9312" y="1983"/>
                  <a:pt x="10044" y="1878"/>
                  <a:pt x="10800" y="1878"/>
                </a:cubicBezTo>
                <a:close/>
                <a:moveTo>
                  <a:pt x="10800" y="0"/>
                </a:moveTo>
                <a:cubicBezTo>
                  <a:pt x="4835" y="0"/>
                  <a:pt x="0" y="4835"/>
                  <a:pt x="0" y="10801"/>
                </a:cubicBezTo>
                <a:cubicBezTo>
                  <a:pt x="0" y="16765"/>
                  <a:pt x="4835" y="21600"/>
                  <a:pt x="10800" y="21600"/>
                </a:cubicBezTo>
                <a:cubicBezTo>
                  <a:pt x="16765" y="21600"/>
                  <a:pt x="21600" y="16765"/>
                  <a:pt x="21600" y="10801"/>
                </a:cubicBezTo>
                <a:cubicBezTo>
                  <a:pt x="21600" y="4835"/>
                  <a:pt x="16765" y="0"/>
                  <a:pt x="10800" y="0"/>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7" name="Freeform: Shape 83"/>
          <p:cNvSpPr/>
          <p:nvPr/>
        </p:nvSpPr>
        <p:spPr>
          <a:xfrm>
            <a:off x="18123597" y="7816468"/>
            <a:ext cx="875348" cy="741644"/>
          </a:xfrm>
          <a:custGeom>
            <a:avLst/>
            <a:gdLst/>
            <a:ahLst/>
            <a:cxnLst>
              <a:cxn ang="0">
                <a:pos x="wd2" y="hd2"/>
              </a:cxn>
              <a:cxn ang="5400000">
                <a:pos x="wd2" y="hd2"/>
              </a:cxn>
              <a:cxn ang="10800000">
                <a:pos x="wd2" y="hd2"/>
              </a:cxn>
              <a:cxn ang="16200000">
                <a:pos x="wd2" y="hd2"/>
              </a:cxn>
            </a:cxnLst>
            <a:rect l="0" t="0" r="r" b="b"/>
            <a:pathLst>
              <a:path w="21600" h="21600" extrusionOk="0">
                <a:moveTo>
                  <a:pt x="0" y="4062"/>
                </a:moveTo>
                <a:lnTo>
                  <a:pt x="5365" y="8096"/>
                </a:lnTo>
                <a:lnTo>
                  <a:pt x="0" y="12130"/>
                </a:lnTo>
                <a:lnTo>
                  <a:pt x="5402" y="16191"/>
                </a:lnTo>
                <a:lnTo>
                  <a:pt x="10800" y="12133"/>
                </a:lnTo>
                <a:lnTo>
                  <a:pt x="16198" y="16191"/>
                </a:lnTo>
                <a:lnTo>
                  <a:pt x="21600" y="12130"/>
                </a:lnTo>
                <a:lnTo>
                  <a:pt x="16236" y="8096"/>
                </a:lnTo>
                <a:lnTo>
                  <a:pt x="21600" y="4062"/>
                </a:lnTo>
                <a:lnTo>
                  <a:pt x="16198" y="0"/>
                </a:lnTo>
                <a:lnTo>
                  <a:pt x="10800" y="4059"/>
                </a:lnTo>
                <a:lnTo>
                  <a:pt x="5402" y="0"/>
                </a:lnTo>
                <a:lnTo>
                  <a:pt x="0" y="4062"/>
                </a:lnTo>
                <a:close/>
                <a:moveTo>
                  <a:pt x="10800" y="12127"/>
                </a:moveTo>
                <a:lnTo>
                  <a:pt x="5440" y="8096"/>
                </a:lnTo>
                <a:lnTo>
                  <a:pt x="10800" y="4066"/>
                </a:lnTo>
                <a:lnTo>
                  <a:pt x="16160" y="8096"/>
                </a:lnTo>
                <a:lnTo>
                  <a:pt x="10800" y="12127"/>
                </a:lnTo>
                <a:close/>
                <a:moveTo>
                  <a:pt x="5437" y="17538"/>
                </a:moveTo>
                <a:lnTo>
                  <a:pt x="10839" y="21600"/>
                </a:lnTo>
                <a:lnTo>
                  <a:pt x="16241" y="17538"/>
                </a:lnTo>
                <a:lnTo>
                  <a:pt x="10839" y="13476"/>
                </a:lnTo>
                <a:lnTo>
                  <a:pt x="5437" y="17538"/>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868" name="Freeform: Shape 84"/>
          <p:cNvSpPr/>
          <p:nvPr/>
        </p:nvSpPr>
        <p:spPr>
          <a:xfrm>
            <a:off x="17990881" y="2348636"/>
            <a:ext cx="1140792" cy="803722"/>
          </a:xfrm>
          <a:custGeom>
            <a:avLst/>
            <a:gdLst/>
            <a:ahLst/>
            <a:cxnLst>
              <a:cxn ang="0">
                <a:pos x="wd2" y="hd2"/>
              </a:cxn>
              <a:cxn ang="5400000">
                <a:pos x="wd2" y="hd2"/>
              </a:cxn>
              <a:cxn ang="10800000">
                <a:pos x="wd2" y="hd2"/>
              </a:cxn>
              <a:cxn ang="16200000">
                <a:pos x="wd2" y="hd2"/>
              </a:cxn>
            </a:cxnLst>
            <a:rect l="0" t="0" r="r" b="b"/>
            <a:pathLst>
              <a:path w="21600" h="21600" extrusionOk="0">
                <a:moveTo>
                  <a:pt x="21149" y="3373"/>
                </a:moveTo>
                <a:cubicBezTo>
                  <a:pt x="20900" y="2045"/>
                  <a:pt x="20168" y="999"/>
                  <a:pt x="19239" y="645"/>
                </a:cubicBezTo>
                <a:cubicBezTo>
                  <a:pt x="17554" y="0"/>
                  <a:pt x="10800" y="0"/>
                  <a:pt x="10800" y="0"/>
                </a:cubicBezTo>
                <a:cubicBezTo>
                  <a:pt x="10800" y="0"/>
                  <a:pt x="4045" y="0"/>
                  <a:pt x="2361" y="645"/>
                </a:cubicBezTo>
                <a:cubicBezTo>
                  <a:pt x="1432" y="999"/>
                  <a:pt x="699" y="2045"/>
                  <a:pt x="451" y="3373"/>
                </a:cubicBezTo>
                <a:cubicBezTo>
                  <a:pt x="0" y="5779"/>
                  <a:pt x="0" y="10800"/>
                  <a:pt x="0" y="10800"/>
                </a:cubicBezTo>
                <a:cubicBezTo>
                  <a:pt x="0" y="10800"/>
                  <a:pt x="0" y="15821"/>
                  <a:pt x="451" y="18227"/>
                </a:cubicBezTo>
                <a:cubicBezTo>
                  <a:pt x="699" y="19554"/>
                  <a:pt x="1432" y="20601"/>
                  <a:pt x="2361" y="20956"/>
                </a:cubicBezTo>
                <a:cubicBezTo>
                  <a:pt x="4045" y="21600"/>
                  <a:pt x="10800" y="21600"/>
                  <a:pt x="10800" y="21600"/>
                </a:cubicBezTo>
                <a:cubicBezTo>
                  <a:pt x="10800" y="21600"/>
                  <a:pt x="17554" y="21600"/>
                  <a:pt x="19239" y="20956"/>
                </a:cubicBezTo>
                <a:cubicBezTo>
                  <a:pt x="20168" y="20601"/>
                  <a:pt x="20900" y="19554"/>
                  <a:pt x="21149" y="18227"/>
                </a:cubicBezTo>
                <a:cubicBezTo>
                  <a:pt x="21600" y="15821"/>
                  <a:pt x="21600" y="10800"/>
                  <a:pt x="21600" y="10800"/>
                </a:cubicBezTo>
                <a:cubicBezTo>
                  <a:pt x="21600" y="10800"/>
                  <a:pt x="21600" y="5779"/>
                  <a:pt x="21149" y="3373"/>
                </a:cubicBezTo>
                <a:close/>
                <a:moveTo>
                  <a:pt x="8590" y="15359"/>
                </a:moveTo>
                <a:lnTo>
                  <a:pt x="8590" y="6241"/>
                </a:lnTo>
                <a:lnTo>
                  <a:pt x="14236" y="10800"/>
                </a:lnTo>
                <a:lnTo>
                  <a:pt x="8590" y="15359"/>
                </a:ln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3ACAD"/>
        </a:solidFill>
        <a:effectLst/>
      </p:bgPr>
    </p:bg>
    <p:spTree>
      <p:nvGrpSpPr>
        <p:cNvPr id="1" name=""/>
        <p:cNvGrpSpPr/>
        <p:nvPr/>
      </p:nvGrpSpPr>
      <p:grpSpPr>
        <a:xfrm>
          <a:off x="0" y="0"/>
          <a:ext cx="0" cy="0"/>
          <a:chOff x="0" y="0"/>
          <a:chExt cx="0" cy="0"/>
        </a:xfrm>
      </p:grpSpPr>
      <p:sp>
        <p:nvSpPr>
          <p:cNvPr id="268"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269"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EBEBEB"/>
                </a:solidFill>
              </a:defRPr>
            </a:lvl1pPr>
          </a:lstStyle>
          <a:p>
            <a:r>
              <a:t>English </a:t>
            </a:r>
          </a:p>
        </p:txBody>
      </p:sp>
      <p:sp>
        <p:nvSpPr>
          <p:cNvPr id="270"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EBEBEB"/>
                </a:solidFill>
              </a:defRPr>
            </a:lvl1pPr>
          </a:lstStyle>
          <a:p>
            <a:r>
              <a:t>Introduction</a:t>
            </a:r>
          </a:p>
        </p:txBody>
      </p:sp>
      <p:sp>
        <p:nvSpPr>
          <p:cNvPr id="271"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rgbClr val="EBEBEB"/>
                </a:solidFill>
              </a:defRPr>
            </a:lvl1pPr>
          </a:lstStyle>
          <a:p>
            <a:r>
              <a:t>Bahuraksa Company Ltd.</a:t>
            </a:r>
          </a:p>
        </p:txBody>
      </p:sp>
      <p:sp>
        <p:nvSpPr>
          <p:cNvPr id="272" name="About Us"/>
          <p:cNvSpPr txBox="1"/>
          <p:nvPr/>
        </p:nvSpPr>
        <p:spPr>
          <a:xfrm>
            <a:off x="1271676" y="3691133"/>
            <a:ext cx="1425551"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EBEBEB"/>
                </a:solidFill>
              </a:defRPr>
            </a:lvl1pPr>
          </a:lstStyle>
          <a:p>
            <a:r>
              <a:t>About Us</a:t>
            </a:r>
          </a:p>
        </p:txBody>
      </p:sp>
      <p:sp>
        <p:nvSpPr>
          <p:cNvPr id="273" name="Felis donec et odio pellentesque diam volutpat. Non nisi est sit amet facilisis. Faucibus in ornare quam viverra orci sagittis eu volutpat odio. Sed risus ultricies tristique nulla aliquet enim. Risus quis varius quam quisque id diam vel quam."/>
          <p:cNvSpPr txBox="1"/>
          <p:nvPr/>
        </p:nvSpPr>
        <p:spPr>
          <a:xfrm>
            <a:off x="6173851" y="3691134"/>
            <a:ext cx="12897729" cy="429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FFFFFF"/>
                </a:solidFill>
                <a:latin typeface="Raleway Medium"/>
                <a:ea typeface="Raleway Medium"/>
                <a:cs typeface="Raleway Medium"/>
                <a:sym typeface="Raleway Medium"/>
              </a:defRPr>
            </a:lvl1pPr>
          </a:lstStyle>
          <a:p>
            <a:r>
              <a:t>Felis donec et odio pellentesque diam volutpat. Non nisi est sit amet facilisis. Faucibus in ornare quam viverra orci sagittis eu volutpat odio. Sed risus ultricies tristique nulla aliquet enim. Risus quis varius quam quisque id diam vel quam. </a:t>
            </a:r>
          </a:p>
        </p:txBody>
      </p:sp>
      <p:sp>
        <p:nvSpPr>
          <p:cNvPr id="274" name="The Description"/>
          <p:cNvSpPr txBox="1"/>
          <p:nvPr/>
        </p:nvSpPr>
        <p:spPr>
          <a:xfrm>
            <a:off x="1271676" y="8705257"/>
            <a:ext cx="2334160"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nSpc>
                <a:spcPct val="120000"/>
              </a:lnSpc>
              <a:defRPr sz="2400">
                <a:solidFill>
                  <a:srgbClr val="EBEBEB"/>
                </a:solidFill>
              </a:defRPr>
            </a:lvl1pPr>
          </a:lstStyle>
          <a:p>
            <a:r>
              <a:t>The Description</a:t>
            </a:r>
          </a:p>
        </p:txBody>
      </p:sp>
      <p:sp>
        <p:nvSpPr>
          <p:cNvPr id="275" name="Lorem ipsum dolor sit amet, consectetur adipiscing elit, sed do eiusmod tempor incididunt ut labore et dolore magna aliqua. Odio pellentesque diam volutpat commodo sed egestas.…"/>
          <p:cNvSpPr txBox="1"/>
          <p:nvPr/>
        </p:nvSpPr>
        <p:spPr>
          <a:xfrm>
            <a:off x="6554851" y="8705256"/>
            <a:ext cx="8492030" cy="17373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nSpc>
                <a:spcPct val="120000"/>
              </a:lnSpc>
              <a:defRPr sz="2400">
                <a:solidFill>
                  <a:srgbClr val="EBEBEB"/>
                </a:solidFill>
                <a:latin typeface="Roboto Light"/>
                <a:ea typeface="Roboto Light"/>
                <a:cs typeface="Roboto Light"/>
                <a:sym typeface="Roboto Light"/>
              </a:defRPr>
            </a:pPr>
            <a:r>
              <a:t>Lorem ipsum dolor sit amet, consectetur adipiscing elit, sed do eiusmod tempor incididunt ut labore et dolore magna aliqua. Odio pellentesque diam volutpat commodo sed egestas.</a:t>
            </a:r>
          </a:p>
          <a:p>
            <a:pPr>
              <a:lnSpc>
                <a:spcPct val="120000"/>
              </a:lnSpc>
              <a:defRPr sz="2400">
                <a:solidFill>
                  <a:srgbClr val="EBEBEB"/>
                </a:solidFill>
                <a:latin typeface="Roboto Light"/>
                <a:ea typeface="Roboto Light"/>
                <a:cs typeface="Roboto Light"/>
                <a:sym typeface="Roboto Light"/>
              </a:defRPr>
            </a:pPr>
            <a:r>
              <a:t>Amet massa vitae tortor condimentum lacinia quis vel eros.</a:t>
            </a:r>
          </a:p>
        </p:txBody>
      </p:sp>
      <p:sp>
        <p:nvSpPr>
          <p:cNvPr id="276" name="Rectangle"/>
          <p:cNvSpPr/>
          <p:nvPr/>
        </p:nvSpPr>
        <p:spPr>
          <a:xfrm>
            <a:off x="6173851" y="8705256"/>
            <a:ext cx="127001" cy="1737361"/>
          </a:xfrm>
          <a:prstGeom prst="rect">
            <a:avLst/>
          </a:prstGeom>
          <a:solidFill>
            <a:schemeClr val="accent6">
              <a:hueOff val="3873820"/>
              <a:satOff val="-27672"/>
            </a:schemeClr>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5" name="Picture Placeholder 4">
            <a:extLst>
              <a:ext uri="{FF2B5EF4-FFF2-40B4-BE49-F238E27FC236}">
                <a16:creationId xmlns:a16="http://schemas.microsoft.com/office/drawing/2014/main" id="{40FE5EAC-082D-E544-994A-9A33B872E05B}"/>
              </a:ext>
            </a:extLst>
          </p:cNvPr>
          <p:cNvSpPr>
            <a:spLocks noGrp="1"/>
          </p:cNvSpPr>
          <p:nvPr>
            <p:ph type="pic" sz="quarter" idx="21"/>
          </p:nvPr>
        </p:nvSpPr>
        <p:spPr/>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hueOff val="-4556447"/>
            <a:satOff val="-34383"/>
            <a:lumOff val="36974"/>
          </a:schemeClr>
        </a:solidFill>
        <a:effectLst/>
      </p:bgPr>
    </p:bg>
    <p:spTree>
      <p:nvGrpSpPr>
        <p:cNvPr id="1" name=""/>
        <p:cNvGrpSpPr/>
        <p:nvPr/>
      </p:nvGrpSpPr>
      <p:grpSpPr>
        <a:xfrm>
          <a:off x="0" y="0"/>
          <a:ext cx="0" cy="0"/>
          <a:chOff x="0" y="0"/>
          <a:chExt cx="0" cy="0"/>
        </a:xfrm>
      </p:grpSpPr>
      <p:sp>
        <p:nvSpPr>
          <p:cNvPr id="27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28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281"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282"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283"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284" name="Most of the important things in the world have been accomplished by people who have kept on trying when there seemed to be no hope at all."/>
          <p:cNvSpPr txBox="1"/>
          <p:nvPr/>
        </p:nvSpPr>
        <p:spPr>
          <a:xfrm>
            <a:off x="6161201" y="3691134"/>
            <a:ext cx="8970064" cy="3594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000000"/>
                </a:solidFill>
                <a:latin typeface="Raleway Medium"/>
                <a:ea typeface="Raleway Medium"/>
                <a:cs typeface="Raleway Medium"/>
                <a:sym typeface="Raleway Medium"/>
              </a:defRPr>
            </a:lvl1pPr>
          </a:lstStyle>
          <a:p>
            <a:r>
              <a:t>Most of the important things in the world have been accomplished by people who have kept on trying when there seemed to be no hope at all.</a:t>
            </a:r>
          </a:p>
        </p:txBody>
      </p:sp>
      <p:sp>
        <p:nvSpPr>
          <p:cNvPr id="285" name="Jim Convey"/>
          <p:cNvSpPr txBox="1"/>
          <p:nvPr/>
        </p:nvSpPr>
        <p:spPr>
          <a:xfrm>
            <a:off x="6161201" y="10389802"/>
            <a:ext cx="7385184"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chemeClr val="accent6">
                    <a:hueOff val="3873820"/>
                    <a:satOff val="-27672"/>
                  </a:schemeClr>
                </a:solidFill>
              </a:defRPr>
            </a:lvl1pPr>
          </a:lstStyle>
          <a:p>
            <a:r>
              <a:t>Jim Convey</a:t>
            </a:r>
          </a:p>
        </p:txBody>
      </p:sp>
      <p:sp>
        <p:nvSpPr>
          <p:cNvPr id="286" name="CEO of Bahuraksa"/>
          <p:cNvSpPr txBox="1"/>
          <p:nvPr/>
        </p:nvSpPr>
        <p:spPr>
          <a:xfrm>
            <a:off x="6161201" y="11977302"/>
            <a:ext cx="9445040"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900">
                <a:solidFill>
                  <a:srgbClr val="000000"/>
                </a:solidFill>
                <a:latin typeface="Raleway Medium"/>
                <a:ea typeface="Raleway Medium"/>
                <a:cs typeface="Raleway Medium"/>
                <a:sym typeface="Raleway Medium"/>
              </a:defRPr>
            </a:lvl1pPr>
          </a:lstStyle>
          <a:p>
            <a:r>
              <a:t>CEO of Bahuraksa</a:t>
            </a:r>
          </a:p>
        </p:txBody>
      </p:sp>
      <p:sp>
        <p:nvSpPr>
          <p:cNvPr id="4" name="Picture Placeholder 3">
            <a:extLst>
              <a:ext uri="{FF2B5EF4-FFF2-40B4-BE49-F238E27FC236}">
                <a16:creationId xmlns:a16="http://schemas.microsoft.com/office/drawing/2014/main" id="{9F09E9DA-8EBB-1B4D-878B-CD00E62C5AD4}"/>
              </a:ext>
            </a:extLst>
          </p:cNvPr>
          <p:cNvSpPr>
            <a:spLocks noGrp="1"/>
          </p:cNvSpPr>
          <p:nvPr>
            <p:ph type="pic" sz="half" idx="21"/>
          </p:nvPr>
        </p:nvSpPr>
        <p:spPr/>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hueOff val="3916655"/>
            <a:satOff val="-35306"/>
            <a:lumOff val="-46699"/>
          </a:schemeClr>
        </a:solidFill>
        <a:effectLst/>
      </p:bgPr>
    </p:bg>
    <p:spTree>
      <p:nvGrpSpPr>
        <p:cNvPr id="1" name=""/>
        <p:cNvGrpSpPr/>
        <p:nvPr/>
      </p:nvGrpSpPr>
      <p:grpSpPr>
        <a:xfrm>
          <a:off x="0" y="0"/>
          <a:ext cx="0" cy="0"/>
          <a:chOff x="0" y="0"/>
          <a:chExt cx="0" cy="0"/>
        </a:xfrm>
      </p:grpSpPr>
      <p:sp>
        <p:nvSpPr>
          <p:cNvPr id="28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29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291"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292"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293" name="Information"/>
          <p:cNvSpPr txBox="1"/>
          <p:nvPr/>
        </p:nvSpPr>
        <p:spPr>
          <a:xfrm>
            <a:off x="1271676" y="3911929"/>
            <a:ext cx="262356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Information</a:t>
            </a:r>
          </a:p>
        </p:txBody>
      </p:sp>
      <p:sp>
        <p:nvSpPr>
          <p:cNvPr id="294" name="Company Value"/>
          <p:cNvSpPr txBox="1"/>
          <p:nvPr/>
        </p:nvSpPr>
        <p:spPr>
          <a:xfrm>
            <a:off x="6161201" y="3911929"/>
            <a:ext cx="9593848"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chemeClr val="accent6">
                    <a:hueOff val="3873820"/>
                    <a:satOff val="-27672"/>
                  </a:schemeClr>
                </a:solidFill>
                <a:latin typeface="Raleway Medium"/>
                <a:ea typeface="Raleway Medium"/>
                <a:cs typeface="Raleway Medium"/>
                <a:sym typeface="Raleway Medium"/>
              </a:defRPr>
            </a:lvl1pPr>
          </a:lstStyle>
          <a:p>
            <a:r>
              <a:t>Company Value</a:t>
            </a:r>
          </a:p>
        </p:txBody>
      </p:sp>
      <p:sp>
        <p:nvSpPr>
          <p:cNvPr id="295" name="Spontaneous"/>
          <p:cNvSpPr txBox="1"/>
          <p:nvPr/>
        </p:nvSpPr>
        <p:spPr>
          <a:xfrm>
            <a:off x="6161201" y="9173335"/>
            <a:ext cx="8753052"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Spontaneous</a:t>
            </a:r>
          </a:p>
        </p:txBody>
      </p:sp>
      <p:sp>
        <p:nvSpPr>
          <p:cNvPr id="296" name="Freeform: Shape 1056"/>
          <p:cNvSpPr/>
          <p:nvPr/>
        </p:nvSpPr>
        <p:spPr>
          <a:xfrm>
            <a:off x="14929488" y="9173335"/>
            <a:ext cx="1831831" cy="1587501"/>
          </a:xfrm>
          <a:custGeom>
            <a:avLst/>
            <a:gdLst/>
            <a:ahLst/>
            <a:cxnLst>
              <a:cxn ang="0">
                <a:pos x="wd2" y="hd2"/>
              </a:cxn>
              <a:cxn ang="5400000">
                <a:pos x="wd2" y="hd2"/>
              </a:cxn>
              <a:cxn ang="10800000">
                <a:pos x="wd2" y="hd2"/>
              </a:cxn>
              <a:cxn ang="16200000">
                <a:pos x="wd2" y="hd2"/>
              </a:cxn>
            </a:cxnLst>
            <a:rect l="0" t="0" r="r" b="b"/>
            <a:pathLst>
              <a:path w="21600" h="21600" extrusionOk="0">
                <a:moveTo>
                  <a:pt x="364" y="0"/>
                </a:moveTo>
                <a:cubicBezTo>
                  <a:pt x="165" y="0"/>
                  <a:pt x="0" y="183"/>
                  <a:pt x="0" y="411"/>
                </a:cubicBezTo>
                <a:lnTo>
                  <a:pt x="0" y="17033"/>
                </a:lnTo>
                <a:cubicBezTo>
                  <a:pt x="0" y="17263"/>
                  <a:pt x="165" y="17444"/>
                  <a:pt x="364" y="17444"/>
                </a:cubicBezTo>
                <a:lnTo>
                  <a:pt x="18363" y="17444"/>
                </a:lnTo>
                <a:cubicBezTo>
                  <a:pt x="18562" y="17444"/>
                  <a:pt x="18719" y="17263"/>
                  <a:pt x="18719" y="17033"/>
                </a:cubicBezTo>
                <a:lnTo>
                  <a:pt x="18719" y="411"/>
                </a:lnTo>
                <a:cubicBezTo>
                  <a:pt x="18719" y="183"/>
                  <a:pt x="18561" y="0"/>
                  <a:pt x="18363" y="0"/>
                </a:cubicBezTo>
                <a:lnTo>
                  <a:pt x="364" y="0"/>
                </a:lnTo>
                <a:close/>
                <a:moveTo>
                  <a:pt x="720" y="831"/>
                </a:moveTo>
                <a:lnTo>
                  <a:pt x="17999" y="831"/>
                </a:lnTo>
                <a:lnTo>
                  <a:pt x="17999" y="16613"/>
                </a:lnTo>
                <a:lnTo>
                  <a:pt x="720" y="16613"/>
                </a:lnTo>
                <a:lnTo>
                  <a:pt x="720" y="831"/>
                </a:lnTo>
                <a:close/>
                <a:moveTo>
                  <a:pt x="1804" y="1662"/>
                </a:moveTo>
                <a:cubicBezTo>
                  <a:pt x="1606" y="1662"/>
                  <a:pt x="1441" y="1844"/>
                  <a:pt x="1441" y="2073"/>
                </a:cubicBezTo>
                <a:lnTo>
                  <a:pt x="1441" y="9475"/>
                </a:lnTo>
                <a:lnTo>
                  <a:pt x="1441" y="10279"/>
                </a:lnTo>
                <a:lnTo>
                  <a:pt x="1441" y="15371"/>
                </a:lnTo>
                <a:cubicBezTo>
                  <a:pt x="1441" y="15600"/>
                  <a:pt x="1606" y="15782"/>
                  <a:pt x="1804" y="15782"/>
                </a:cubicBezTo>
                <a:cubicBezTo>
                  <a:pt x="2003" y="15782"/>
                  <a:pt x="2161" y="15600"/>
                  <a:pt x="2161" y="15371"/>
                </a:cubicBezTo>
                <a:lnTo>
                  <a:pt x="2161" y="10061"/>
                </a:lnTo>
                <a:lnTo>
                  <a:pt x="7051" y="6798"/>
                </a:lnTo>
                <a:lnTo>
                  <a:pt x="10129" y="8853"/>
                </a:lnTo>
                <a:lnTo>
                  <a:pt x="5648" y="11837"/>
                </a:lnTo>
                <a:cubicBezTo>
                  <a:pt x="5458" y="11964"/>
                  <a:pt x="5394" y="12247"/>
                  <a:pt x="5504" y="12467"/>
                </a:cubicBezTo>
                <a:cubicBezTo>
                  <a:pt x="5615" y="12686"/>
                  <a:pt x="5860" y="12760"/>
                  <a:pt x="6050" y="12633"/>
                </a:cubicBezTo>
                <a:lnTo>
                  <a:pt x="14799" y="6798"/>
                </a:lnTo>
                <a:lnTo>
                  <a:pt x="16558" y="7970"/>
                </a:lnTo>
                <a:lnTo>
                  <a:pt x="16558" y="14951"/>
                </a:lnTo>
                <a:lnTo>
                  <a:pt x="3245" y="14951"/>
                </a:lnTo>
                <a:cubicBezTo>
                  <a:pt x="3046" y="14951"/>
                  <a:pt x="2881" y="15142"/>
                  <a:pt x="2881" y="15371"/>
                </a:cubicBezTo>
                <a:cubicBezTo>
                  <a:pt x="2881" y="15600"/>
                  <a:pt x="3046" y="15782"/>
                  <a:pt x="3245" y="15782"/>
                </a:cubicBezTo>
                <a:lnTo>
                  <a:pt x="16922" y="15782"/>
                </a:lnTo>
                <a:cubicBezTo>
                  <a:pt x="17121" y="15782"/>
                  <a:pt x="17278" y="15600"/>
                  <a:pt x="17278" y="15371"/>
                </a:cubicBezTo>
                <a:lnTo>
                  <a:pt x="17278" y="2073"/>
                </a:lnTo>
                <a:cubicBezTo>
                  <a:pt x="17278" y="1844"/>
                  <a:pt x="17121" y="1662"/>
                  <a:pt x="16922" y="1662"/>
                </a:cubicBezTo>
                <a:cubicBezTo>
                  <a:pt x="16723" y="1662"/>
                  <a:pt x="16558" y="1844"/>
                  <a:pt x="16558" y="2073"/>
                </a:cubicBezTo>
                <a:lnTo>
                  <a:pt x="16558" y="6911"/>
                </a:lnTo>
                <a:lnTo>
                  <a:pt x="15019" y="5888"/>
                </a:lnTo>
                <a:cubicBezTo>
                  <a:pt x="14897" y="5793"/>
                  <a:pt x="14731" y="5780"/>
                  <a:pt x="14595" y="5870"/>
                </a:cubicBezTo>
                <a:lnTo>
                  <a:pt x="10918" y="8320"/>
                </a:lnTo>
                <a:lnTo>
                  <a:pt x="7256" y="5879"/>
                </a:lnTo>
                <a:cubicBezTo>
                  <a:pt x="7136" y="5797"/>
                  <a:pt x="6982" y="5785"/>
                  <a:pt x="6854" y="5870"/>
                </a:cubicBezTo>
                <a:lnTo>
                  <a:pt x="2161" y="8993"/>
                </a:lnTo>
                <a:lnTo>
                  <a:pt x="2161" y="2493"/>
                </a:lnTo>
                <a:lnTo>
                  <a:pt x="15482" y="2493"/>
                </a:lnTo>
                <a:cubicBezTo>
                  <a:pt x="15680" y="2493"/>
                  <a:pt x="15838" y="2304"/>
                  <a:pt x="15838" y="2073"/>
                </a:cubicBezTo>
                <a:cubicBezTo>
                  <a:pt x="15838" y="1844"/>
                  <a:pt x="15680" y="1662"/>
                  <a:pt x="15482" y="1662"/>
                </a:cubicBezTo>
                <a:lnTo>
                  <a:pt x="1804" y="1662"/>
                </a:lnTo>
                <a:close/>
                <a:moveTo>
                  <a:pt x="10918" y="3351"/>
                </a:moveTo>
                <a:cubicBezTo>
                  <a:pt x="10509" y="3351"/>
                  <a:pt x="10139" y="3549"/>
                  <a:pt x="9871" y="3858"/>
                </a:cubicBezTo>
                <a:cubicBezTo>
                  <a:pt x="9603" y="4167"/>
                  <a:pt x="9439" y="4594"/>
                  <a:pt x="9439" y="5065"/>
                </a:cubicBezTo>
                <a:cubicBezTo>
                  <a:pt x="9439" y="5537"/>
                  <a:pt x="9603" y="5964"/>
                  <a:pt x="9871" y="6273"/>
                </a:cubicBezTo>
                <a:cubicBezTo>
                  <a:pt x="10139" y="6581"/>
                  <a:pt x="10509" y="6771"/>
                  <a:pt x="10918" y="6771"/>
                </a:cubicBezTo>
                <a:cubicBezTo>
                  <a:pt x="11326" y="6771"/>
                  <a:pt x="11696" y="6581"/>
                  <a:pt x="11964" y="6273"/>
                </a:cubicBezTo>
                <a:cubicBezTo>
                  <a:pt x="12232" y="5964"/>
                  <a:pt x="12404" y="5537"/>
                  <a:pt x="12404" y="5065"/>
                </a:cubicBezTo>
                <a:cubicBezTo>
                  <a:pt x="12404" y="4594"/>
                  <a:pt x="12232" y="4167"/>
                  <a:pt x="11964" y="3858"/>
                </a:cubicBezTo>
                <a:cubicBezTo>
                  <a:pt x="11696" y="3549"/>
                  <a:pt x="11326" y="3351"/>
                  <a:pt x="10918" y="3351"/>
                </a:cubicBezTo>
                <a:close/>
                <a:moveTo>
                  <a:pt x="19803" y="4156"/>
                </a:moveTo>
                <a:cubicBezTo>
                  <a:pt x="19605" y="4156"/>
                  <a:pt x="19439" y="4338"/>
                  <a:pt x="19439" y="4567"/>
                </a:cubicBezTo>
                <a:cubicBezTo>
                  <a:pt x="19439" y="4796"/>
                  <a:pt x="19605" y="4987"/>
                  <a:pt x="19803" y="4987"/>
                </a:cubicBezTo>
                <a:lnTo>
                  <a:pt x="20880" y="4987"/>
                </a:lnTo>
                <a:lnTo>
                  <a:pt x="20880" y="20769"/>
                </a:lnTo>
                <a:lnTo>
                  <a:pt x="3601" y="20769"/>
                </a:lnTo>
                <a:lnTo>
                  <a:pt x="3601" y="18696"/>
                </a:lnTo>
                <a:cubicBezTo>
                  <a:pt x="3601" y="18466"/>
                  <a:pt x="3436" y="18276"/>
                  <a:pt x="3237" y="18276"/>
                </a:cubicBezTo>
                <a:cubicBezTo>
                  <a:pt x="3039" y="18276"/>
                  <a:pt x="2881" y="18466"/>
                  <a:pt x="2881" y="18696"/>
                </a:cubicBezTo>
                <a:lnTo>
                  <a:pt x="2881" y="21180"/>
                </a:lnTo>
                <a:cubicBezTo>
                  <a:pt x="2881" y="21409"/>
                  <a:pt x="3039" y="21600"/>
                  <a:pt x="3237" y="21600"/>
                </a:cubicBezTo>
                <a:lnTo>
                  <a:pt x="21236" y="21600"/>
                </a:lnTo>
                <a:cubicBezTo>
                  <a:pt x="21434" y="21600"/>
                  <a:pt x="21600" y="21409"/>
                  <a:pt x="21600" y="21180"/>
                </a:cubicBezTo>
                <a:lnTo>
                  <a:pt x="21600" y="4567"/>
                </a:lnTo>
                <a:cubicBezTo>
                  <a:pt x="21600" y="4338"/>
                  <a:pt x="21435" y="4156"/>
                  <a:pt x="21236" y="4156"/>
                </a:cubicBezTo>
                <a:lnTo>
                  <a:pt x="19803" y="4156"/>
                </a:lnTo>
                <a:close/>
                <a:moveTo>
                  <a:pt x="10918" y="4278"/>
                </a:moveTo>
                <a:cubicBezTo>
                  <a:pt x="11106" y="4278"/>
                  <a:pt x="11280" y="4363"/>
                  <a:pt x="11403" y="4505"/>
                </a:cubicBezTo>
                <a:cubicBezTo>
                  <a:pt x="11526" y="4648"/>
                  <a:pt x="11600" y="4848"/>
                  <a:pt x="11600" y="5065"/>
                </a:cubicBezTo>
                <a:cubicBezTo>
                  <a:pt x="11600" y="5282"/>
                  <a:pt x="11526" y="5474"/>
                  <a:pt x="11403" y="5617"/>
                </a:cubicBezTo>
                <a:cubicBezTo>
                  <a:pt x="11280" y="5759"/>
                  <a:pt x="11106" y="5844"/>
                  <a:pt x="10918" y="5844"/>
                </a:cubicBezTo>
                <a:cubicBezTo>
                  <a:pt x="10729" y="5844"/>
                  <a:pt x="10563" y="5759"/>
                  <a:pt x="10440" y="5617"/>
                </a:cubicBezTo>
                <a:cubicBezTo>
                  <a:pt x="10317" y="5474"/>
                  <a:pt x="10243" y="5282"/>
                  <a:pt x="10243" y="5065"/>
                </a:cubicBezTo>
                <a:cubicBezTo>
                  <a:pt x="10243" y="4848"/>
                  <a:pt x="10317" y="4648"/>
                  <a:pt x="10440" y="4505"/>
                </a:cubicBezTo>
                <a:cubicBezTo>
                  <a:pt x="10563" y="4363"/>
                  <a:pt x="10729" y="4278"/>
                  <a:pt x="10918" y="4278"/>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297" name="Collaborative"/>
          <p:cNvSpPr txBox="1"/>
          <p:nvPr/>
        </p:nvSpPr>
        <p:spPr>
          <a:xfrm>
            <a:off x="6161201" y="5266006"/>
            <a:ext cx="8753052"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Collaborative</a:t>
            </a:r>
          </a:p>
        </p:txBody>
      </p:sp>
      <p:sp>
        <p:nvSpPr>
          <p:cNvPr id="298" name="Freeform: Shape 975"/>
          <p:cNvSpPr/>
          <p:nvPr/>
        </p:nvSpPr>
        <p:spPr>
          <a:xfrm>
            <a:off x="15138105" y="5327427"/>
            <a:ext cx="2170133" cy="1464660"/>
          </a:xfrm>
          <a:custGeom>
            <a:avLst/>
            <a:gdLst/>
            <a:ahLst/>
            <a:cxnLst>
              <a:cxn ang="0">
                <a:pos x="wd2" y="hd2"/>
              </a:cxn>
              <a:cxn ang="5400000">
                <a:pos x="wd2" y="hd2"/>
              </a:cxn>
              <a:cxn ang="10800000">
                <a:pos x="wd2" y="hd2"/>
              </a:cxn>
              <a:cxn ang="16200000">
                <a:pos x="wd2" y="hd2"/>
              </a:cxn>
            </a:cxnLst>
            <a:rect l="0" t="0" r="r" b="b"/>
            <a:pathLst>
              <a:path w="21509" h="21554" extrusionOk="0">
                <a:moveTo>
                  <a:pt x="267" y="39"/>
                </a:moveTo>
                <a:cubicBezTo>
                  <a:pt x="182" y="90"/>
                  <a:pt x="117" y="195"/>
                  <a:pt x="79" y="330"/>
                </a:cubicBezTo>
                <a:cubicBezTo>
                  <a:pt x="2" y="599"/>
                  <a:pt x="85" y="909"/>
                  <a:pt x="267" y="1023"/>
                </a:cubicBezTo>
                <a:lnTo>
                  <a:pt x="3632" y="3124"/>
                </a:lnTo>
                <a:lnTo>
                  <a:pt x="1554" y="11942"/>
                </a:lnTo>
                <a:lnTo>
                  <a:pt x="470" y="11417"/>
                </a:lnTo>
                <a:cubicBezTo>
                  <a:pt x="284" y="11325"/>
                  <a:pt x="82" y="11475"/>
                  <a:pt x="19" y="11752"/>
                </a:cubicBezTo>
                <a:cubicBezTo>
                  <a:pt x="-44" y="12030"/>
                  <a:pt x="57" y="12330"/>
                  <a:pt x="244" y="12423"/>
                </a:cubicBezTo>
                <a:lnTo>
                  <a:pt x="1660" y="13116"/>
                </a:lnTo>
                <a:cubicBezTo>
                  <a:pt x="1697" y="13135"/>
                  <a:pt x="1735" y="13149"/>
                  <a:pt x="1772" y="13149"/>
                </a:cubicBezTo>
                <a:cubicBezTo>
                  <a:pt x="1920" y="13149"/>
                  <a:pt x="2059" y="13011"/>
                  <a:pt x="2111" y="12792"/>
                </a:cubicBezTo>
                <a:lnTo>
                  <a:pt x="2488" y="11182"/>
                </a:lnTo>
                <a:lnTo>
                  <a:pt x="3135" y="11652"/>
                </a:lnTo>
                <a:lnTo>
                  <a:pt x="3045" y="11786"/>
                </a:lnTo>
                <a:cubicBezTo>
                  <a:pt x="2582" y="12466"/>
                  <a:pt x="2578" y="13579"/>
                  <a:pt x="3037" y="14267"/>
                </a:cubicBezTo>
                <a:lnTo>
                  <a:pt x="3270" y="14613"/>
                </a:lnTo>
                <a:cubicBezTo>
                  <a:pt x="3473" y="14917"/>
                  <a:pt x="3745" y="15075"/>
                  <a:pt x="4031" y="15105"/>
                </a:cubicBezTo>
                <a:cubicBezTo>
                  <a:pt x="3966" y="15323"/>
                  <a:pt x="3926" y="15552"/>
                  <a:pt x="3925" y="15798"/>
                </a:cubicBezTo>
                <a:cubicBezTo>
                  <a:pt x="3924" y="16267"/>
                  <a:pt x="4042" y="16708"/>
                  <a:pt x="4264" y="17039"/>
                </a:cubicBezTo>
                <a:lnTo>
                  <a:pt x="4497" y="17385"/>
                </a:lnTo>
                <a:cubicBezTo>
                  <a:pt x="4720" y="17719"/>
                  <a:pt x="5022" y="17899"/>
                  <a:pt x="5340" y="17899"/>
                </a:cubicBezTo>
                <a:cubicBezTo>
                  <a:pt x="5503" y="17899"/>
                  <a:pt x="5662" y="17858"/>
                  <a:pt x="5807" y="17765"/>
                </a:cubicBezTo>
                <a:cubicBezTo>
                  <a:pt x="5834" y="18164"/>
                  <a:pt x="5931" y="18541"/>
                  <a:pt x="6123" y="18827"/>
                </a:cubicBezTo>
                <a:lnTo>
                  <a:pt x="6357" y="19173"/>
                </a:lnTo>
                <a:cubicBezTo>
                  <a:pt x="6579" y="19507"/>
                  <a:pt x="6874" y="19699"/>
                  <a:pt x="7192" y="19699"/>
                </a:cubicBezTo>
                <a:cubicBezTo>
                  <a:pt x="7358" y="19699"/>
                  <a:pt x="7519" y="19638"/>
                  <a:pt x="7666" y="19542"/>
                </a:cubicBezTo>
                <a:cubicBezTo>
                  <a:pt x="7690" y="19949"/>
                  <a:pt x="7787" y="20334"/>
                  <a:pt x="7982" y="20626"/>
                </a:cubicBezTo>
                <a:lnTo>
                  <a:pt x="8216" y="20973"/>
                </a:lnTo>
                <a:cubicBezTo>
                  <a:pt x="8438" y="21305"/>
                  <a:pt x="8733" y="21487"/>
                  <a:pt x="9051" y="21487"/>
                </a:cubicBezTo>
                <a:cubicBezTo>
                  <a:pt x="9365" y="21487"/>
                  <a:pt x="9665" y="21310"/>
                  <a:pt x="9887" y="20984"/>
                </a:cubicBezTo>
                <a:lnTo>
                  <a:pt x="10278" y="21297"/>
                </a:lnTo>
                <a:cubicBezTo>
                  <a:pt x="10492" y="21471"/>
                  <a:pt x="10735" y="21554"/>
                  <a:pt x="10978" y="21554"/>
                </a:cubicBezTo>
                <a:cubicBezTo>
                  <a:pt x="11116" y="21554"/>
                  <a:pt x="11258" y="21534"/>
                  <a:pt x="11392" y="21476"/>
                </a:cubicBezTo>
                <a:cubicBezTo>
                  <a:pt x="11728" y="21330"/>
                  <a:pt x="12001" y="21004"/>
                  <a:pt x="12160" y="20570"/>
                </a:cubicBezTo>
                <a:cubicBezTo>
                  <a:pt x="12257" y="20307"/>
                  <a:pt x="12306" y="20017"/>
                  <a:pt x="12318" y="19721"/>
                </a:cubicBezTo>
                <a:lnTo>
                  <a:pt x="12664" y="19989"/>
                </a:lnTo>
                <a:cubicBezTo>
                  <a:pt x="13322" y="20521"/>
                  <a:pt x="14168" y="20173"/>
                  <a:pt x="14516" y="19229"/>
                </a:cubicBezTo>
                <a:cubicBezTo>
                  <a:pt x="14639" y="18894"/>
                  <a:pt x="14680" y="18525"/>
                  <a:pt x="14667" y="18179"/>
                </a:cubicBezTo>
                <a:lnTo>
                  <a:pt x="14757" y="18257"/>
                </a:lnTo>
                <a:cubicBezTo>
                  <a:pt x="15058" y="18502"/>
                  <a:pt x="15411" y="18557"/>
                  <a:pt x="15743" y="18413"/>
                </a:cubicBezTo>
                <a:cubicBezTo>
                  <a:pt x="16088" y="18263"/>
                  <a:pt x="16380" y="17898"/>
                  <a:pt x="16556" y="17419"/>
                </a:cubicBezTo>
                <a:cubicBezTo>
                  <a:pt x="16701" y="17024"/>
                  <a:pt x="16761" y="16588"/>
                  <a:pt x="16722" y="16167"/>
                </a:cubicBezTo>
                <a:lnTo>
                  <a:pt x="16970" y="16357"/>
                </a:lnTo>
                <a:cubicBezTo>
                  <a:pt x="17616" y="16881"/>
                  <a:pt x="18411" y="16510"/>
                  <a:pt x="18776" y="15519"/>
                </a:cubicBezTo>
                <a:cubicBezTo>
                  <a:pt x="19077" y="14697"/>
                  <a:pt x="18911" y="13691"/>
                  <a:pt x="18453" y="13082"/>
                </a:cubicBezTo>
                <a:cubicBezTo>
                  <a:pt x="18582" y="12525"/>
                  <a:pt x="18655" y="12022"/>
                  <a:pt x="18671" y="11708"/>
                </a:cubicBezTo>
                <a:lnTo>
                  <a:pt x="18874" y="11573"/>
                </a:lnTo>
                <a:lnTo>
                  <a:pt x="19168" y="12825"/>
                </a:lnTo>
                <a:cubicBezTo>
                  <a:pt x="19199" y="12961"/>
                  <a:pt x="19268" y="13067"/>
                  <a:pt x="19356" y="13127"/>
                </a:cubicBezTo>
                <a:cubicBezTo>
                  <a:pt x="19404" y="13160"/>
                  <a:pt x="19455" y="13183"/>
                  <a:pt x="19507" y="13183"/>
                </a:cubicBezTo>
                <a:cubicBezTo>
                  <a:pt x="19549" y="13183"/>
                  <a:pt x="19594" y="13172"/>
                  <a:pt x="19635" y="13149"/>
                </a:cubicBezTo>
                <a:lnTo>
                  <a:pt x="21275" y="12233"/>
                </a:lnTo>
                <a:cubicBezTo>
                  <a:pt x="21460" y="12130"/>
                  <a:pt x="21556" y="11825"/>
                  <a:pt x="21486" y="11551"/>
                </a:cubicBezTo>
                <a:cubicBezTo>
                  <a:pt x="21417" y="11277"/>
                  <a:pt x="21205" y="11135"/>
                  <a:pt x="21020" y="11238"/>
                </a:cubicBezTo>
                <a:lnTo>
                  <a:pt x="19725" y="11965"/>
                </a:lnTo>
                <a:lnTo>
                  <a:pt x="17647" y="3169"/>
                </a:lnTo>
                <a:lnTo>
                  <a:pt x="21215" y="1045"/>
                </a:lnTo>
                <a:cubicBezTo>
                  <a:pt x="21399" y="936"/>
                  <a:pt x="21492" y="625"/>
                  <a:pt x="21419" y="352"/>
                </a:cubicBezTo>
                <a:cubicBezTo>
                  <a:pt x="21345" y="81"/>
                  <a:pt x="21136" y="-46"/>
                  <a:pt x="20952" y="62"/>
                </a:cubicBezTo>
                <a:lnTo>
                  <a:pt x="17068" y="2375"/>
                </a:lnTo>
                <a:cubicBezTo>
                  <a:pt x="16890" y="2481"/>
                  <a:pt x="16801" y="2777"/>
                  <a:pt x="16865" y="3046"/>
                </a:cubicBezTo>
                <a:lnTo>
                  <a:pt x="16932" y="3325"/>
                </a:lnTo>
                <a:lnTo>
                  <a:pt x="15871" y="3761"/>
                </a:lnTo>
                <a:cubicBezTo>
                  <a:pt x="15800" y="3666"/>
                  <a:pt x="15726" y="3573"/>
                  <a:pt x="15645" y="3482"/>
                </a:cubicBezTo>
                <a:cubicBezTo>
                  <a:pt x="15604" y="3437"/>
                  <a:pt x="15552" y="3398"/>
                  <a:pt x="15502" y="3381"/>
                </a:cubicBezTo>
                <a:cubicBezTo>
                  <a:pt x="13585" y="2759"/>
                  <a:pt x="11203" y="2077"/>
                  <a:pt x="10752" y="2353"/>
                </a:cubicBezTo>
                <a:cubicBezTo>
                  <a:pt x="10043" y="2787"/>
                  <a:pt x="8804" y="4047"/>
                  <a:pt x="7967" y="4901"/>
                </a:cubicBezTo>
                <a:lnTo>
                  <a:pt x="4332" y="3359"/>
                </a:lnTo>
                <a:lnTo>
                  <a:pt x="4414" y="3012"/>
                </a:lnTo>
                <a:cubicBezTo>
                  <a:pt x="4477" y="2748"/>
                  <a:pt x="4393" y="2451"/>
                  <a:pt x="4219" y="2342"/>
                </a:cubicBezTo>
                <a:lnTo>
                  <a:pt x="546" y="39"/>
                </a:lnTo>
                <a:cubicBezTo>
                  <a:pt x="455" y="-16"/>
                  <a:pt x="352" y="-12"/>
                  <a:pt x="267" y="39"/>
                </a:cubicBezTo>
                <a:close/>
                <a:moveTo>
                  <a:pt x="11008" y="3348"/>
                </a:moveTo>
                <a:cubicBezTo>
                  <a:pt x="11341" y="3252"/>
                  <a:pt x="13416" y="3799"/>
                  <a:pt x="15269" y="4398"/>
                </a:cubicBezTo>
                <a:cubicBezTo>
                  <a:pt x="15357" y="4504"/>
                  <a:pt x="15442" y="4610"/>
                  <a:pt x="15517" y="4722"/>
                </a:cubicBezTo>
                <a:cubicBezTo>
                  <a:pt x="15608" y="4860"/>
                  <a:pt x="15739" y="4921"/>
                  <a:pt x="15863" y="4868"/>
                </a:cubicBezTo>
                <a:lnTo>
                  <a:pt x="17166" y="4331"/>
                </a:lnTo>
                <a:lnTo>
                  <a:pt x="18633" y="10568"/>
                </a:lnTo>
                <a:lnTo>
                  <a:pt x="18174" y="10869"/>
                </a:lnTo>
                <a:cubicBezTo>
                  <a:pt x="18040" y="10958"/>
                  <a:pt x="17957" y="11165"/>
                  <a:pt x="17964" y="11383"/>
                </a:cubicBezTo>
                <a:cubicBezTo>
                  <a:pt x="17964" y="11389"/>
                  <a:pt x="17974" y="11853"/>
                  <a:pt x="17851" y="12490"/>
                </a:cubicBezTo>
                <a:lnTo>
                  <a:pt x="15886" y="10892"/>
                </a:lnTo>
                <a:lnTo>
                  <a:pt x="11407" y="6812"/>
                </a:lnTo>
                <a:cubicBezTo>
                  <a:pt x="11329" y="6741"/>
                  <a:pt x="11232" y="6710"/>
                  <a:pt x="11136" y="6745"/>
                </a:cubicBezTo>
                <a:cubicBezTo>
                  <a:pt x="10621" y="6926"/>
                  <a:pt x="9752" y="7194"/>
                  <a:pt x="9533" y="7237"/>
                </a:cubicBezTo>
                <a:cubicBezTo>
                  <a:pt x="9393" y="7265"/>
                  <a:pt x="9279" y="7415"/>
                  <a:pt x="9239" y="7617"/>
                </a:cubicBezTo>
                <a:cubicBezTo>
                  <a:pt x="9126" y="8199"/>
                  <a:pt x="8956" y="8824"/>
                  <a:pt x="8833" y="9137"/>
                </a:cubicBezTo>
                <a:cubicBezTo>
                  <a:pt x="8677" y="9536"/>
                  <a:pt x="8388" y="9818"/>
                  <a:pt x="8073" y="9875"/>
                </a:cubicBezTo>
                <a:cubicBezTo>
                  <a:pt x="7862" y="9912"/>
                  <a:pt x="7551" y="9867"/>
                  <a:pt x="7230" y="9483"/>
                </a:cubicBezTo>
                <a:cubicBezTo>
                  <a:pt x="7328" y="9038"/>
                  <a:pt x="7428" y="8615"/>
                  <a:pt x="7523" y="8221"/>
                </a:cubicBezTo>
                <a:cubicBezTo>
                  <a:pt x="7708" y="7458"/>
                  <a:pt x="7874" y="6789"/>
                  <a:pt x="7952" y="6198"/>
                </a:cubicBezTo>
                <a:lnTo>
                  <a:pt x="8193" y="5952"/>
                </a:lnTo>
                <a:cubicBezTo>
                  <a:pt x="8944" y="5184"/>
                  <a:pt x="10349" y="3755"/>
                  <a:pt x="11008" y="3348"/>
                </a:cubicBezTo>
                <a:close/>
                <a:moveTo>
                  <a:pt x="4098" y="4365"/>
                </a:moveTo>
                <a:lnTo>
                  <a:pt x="7305" y="5728"/>
                </a:lnTo>
                <a:cubicBezTo>
                  <a:pt x="7297" y="5762"/>
                  <a:pt x="7271" y="5781"/>
                  <a:pt x="7267" y="5818"/>
                </a:cubicBezTo>
                <a:cubicBezTo>
                  <a:pt x="7217" y="6358"/>
                  <a:pt x="7049" y="7053"/>
                  <a:pt x="6853" y="7863"/>
                </a:cubicBezTo>
                <a:cubicBezTo>
                  <a:pt x="6731" y="8365"/>
                  <a:pt x="6599" y="8914"/>
                  <a:pt x="6477" y="9495"/>
                </a:cubicBezTo>
                <a:cubicBezTo>
                  <a:pt x="6438" y="9680"/>
                  <a:pt x="6476" y="9880"/>
                  <a:pt x="6567" y="10020"/>
                </a:cubicBezTo>
                <a:cubicBezTo>
                  <a:pt x="6963" y="10629"/>
                  <a:pt x="7442" y="10948"/>
                  <a:pt x="7945" y="10948"/>
                </a:cubicBezTo>
                <a:cubicBezTo>
                  <a:pt x="8015" y="10948"/>
                  <a:pt x="8085" y="10950"/>
                  <a:pt x="8156" y="10936"/>
                </a:cubicBezTo>
                <a:cubicBezTo>
                  <a:pt x="8696" y="10839"/>
                  <a:pt x="9180" y="10364"/>
                  <a:pt x="9450" y="9673"/>
                </a:cubicBezTo>
                <a:cubicBezTo>
                  <a:pt x="9601" y="9288"/>
                  <a:pt x="9752" y="8709"/>
                  <a:pt x="9857" y="8232"/>
                </a:cubicBezTo>
                <a:cubicBezTo>
                  <a:pt x="10206" y="8135"/>
                  <a:pt x="10762" y="7954"/>
                  <a:pt x="11159" y="7818"/>
                </a:cubicBezTo>
                <a:lnTo>
                  <a:pt x="15532" y="11808"/>
                </a:lnTo>
                <a:lnTo>
                  <a:pt x="17873" y="13719"/>
                </a:lnTo>
                <a:cubicBezTo>
                  <a:pt x="17875" y="13721"/>
                  <a:pt x="17878" y="13718"/>
                  <a:pt x="17881" y="13719"/>
                </a:cubicBezTo>
                <a:cubicBezTo>
                  <a:pt x="18189" y="13969"/>
                  <a:pt x="18308" y="14567"/>
                  <a:pt x="18144" y="15016"/>
                </a:cubicBezTo>
                <a:cubicBezTo>
                  <a:pt x="17970" y="15485"/>
                  <a:pt x="17608" y="15666"/>
                  <a:pt x="17301" y="15418"/>
                </a:cubicBezTo>
                <a:lnTo>
                  <a:pt x="14885" y="13630"/>
                </a:lnTo>
                <a:cubicBezTo>
                  <a:pt x="14716" y="13504"/>
                  <a:pt x="14512" y="13600"/>
                  <a:pt x="14418" y="13842"/>
                </a:cubicBezTo>
                <a:cubicBezTo>
                  <a:pt x="14325" y="14087"/>
                  <a:pt x="14372" y="14404"/>
                  <a:pt x="14531" y="14558"/>
                </a:cubicBezTo>
                <a:lnTo>
                  <a:pt x="15720" y="15698"/>
                </a:lnTo>
                <a:cubicBezTo>
                  <a:pt x="16016" y="15937"/>
                  <a:pt x="16102" y="16451"/>
                  <a:pt x="15931" y="16916"/>
                </a:cubicBezTo>
                <a:cubicBezTo>
                  <a:pt x="15845" y="17149"/>
                  <a:pt x="15703" y="17326"/>
                  <a:pt x="15540" y="17396"/>
                </a:cubicBezTo>
                <a:cubicBezTo>
                  <a:pt x="15435" y="17443"/>
                  <a:pt x="15275" y="17470"/>
                  <a:pt x="15103" y="17329"/>
                </a:cubicBezTo>
                <a:lnTo>
                  <a:pt x="13244" y="15821"/>
                </a:lnTo>
                <a:cubicBezTo>
                  <a:pt x="13076" y="15684"/>
                  <a:pt x="12869" y="15770"/>
                  <a:pt x="12770" y="16011"/>
                </a:cubicBezTo>
                <a:cubicBezTo>
                  <a:pt x="12670" y="16250"/>
                  <a:pt x="12712" y="16564"/>
                  <a:pt x="12868" y="16726"/>
                </a:cubicBezTo>
                <a:lnTo>
                  <a:pt x="13846" y="17732"/>
                </a:lnTo>
                <a:cubicBezTo>
                  <a:pt x="13948" y="17949"/>
                  <a:pt x="14009" y="18373"/>
                  <a:pt x="13884" y="18715"/>
                </a:cubicBezTo>
                <a:cubicBezTo>
                  <a:pt x="13722" y="19155"/>
                  <a:pt x="13318" y="19312"/>
                  <a:pt x="12996" y="19050"/>
                </a:cubicBezTo>
                <a:lnTo>
                  <a:pt x="11942" y="18235"/>
                </a:lnTo>
                <a:cubicBezTo>
                  <a:pt x="11802" y="18125"/>
                  <a:pt x="11616" y="18186"/>
                  <a:pt x="11505" y="18358"/>
                </a:cubicBezTo>
                <a:cubicBezTo>
                  <a:pt x="11379" y="18554"/>
                  <a:pt x="11371" y="18865"/>
                  <a:pt x="11490" y="19073"/>
                </a:cubicBezTo>
                <a:cubicBezTo>
                  <a:pt x="11611" y="19284"/>
                  <a:pt x="11659" y="19711"/>
                  <a:pt x="11528" y="20068"/>
                </a:cubicBezTo>
                <a:cubicBezTo>
                  <a:pt x="11441" y="20304"/>
                  <a:pt x="11297" y="20413"/>
                  <a:pt x="11189" y="20459"/>
                </a:cubicBezTo>
                <a:cubicBezTo>
                  <a:pt x="11003" y="20540"/>
                  <a:pt x="10793" y="20506"/>
                  <a:pt x="10624" y="20369"/>
                </a:cubicBezTo>
                <a:lnTo>
                  <a:pt x="10406" y="20190"/>
                </a:lnTo>
                <a:cubicBezTo>
                  <a:pt x="10803" y="19506"/>
                  <a:pt x="10798" y="18467"/>
                  <a:pt x="10361" y="17810"/>
                </a:cubicBezTo>
                <a:lnTo>
                  <a:pt x="10128" y="17475"/>
                </a:lnTo>
                <a:cubicBezTo>
                  <a:pt x="9850" y="17057"/>
                  <a:pt x="9445" y="16924"/>
                  <a:pt x="9066" y="17028"/>
                </a:cubicBezTo>
                <a:cubicBezTo>
                  <a:pt x="9089" y="16541"/>
                  <a:pt x="8983" y="16047"/>
                  <a:pt x="8735" y="15675"/>
                </a:cubicBezTo>
                <a:lnTo>
                  <a:pt x="8509" y="15329"/>
                </a:lnTo>
                <a:cubicBezTo>
                  <a:pt x="8231" y="14911"/>
                  <a:pt x="7819" y="14788"/>
                  <a:pt x="7440" y="14893"/>
                </a:cubicBezTo>
                <a:cubicBezTo>
                  <a:pt x="7442" y="14854"/>
                  <a:pt x="7455" y="14820"/>
                  <a:pt x="7455" y="14781"/>
                </a:cubicBezTo>
                <a:cubicBezTo>
                  <a:pt x="7457" y="14312"/>
                  <a:pt x="7338" y="13871"/>
                  <a:pt x="7117" y="13541"/>
                </a:cubicBezTo>
                <a:lnTo>
                  <a:pt x="6883" y="13194"/>
                </a:lnTo>
                <a:cubicBezTo>
                  <a:pt x="6589" y="12755"/>
                  <a:pt x="6149" y="12630"/>
                  <a:pt x="5754" y="12769"/>
                </a:cubicBezTo>
                <a:cubicBezTo>
                  <a:pt x="5755" y="12746"/>
                  <a:pt x="5762" y="12726"/>
                  <a:pt x="5762" y="12702"/>
                </a:cubicBezTo>
                <a:cubicBezTo>
                  <a:pt x="5763" y="12233"/>
                  <a:pt x="5637" y="11794"/>
                  <a:pt x="5416" y="11462"/>
                </a:cubicBezTo>
                <a:lnTo>
                  <a:pt x="5190" y="11104"/>
                </a:lnTo>
                <a:cubicBezTo>
                  <a:pt x="4804" y="10525"/>
                  <a:pt x="4169" y="10478"/>
                  <a:pt x="3714" y="10903"/>
                </a:cubicBezTo>
                <a:lnTo>
                  <a:pt x="2728" y="10165"/>
                </a:lnTo>
                <a:lnTo>
                  <a:pt x="4098" y="4365"/>
                </a:lnTo>
                <a:close/>
                <a:moveTo>
                  <a:pt x="4347" y="11652"/>
                </a:moveTo>
                <a:cubicBezTo>
                  <a:pt x="4473" y="11652"/>
                  <a:pt x="4590" y="11722"/>
                  <a:pt x="4678" y="11853"/>
                </a:cubicBezTo>
                <a:lnTo>
                  <a:pt x="4911" y="12199"/>
                </a:lnTo>
                <a:cubicBezTo>
                  <a:pt x="4998" y="12330"/>
                  <a:pt x="5047" y="12505"/>
                  <a:pt x="5047" y="12691"/>
                </a:cubicBezTo>
                <a:cubicBezTo>
                  <a:pt x="5046" y="12876"/>
                  <a:pt x="4998" y="13055"/>
                  <a:pt x="4911" y="13183"/>
                </a:cubicBezTo>
                <a:lnTo>
                  <a:pt x="4437" y="13865"/>
                </a:lnTo>
                <a:cubicBezTo>
                  <a:pt x="4262" y="14123"/>
                  <a:pt x="3957" y="14127"/>
                  <a:pt x="3782" y="13865"/>
                </a:cubicBezTo>
                <a:lnTo>
                  <a:pt x="3549" y="13518"/>
                </a:lnTo>
                <a:cubicBezTo>
                  <a:pt x="3368" y="13245"/>
                  <a:pt x="3367" y="12802"/>
                  <a:pt x="3549" y="12535"/>
                </a:cubicBezTo>
                <a:lnTo>
                  <a:pt x="4016" y="11853"/>
                </a:lnTo>
                <a:cubicBezTo>
                  <a:pt x="4103" y="11724"/>
                  <a:pt x="4222" y="11652"/>
                  <a:pt x="4347" y="11652"/>
                </a:cubicBezTo>
                <a:close/>
                <a:moveTo>
                  <a:pt x="6040" y="13731"/>
                </a:moveTo>
                <a:cubicBezTo>
                  <a:pt x="6167" y="13731"/>
                  <a:pt x="6284" y="13812"/>
                  <a:pt x="6372" y="13943"/>
                </a:cubicBezTo>
                <a:lnTo>
                  <a:pt x="6605" y="14289"/>
                </a:lnTo>
                <a:cubicBezTo>
                  <a:pt x="6692" y="14419"/>
                  <a:pt x="6741" y="14586"/>
                  <a:pt x="6740" y="14770"/>
                </a:cubicBezTo>
                <a:cubicBezTo>
                  <a:pt x="6740" y="14957"/>
                  <a:pt x="6693" y="15133"/>
                  <a:pt x="6605" y="15262"/>
                </a:cubicBezTo>
                <a:lnTo>
                  <a:pt x="5664" y="16648"/>
                </a:lnTo>
                <a:cubicBezTo>
                  <a:pt x="5488" y="16905"/>
                  <a:pt x="5184" y="16899"/>
                  <a:pt x="5009" y="16636"/>
                </a:cubicBezTo>
                <a:lnTo>
                  <a:pt x="4776" y="16290"/>
                </a:lnTo>
                <a:cubicBezTo>
                  <a:pt x="4689" y="16160"/>
                  <a:pt x="4640" y="15983"/>
                  <a:pt x="4640" y="15798"/>
                </a:cubicBezTo>
                <a:cubicBezTo>
                  <a:pt x="4641" y="15613"/>
                  <a:pt x="4687" y="15448"/>
                  <a:pt x="4776" y="15318"/>
                </a:cubicBezTo>
                <a:lnTo>
                  <a:pt x="5717" y="13932"/>
                </a:lnTo>
                <a:cubicBezTo>
                  <a:pt x="5804" y="13803"/>
                  <a:pt x="5916" y="13731"/>
                  <a:pt x="6040" y="13731"/>
                </a:cubicBezTo>
                <a:close/>
                <a:moveTo>
                  <a:pt x="7666" y="15876"/>
                </a:moveTo>
                <a:cubicBezTo>
                  <a:pt x="7792" y="15876"/>
                  <a:pt x="7910" y="15947"/>
                  <a:pt x="7997" y="16078"/>
                </a:cubicBezTo>
                <a:lnTo>
                  <a:pt x="8231" y="16424"/>
                </a:lnTo>
                <a:cubicBezTo>
                  <a:pt x="8411" y="16694"/>
                  <a:pt x="8412" y="17139"/>
                  <a:pt x="8231" y="17408"/>
                </a:cubicBezTo>
                <a:lnTo>
                  <a:pt x="7523" y="18436"/>
                </a:lnTo>
                <a:cubicBezTo>
                  <a:pt x="7347" y="18694"/>
                  <a:pt x="7043" y="18698"/>
                  <a:pt x="6868" y="18436"/>
                </a:cubicBezTo>
                <a:lnTo>
                  <a:pt x="6635" y="18078"/>
                </a:lnTo>
                <a:cubicBezTo>
                  <a:pt x="6548" y="17950"/>
                  <a:pt x="6499" y="17783"/>
                  <a:pt x="6500" y="17598"/>
                </a:cubicBezTo>
                <a:cubicBezTo>
                  <a:pt x="6500" y="17412"/>
                  <a:pt x="6547" y="17234"/>
                  <a:pt x="6635" y="17106"/>
                </a:cubicBezTo>
                <a:lnTo>
                  <a:pt x="7335" y="16078"/>
                </a:lnTo>
                <a:cubicBezTo>
                  <a:pt x="7422" y="15949"/>
                  <a:pt x="7542" y="15876"/>
                  <a:pt x="7666" y="15876"/>
                </a:cubicBezTo>
                <a:close/>
                <a:moveTo>
                  <a:pt x="9292" y="18011"/>
                </a:moveTo>
                <a:cubicBezTo>
                  <a:pt x="9419" y="18011"/>
                  <a:pt x="9535" y="18091"/>
                  <a:pt x="9623" y="18223"/>
                </a:cubicBezTo>
                <a:lnTo>
                  <a:pt x="9857" y="18559"/>
                </a:lnTo>
                <a:cubicBezTo>
                  <a:pt x="10038" y="18830"/>
                  <a:pt x="10031" y="19276"/>
                  <a:pt x="9849" y="19542"/>
                </a:cubicBezTo>
                <a:lnTo>
                  <a:pt x="9382" y="20224"/>
                </a:lnTo>
                <a:cubicBezTo>
                  <a:pt x="9206" y="20483"/>
                  <a:pt x="8894" y="20483"/>
                  <a:pt x="8720" y="20224"/>
                </a:cubicBezTo>
                <a:lnTo>
                  <a:pt x="8487" y="19878"/>
                </a:lnTo>
                <a:cubicBezTo>
                  <a:pt x="8400" y="19747"/>
                  <a:pt x="8351" y="19572"/>
                  <a:pt x="8351" y="19386"/>
                </a:cubicBezTo>
                <a:cubicBezTo>
                  <a:pt x="8352" y="19200"/>
                  <a:pt x="8408" y="19021"/>
                  <a:pt x="8494" y="18894"/>
                </a:cubicBezTo>
                <a:lnTo>
                  <a:pt x="8961" y="18212"/>
                </a:lnTo>
                <a:cubicBezTo>
                  <a:pt x="9048" y="18084"/>
                  <a:pt x="9168" y="18011"/>
                  <a:pt x="9292" y="18011"/>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299" name="Endless Reinvention"/>
          <p:cNvSpPr txBox="1"/>
          <p:nvPr/>
        </p:nvSpPr>
        <p:spPr>
          <a:xfrm>
            <a:off x="6161201" y="7219670"/>
            <a:ext cx="12525165"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FFFFFF"/>
                </a:solidFill>
              </a:defRPr>
            </a:lvl1pPr>
          </a:lstStyle>
          <a:p>
            <a:r>
              <a:t>Endless Reinvention</a:t>
            </a:r>
          </a:p>
        </p:txBody>
      </p:sp>
      <p:sp>
        <p:nvSpPr>
          <p:cNvPr id="300" name="Freeform: Shape 1272"/>
          <p:cNvSpPr/>
          <p:nvPr/>
        </p:nvSpPr>
        <p:spPr>
          <a:xfrm>
            <a:off x="19166369" y="7219670"/>
            <a:ext cx="1587501" cy="15875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818" y="0"/>
                  <a:pt x="5118" y="1208"/>
                  <a:pt x="3163" y="3163"/>
                </a:cubicBezTo>
                <a:cubicBezTo>
                  <a:pt x="1208" y="5118"/>
                  <a:pt x="0" y="7818"/>
                  <a:pt x="0" y="10800"/>
                </a:cubicBezTo>
                <a:cubicBezTo>
                  <a:pt x="0" y="13782"/>
                  <a:pt x="1208" y="16482"/>
                  <a:pt x="3163" y="18437"/>
                </a:cubicBezTo>
                <a:cubicBezTo>
                  <a:pt x="5118" y="20392"/>
                  <a:pt x="7818" y="21600"/>
                  <a:pt x="10800" y="21600"/>
                </a:cubicBezTo>
                <a:cubicBezTo>
                  <a:pt x="13782" y="21600"/>
                  <a:pt x="16482" y="20392"/>
                  <a:pt x="18437" y="18437"/>
                </a:cubicBezTo>
                <a:cubicBezTo>
                  <a:pt x="20392" y="16482"/>
                  <a:pt x="21600" y="13782"/>
                  <a:pt x="21600" y="10800"/>
                </a:cubicBezTo>
                <a:cubicBezTo>
                  <a:pt x="21600" y="7818"/>
                  <a:pt x="20392" y="5118"/>
                  <a:pt x="18437" y="3163"/>
                </a:cubicBezTo>
                <a:cubicBezTo>
                  <a:pt x="16482" y="1208"/>
                  <a:pt x="13782" y="0"/>
                  <a:pt x="10800" y="0"/>
                </a:cubicBezTo>
                <a:close/>
                <a:moveTo>
                  <a:pt x="10800" y="774"/>
                </a:moveTo>
                <a:cubicBezTo>
                  <a:pt x="13569" y="774"/>
                  <a:pt x="16077" y="1895"/>
                  <a:pt x="17891" y="3709"/>
                </a:cubicBezTo>
                <a:cubicBezTo>
                  <a:pt x="19706" y="5524"/>
                  <a:pt x="20826" y="8031"/>
                  <a:pt x="20826" y="10800"/>
                </a:cubicBezTo>
                <a:cubicBezTo>
                  <a:pt x="20826" y="13569"/>
                  <a:pt x="19706" y="16076"/>
                  <a:pt x="17891" y="17891"/>
                </a:cubicBezTo>
                <a:cubicBezTo>
                  <a:pt x="16077" y="19705"/>
                  <a:pt x="13569" y="20826"/>
                  <a:pt x="10800" y="20826"/>
                </a:cubicBezTo>
                <a:cubicBezTo>
                  <a:pt x="8031" y="20826"/>
                  <a:pt x="5524" y="19705"/>
                  <a:pt x="3709" y="17891"/>
                </a:cubicBezTo>
                <a:cubicBezTo>
                  <a:pt x="1895" y="16076"/>
                  <a:pt x="774" y="13569"/>
                  <a:pt x="774" y="10800"/>
                </a:cubicBezTo>
                <a:cubicBezTo>
                  <a:pt x="774" y="8031"/>
                  <a:pt x="1895" y="5524"/>
                  <a:pt x="3709" y="3709"/>
                </a:cubicBezTo>
                <a:cubicBezTo>
                  <a:pt x="5524" y="1895"/>
                  <a:pt x="8031" y="774"/>
                  <a:pt x="10800" y="774"/>
                </a:cubicBezTo>
                <a:close/>
                <a:moveTo>
                  <a:pt x="10800" y="1508"/>
                </a:moveTo>
                <a:cubicBezTo>
                  <a:pt x="5679" y="1508"/>
                  <a:pt x="1516" y="5679"/>
                  <a:pt x="1516" y="10800"/>
                </a:cubicBezTo>
                <a:cubicBezTo>
                  <a:pt x="1516" y="15921"/>
                  <a:pt x="5679" y="20084"/>
                  <a:pt x="10800" y="20084"/>
                </a:cubicBezTo>
                <a:cubicBezTo>
                  <a:pt x="15922" y="20084"/>
                  <a:pt x="20092" y="15921"/>
                  <a:pt x="20092" y="10800"/>
                </a:cubicBezTo>
                <a:cubicBezTo>
                  <a:pt x="20092" y="5679"/>
                  <a:pt x="15922" y="1508"/>
                  <a:pt x="10800" y="1508"/>
                </a:cubicBezTo>
                <a:close/>
                <a:moveTo>
                  <a:pt x="10800" y="2282"/>
                </a:moveTo>
                <a:cubicBezTo>
                  <a:pt x="15495" y="2282"/>
                  <a:pt x="19318" y="6105"/>
                  <a:pt x="19318" y="10800"/>
                </a:cubicBezTo>
                <a:cubicBezTo>
                  <a:pt x="19318" y="15495"/>
                  <a:pt x="15495" y="19310"/>
                  <a:pt x="10800" y="19310"/>
                </a:cubicBezTo>
                <a:cubicBezTo>
                  <a:pt x="6105" y="19310"/>
                  <a:pt x="2290" y="15495"/>
                  <a:pt x="2290" y="10800"/>
                </a:cubicBezTo>
                <a:cubicBezTo>
                  <a:pt x="2290" y="6105"/>
                  <a:pt x="6105" y="2282"/>
                  <a:pt x="10800" y="2282"/>
                </a:cubicBezTo>
                <a:close/>
                <a:moveTo>
                  <a:pt x="10800" y="3065"/>
                </a:moveTo>
                <a:cubicBezTo>
                  <a:pt x="10699" y="3066"/>
                  <a:pt x="10597" y="3097"/>
                  <a:pt x="10523" y="3171"/>
                </a:cubicBezTo>
                <a:cubicBezTo>
                  <a:pt x="10453" y="3249"/>
                  <a:pt x="10417" y="3347"/>
                  <a:pt x="10417" y="3448"/>
                </a:cubicBezTo>
                <a:cubicBezTo>
                  <a:pt x="10417" y="3549"/>
                  <a:pt x="10454" y="3647"/>
                  <a:pt x="10531" y="3717"/>
                </a:cubicBezTo>
                <a:cubicBezTo>
                  <a:pt x="10601" y="3795"/>
                  <a:pt x="10699" y="3831"/>
                  <a:pt x="10800" y="3831"/>
                </a:cubicBezTo>
                <a:cubicBezTo>
                  <a:pt x="10900" y="3831"/>
                  <a:pt x="11000" y="3795"/>
                  <a:pt x="11077" y="3717"/>
                </a:cubicBezTo>
                <a:cubicBezTo>
                  <a:pt x="11147" y="3647"/>
                  <a:pt x="11191" y="3549"/>
                  <a:pt x="11191" y="3448"/>
                </a:cubicBezTo>
                <a:cubicBezTo>
                  <a:pt x="11191" y="3347"/>
                  <a:pt x="11147" y="3248"/>
                  <a:pt x="11069" y="3163"/>
                </a:cubicBezTo>
                <a:cubicBezTo>
                  <a:pt x="10996" y="3093"/>
                  <a:pt x="10901" y="3064"/>
                  <a:pt x="10800" y="3065"/>
                </a:cubicBezTo>
                <a:close/>
                <a:moveTo>
                  <a:pt x="15332" y="5779"/>
                </a:moveTo>
                <a:cubicBezTo>
                  <a:pt x="15238" y="5810"/>
                  <a:pt x="15152" y="5879"/>
                  <a:pt x="15104" y="5975"/>
                </a:cubicBezTo>
                <a:lnTo>
                  <a:pt x="13001" y="10189"/>
                </a:lnTo>
                <a:cubicBezTo>
                  <a:pt x="12892" y="9794"/>
                  <a:pt x="12715" y="9414"/>
                  <a:pt x="12398" y="9113"/>
                </a:cubicBezTo>
                <a:cubicBezTo>
                  <a:pt x="12115" y="8845"/>
                  <a:pt x="11774" y="8698"/>
                  <a:pt x="11419" y="8599"/>
                </a:cubicBezTo>
                <a:lnTo>
                  <a:pt x="13645" y="7483"/>
                </a:lnTo>
                <a:cubicBezTo>
                  <a:pt x="13836" y="7387"/>
                  <a:pt x="13911" y="7159"/>
                  <a:pt x="13816" y="6969"/>
                </a:cubicBezTo>
                <a:cubicBezTo>
                  <a:pt x="13720" y="6777"/>
                  <a:pt x="13485" y="6695"/>
                  <a:pt x="13294" y="6790"/>
                </a:cubicBezTo>
                <a:lnTo>
                  <a:pt x="10482" y="8200"/>
                </a:lnTo>
                <a:cubicBezTo>
                  <a:pt x="10085" y="8398"/>
                  <a:pt x="9721" y="8662"/>
                  <a:pt x="9374" y="8974"/>
                </a:cubicBezTo>
                <a:cubicBezTo>
                  <a:pt x="9361" y="8984"/>
                  <a:pt x="9345" y="8988"/>
                  <a:pt x="9333" y="8999"/>
                </a:cubicBezTo>
                <a:cubicBezTo>
                  <a:pt x="9326" y="9004"/>
                  <a:pt x="9331" y="9017"/>
                  <a:pt x="9325" y="9023"/>
                </a:cubicBezTo>
                <a:cubicBezTo>
                  <a:pt x="9267" y="9076"/>
                  <a:pt x="9202" y="9113"/>
                  <a:pt x="9145" y="9170"/>
                </a:cubicBezTo>
                <a:cubicBezTo>
                  <a:pt x="8762" y="9554"/>
                  <a:pt x="8441" y="9990"/>
                  <a:pt x="8200" y="10474"/>
                </a:cubicBezTo>
                <a:lnTo>
                  <a:pt x="5803" y="15275"/>
                </a:lnTo>
                <a:cubicBezTo>
                  <a:pt x="5729" y="15425"/>
                  <a:pt x="5759" y="15605"/>
                  <a:pt x="5877" y="15723"/>
                </a:cubicBezTo>
                <a:cubicBezTo>
                  <a:pt x="5951" y="15798"/>
                  <a:pt x="6046" y="15837"/>
                  <a:pt x="6146" y="15837"/>
                </a:cubicBezTo>
                <a:cubicBezTo>
                  <a:pt x="6205" y="15837"/>
                  <a:pt x="6270" y="15823"/>
                  <a:pt x="6325" y="15797"/>
                </a:cubicBezTo>
                <a:lnTo>
                  <a:pt x="11118" y="13400"/>
                </a:lnTo>
                <a:cubicBezTo>
                  <a:pt x="11601" y="13159"/>
                  <a:pt x="12042" y="12835"/>
                  <a:pt x="12455" y="12422"/>
                </a:cubicBezTo>
                <a:cubicBezTo>
                  <a:pt x="12464" y="12412"/>
                  <a:pt x="12478" y="12408"/>
                  <a:pt x="12487" y="12398"/>
                </a:cubicBezTo>
                <a:cubicBezTo>
                  <a:pt x="12528" y="12354"/>
                  <a:pt x="12540" y="12296"/>
                  <a:pt x="12577" y="12251"/>
                </a:cubicBezTo>
                <a:cubicBezTo>
                  <a:pt x="12895" y="11904"/>
                  <a:pt x="13189" y="11538"/>
                  <a:pt x="13400" y="11118"/>
                </a:cubicBezTo>
                <a:lnTo>
                  <a:pt x="15797" y="6317"/>
                </a:lnTo>
                <a:cubicBezTo>
                  <a:pt x="15892" y="6125"/>
                  <a:pt x="15817" y="5899"/>
                  <a:pt x="15625" y="5803"/>
                </a:cubicBezTo>
                <a:cubicBezTo>
                  <a:pt x="15530" y="5756"/>
                  <a:pt x="15426" y="5748"/>
                  <a:pt x="15332" y="5779"/>
                </a:cubicBezTo>
                <a:close/>
                <a:moveTo>
                  <a:pt x="10857" y="9251"/>
                </a:moveTo>
                <a:cubicBezTo>
                  <a:pt x="11222" y="9265"/>
                  <a:pt x="11586" y="9408"/>
                  <a:pt x="11868" y="9675"/>
                </a:cubicBezTo>
                <a:cubicBezTo>
                  <a:pt x="12455" y="10233"/>
                  <a:pt x="12489" y="11142"/>
                  <a:pt x="11990" y="11762"/>
                </a:cubicBezTo>
                <a:cubicBezTo>
                  <a:pt x="11954" y="11801"/>
                  <a:pt x="11938" y="11846"/>
                  <a:pt x="11900" y="11884"/>
                </a:cubicBezTo>
                <a:cubicBezTo>
                  <a:pt x="11618" y="12170"/>
                  <a:pt x="11244" y="12330"/>
                  <a:pt x="10841" y="12341"/>
                </a:cubicBezTo>
                <a:cubicBezTo>
                  <a:pt x="10428" y="12351"/>
                  <a:pt x="10032" y="12201"/>
                  <a:pt x="9732" y="11917"/>
                </a:cubicBezTo>
                <a:cubicBezTo>
                  <a:pt x="9577" y="11770"/>
                  <a:pt x="9333" y="11778"/>
                  <a:pt x="9186" y="11933"/>
                </a:cubicBezTo>
                <a:cubicBezTo>
                  <a:pt x="9039" y="12088"/>
                  <a:pt x="9047" y="12332"/>
                  <a:pt x="9202" y="12479"/>
                </a:cubicBezTo>
                <a:cubicBezTo>
                  <a:pt x="9480" y="12743"/>
                  <a:pt x="9821" y="12900"/>
                  <a:pt x="10181" y="13001"/>
                </a:cubicBezTo>
                <a:lnTo>
                  <a:pt x="7018" y="14582"/>
                </a:lnTo>
                <a:lnTo>
                  <a:pt x="8893" y="10824"/>
                </a:lnTo>
                <a:cubicBezTo>
                  <a:pt x="9097" y="10414"/>
                  <a:pt x="9371" y="10045"/>
                  <a:pt x="9724" y="9691"/>
                </a:cubicBezTo>
                <a:cubicBezTo>
                  <a:pt x="9797" y="9619"/>
                  <a:pt x="9892" y="9579"/>
                  <a:pt x="9969" y="9512"/>
                </a:cubicBezTo>
                <a:cubicBezTo>
                  <a:pt x="10241" y="9336"/>
                  <a:pt x="10546" y="9239"/>
                  <a:pt x="10857" y="9251"/>
                </a:cubicBezTo>
                <a:close/>
                <a:moveTo>
                  <a:pt x="3448" y="10417"/>
                </a:moveTo>
                <a:cubicBezTo>
                  <a:pt x="3347" y="10417"/>
                  <a:pt x="3256" y="10453"/>
                  <a:pt x="3171" y="10531"/>
                </a:cubicBezTo>
                <a:cubicBezTo>
                  <a:pt x="3032" y="10678"/>
                  <a:pt x="3024" y="10930"/>
                  <a:pt x="3171" y="11077"/>
                </a:cubicBezTo>
                <a:cubicBezTo>
                  <a:pt x="3248" y="11147"/>
                  <a:pt x="3347" y="11191"/>
                  <a:pt x="3448" y="11191"/>
                </a:cubicBezTo>
                <a:cubicBezTo>
                  <a:pt x="3549" y="11191"/>
                  <a:pt x="3647" y="11146"/>
                  <a:pt x="3717" y="11069"/>
                </a:cubicBezTo>
                <a:cubicBezTo>
                  <a:pt x="3795" y="10999"/>
                  <a:pt x="3831" y="10900"/>
                  <a:pt x="3831" y="10800"/>
                </a:cubicBezTo>
                <a:cubicBezTo>
                  <a:pt x="3831" y="10699"/>
                  <a:pt x="3795" y="10600"/>
                  <a:pt x="3717" y="10523"/>
                </a:cubicBezTo>
                <a:cubicBezTo>
                  <a:pt x="3647" y="10453"/>
                  <a:pt x="3549" y="10417"/>
                  <a:pt x="3448" y="10417"/>
                </a:cubicBezTo>
                <a:close/>
                <a:moveTo>
                  <a:pt x="18152" y="10417"/>
                </a:moveTo>
                <a:cubicBezTo>
                  <a:pt x="18052" y="10417"/>
                  <a:pt x="17960" y="10453"/>
                  <a:pt x="17875" y="10531"/>
                </a:cubicBezTo>
                <a:cubicBezTo>
                  <a:pt x="17736" y="10678"/>
                  <a:pt x="17736" y="10930"/>
                  <a:pt x="17883" y="11077"/>
                </a:cubicBezTo>
                <a:cubicBezTo>
                  <a:pt x="17961" y="11147"/>
                  <a:pt x="18052" y="11191"/>
                  <a:pt x="18152" y="11191"/>
                </a:cubicBezTo>
                <a:cubicBezTo>
                  <a:pt x="18253" y="11191"/>
                  <a:pt x="18344" y="11146"/>
                  <a:pt x="18421" y="11069"/>
                </a:cubicBezTo>
                <a:cubicBezTo>
                  <a:pt x="18499" y="10999"/>
                  <a:pt x="18535" y="10900"/>
                  <a:pt x="18535" y="10800"/>
                </a:cubicBezTo>
                <a:cubicBezTo>
                  <a:pt x="18535" y="10699"/>
                  <a:pt x="18499" y="10600"/>
                  <a:pt x="18421" y="10523"/>
                </a:cubicBezTo>
                <a:cubicBezTo>
                  <a:pt x="18344" y="10453"/>
                  <a:pt x="18253" y="10417"/>
                  <a:pt x="18152" y="10417"/>
                </a:cubicBezTo>
                <a:close/>
                <a:moveTo>
                  <a:pt x="10800" y="17769"/>
                </a:moveTo>
                <a:cubicBezTo>
                  <a:pt x="10699" y="17770"/>
                  <a:pt x="10597" y="17810"/>
                  <a:pt x="10523" y="17883"/>
                </a:cubicBezTo>
                <a:cubicBezTo>
                  <a:pt x="10453" y="17961"/>
                  <a:pt x="10417" y="18052"/>
                  <a:pt x="10417" y="18152"/>
                </a:cubicBezTo>
                <a:cubicBezTo>
                  <a:pt x="10417" y="18253"/>
                  <a:pt x="10454" y="18344"/>
                  <a:pt x="10531" y="18421"/>
                </a:cubicBezTo>
                <a:cubicBezTo>
                  <a:pt x="10601" y="18499"/>
                  <a:pt x="10699" y="18535"/>
                  <a:pt x="10800" y="18535"/>
                </a:cubicBezTo>
                <a:cubicBezTo>
                  <a:pt x="10900" y="18535"/>
                  <a:pt x="11000" y="18499"/>
                  <a:pt x="11077" y="18421"/>
                </a:cubicBezTo>
                <a:cubicBezTo>
                  <a:pt x="11147" y="18344"/>
                  <a:pt x="11191" y="18253"/>
                  <a:pt x="11191" y="18152"/>
                </a:cubicBezTo>
                <a:cubicBezTo>
                  <a:pt x="11191" y="18052"/>
                  <a:pt x="11147" y="17960"/>
                  <a:pt x="11069" y="17875"/>
                </a:cubicBezTo>
                <a:cubicBezTo>
                  <a:pt x="10996" y="17805"/>
                  <a:pt x="10901" y="17768"/>
                  <a:pt x="10800" y="17769"/>
                </a:cubicBezTo>
                <a:close/>
              </a:path>
            </a:pathLst>
          </a:custGeom>
          <a:solidFill>
            <a:srgbClr val="FFFFFF"/>
          </a:solidFill>
          <a:ln w="12700">
            <a:miter lim="400000"/>
          </a:ln>
        </p:spPr>
        <p:txBody>
          <a:bodyPr lIns="30136" tIns="30136" rIns="30136" bIns="30136" anchor="ctr"/>
          <a:lstStyle/>
          <a:p>
            <a:pPr defTabSz="914400">
              <a:defRPr sz="1400" b="1">
                <a:solidFill>
                  <a:srgbClr val="000000"/>
                </a:solidFill>
                <a:latin typeface="Arial"/>
                <a:ea typeface="Arial"/>
                <a:cs typeface="Arial"/>
                <a:sym typeface="Arial"/>
              </a:defRPr>
            </a:pPr>
            <a:endParaRPr/>
          </a:p>
        </p:txBody>
      </p:sp>
      <p:sp>
        <p:nvSpPr>
          <p:cNvPr id="301" name="Lorem ipsum dolor sit amet, consectetur adipiscing elit, sed do eiusmod tempor incididunt ut labore et dolore magna aliqua."/>
          <p:cNvSpPr txBox="1"/>
          <p:nvPr/>
        </p:nvSpPr>
        <p:spPr>
          <a:xfrm>
            <a:off x="6173851" y="11598754"/>
            <a:ext cx="8964255"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 consectetur adipiscing elit, sed do eiusmod tempor incididunt ut labore et dolore magna aliqua.</a:t>
            </a:r>
          </a:p>
        </p:txBody>
      </p:sp>
      <p:sp>
        <p:nvSpPr>
          <p:cNvPr id="4" name="Picture Placeholder 3">
            <a:extLst>
              <a:ext uri="{FF2B5EF4-FFF2-40B4-BE49-F238E27FC236}">
                <a16:creationId xmlns:a16="http://schemas.microsoft.com/office/drawing/2014/main" id="{C895A7A5-9FAF-684E-A6A6-BA525B3DAD12}"/>
              </a:ext>
            </a:extLst>
          </p:cNvPr>
          <p:cNvSpPr>
            <a:spLocks noGrp="1"/>
          </p:cNvSpPr>
          <p:nvPr>
            <p:ph type="pic" idx="21"/>
          </p:nvPr>
        </p:nvSpPr>
        <p:spPr/>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305"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306"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307"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308"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309" name="Mission Minded. Sustainably Focused"/>
          <p:cNvSpPr txBox="1"/>
          <p:nvPr/>
        </p:nvSpPr>
        <p:spPr>
          <a:xfrm>
            <a:off x="6161201" y="3690949"/>
            <a:ext cx="13014914" cy="307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Mission Minded. Sustainably Focused</a:t>
            </a:r>
          </a:p>
        </p:txBody>
      </p:sp>
      <p:sp>
        <p:nvSpPr>
          <p:cNvPr id="310" name="2021"/>
          <p:cNvSpPr txBox="1"/>
          <p:nvPr/>
        </p:nvSpPr>
        <p:spPr>
          <a:xfrm>
            <a:off x="6161201" y="11710514"/>
            <a:ext cx="1618795"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4700">
                <a:solidFill>
                  <a:srgbClr val="929292"/>
                </a:solidFill>
                <a:latin typeface="Raleway Medium"/>
                <a:ea typeface="Raleway Medium"/>
                <a:cs typeface="Raleway Medium"/>
                <a:sym typeface="Raleway Medium"/>
              </a:defRPr>
            </a:lvl1pPr>
          </a:lstStyle>
          <a:p>
            <a:r>
              <a:t>2021</a:t>
            </a:r>
          </a:p>
        </p:txBody>
      </p:sp>
      <p:sp>
        <p:nvSpPr>
          <p:cNvPr id="311" name="Premium Wellness"/>
          <p:cNvSpPr txBox="1"/>
          <p:nvPr/>
        </p:nvSpPr>
        <p:spPr>
          <a:xfrm>
            <a:off x="1267841" y="7946278"/>
            <a:ext cx="3346133"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Premium Wellness</a:t>
            </a:r>
          </a:p>
        </p:txBody>
      </p:sp>
      <p:sp>
        <p:nvSpPr>
          <p:cNvPr id="312" name="Diam maecenas ultricies mi eget mauris pharetra. Tellus at urna condimentum mattis. Sed tempus urna."/>
          <p:cNvSpPr txBox="1"/>
          <p:nvPr/>
        </p:nvSpPr>
        <p:spPr>
          <a:xfrm>
            <a:off x="1267841" y="8733678"/>
            <a:ext cx="4129439" cy="1795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Diam maecenas ultricies mi eget mauris pharetra. Tellus at urna condimentum mattis. Sed tempus urna.</a:t>
            </a:r>
          </a:p>
        </p:txBody>
      </p:sp>
      <p:sp>
        <p:nvSpPr>
          <p:cNvPr id="313" name="Local Market"/>
          <p:cNvSpPr txBox="1"/>
          <p:nvPr/>
        </p:nvSpPr>
        <p:spPr>
          <a:xfrm>
            <a:off x="6161201" y="7945405"/>
            <a:ext cx="2334782"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Local Market</a:t>
            </a:r>
          </a:p>
        </p:txBody>
      </p:sp>
      <p:sp>
        <p:nvSpPr>
          <p:cNvPr id="314" name="Diam maecenas ultricies mi eget mauris pharetra. Tellus at urna condimentum mattis. Sed tempus urna."/>
          <p:cNvSpPr txBox="1"/>
          <p:nvPr/>
        </p:nvSpPr>
        <p:spPr>
          <a:xfrm>
            <a:off x="6161201" y="8732805"/>
            <a:ext cx="4129439" cy="1795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Diam maecenas ultricies mi eget mauris pharetra. Tellus at urna condimentum mattis. Sed tempus urna.</a:t>
            </a:r>
          </a:p>
        </p:txBody>
      </p:sp>
      <p:sp>
        <p:nvSpPr>
          <p:cNvPr id="315" name="Ocean Forward"/>
          <p:cNvSpPr txBox="1"/>
          <p:nvPr/>
        </p:nvSpPr>
        <p:spPr>
          <a:xfrm>
            <a:off x="11054562" y="7946278"/>
            <a:ext cx="274506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Ocean Forward</a:t>
            </a:r>
          </a:p>
        </p:txBody>
      </p:sp>
      <p:sp>
        <p:nvSpPr>
          <p:cNvPr id="316" name="Diam maecenas ultricies mi eget mauris pharetra. Tellus at urna condimentum mattis. Sed tempus urna."/>
          <p:cNvSpPr txBox="1"/>
          <p:nvPr/>
        </p:nvSpPr>
        <p:spPr>
          <a:xfrm>
            <a:off x="11054562" y="8733678"/>
            <a:ext cx="4129439" cy="17957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Diam maecenas ultricies mi eget mauris pharetra. Tellus at urna condimentum mattis. Sed tempus urna.</a:t>
            </a:r>
          </a:p>
        </p:txBody>
      </p:sp>
      <p:sp>
        <p:nvSpPr>
          <p:cNvPr id="4" name="Picture Placeholder 3">
            <a:extLst>
              <a:ext uri="{FF2B5EF4-FFF2-40B4-BE49-F238E27FC236}">
                <a16:creationId xmlns:a16="http://schemas.microsoft.com/office/drawing/2014/main" id="{B8444E56-852C-5D41-A195-EA0CE963C4CC}"/>
              </a:ext>
            </a:extLst>
          </p:cNvPr>
          <p:cNvSpPr>
            <a:spLocks noGrp="1"/>
          </p:cNvSpPr>
          <p:nvPr>
            <p:ph type="pic" sz="quarter" idx="21"/>
          </p:nvPr>
        </p:nvSpPr>
        <p:spPr/>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320"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321"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322"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323" name="Lorem ipsum dolor sit amet"/>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a:t>
            </a:r>
          </a:p>
        </p:txBody>
      </p:sp>
      <p:sp>
        <p:nvSpPr>
          <p:cNvPr id="324" name="SWOT"/>
          <p:cNvSpPr txBox="1"/>
          <p:nvPr/>
        </p:nvSpPr>
        <p:spPr>
          <a:xfrm>
            <a:off x="6161201" y="3690949"/>
            <a:ext cx="13014914"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10000" b="1">
                <a:solidFill>
                  <a:srgbClr val="000000"/>
                </a:solidFill>
              </a:defRPr>
            </a:lvl1pPr>
          </a:lstStyle>
          <a:p>
            <a:r>
              <a:t>SWOT</a:t>
            </a:r>
          </a:p>
        </p:txBody>
      </p:sp>
      <p:sp>
        <p:nvSpPr>
          <p:cNvPr id="325" name="Strength"/>
          <p:cNvSpPr txBox="1"/>
          <p:nvPr/>
        </p:nvSpPr>
        <p:spPr>
          <a:xfrm>
            <a:off x="6161201" y="6354682"/>
            <a:ext cx="160554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Strength</a:t>
            </a:r>
          </a:p>
        </p:txBody>
      </p:sp>
      <p:sp>
        <p:nvSpPr>
          <p:cNvPr id="326" name="• Diam maecenas ultraviolet"/>
          <p:cNvSpPr txBox="1"/>
          <p:nvPr/>
        </p:nvSpPr>
        <p:spPr>
          <a:xfrm>
            <a:off x="6161201" y="7142082"/>
            <a:ext cx="4129439"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Diam maecenas ultraviolet</a:t>
            </a:r>
          </a:p>
        </p:txBody>
      </p:sp>
      <p:sp>
        <p:nvSpPr>
          <p:cNvPr id="327" name="Opportunity"/>
          <p:cNvSpPr txBox="1"/>
          <p:nvPr/>
        </p:nvSpPr>
        <p:spPr>
          <a:xfrm>
            <a:off x="6161201" y="9927435"/>
            <a:ext cx="2184516"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Opportunity</a:t>
            </a:r>
          </a:p>
        </p:txBody>
      </p:sp>
      <p:sp>
        <p:nvSpPr>
          <p:cNvPr id="328" name="Weakness"/>
          <p:cNvSpPr txBox="1"/>
          <p:nvPr/>
        </p:nvSpPr>
        <p:spPr>
          <a:xfrm>
            <a:off x="12007457" y="6354682"/>
            <a:ext cx="1894663"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Weakness</a:t>
            </a:r>
          </a:p>
        </p:txBody>
      </p:sp>
      <p:sp>
        <p:nvSpPr>
          <p:cNvPr id="329" name="Threat"/>
          <p:cNvSpPr txBox="1"/>
          <p:nvPr/>
        </p:nvSpPr>
        <p:spPr>
          <a:xfrm>
            <a:off x="12007457" y="9927434"/>
            <a:ext cx="1236879"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900">
                <a:solidFill>
                  <a:schemeClr val="accent6">
                    <a:hueOff val="3873820"/>
                    <a:satOff val="-27672"/>
                  </a:schemeClr>
                </a:solidFill>
                <a:latin typeface="Raleway Medium"/>
                <a:ea typeface="Raleway Medium"/>
                <a:cs typeface="Raleway Medium"/>
                <a:sym typeface="Raleway Medium"/>
              </a:defRPr>
            </a:lvl1pPr>
          </a:lstStyle>
          <a:p>
            <a:r>
              <a:t>Threat</a:t>
            </a:r>
          </a:p>
        </p:txBody>
      </p:sp>
      <p:sp>
        <p:nvSpPr>
          <p:cNvPr id="330" name="• Diam maecenas ultra"/>
          <p:cNvSpPr txBox="1"/>
          <p:nvPr/>
        </p:nvSpPr>
        <p:spPr>
          <a:xfrm>
            <a:off x="6161201" y="7611982"/>
            <a:ext cx="3469663"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Diam maecenas ultra</a:t>
            </a:r>
          </a:p>
        </p:txBody>
      </p:sp>
      <p:sp>
        <p:nvSpPr>
          <p:cNvPr id="331" name="• Mauris pharetra at"/>
          <p:cNvSpPr txBox="1"/>
          <p:nvPr/>
        </p:nvSpPr>
        <p:spPr>
          <a:xfrm>
            <a:off x="6161201" y="8081882"/>
            <a:ext cx="3469663"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Mauris pharetra at</a:t>
            </a:r>
          </a:p>
        </p:txBody>
      </p:sp>
      <p:sp>
        <p:nvSpPr>
          <p:cNvPr id="332" name="• Sed tempus urna oeo"/>
          <p:cNvSpPr txBox="1"/>
          <p:nvPr/>
        </p:nvSpPr>
        <p:spPr>
          <a:xfrm>
            <a:off x="6161201" y="8566508"/>
            <a:ext cx="3469663"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Sed tempus urna oeo</a:t>
            </a:r>
          </a:p>
        </p:txBody>
      </p:sp>
      <p:sp>
        <p:nvSpPr>
          <p:cNvPr id="333" name="• Lorem tellus at urna"/>
          <p:cNvSpPr txBox="1"/>
          <p:nvPr/>
        </p:nvSpPr>
        <p:spPr>
          <a:xfrm>
            <a:off x="12007457" y="7142082"/>
            <a:ext cx="3469662"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Lorem tellus at urna</a:t>
            </a:r>
          </a:p>
        </p:txBody>
      </p:sp>
      <p:sp>
        <p:nvSpPr>
          <p:cNvPr id="334" name="• Urna condimentum mattis. Sed tempus urna."/>
          <p:cNvSpPr txBox="1"/>
          <p:nvPr/>
        </p:nvSpPr>
        <p:spPr>
          <a:xfrm>
            <a:off x="12007457" y="7611982"/>
            <a:ext cx="412943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Urna condimentum mattis. Sed tempus urna.</a:t>
            </a:r>
          </a:p>
        </p:txBody>
      </p:sp>
      <p:sp>
        <p:nvSpPr>
          <p:cNvPr id="335" name="• Tellus at urna condimentum"/>
          <p:cNvSpPr txBox="1"/>
          <p:nvPr/>
        </p:nvSpPr>
        <p:spPr>
          <a:xfrm>
            <a:off x="6161201" y="10714834"/>
            <a:ext cx="4369030"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Tellus at urna condimentum</a:t>
            </a:r>
          </a:p>
        </p:txBody>
      </p:sp>
      <p:sp>
        <p:nvSpPr>
          <p:cNvPr id="336" name="• Lorem ipsum dolor amet"/>
          <p:cNvSpPr txBox="1"/>
          <p:nvPr/>
        </p:nvSpPr>
        <p:spPr>
          <a:xfrm>
            <a:off x="6161201" y="11184734"/>
            <a:ext cx="4129439"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Lorem ipsum dolor amet</a:t>
            </a:r>
          </a:p>
        </p:txBody>
      </p:sp>
      <p:sp>
        <p:nvSpPr>
          <p:cNvPr id="337" name="• Tellus at urna condi"/>
          <p:cNvSpPr txBox="1"/>
          <p:nvPr/>
        </p:nvSpPr>
        <p:spPr>
          <a:xfrm>
            <a:off x="6161201" y="11654634"/>
            <a:ext cx="3469663"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Tellus at urna condi</a:t>
            </a:r>
          </a:p>
        </p:txBody>
      </p:sp>
      <p:sp>
        <p:nvSpPr>
          <p:cNvPr id="338" name="• Tellus at urna condimentum"/>
          <p:cNvSpPr txBox="1"/>
          <p:nvPr/>
        </p:nvSpPr>
        <p:spPr>
          <a:xfrm>
            <a:off x="12007457" y="10714834"/>
            <a:ext cx="4369029"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Tellus at urna condimentum</a:t>
            </a:r>
          </a:p>
        </p:txBody>
      </p:sp>
      <p:sp>
        <p:nvSpPr>
          <p:cNvPr id="339" name="• Lorem tellus at urna"/>
          <p:cNvSpPr txBox="1"/>
          <p:nvPr/>
        </p:nvSpPr>
        <p:spPr>
          <a:xfrm>
            <a:off x="12007457" y="11184734"/>
            <a:ext cx="4129438"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 Lorem tellus at urna</a:t>
            </a:r>
          </a:p>
        </p:txBody>
      </p:sp>
      <p:sp>
        <p:nvSpPr>
          <p:cNvPr id="4" name="Picture Placeholder 3">
            <a:extLst>
              <a:ext uri="{FF2B5EF4-FFF2-40B4-BE49-F238E27FC236}">
                <a16:creationId xmlns:a16="http://schemas.microsoft.com/office/drawing/2014/main" id="{7E1F71D2-B2AF-7F46-BECC-A9F94D8B756E}"/>
              </a:ext>
            </a:extLst>
          </p:cNvPr>
          <p:cNvSpPr>
            <a:spLocks noGrp="1"/>
          </p:cNvSpPr>
          <p:nvPr>
            <p:ph type="pic" sz="half" idx="21"/>
          </p:nvPr>
        </p:nvSpPr>
        <p:spPr/>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Bahuraksa®"/>
          <p:cNvSpPr txBox="1"/>
          <p:nvPr/>
        </p:nvSpPr>
        <p:spPr>
          <a:xfrm>
            <a:off x="1267841" y="1265434"/>
            <a:ext cx="3636011"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700" b="1">
                <a:solidFill>
                  <a:schemeClr val="accent4">
                    <a:hueOff val="9189679"/>
                    <a:satOff val="-25861"/>
                    <a:lumOff val="-20386"/>
                  </a:schemeClr>
                </a:solidFill>
              </a:defRPr>
            </a:lvl1pPr>
          </a:lstStyle>
          <a:p>
            <a:r>
              <a:t>Bahuraksa®</a:t>
            </a:r>
          </a:p>
        </p:txBody>
      </p:sp>
      <p:sp>
        <p:nvSpPr>
          <p:cNvPr id="345" name="English"/>
          <p:cNvSpPr txBox="1"/>
          <p:nvPr/>
        </p:nvSpPr>
        <p:spPr>
          <a:xfrm rot="5400000">
            <a:off x="22517455" y="1518824"/>
            <a:ext cx="849682"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English </a:t>
            </a:r>
          </a:p>
        </p:txBody>
      </p:sp>
      <p:sp>
        <p:nvSpPr>
          <p:cNvPr id="346" name="Introduction"/>
          <p:cNvSpPr txBox="1"/>
          <p:nvPr/>
        </p:nvSpPr>
        <p:spPr>
          <a:xfrm>
            <a:off x="1267841" y="11824814"/>
            <a:ext cx="1315619"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lvl1pPr>
          </a:lstStyle>
          <a:p>
            <a:r>
              <a:t>Introduction</a:t>
            </a:r>
          </a:p>
        </p:txBody>
      </p:sp>
      <p:sp>
        <p:nvSpPr>
          <p:cNvPr id="347" name="Bahuraksa Company Ltd."/>
          <p:cNvSpPr txBox="1"/>
          <p:nvPr/>
        </p:nvSpPr>
        <p:spPr>
          <a:xfrm>
            <a:off x="1267841" y="12167714"/>
            <a:ext cx="2453743"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Bahuraksa Company Ltd.</a:t>
            </a:r>
          </a:p>
        </p:txBody>
      </p:sp>
      <p:sp>
        <p:nvSpPr>
          <p:cNvPr id="348" name="Where the Journer Begin"/>
          <p:cNvSpPr txBox="1"/>
          <p:nvPr/>
        </p:nvSpPr>
        <p:spPr>
          <a:xfrm>
            <a:off x="1271676" y="3690949"/>
            <a:ext cx="2623568" cy="9118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Where the Journer Begin</a:t>
            </a:r>
          </a:p>
        </p:txBody>
      </p:sp>
      <p:sp>
        <p:nvSpPr>
          <p:cNvPr id="349" name="Rectangle"/>
          <p:cNvSpPr/>
          <p:nvPr/>
        </p:nvSpPr>
        <p:spPr>
          <a:xfrm>
            <a:off x="7617841" y="2311966"/>
            <a:ext cx="15495906"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350" name="1992 | The Beginning"/>
          <p:cNvSpPr txBox="1"/>
          <p:nvPr/>
        </p:nvSpPr>
        <p:spPr>
          <a:xfrm>
            <a:off x="7617841" y="1289616"/>
            <a:ext cx="5884533"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t>1992 | </a:t>
            </a:r>
            <a:r>
              <a:rPr>
                <a:solidFill>
                  <a:schemeClr val="accent6">
                    <a:hueOff val="3873820"/>
                    <a:satOff val="-27672"/>
                  </a:schemeClr>
                </a:solidFill>
              </a:rPr>
              <a:t>The Beginning</a:t>
            </a:r>
          </a:p>
        </p:txBody>
      </p:sp>
      <p:sp>
        <p:nvSpPr>
          <p:cNvPr id="351" name="Lorem ipsum dolor sit amet, consectetur adipiscing elit, sed do eiusmod tempor incididunt ut labore et dolore magna aliqua. Odio pellentesque diam."/>
          <p:cNvSpPr txBox="1"/>
          <p:nvPr/>
        </p:nvSpPr>
        <p:spPr>
          <a:xfrm>
            <a:off x="7617841" y="2660887"/>
            <a:ext cx="7747953" cy="13538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 consectetur adipiscing elit, sed do eiusmod tempor incididunt ut labore et dolore magna aliqua. Odio pellentesque diam.</a:t>
            </a:r>
          </a:p>
        </p:txBody>
      </p:sp>
      <p:sp>
        <p:nvSpPr>
          <p:cNvPr id="352" name="Rectangle"/>
          <p:cNvSpPr/>
          <p:nvPr/>
        </p:nvSpPr>
        <p:spPr>
          <a:xfrm>
            <a:off x="7617840" y="6338965"/>
            <a:ext cx="15495906"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353" name="2008 | The Middle Age"/>
          <p:cNvSpPr txBox="1"/>
          <p:nvPr/>
        </p:nvSpPr>
        <p:spPr>
          <a:xfrm>
            <a:off x="7617840" y="5316615"/>
            <a:ext cx="6359666"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t>2008 |</a:t>
            </a:r>
            <a:r>
              <a:rPr>
                <a:solidFill>
                  <a:schemeClr val="accent6">
                    <a:hueOff val="3873820"/>
                    <a:satOff val="-27672"/>
                  </a:schemeClr>
                </a:solidFill>
              </a:rPr>
              <a:t> The Middle Age</a:t>
            </a:r>
          </a:p>
        </p:txBody>
      </p:sp>
      <p:sp>
        <p:nvSpPr>
          <p:cNvPr id="354" name="Lorem ipsum dolor sit amet, consectetur adipiscing elit, sed do eiusmod tempor incididunt ut labore et dolore magna aliqua. Odio pellentesque diam."/>
          <p:cNvSpPr txBox="1"/>
          <p:nvPr/>
        </p:nvSpPr>
        <p:spPr>
          <a:xfrm>
            <a:off x="7617841" y="6687886"/>
            <a:ext cx="7747953" cy="13538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 consectetur adipiscing elit, sed do eiusmod tempor incididunt ut labore et dolore magna aliqua. Odio pellentesque diam.</a:t>
            </a:r>
          </a:p>
        </p:txBody>
      </p:sp>
      <p:sp>
        <p:nvSpPr>
          <p:cNvPr id="355" name="Rectangle"/>
          <p:cNvSpPr/>
          <p:nvPr/>
        </p:nvSpPr>
        <p:spPr>
          <a:xfrm>
            <a:off x="7617758" y="10365964"/>
            <a:ext cx="15495906" cy="63501"/>
          </a:xfrm>
          <a:prstGeom prst="rect">
            <a:avLst/>
          </a:prstGeom>
          <a:solidFill>
            <a:srgbClr val="B3ACAD"/>
          </a:solidFill>
          <a:ln w="12700">
            <a:miter lim="400000"/>
          </a:ln>
        </p:spPr>
        <p:txBody>
          <a:bodyPr lIns="0" tIns="0" rIns="0" bIns="0" anchor="ctr"/>
          <a:lstStyle/>
          <a:p>
            <a:pPr defTabSz="914400">
              <a:defRPr sz="1400" b="1">
                <a:solidFill>
                  <a:srgbClr val="000000"/>
                </a:solidFill>
                <a:latin typeface="Arial"/>
                <a:ea typeface="Arial"/>
                <a:cs typeface="Arial"/>
                <a:sym typeface="Arial"/>
              </a:defRPr>
            </a:pPr>
            <a:endParaRPr/>
          </a:p>
        </p:txBody>
      </p:sp>
      <p:sp>
        <p:nvSpPr>
          <p:cNvPr id="356" name="2017 | Now and Now"/>
          <p:cNvSpPr txBox="1"/>
          <p:nvPr/>
        </p:nvSpPr>
        <p:spPr>
          <a:xfrm>
            <a:off x="7617758" y="9343614"/>
            <a:ext cx="5759184" cy="800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4700">
                <a:solidFill>
                  <a:srgbClr val="000000"/>
                </a:solidFill>
                <a:latin typeface="Raleway Medium"/>
                <a:ea typeface="Raleway Medium"/>
                <a:cs typeface="Raleway Medium"/>
                <a:sym typeface="Raleway Medium"/>
              </a:defRPr>
            </a:pPr>
            <a:r>
              <a:t>2017 | </a:t>
            </a:r>
            <a:r>
              <a:rPr>
                <a:solidFill>
                  <a:schemeClr val="accent6">
                    <a:hueOff val="3873820"/>
                    <a:satOff val="-27672"/>
                  </a:schemeClr>
                </a:solidFill>
              </a:rPr>
              <a:t>Now and Now</a:t>
            </a:r>
          </a:p>
        </p:txBody>
      </p:sp>
      <p:sp>
        <p:nvSpPr>
          <p:cNvPr id="357" name="Lorem ipsum dolor sit amet, consectetur adipiscing elit, sed do eiusmod tempor incididunt ut labore et dolore magna aliqua. Odio pellentesque diam."/>
          <p:cNvSpPr txBox="1"/>
          <p:nvPr/>
        </p:nvSpPr>
        <p:spPr>
          <a:xfrm>
            <a:off x="7617758" y="10714884"/>
            <a:ext cx="7747953" cy="13538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nSpc>
                <a:spcPct val="120000"/>
              </a:lnSpc>
              <a:defRPr sz="2400"/>
            </a:lvl1pPr>
          </a:lstStyle>
          <a:p>
            <a:r>
              <a:t>Lorem ipsum dolor sit amet, consectetur adipiscing elit, sed do eiusmod tempor incididunt ut labore et dolore magna aliqua. Odio pellentesque diam.</a:t>
            </a:r>
          </a:p>
        </p:txBody>
      </p:sp>
      <p:sp>
        <p:nvSpPr>
          <p:cNvPr id="8" name="Picture Placeholder 7">
            <a:extLst>
              <a:ext uri="{FF2B5EF4-FFF2-40B4-BE49-F238E27FC236}">
                <a16:creationId xmlns:a16="http://schemas.microsoft.com/office/drawing/2014/main" id="{27368421-0445-C14A-A3E8-B4D11A1C4446}"/>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03165711-ACBD-F34E-8BC7-93461FB387C4}"/>
              </a:ext>
            </a:extLst>
          </p:cNvPr>
          <p:cNvSpPr>
            <a:spLocks noGrp="1"/>
          </p:cNvSpPr>
          <p:nvPr>
            <p:ph type="pic" sz="quarter" idx="22"/>
          </p:nvPr>
        </p:nvSpPr>
        <p:spPr/>
      </p:sp>
      <p:sp>
        <p:nvSpPr>
          <p:cNvPr id="10" name="Picture Placeholder 9">
            <a:extLst>
              <a:ext uri="{FF2B5EF4-FFF2-40B4-BE49-F238E27FC236}">
                <a16:creationId xmlns:a16="http://schemas.microsoft.com/office/drawing/2014/main" id="{FD9FE2F7-46C5-684E-A804-712EC2BC9F8E}"/>
              </a:ext>
            </a:extLst>
          </p:cNvPr>
          <p:cNvSpPr>
            <a:spLocks noGrp="1"/>
          </p:cNvSpPr>
          <p:nvPr>
            <p:ph type="pic" sz="quarter" idx="23"/>
          </p:nvPr>
        </p:nvSpPr>
        <p:spPr/>
      </p:sp>
    </p:spTree>
  </p:cSld>
  <p:clrMapOvr>
    <a:masterClrMapping/>
  </p:clrMapOvr>
  <p:transition spd="med"/>
</p:sld>
</file>

<file path=ppt/theme/theme1.xml><?xml version="1.0" encoding="utf-8"?>
<a:theme xmlns:a="http://schemas.openxmlformats.org/drawingml/2006/main" name="21_BasicWhite">
  <a:themeElements>
    <a:clrScheme name="21_BasicWhite">
      <a:dk1>
        <a:srgbClr val="07B39B"/>
      </a:dk1>
      <a:lt1>
        <a:srgbClr val="B3ACAD"/>
      </a:lt1>
      <a:dk2>
        <a:srgbClr val="929292"/>
      </a:dk2>
      <a:lt2>
        <a:srgbClr val="EBEBEB"/>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Raleway ExtraBold"/>
        <a:ea typeface="Raleway ExtraBold"/>
        <a:cs typeface="Raleway ExtraBold"/>
      </a:majorFont>
      <a:minorFont>
        <a:latin typeface="Raleway ExtraBold"/>
        <a:ea typeface="Raleway ExtraBold"/>
        <a:cs typeface="Raleway ExtraBold"/>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3916655"/>
            <a:satOff val="-35306"/>
            <a:lumOff val="-46699"/>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929292"/>
      </a:dk2>
      <a:lt2>
        <a:srgbClr val="EBEBEB"/>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Raleway ExtraBold"/>
        <a:ea typeface="Raleway ExtraBold"/>
        <a:cs typeface="Raleway ExtraBold"/>
      </a:majorFont>
      <a:minorFont>
        <a:latin typeface="Raleway ExtraBold"/>
        <a:ea typeface="Raleway ExtraBold"/>
        <a:cs typeface="Raleway ExtraBold"/>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hueOff val="3916655"/>
            <a:satOff val="-35306"/>
            <a:lumOff val="-46699"/>
          </a:schemeClr>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3251118"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B3ACAD"/>
            </a:solidFill>
            <a:effectLst/>
            <a:uFillTx/>
            <a:latin typeface="Raleway"/>
            <a:ea typeface="Raleway"/>
            <a:cs typeface="Raleway"/>
            <a:sym typeface="Raleway"/>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6</TotalTime>
  <Words>1762</Words>
  <Application>Microsoft Macintosh PowerPoint</Application>
  <PresentationFormat>Custom</PresentationFormat>
  <Paragraphs>352</Paragraphs>
  <Slides>36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Helvetica Neue</vt:lpstr>
      <vt:lpstr>Inconsolata Regular</vt:lpstr>
      <vt:lpstr>Raleway</vt:lpstr>
      <vt:lpstr>Raleway ExtraBold</vt:lpstr>
      <vt:lpstr>Raleway Medium</vt:lpstr>
      <vt:lpstr>Roboto Light</vt:lpstr>
      <vt:lpstr>21_BasicWhite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Roghib Fakhri</cp:lastModifiedBy>
  <cp:revision>2</cp:revision>
  <dcterms:modified xsi:type="dcterms:W3CDTF">2021-06-14T13:38:03Z</dcterms:modified>
</cp:coreProperties>
</file>