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Aleo Regular"/>
        <a:ea typeface="Aleo Regular"/>
        <a:cs typeface="Aleo Regular"/>
        <a:sym typeface="Aleo Regular"/>
      </a:defRPr>
    </a:lvl1pPr>
    <a:lvl2pPr marL="0" marR="0" indent="2286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Aleo Regular"/>
        <a:ea typeface="Aleo Regular"/>
        <a:cs typeface="Aleo Regular"/>
        <a:sym typeface="Aleo Regular"/>
      </a:defRPr>
    </a:lvl2pPr>
    <a:lvl3pPr marL="0" marR="0" indent="4572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Aleo Regular"/>
        <a:ea typeface="Aleo Regular"/>
        <a:cs typeface="Aleo Regular"/>
        <a:sym typeface="Aleo Regular"/>
      </a:defRPr>
    </a:lvl3pPr>
    <a:lvl4pPr marL="0" marR="0" indent="6858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Aleo Regular"/>
        <a:ea typeface="Aleo Regular"/>
        <a:cs typeface="Aleo Regular"/>
        <a:sym typeface="Aleo Regular"/>
      </a:defRPr>
    </a:lvl4pPr>
    <a:lvl5pPr marL="0" marR="0" indent="9144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Aleo Regular"/>
        <a:ea typeface="Aleo Regular"/>
        <a:cs typeface="Aleo Regular"/>
        <a:sym typeface="Aleo Regular"/>
      </a:defRPr>
    </a:lvl5pPr>
    <a:lvl6pPr marL="0" marR="0" indent="11430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Aleo Regular"/>
        <a:ea typeface="Aleo Regular"/>
        <a:cs typeface="Aleo Regular"/>
        <a:sym typeface="Aleo Regular"/>
      </a:defRPr>
    </a:lvl6pPr>
    <a:lvl7pPr marL="0" marR="0" indent="13716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Aleo Regular"/>
        <a:ea typeface="Aleo Regular"/>
        <a:cs typeface="Aleo Regular"/>
        <a:sym typeface="Aleo Regular"/>
      </a:defRPr>
    </a:lvl7pPr>
    <a:lvl8pPr marL="0" marR="0" indent="16002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Aleo Regular"/>
        <a:ea typeface="Aleo Regular"/>
        <a:cs typeface="Aleo Regular"/>
        <a:sym typeface="Aleo Regular"/>
      </a:defRPr>
    </a:lvl8pPr>
    <a:lvl9pPr marL="0" marR="0" indent="18288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Aleo Regular"/>
        <a:ea typeface="Aleo Regular"/>
        <a:cs typeface="Aleo Regular"/>
        <a:sym typeface="Aleo Regular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/Relationships>

</file>

<file path=ppt/charts/_rels/chart1.xml.rels><?xml version="1.0" encoding="UTF-8"?>
<Relationships xmlns="http://schemas.openxmlformats.org/package/2006/relationships"><Relationship Id="rId1" Type="http://schemas.openxmlformats.org/officeDocument/2006/relationships/package" Target="../embeddings/Microsoft_Excel_Sheet1.xlsx"/></Relationships>
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autoTitleDeleted val="1"/>
    <c:plotArea>
      <c:layout>
        <c:manualLayout>
          <c:layoutTarget val="inner"/>
          <c:xMode val="edge"/>
          <c:yMode val="edge"/>
          <c:x val="0.051323"/>
          <c:y val="0.0360513"/>
          <c:w val="0.924631"/>
          <c:h val="0.809717"/>
        </c:manualLayout>
      </c:layout>
      <c:areaChart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5B3A94"/>
            </a:solidFill>
            <a:ln w="76200" cap="flat">
              <a:noFill/>
              <a:miter lim="400000"/>
            </a:ln>
            <a:effectLst/>
          </c:spPr>
          <c:dLbls>
            <c:numFmt formatCode="#,##0" sourceLinked="0"/>
            <c:txPr>
              <a:bodyPr/>
              <a:lstStyle/>
              <a:p>
                <a:pPr>
                  <a:defRPr b="0" i="0" strike="noStrike" sz="3600" u="none">
                    <a:solidFill>
                      <a:srgbClr val="000000"/>
                    </a:solidFill>
                    <a:latin typeface="Helvetica Neue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Sheet1!$B$1:$H$1</c:f>
              <c:strCach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strCache>
            </c:strRef>
          </c:cat>
          <c:val>
            <c:numRef>
              <c:f>Sheet1!$B$2:$H$2</c:f>
              <c:numCache>
                <c:ptCount val="7"/>
                <c:pt idx="0">
                  <c:v>10.000000</c:v>
                </c:pt>
                <c:pt idx="1">
                  <c:v>40.000000</c:v>
                </c:pt>
                <c:pt idx="2">
                  <c:v>80.000000</c:v>
                </c:pt>
                <c:pt idx="3">
                  <c:v>200.000000</c:v>
                </c:pt>
                <c:pt idx="4">
                  <c:v>350.000000</c:v>
                </c:pt>
                <c:pt idx="5">
                  <c:v>400.000000</c:v>
                </c:pt>
                <c:pt idx="6">
                  <c:v>450.000000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AEAFAE"/>
            </a:solidFill>
            <a:ln w="76200" cap="flat">
              <a:noFill/>
              <a:miter lim="400000"/>
            </a:ln>
            <a:effectLst/>
          </c:spPr>
          <c:dLbls>
            <c:numFmt formatCode="#,##0" sourceLinked="0"/>
            <c:txPr>
              <a:bodyPr/>
              <a:lstStyle/>
              <a:p>
                <a:pPr>
                  <a:defRPr b="0" i="0" strike="noStrike" sz="3600" u="none">
                    <a:solidFill>
                      <a:srgbClr val="000000"/>
                    </a:solidFill>
                    <a:latin typeface="Helvetica Neue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Sheet1!$B$1:$H$1</c:f>
              <c:strCach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strCache>
            </c:strRef>
          </c:cat>
          <c:val>
            <c:numRef>
              <c:f>Sheet1!$B$3:$H$3</c:f>
              <c:numCache>
                <c:ptCount val="7"/>
                <c:pt idx="0">
                  <c:v>55.000000</c:v>
                </c:pt>
                <c:pt idx="1">
                  <c:v>43.000000</c:v>
                </c:pt>
                <c:pt idx="2">
                  <c:v>80.000000</c:v>
                </c:pt>
                <c:pt idx="3">
                  <c:v>48.000000</c:v>
                </c:pt>
                <c:pt idx="4">
                  <c:v>40.000000</c:v>
                </c:pt>
                <c:pt idx="5">
                  <c:v>50.000000</c:v>
                </c:pt>
                <c:pt idx="6">
                  <c:v>40.000000</c:v>
                </c:pt>
              </c:numCache>
            </c:numRef>
          </c:val>
        </c:ser>
        <c:axId val="2094734552"/>
        <c:axId val="2094734553"/>
      </c:area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C4651"/>
            </a:solidFill>
            <a:prstDash val="solid"/>
            <a:miter lim="400000"/>
          </a:ln>
        </c:spPr>
        <c:txPr>
          <a:bodyPr rot="0"/>
          <a:lstStyle/>
          <a:p>
            <a:pPr>
              <a:defRPr b="0" i="0" strike="noStrike" sz="2400" u="none">
                <a:solidFill>
                  <a:srgbClr val="FFFFFF"/>
                </a:solidFill>
                <a:latin typeface="Aleo Regular"/>
              </a:defRPr>
            </a:pPr>
          </a:p>
        </c:txPr>
        <c:crossAx val="2094734553"/>
        <c:crosses val="autoZero"/>
        <c:auto val="1"/>
        <c:lblAlgn val="ctr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b="0" i="0" strike="noStrike" sz="2400" u="none">
                <a:solidFill>
                  <a:srgbClr val="FFFFFF"/>
                </a:solidFill>
                <a:latin typeface="Aleo Regular"/>
              </a:defRPr>
            </a:pPr>
          </a:p>
        </c:txPr>
        <c:crossAx val="2094734552"/>
        <c:crosses val="autoZero"/>
        <c:crossBetween val="midCat"/>
        <c:majorUnit val="125"/>
        <c:minorUnit val="62.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0.05145"/>
          <c:y val="0.957706"/>
          <c:w val="0.918331"/>
          <c:h val="0.0422944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b="0" i="0" strike="noStrike" sz="1600" u="none">
              <a:solidFill>
                <a:srgbClr val="000000"/>
              </a:solidFill>
              <a:latin typeface="Muli Regular Regular"/>
            </a:defRPr>
          </a:pPr>
        </a:p>
      </c:txPr>
    </c:legend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24384000" cy="162644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3124200" y="-38100"/>
            <a:ext cx="18135600" cy="120966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idx="13"/>
          </p:nvPr>
        </p:nvSpPr>
        <p:spPr>
          <a:xfrm>
            <a:off x="7950200" y="1104900"/>
            <a:ext cx="17259302" cy="11506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15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defRPr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my.com" TargetMode="External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7D8D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Mystartup.com"/>
          <p:cNvSpPr txBox="1"/>
          <p:nvPr/>
        </p:nvSpPr>
        <p:spPr>
          <a:xfrm>
            <a:off x="1234591" y="9528090"/>
            <a:ext cx="8854441" cy="1371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/>
            </a:lvl1pPr>
          </a:lstStyle>
          <a:p>
            <a:pPr/>
            <a:r>
              <a:t>Mystartup.com</a:t>
            </a:r>
          </a:p>
        </p:txBody>
      </p:sp>
      <p:sp>
        <p:nvSpPr>
          <p:cNvPr id="121" name="This is my elevator pitch title"/>
          <p:cNvSpPr txBox="1"/>
          <p:nvPr/>
        </p:nvSpPr>
        <p:spPr>
          <a:xfrm>
            <a:off x="1234591" y="11007997"/>
            <a:ext cx="6669025" cy="609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/>
            </a:lvl1pPr>
          </a:lstStyle>
          <a:p>
            <a:pPr/>
            <a:r>
              <a:t>This is my elevator pitch title</a:t>
            </a:r>
          </a:p>
        </p:txBody>
      </p:sp>
      <p:sp>
        <p:nvSpPr>
          <p:cNvPr id="122" name="Rectangle"/>
          <p:cNvSpPr/>
          <p:nvPr/>
        </p:nvSpPr>
        <p:spPr>
          <a:xfrm>
            <a:off x="11684000" y="3048000"/>
            <a:ext cx="1016000" cy="7620000"/>
          </a:xfrm>
          <a:prstGeom prst="rect">
            <a:avLst/>
          </a:prstGeom>
          <a:solidFill>
            <a:srgbClr val="5B3A94">
              <a:alpha val="69507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23" name="Joe Fraser"/>
          <p:cNvSpPr txBox="1"/>
          <p:nvPr/>
        </p:nvSpPr>
        <p:spPr>
          <a:xfrm>
            <a:off x="1234591" y="12456728"/>
            <a:ext cx="1498398" cy="408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Joe Fraser</a:t>
            </a:r>
          </a:p>
        </p:txBody>
      </p:sp>
      <p:sp>
        <p:nvSpPr>
          <p:cNvPr id="124" name="Founder@mystartup.com"/>
          <p:cNvSpPr txBox="1"/>
          <p:nvPr/>
        </p:nvSpPr>
        <p:spPr>
          <a:xfrm>
            <a:off x="3263386" y="12456728"/>
            <a:ext cx="3656077" cy="408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Founder@mystartup.com </a:t>
            </a:r>
          </a:p>
        </p:txBody>
      </p:sp>
      <p:sp>
        <p:nvSpPr>
          <p:cNvPr id="125" name="Circle"/>
          <p:cNvSpPr/>
          <p:nvPr/>
        </p:nvSpPr>
        <p:spPr>
          <a:xfrm>
            <a:off x="2921947" y="12574899"/>
            <a:ext cx="172598" cy="172599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85868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he"/>
          <p:cNvSpPr txBox="1"/>
          <p:nvPr/>
        </p:nvSpPr>
        <p:spPr>
          <a:xfrm>
            <a:off x="1285694" y="939798"/>
            <a:ext cx="1888237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solidFill>
                  <a:srgbClr val="D7D8D5"/>
                </a:solidFill>
              </a:defRPr>
            </a:lvl1pPr>
          </a:lstStyle>
          <a:p>
            <a:pPr/>
            <a:r>
              <a:t>The</a:t>
            </a:r>
          </a:p>
        </p:txBody>
      </p:sp>
      <p:sp>
        <p:nvSpPr>
          <p:cNvPr id="246" name="Founding team"/>
          <p:cNvSpPr txBox="1"/>
          <p:nvPr/>
        </p:nvSpPr>
        <p:spPr>
          <a:xfrm>
            <a:off x="3272982" y="939798"/>
            <a:ext cx="6988557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/>
            </a:lvl1pPr>
          </a:lstStyle>
          <a:p>
            <a:pPr/>
            <a:r>
              <a:t>Founding team</a:t>
            </a:r>
          </a:p>
        </p:txBody>
      </p:sp>
      <p:pic>
        <p:nvPicPr>
          <p:cNvPr id="247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13554" t="0" r="20743" b="0"/>
          <a:stretch>
            <a:fillRect/>
          </a:stretch>
        </p:blipFill>
        <p:spPr>
          <a:xfrm>
            <a:off x="2885186" y="4380904"/>
            <a:ext cx="5786628" cy="4954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8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21830" t="0" r="12467" b="0"/>
          <a:stretch>
            <a:fillRect/>
          </a:stretch>
        </p:blipFill>
        <p:spPr>
          <a:xfrm>
            <a:off x="9298686" y="4380904"/>
            <a:ext cx="5786628" cy="4954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" name="Image" descr="Image"/>
          <p:cNvPicPr>
            <a:picLocks noChangeAspect="1"/>
          </p:cNvPicPr>
          <p:nvPr/>
        </p:nvPicPr>
        <p:blipFill>
          <a:blip r:embed="rId4">
            <a:extLst/>
          </a:blip>
          <a:srcRect l="18993" t="0" r="15305" b="0"/>
          <a:stretch>
            <a:fillRect/>
          </a:stretch>
        </p:blipFill>
        <p:spPr>
          <a:xfrm>
            <a:off x="15712184" y="4380904"/>
            <a:ext cx="5786629" cy="4954192"/>
          </a:xfrm>
          <a:prstGeom prst="rect">
            <a:avLst/>
          </a:prstGeom>
          <a:ln w="12700">
            <a:miter lim="400000"/>
          </a:ln>
        </p:spPr>
      </p:pic>
      <p:sp>
        <p:nvSpPr>
          <p:cNvPr id="250" name="Rectangle"/>
          <p:cNvSpPr/>
          <p:nvPr/>
        </p:nvSpPr>
        <p:spPr>
          <a:xfrm>
            <a:off x="5524500" y="4380904"/>
            <a:ext cx="508000" cy="4954192"/>
          </a:xfrm>
          <a:prstGeom prst="rect">
            <a:avLst/>
          </a:prstGeom>
          <a:solidFill>
            <a:srgbClr val="5B3A94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51" name="Rectangle"/>
          <p:cNvSpPr/>
          <p:nvPr/>
        </p:nvSpPr>
        <p:spPr>
          <a:xfrm>
            <a:off x="11938000" y="4380904"/>
            <a:ext cx="508000" cy="4954192"/>
          </a:xfrm>
          <a:prstGeom prst="rect">
            <a:avLst/>
          </a:prstGeom>
          <a:solidFill>
            <a:srgbClr val="5B3A94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52" name="Rectangle"/>
          <p:cNvSpPr/>
          <p:nvPr/>
        </p:nvSpPr>
        <p:spPr>
          <a:xfrm>
            <a:off x="18351403" y="4380904"/>
            <a:ext cx="508001" cy="4954192"/>
          </a:xfrm>
          <a:prstGeom prst="rect">
            <a:avLst/>
          </a:prstGeom>
          <a:solidFill>
            <a:srgbClr val="5B3A94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53" name="Dan Birge…"/>
          <p:cNvSpPr txBox="1"/>
          <p:nvPr/>
        </p:nvSpPr>
        <p:spPr>
          <a:xfrm>
            <a:off x="3873500" y="10340926"/>
            <a:ext cx="3810000" cy="1698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</a:pPr>
            <a:r>
              <a:t>Dan Birge</a:t>
            </a:r>
          </a:p>
          <a:p>
            <a:pPr>
              <a:lnSpc>
                <a:spcPct val="120000"/>
              </a:lnSpc>
            </a:pPr>
            <a:r>
              <a:rPr>
                <a:latin typeface="Aleo Bold"/>
                <a:ea typeface="Aleo Bold"/>
                <a:cs typeface="Aleo Bold"/>
                <a:sym typeface="Aleo Bold"/>
              </a:rPr>
              <a:t>User Interface &amp; PR</a:t>
            </a:r>
            <a:br/>
            <a:r>
              <a:t>Has dual BFA's in graphic design</a:t>
            </a:r>
          </a:p>
        </p:txBody>
      </p:sp>
      <p:sp>
        <p:nvSpPr>
          <p:cNvPr id="254" name="Fred Modina…"/>
          <p:cNvSpPr txBox="1"/>
          <p:nvPr/>
        </p:nvSpPr>
        <p:spPr>
          <a:xfrm>
            <a:off x="10287000" y="10340926"/>
            <a:ext cx="3810000" cy="1698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</a:pPr>
            <a:r>
              <a:t>Fred Modina</a:t>
            </a:r>
          </a:p>
          <a:p>
            <a:pPr>
              <a:lnSpc>
                <a:spcPct val="120000"/>
              </a:lnSpc>
            </a:pPr>
            <a:r>
              <a:rPr>
                <a:latin typeface="Aleo Bold"/>
                <a:ea typeface="Aleo Bold"/>
                <a:cs typeface="Aleo Bold"/>
                <a:sym typeface="Aleo Bold"/>
              </a:rPr>
              <a:t>Business developer</a:t>
            </a:r>
            <a:br/>
            <a:r>
              <a:t>Computer Science from Harvard Nate</a:t>
            </a:r>
          </a:p>
        </p:txBody>
      </p:sp>
      <p:sp>
        <p:nvSpPr>
          <p:cNvPr id="255" name="Simon Toruge…"/>
          <p:cNvSpPr txBox="1"/>
          <p:nvPr/>
        </p:nvSpPr>
        <p:spPr>
          <a:xfrm>
            <a:off x="16700500" y="10340926"/>
            <a:ext cx="3810000" cy="1698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</a:pPr>
            <a:r>
              <a:t>Simon Toruge</a:t>
            </a:r>
          </a:p>
          <a:p>
            <a:pPr>
              <a:lnSpc>
                <a:spcPct val="120000"/>
              </a:lnSpc>
            </a:pPr>
            <a:r>
              <a:rPr>
                <a:latin typeface="Aleo Bold"/>
                <a:ea typeface="Aleo Bold"/>
                <a:cs typeface="Aleo Bold"/>
                <a:sym typeface="Aleo Bold"/>
              </a:rPr>
              <a:t>Business developer</a:t>
            </a:r>
            <a:br/>
            <a:r>
              <a:t>Has a BFA in industrial design from RISD.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85868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The"/>
          <p:cNvSpPr txBox="1"/>
          <p:nvPr/>
        </p:nvSpPr>
        <p:spPr>
          <a:xfrm>
            <a:off x="1285694" y="939798"/>
            <a:ext cx="1888237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solidFill>
                  <a:srgbClr val="D7D8D5"/>
                </a:solidFill>
              </a:defRPr>
            </a:lvl1pPr>
          </a:lstStyle>
          <a:p>
            <a:pPr/>
            <a:r>
              <a:t>The</a:t>
            </a:r>
          </a:p>
        </p:txBody>
      </p:sp>
      <p:sp>
        <p:nvSpPr>
          <p:cNvPr id="258" name="Money, Milestones"/>
          <p:cNvSpPr txBox="1"/>
          <p:nvPr/>
        </p:nvSpPr>
        <p:spPr>
          <a:xfrm>
            <a:off x="3272982" y="939798"/>
            <a:ext cx="8640573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/>
            </a:lvl1pPr>
          </a:lstStyle>
          <a:p>
            <a:pPr/>
            <a:r>
              <a:t>Money, Milestones</a:t>
            </a:r>
          </a:p>
        </p:txBody>
      </p:sp>
      <p:sp>
        <p:nvSpPr>
          <p:cNvPr id="259" name="Rectangle"/>
          <p:cNvSpPr/>
          <p:nvPr/>
        </p:nvSpPr>
        <p:spPr>
          <a:xfrm rot="5400000">
            <a:off x="10332304" y="-2426087"/>
            <a:ext cx="508001" cy="18568174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60" name="Circle"/>
          <p:cNvSpPr/>
          <p:nvPr/>
        </p:nvSpPr>
        <p:spPr>
          <a:xfrm>
            <a:off x="3670325" y="4919529"/>
            <a:ext cx="3876941" cy="3876942"/>
          </a:xfrm>
          <a:prstGeom prst="ellipse">
            <a:avLst/>
          </a:prstGeom>
          <a:solidFill>
            <a:srgbClr val="858686"/>
          </a:solidFill>
          <a:ln w="38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61" name="Arcu donec viverra et nec id dignissim porta vel curabitur. Rhoncus leo aucto"/>
          <p:cNvSpPr txBox="1"/>
          <p:nvPr/>
        </p:nvSpPr>
        <p:spPr>
          <a:xfrm>
            <a:off x="3560718" y="9545362"/>
            <a:ext cx="4096155" cy="1268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</a:lvl1pPr>
          </a:lstStyle>
          <a:p>
            <a:pPr/>
            <a:r>
              <a:t>Arcu donec viverra et nec id dignissim porta vel curabitur. Rhoncus leo aucto</a:t>
            </a:r>
          </a:p>
        </p:txBody>
      </p:sp>
      <p:pic>
        <p:nvPicPr>
          <p:cNvPr id="26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05495" y="5854700"/>
            <a:ext cx="2006601" cy="2006601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Circle"/>
          <p:cNvSpPr/>
          <p:nvPr/>
        </p:nvSpPr>
        <p:spPr>
          <a:xfrm>
            <a:off x="17797329" y="4919529"/>
            <a:ext cx="3876941" cy="3876942"/>
          </a:xfrm>
          <a:prstGeom prst="ellipse">
            <a:avLst/>
          </a:prstGeom>
          <a:solidFill>
            <a:srgbClr val="858686"/>
          </a:solidFill>
          <a:ln w="38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64" name="Circle"/>
          <p:cNvSpPr/>
          <p:nvPr/>
        </p:nvSpPr>
        <p:spPr>
          <a:xfrm>
            <a:off x="11815183" y="4919529"/>
            <a:ext cx="3876942" cy="3876942"/>
          </a:xfrm>
          <a:prstGeom prst="ellipse">
            <a:avLst/>
          </a:prstGeom>
          <a:solidFill>
            <a:srgbClr val="858686"/>
          </a:solidFill>
          <a:ln w="38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pic>
        <p:nvPicPr>
          <p:cNvPr id="265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750353" y="5854700"/>
            <a:ext cx="2006601" cy="2006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6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732500" y="5854700"/>
            <a:ext cx="2006600" cy="2006600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Arcu donec viverra et nec id dignissim porta vel curabitur. Rhoncus leo aucto"/>
          <p:cNvSpPr txBox="1"/>
          <p:nvPr/>
        </p:nvSpPr>
        <p:spPr>
          <a:xfrm>
            <a:off x="11705577" y="9545362"/>
            <a:ext cx="4096155" cy="1268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</a:lvl1pPr>
          </a:lstStyle>
          <a:p>
            <a:pPr/>
            <a:r>
              <a:t>Arcu donec viverra et nec id dignissim porta vel curabitur. Rhoncus leo aucto</a:t>
            </a:r>
          </a:p>
        </p:txBody>
      </p:sp>
      <p:sp>
        <p:nvSpPr>
          <p:cNvPr id="268" name="Arcu donec viverra et nec id dignissim porta vel curabitur. Rhoncus leo aucto"/>
          <p:cNvSpPr txBox="1"/>
          <p:nvPr/>
        </p:nvSpPr>
        <p:spPr>
          <a:xfrm>
            <a:off x="17687722" y="9545362"/>
            <a:ext cx="4096155" cy="1268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</a:lvl1pPr>
          </a:lstStyle>
          <a:p>
            <a:pPr/>
            <a:r>
              <a:t>Arcu donec viverra et nec id dignissim porta vel curabitur. Rhoncus leo aucto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5B3A9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Thanks"/>
          <p:cNvSpPr txBox="1"/>
          <p:nvPr/>
        </p:nvSpPr>
        <p:spPr>
          <a:xfrm>
            <a:off x="5695950" y="6172198"/>
            <a:ext cx="4406901" cy="1371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/>
            </a:lvl1pPr>
          </a:lstStyle>
          <a:p>
            <a:pPr/>
            <a:r>
              <a:t>Thanks</a:t>
            </a:r>
          </a:p>
        </p:txBody>
      </p:sp>
      <p:sp>
        <p:nvSpPr>
          <p:cNvPr id="271" name="Rectangle"/>
          <p:cNvSpPr/>
          <p:nvPr/>
        </p:nvSpPr>
        <p:spPr>
          <a:xfrm>
            <a:off x="11938000" y="4380904"/>
            <a:ext cx="508000" cy="4954192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72" name="Joe Fraser"/>
          <p:cNvSpPr txBox="1"/>
          <p:nvPr/>
        </p:nvSpPr>
        <p:spPr>
          <a:xfrm>
            <a:off x="14281149" y="6172198"/>
            <a:ext cx="5881371" cy="1371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/>
            </a:lvl1pPr>
          </a:lstStyle>
          <a:p>
            <a:pPr/>
            <a:r>
              <a:t>Joe Fraser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7D8D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Rectangle"/>
          <p:cNvSpPr/>
          <p:nvPr/>
        </p:nvSpPr>
        <p:spPr>
          <a:xfrm rot="2700000">
            <a:off x="18351500" y="4380904"/>
            <a:ext cx="508000" cy="4954192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28" name="Rectangle"/>
          <p:cNvSpPr/>
          <p:nvPr/>
        </p:nvSpPr>
        <p:spPr>
          <a:xfrm rot="18900000">
            <a:off x="18351500" y="4380904"/>
            <a:ext cx="508000" cy="4954192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29" name="Rectangle"/>
          <p:cNvSpPr/>
          <p:nvPr/>
        </p:nvSpPr>
        <p:spPr>
          <a:xfrm rot="18900000">
            <a:off x="11938000" y="4380904"/>
            <a:ext cx="508000" cy="4954192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30" name="Rectangle"/>
          <p:cNvSpPr/>
          <p:nvPr/>
        </p:nvSpPr>
        <p:spPr>
          <a:xfrm rot="13500000">
            <a:off x="11938000" y="4380904"/>
            <a:ext cx="508000" cy="4954192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31" name="Rectangle"/>
          <p:cNvSpPr/>
          <p:nvPr/>
        </p:nvSpPr>
        <p:spPr>
          <a:xfrm rot="2700000">
            <a:off x="5524500" y="4380904"/>
            <a:ext cx="508000" cy="4954192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32" name="The"/>
          <p:cNvSpPr txBox="1"/>
          <p:nvPr/>
        </p:nvSpPr>
        <p:spPr>
          <a:xfrm>
            <a:off x="1285694" y="939798"/>
            <a:ext cx="1888237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/>
            </a:lvl1pPr>
          </a:lstStyle>
          <a:p>
            <a:pPr/>
            <a:r>
              <a:t>The</a:t>
            </a:r>
          </a:p>
        </p:txBody>
      </p:sp>
      <p:sp>
        <p:nvSpPr>
          <p:cNvPr id="133" name="Problem"/>
          <p:cNvSpPr txBox="1"/>
          <p:nvPr/>
        </p:nvSpPr>
        <p:spPr>
          <a:xfrm>
            <a:off x="3272982" y="939798"/>
            <a:ext cx="3929381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solidFill>
                  <a:srgbClr val="5B3A94"/>
                </a:solidFill>
              </a:defRPr>
            </a:lvl1pPr>
          </a:lstStyle>
          <a:p>
            <a:pPr/>
            <a:r>
              <a:t>Problem</a:t>
            </a:r>
          </a:p>
        </p:txBody>
      </p:sp>
      <p:sp>
        <p:nvSpPr>
          <p:cNvPr id="134" name="Rectangle"/>
          <p:cNvSpPr/>
          <p:nvPr/>
        </p:nvSpPr>
        <p:spPr>
          <a:xfrm rot="18900000">
            <a:off x="5524500" y="4380904"/>
            <a:ext cx="508000" cy="4954192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pic>
        <p:nvPicPr>
          <p:cNvPr id="13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75200" y="5626100"/>
            <a:ext cx="2006600" cy="2006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88700" y="5854700"/>
            <a:ext cx="2006600" cy="2006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602200" y="5854700"/>
            <a:ext cx="2006600" cy="2006600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Lorem do aliquip labore duis ad sit id consectetur duis nostrud nulla minim velit."/>
          <p:cNvSpPr txBox="1"/>
          <p:nvPr/>
        </p:nvSpPr>
        <p:spPr>
          <a:xfrm>
            <a:off x="3873500" y="10340926"/>
            <a:ext cx="3810000" cy="1698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>
                <a:solidFill>
                  <a:srgbClr val="5B3A94"/>
                </a:solidFill>
              </a:defRPr>
            </a:pPr>
            <a:r>
              <a:t>Lorem do aliquip labore duis ad sit id</a:t>
            </a:r>
            <a:r>
              <a:rPr>
                <a:latin typeface="Aleo Bold"/>
                <a:ea typeface="Aleo Bold"/>
                <a:cs typeface="Aleo Bold"/>
                <a:sym typeface="Aleo Bold"/>
              </a:rPr>
              <a:t> consectetur duis </a:t>
            </a:r>
            <a:r>
              <a:t>nostrud nulla minim velit.</a:t>
            </a:r>
          </a:p>
        </p:txBody>
      </p:sp>
      <p:sp>
        <p:nvSpPr>
          <p:cNvPr id="139" name="Id velit ea excepteur elit et in commodo aliquip velit amet dolor sit exercitation commodo."/>
          <p:cNvSpPr txBox="1"/>
          <p:nvPr/>
        </p:nvSpPr>
        <p:spPr>
          <a:xfrm>
            <a:off x="10287000" y="10340926"/>
            <a:ext cx="3810000" cy="1698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>
                <a:solidFill>
                  <a:srgbClr val="5B3A94"/>
                </a:solidFill>
              </a:defRPr>
            </a:pPr>
            <a:r>
              <a:t>Id velit ea excepteur elit et in commodo aliquip velit amet dolor </a:t>
            </a:r>
            <a:r>
              <a:rPr>
                <a:latin typeface="Aleo Bold"/>
                <a:ea typeface="Aleo Bold"/>
                <a:cs typeface="Aleo Bold"/>
                <a:sym typeface="Aleo Bold"/>
              </a:rPr>
              <a:t>sit exercitation commodo.</a:t>
            </a:r>
          </a:p>
        </p:txBody>
      </p:sp>
      <p:sp>
        <p:nvSpPr>
          <p:cNvPr id="140" name="Sint exercitation nulla aliqua cupidatat sit. Ullamco minim do dolore id magna reprehenderit."/>
          <p:cNvSpPr txBox="1"/>
          <p:nvPr/>
        </p:nvSpPr>
        <p:spPr>
          <a:xfrm>
            <a:off x="16700500" y="10340926"/>
            <a:ext cx="3810000" cy="1698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>
                <a:solidFill>
                  <a:srgbClr val="5B3A94"/>
                </a:solidFill>
              </a:defRPr>
            </a:pPr>
            <a:r>
              <a:t>Sint exercitation nulla aliqua cupidatat sit. </a:t>
            </a:r>
            <a:r>
              <a:rPr>
                <a:latin typeface="Aleo Bold"/>
                <a:ea typeface="Aleo Bold"/>
                <a:cs typeface="Aleo Bold"/>
                <a:sym typeface="Aleo Bold"/>
              </a:rPr>
              <a:t>Ullamco minim do dolore </a:t>
            </a:r>
            <a:r>
              <a:t>id magna reprehenderit.</a:t>
            </a:r>
          </a:p>
        </p:txBody>
      </p:sp>
      <p:grpSp>
        <p:nvGrpSpPr>
          <p:cNvPr id="143" name="Group"/>
          <p:cNvGrpSpPr/>
          <p:nvPr/>
        </p:nvGrpSpPr>
        <p:grpSpPr>
          <a:xfrm>
            <a:off x="16271788" y="10026239"/>
            <a:ext cx="368068" cy="368069"/>
            <a:chOff x="0" y="0"/>
            <a:chExt cx="368067" cy="368067"/>
          </a:xfrm>
        </p:grpSpPr>
        <p:sp>
          <p:nvSpPr>
            <p:cNvPr id="141" name="Circle"/>
            <p:cNvSpPr/>
            <p:nvPr/>
          </p:nvSpPr>
          <p:spPr>
            <a:xfrm>
              <a:off x="0" y="0"/>
              <a:ext cx="368068" cy="368068"/>
            </a:xfrm>
            <a:prstGeom prst="ellipse">
              <a:avLst/>
            </a:prstGeom>
            <a:solidFill>
              <a:srgbClr val="5B3A9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600"/>
              </a:pPr>
            </a:p>
          </p:txBody>
        </p:sp>
        <p:sp>
          <p:nvSpPr>
            <p:cNvPr id="142" name="3"/>
            <p:cNvSpPr txBox="1"/>
            <p:nvPr/>
          </p:nvSpPr>
          <p:spPr>
            <a:xfrm>
              <a:off x="72730" y="32903"/>
              <a:ext cx="222607" cy="30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ctr">
                <a:defRPr sz="1600">
                  <a:latin typeface="Aleo Bold"/>
                  <a:ea typeface="Aleo Bold"/>
                  <a:cs typeface="Aleo Bold"/>
                  <a:sym typeface="Aleo Bold"/>
                </a:defRPr>
              </a:lvl1pPr>
            </a:lstStyle>
            <a:p>
              <a:pPr/>
              <a:r>
                <a:t>3</a:t>
              </a:r>
            </a:p>
          </p:txBody>
        </p:sp>
      </p:grpSp>
      <p:grpSp>
        <p:nvGrpSpPr>
          <p:cNvPr id="146" name="Group"/>
          <p:cNvGrpSpPr/>
          <p:nvPr/>
        </p:nvGrpSpPr>
        <p:grpSpPr>
          <a:xfrm>
            <a:off x="9896273" y="10026239"/>
            <a:ext cx="368068" cy="368069"/>
            <a:chOff x="0" y="0"/>
            <a:chExt cx="368067" cy="368067"/>
          </a:xfrm>
        </p:grpSpPr>
        <p:sp>
          <p:nvSpPr>
            <p:cNvPr id="144" name="Circle"/>
            <p:cNvSpPr/>
            <p:nvPr/>
          </p:nvSpPr>
          <p:spPr>
            <a:xfrm>
              <a:off x="0" y="0"/>
              <a:ext cx="368068" cy="368068"/>
            </a:xfrm>
            <a:prstGeom prst="ellipse">
              <a:avLst/>
            </a:prstGeom>
            <a:solidFill>
              <a:srgbClr val="5B3A9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600"/>
              </a:pPr>
            </a:p>
          </p:txBody>
        </p:sp>
        <p:sp>
          <p:nvSpPr>
            <p:cNvPr id="145" name="2"/>
            <p:cNvSpPr txBox="1"/>
            <p:nvPr/>
          </p:nvSpPr>
          <p:spPr>
            <a:xfrm>
              <a:off x="72934" y="32903"/>
              <a:ext cx="224435" cy="30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ctr">
                <a:defRPr sz="1600">
                  <a:latin typeface="Aleo Bold"/>
                  <a:ea typeface="Aleo Bold"/>
                  <a:cs typeface="Aleo Bold"/>
                  <a:sym typeface="Aleo Bold"/>
                </a:defRPr>
              </a:lvl1pPr>
            </a:lstStyle>
            <a:p>
              <a:pPr/>
              <a:r>
                <a:t>2</a:t>
              </a:r>
            </a:p>
          </p:txBody>
        </p:sp>
      </p:grpSp>
      <p:grpSp>
        <p:nvGrpSpPr>
          <p:cNvPr id="149" name="Group"/>
          <p:cNvGrpSpPr/>
          <p:nvPr/>
        </p:nvGrpSpPr>
        <p:grpSpPr>
          <a:xfrm>
            <a:off x="3520758" y="10026239"/>
            <a:ext cx="368068" cy="368069"/>
            <a:chOff x="0" y="0"/>
            <a:chExt cx="368067" cy="368067"/>
          </a:xfrm>
        </p:grpSpPr>
        <p:sp>
          <p:nvSpPr>
            <p:cNvPr id="147" name="Circle"/>
            <p:cNvSpPr/>
            <p:nvPr/>
          </p:nvSpPr>
          <p:spPr>
            <a:xfrm>
              <a:off x="0" y="0"/>
              <a:ext cx="368068" cy="368068"/>
            </a:xfrm>
            <a:prstGeom prst="ellipse">
              <a:avLst/>
            </a:prstGeom>
            <a:solidFill>
              <a:srgbClr val="5B3A9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600"/>
              </a:pPr>
            </a:p>
          </p:txBody>
        </p:sp>
        <p:sp>
          <p:nvSpPr>
            <p:cNvPr id="148" name="1"/>
            <p:cNvSpPr txBox="1"/>
            <p:nvPr/>
          </p:nvSpPr>
          <p:spPr>
            <a:xfrm>
              <a:off x="77810" y="32903"/>
              <a:ext cx="212447" cy="30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ctr">
                <a:defRPr sz="1600">
                  <a:latin typeface="Aleo Bold"/>
                  <a:ea typeface="Aleo Bold"/>
                  <a:cs typeface="Aleo Bold"/>
                  <a:sym typeface="Aleo Bold"/>
                </a:defRPr>
              </a:lvl1pPr>
            </a:lstStyle>
            <a:p>
              <a:pPr/>
              <a:r>
                <a:t>1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5B3A9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he"/>
          <p:cNvSpPr txBox="1"/>
          <p:nvPr/>
        </p:nvSpPr>
        <p:spPr>
          <a:xfrm>
            <a:off x="1285694" y="939798"/>
            <a:ext cx="1888237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solidFill>
                  <a:srgbClr val="D7D8D5"/>
                </a:solidFill>
              </a:defRPr>
            </a:lvl1pPr>
          </a:lstStyle>
          <a:p>
            <a:pPr/>
            <a:r>
              <a:t>The</a:t>
            </a:r>
          </a:p>
        </p:txBody>
      </p:sp>
      <p:sp>
        <p:nvSpPr>
          <p:cNvPr id="152" name="Solution"/>
          <p:cNvSpPr txBox="1"/>
          <p:nvPr/>
        </p:nvSpPr>
        <p:spPr>
          <a:xfrm>
            <a:off x="3272982" y="939798"/>
            <a:ext cx="3888741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/>
            </a:lvl1pPr>
          </a:lstStyle>
          <a:p>
            <a:pPr/>
            <a:r>
              <a:t>Solution</a:t>
            </a:r>
          </a:p>
        </p:txBody>
      </p:sp>
      <p:sp>
        <p:nvSpPr>
          <p:cNvPr id="153" name="Rectangle"/>
          <p:cNvSpPr/>
          <p:nvPr/>
        </p:nvSpPr>
        <p:spPr>
          <a:xfrm>
            <a:off x="5524500" y="4380904"/>
            <a:ext cx="508000" cy="4954192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54" name="Rectangle"/>
          <p:cNvSpPr/>
          <p:nvPr/>
        </p:nvSpPr>
        <p:spPr>
          <a:xfrm>
            <a:off x="11938000" y="4380904"/>
            <a:ext cx="508000" cy="4954192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55" name="Rectangle"/>
          <p:cNvSpPr/>
          <p:nvPr/>
        </p:nvSpPr>
        <p:spPr>
          <a:xfrm>
            <a:off x="18351500" y="4380904"/>
            <a:ext cx="508000" cy="4954192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56" name="Lorem do aliquip labore duis ad sit id consectetur duis nostrud nulla minim velit."/>
          <p:cNvSpPr txBox="1"/>
          <p:nvPr/>
        </p:nvSpPr>
        <p:spPr>
          <a:xfrm>
            <a:off x="3873500" y="10340926"/>
            <a:ext cx="3810000" cy="1698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</a:pPr>
            <a:r>
              <a:t>Lorem do aliquip labore duis ad sit id</a:t>
            </a:r>
            <a:r>
              <a:rPr>
                <a:latin typeface="Aleo Bold"/>
                <a:ea typeface="Aleo Bold"/>
                <a:cs typeface="Aleo Bold"/>
                <a:sym typeface="Aleo Bold"/>
              </a:rPr>
              <a:t> consectetur duis </a:t>
            </a:r>
            <a:r>
              <a:t>nostrud nulla minim velit.</a:t>
            </a:r>
          </a:p>
        </p:txBody>
      </p:sp>
      <p:sp>
        <p:nvSpPr>
          <p:cNvPr id="157" name="Id velit ea excepteur elit et in commodo aliquip velit amet dolor sit exercitation commodo."/>
          <p:cNvSpPr txBox="1"/>
          <p:nvPr/>
        </p:nvSpPr>
        <p:spPr>
          <a:xfrm>
            <a:off x="10287000" y="10340926"/>
            <a:ext cx="3810000" cy="1698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</a:pPr>
            <a:r>
              <a:t>Id velit ea excepteur elit et in commodo aliquip velit amet dolor </a:t>
            </a:r>
            <a:r>
              <a:rPr>
                <a:latin typeface="Aleo Bold"/>
                <a:ea typeface="Aleo Bold"/>
                <a:cs typeface="Aleo Bold"/>
                <a:sym typeface="Aleo Bold"/>
              </a:rPr>
              <a:t>sit exercitation commodo.</a:t>
            </a:r>
          </a:p>
        </p:txBody>
      </p:sp>
      <p:sp>
        <p:nvSpPr>
          <p:cNvPr id="158" name="Sint exercitation nulla aliqua cupidatat sit. Ullamco minim do dolore id magna reprehenderit."/>
          <p:cNvSpPr txBox="1"/>
          <p:nvPr/>
        </p:nvSpPr>
        <p:spPr>
          <a:xfrm>
            <a:off x="16700500" y="10340926"/>
            <a:ext cx="3810000" cy="1698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</a:pPr>
            <a:r>
              <a:t>Sint exercitation nulla aliqua cupidatat sit. </a:t>
            </a:r>
            <a:r>
              <a:rPr>
                <a:latin typeface="Aleo Bold"/>
                <a:ea typeface="Aleo Bold"/>
                <a:cs typeface="Aleo Bold"/>
                <a:sym typeface="Aleo Bold"/>
              </a:rPr>
              <a:t>Ullamco minim do dolore </a:t>
            </a:r>
            <a:r>
              <a:t>id magna reprehenderit.</a:t>
            </a:r>
          </a:p>
        </p:txBody>
      </p:sp>
      <p:grpSp>
        <p:nvGrpSpPr>
          <p:cNvPr id="161" name="Group"/>
          <p:cNvGrpSpPr/>
          <p:nvPr/>
        </p:nvGrpSpPr>
        <p:grpSpPr>
          <a:xfrm>
            <a:off x="16271788" y="10026239"/>
            <a:ext cx="368068" cy="368069"/>
            <a:chOff x="0" y="0"/>
            <a:chExt cx="368067" cy="368067"/>
          </a:xfrm>
        </p:grpSpPr>
        <p:sp>
          <p:nvSpPr>
            <p:cNvPr id="159" name="Circle"/>
            <p:cNvSpPr/>
            <p:nvPr/>
          </p:nvSpPr>
          <p:spPr>
            <a:xfrm>
              <a:off x="0" y="0"/>
              <a:ext cx="368068" cy="368068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600"/>
              </a:pPr>
            </a:p>
          </p:txBody>
        </p:sp>
        <p:sp>
          <p:nvSpPr>
            <p:cNvPr id="160" name="3"/>
            <p:cNvSpPr txBox="1"/>
            <p:nvPr/>
          </p:nvSpPr>
          <p:spPr>
            <a:xfrm>
              <a:off x="72730" y="32903"/>
              <a:ext cx="222607" cy="30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ctr">
                <a:defRPr sz="1600">
                  <a:solidFill>
                    <a:srgbClr val="5B3A94"/>
                  </a:solidFill>
                  <a:latin typeface="Aleo Bold"/>
                  <a:ea typeface="Aleo Bold"/>
                  <a:cs typeface="Aleo Bold"/>
                  <a:sym typeface="Aleo Bold"/>
                </a:defRPr>
              </a:lvl1pPr>
            </a:lstStyle>
            <a:p>
              <a:pPr/>
              <a:r>
                <a:t>3</a:t>
              </a:r>
            </a:p>
          </p:txBody>
        </p:sp>
      </p:grpSp>
      <p:grpSp>
        <p:nvGrpSpPr>
          <p:cNvPr id="164" name="Group"/>
          <p:cNvGrpSpPr/>
          <p:nvPr/>
        </p:nvGrpSpPr>
        <p:grpSpPr>
          <a:xfrm>
            <a:off x="9896273" y="10026239"/>
            <a:ext cx="368068" cy="368069"/>
            <a:chOff x="0" y="0"/>
            <a:chExt cx="368067" cy="368067"/>
          </a:xfrm>
        </p:grpSpPr>
        <p:sp>
          <p:nvSpPr>
            <p:cNvPr id="162" name="Circle"/>
            <p:cNvSpPr/>
            <p:nvPr/>
          </p:nvSpPr>
          <p:spPr>
            <a:xfrm>
              <a:off x="0" y="0"/>
              <a:ext cx="368068" cy="368068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600"/>
              </a:pPr>
            </a:p>
          </p:txBody>
        </p:sp>
        <p:sp>
          <p:nvSpPr>
            <p:cNvPr id="163" name="2"/>
            <p:cNvSpPr txBox="1"/>
            <p:nvPr/>
          </p:nvSpPr>
          <p:spPr>
            <a:xfrm>
              <a:off x="71816" y="32903"/>
              <a:ext cx="224435" cy="30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ctr">
                <a:defRPr sz="1600">
                  <a:solidFill>
                    <a:srgbClr val="5B3A94"/>
                  </a:solidFill>
                  <a:latin typeface="Aleo Bold"/>
                  <a:ea typeface="Aleo Bold"/>
                  <a:cs typeface="Aleo Bold"/>
                  <a:sym typeface="Aleo Bold"/>
                </a:defRPr>
              </a:lvl1pPr>
            </a:lstStyle>
            <a:p>
              <a:pPr/>
              <a:r>
                <a:t>2</a:t>
              </a:r>
            </a:p>
          </p:txBody>
        </p:sp>
      </p:grpSp>
      <p:grpSp>
        <p:nvGrpSpPr>
          <p:cNvPr id="167" name="Group"/>
          <p:cNvGrpSpPr/>
          <p:nvPr/>
        </p:nvGrpSpPr>
        <p:grpSpPr>
          <a:xfrm>
            <a:off x="3520758" y="10026239"/>
            <a:ext cx="368068" cy="368069"/>
            <a:chOff x="0" y="0"/>
            <a:chExt cx="368067" cy="368067"/>
          </a:xfrm>
        </p:grpSpPr>
        <p:sp>
          <p:nvSpPr>
            <p:cNvPr id="165" name="Circle"/>
            <p:cNvSpPr/>
            <p:nvPr/>
          </p:nvSpPr>
          <p:spPr>
            <a:xfrm>
              <a:off x="0" y="0"/>
              <a:ext cx="368068" cy="368068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600"/>
              </a:pPr>
            </a:p>
          </p:txBody>
        </p:sp>
        <p:sp>
          <p:nvSpPr>
            <p:cNvPr id="166" name="1"/>
            <p:cNvSpPr txBox="1"/>
            <p:nvPr/>
          </p:nvSpPr>
          <p:spPr>
            <a:xfrm>
              <a:off x="77810" y="32903"/>
              <a:ext cx="212447" cy="30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ctr">
                <a:defRPr sz="1600">
                  <a:solidFill>
                    <a:srgbClr val="5B3A94"/>
                  </a:solidFill>
                  <a:latin typeface="Aleo Bold"/>
                  <a:ea typeface="Aleo Bold"/>
                  <a:cs typeface="Aleo Bold"/>
                  <a:sym typeface="Aleo Bold"/>
                </a:defRPr>
              </a:lvl1pPr>
            </a:lstStyle>
            <a:p>
              <a:pPr/>
              <a:r>
                <a:t>1</a:t>
              </a:r>
            </a:p>
          </p:txBody>
        </p:sp>
      </p:grpSp>
      <p:pic>
        <p:nvPicPr>
          <p:cNvPr id="16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88700" y="5612725"/>
            <a:ext cx="2006600" cy="2006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602200" y="5854700"/>
            <a:ext cx="2006600" cy="2006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762500" y="5606375"/>
            <a:ext cx="2019300" cy="20193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85868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he"/>
          <p:cNvSpPr txBox="1"/>
          <p:nvPr/>
        </p:nvSpPr>
        <p:spPr>
          <a:xfrm>
            <a:off x="1285694" y="939798"/>
            <a:ext cx="1888237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solidFill>
                  <a:srgbClr val="D7D8D5"/>
                </a:solidFill>
              </a:defRPr>
            </a:lvl1pPr>
          </a:lstStyle>
          <a:p>
            <a:pPr/>
            <a:r>
              <a:t>The</a:t>
            </a:r>
          </a:p>
        </p:txBody>
      </p:sp>
      <p:sp>
        <p:nvSpPr>
          <p:cNvPr id="173" name="Market size"/>
          <p:cNvSpPr txBox="1"/>
          <p:nvPr/>
        </p:nvSpPr>
        <p:spPr>
          <a:xfrm>
            <a:off x="3272982" y="939798"/>
            <a:ext cx="5366005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/>
            </a:lvl1pPr>
          </a:lstStyle>
          <a:p>
            <a:pPr/>
            <a:r>
              <a:t>Market size</a:t>
            </a:r>
          </a:p>
        </p:txBody>
      </p:sp>
      <p:sp>
        <p:nvSpPr>
          <p:cNvPr id="174" name="Lorem do aliquip labore duis ad sit id consectetur duis nostrud nulla minim velit. Id velit ea excepteur elit et in commodo aliquip velit amet dolor sit exercitation."/>
          <p:cNvSpPr txBox="1"/>
          <p:nvPr/>
        </p:nvSpPr>
        <p:spPr>
          <a:xfrm>
            <a:off x="17819585" y="6185496"/>
            <a:ext cx="4791651" cy="21280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</a:lvl1pPr>
          </a:lstStyle>
          <a:p>
            <a:pPr/>
            <a:r>
              <a:t>Lorem do aliquip labore duis ad sit id consectetur duis nostrud nulla minim velit. Id velit ea excepteur elit et in commodo aliquip velit amet dolor sit exercitation.</a:t>
            </a:r>
          </a:p>
        </p:txBody>
      </p:sp>
      <p:graphicFrame>
        <p:nvGraphicFramePr>
          <p:cNvPr id="175" name="2D Stacked Area Chart"/>
          <p:cNvGraphicFramePr/>
          <p:nvPr/>
        </p:nvGraphicFramePr>
        <p:xfrm>
          <a:off x="2734959" y="3731800"/>
          <a:ext cx="14461110" cy="8525093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AEAFA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he"/>
          <p:cNvSpPr txBox="1"/>
          <p:nvPr/>
        </p:nvSpPr>
        <p:spPr>
          <a:xfrm>
            <a:off x="1285694" y="939798"/>
            <a:ext cx="1888237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solidFill>
                  <a:srgbClr val="858686"/>
                </a:solidFill>
              </a:defRPr>
            </a:lvl1pPr>
          </a:lstStyle>
          <a:p>
            <a:pPr/>
            <a:r>
              <a:t>The</a:t>
            </a:r>
          </a:p>
        </p:txBody>
      </p:sp>
      <p:sp>
        <p:nvSpPr>
          <p:cNvPr id="178" name="Business Model"/>
          <p:cNvSpPr txBox="1"/>
          <p:nvPr/>
        </p:nvSpPr>
        <p:spPr>
          <a:xfrm>
            <a:off x="3272982" y="939798"/>
            <a:ext cx="7170421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/>
            </a:lvl1pPr>
          </a:lstStyle>
          <a:p>
            <a:pPr/>
            <a:r>
              <a:t>Business Model</a:t>
            </a:r>
          </a:p>
        </p:txBody>
      </p:sp>
      <p:sp>
        <p:nvSpPr>
          <p:cNvPr id="179" name="Lorem do aliquip labore duis ad sit id consectetur duis nostrud nulla minim velit."/>
          <p:cNvSpPr txBox="1"/>
          <p:nvPr/>
        </p:nvSpPr>
        <p:spPr>
          <a:xfrm>
            <a:off x="3873500" y="10340926"/>
            <a:ext cx="3810000" cy="1698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</a:pPr>
            <a:r>
              <a:t>Lorem do aliquip labore duis ad sit id</a:t>
            </a:r>
            <a:r>
              <a:rPr>
                <a:latin typeface="Aleo Bold"/>
                <a:ea typeface="Aleo Bold"/>
                <a:cs typeface="Aleo Bold"/>
                <a:sym typeface="Aleo Bold"/>
              </a:rPr>
              <a:t> consectetur duis </a:t>
            </a:r>
            <a:r>
              <a:t>nostrud nulla minim velit.</a:t>
            </a:r>
          </a:p>
        </p:txBody>
      </p:sp>
      <p:sp>
        <p:nvSpPr>
          <p:cNvPr id="180" name="Id velit ea excepteur elit et in commodo aliquip velit amet dolor sit exercitation commodo."/>
          <p:cNvSpPr txBox="1"/>
          <p:nvPr/>
        </p:nvSpPr>
        <p:spPr>
          <a:xfrm>
            <a:off x="10287000" y="10340926"/>
            <a:ext cx="3810000" cy="1698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</a:pPr>
            <a:r>
              <a:t>Id velit ea excepteur elit et in commodo aliquip velit amet dolor </a:t>
            </a:r>
            <a:r>
              <a:rPr>
                <a:latin typeface="Aleo Bold"/>
                <a:ea typeface="Aleo Bold"/>
                <a:cs typeface="Aleo Bold"/>
                <a:sym typeface="Aleo Bold"/>
              </a:rPr>
              <a:t>sit exercitation commodo.</a:t>
            </a:r>
          </a:p>
        </p:txBody>
      </p:sp>
      <p:sp>
        <p:nvSpPr>
          <p:cNvPr id="181" name="Sint exercitation nulla aliqua cupidatat sit. Ullamco minim do dolore id magna reprehenderit."/>
          <p:cNvSpPr txBox="1"/>
          <p:nvPr/>
        </p:nvSpPr>
        <p:spPr>
          <a:xfrm>
            <a:off x="16700500" y="10340926"/>
            <a:ext cx="3810000" cy="1698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</a:pPr>
            <a:r>
              <a:t>Sint exercitation nulla aliqua cupidatat sit. </a:t>
            </a:r>
            <a:r>
              <a:rPr>
                <a:latin typeface="Aleo Bold"/>
                <a:ea typeface="Aleo Bold"/>
                <a:cs typeface="Aleo Bold"/>
                <a:sym typeface="Aleo Bold"/>
              </a:rPr>
              <a:t>Ullamco minim do dolore </a:t>
            </a:r>
            <a:r>
              <a:t>id magna reprehenderit.</a:t>
            </a:r>
          </a:p>
        </p:txBody>
      </p:sp>
      <p:pic>
        <p:nvPicPr>
          <p:cNvPr id="18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68849" y="5606375"/>
            <a:ext cx="2019301" cy="2019301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Rectangle"/>
          <p:cNvSpPr/>
          <p:nvPr/>
        </p:nvSpPr>
        <p:spPr>
          <a:xfrm rot="5400000">
            <a:off x="5524500" y="6591540"/>
            <a:ext cx="508001" cy="4954191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84" name="Rectangle"/>
          <p:cNvSpPr/>
          <p:nvPr/>
        </p:nvSpPr>
        <p:spPr>
          <a:xfrm rot="5400000">
            <a:off x="11937999" y="6591540"/>
            <a:ext cx="508001" cy="4954191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85" name="Rectangle"/>
          <p:cNvSpPr/>
          <p:nvPr/>
        </p:nvSpPr>
        <p:spPr>
          <a:xfrm rot="5400000">
            <a:off x="18351499" y="6591540"/>
            <a:ext cx="508001" cy="4954191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86" name="132"/>
          <p:cNvSpPr txBox="1"/>
          <p:nvPr/>
        </p:nvSpPr>
        <p:spPr>
          <a:xfrm>
            <a:off x="10591990" y="5676222"/>
            <a:ext cx="2843531" cy="18796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4000">
                <a:latin typeface="Aleo Light"/>
                <a:ea typeface="Aleo Light"/>
                <a:cs typeface="Aleo Light"/>
                <a:sym typeface="Aleo Light"/>
              </a:defRPr>
            </a:lvl1pPr>
          </a:lstStyle>
          <a:p>
            <a:pPr/>
            <a:r>
              <a:t>132</a:t>
            </a:r>
          </a:p>
        </p:txBody>
      </p:sp>
      <p:sp>
        <p:nvSpPr>
          <p:cNvPr id="187" name="19"/>
          <p:cNvSpPr txBox="1"/>
          <p:nvPr/>
        </p:nvSpPr>
        <p:spPr>
          <a:xfrm>
            <a:off x="17686527" y="5676222"/>
            <a:ext cx="1860297" cy="18796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4000">
                <a:latin typeface="Aleo Light"/>
                <a:ea typeface="Aleo Light"/>
                <a:cs typeface="Aleo Light"/>
                <a:sym typeface="Aleo Light"/>
              </a:defRPr>
            </a:lvl1pPr>
          </a:lstStyle>
          <a:p>
            <a:pPr/>
            <a:r>
              <a:t>19</a:t>
            </a:r>
          </a:p>
        </p:txBody>
      </p:sp>
      <p:sp>
        <p:nvSpPr>
          <p:cNvPr id="188" name="Monthly"/>
          <p:cNvSpPr txBox="1"/>
          <p:nvPr/>
        </p:nvSpPr>
        <p:spPr>
          <a:xfrm>
            <a:off x="3873499" y="9627310"/>
            <a:ext cx="3810001" cy="4089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>
              <a:lnSpc>
                <a:spcPct val="120000"/>
              </a:lnSpc>
              <a:defRPr>
                <a:solidFill>
                  <a:srgbClr val="858686"/>
                </a:solidFill>
              </a:defRPr>
            </a:lvl1pPr>
          </a:lstStyle>
          <a:p>
            <a:pPr/>
            <a:r>
              <a:t>Monthly </a:t>
            </a:r>
          </a:p>
        </p:txBody>
      </p:sp>
      <p:sp>
        <p:nvSpPr>
          <p:cNvPr id="189" name="Million user months"/>
          <p:cNvSpPr txBox="1"/>
          <p:nvPr/>
        </p:nvSpPr>
        <p:spPr>
          <a:xfrm>
            <a:off x="10286999" y="9627310"/>
            <a:ext cx="3810001" cy="4089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>
              <a:lnSpc>
                <a:spcPct val="120000"/>
              </a:lnSpc>
              <a:defRPr>
                <a:solidFill>
                  <a:srgbClr val="858686"/>
                </a:solidFill>
              </a:defRPr>
            </a:lvl1pPr>
          </a:lstStyle>
          <a:p>
            <a:pPr/>
            <a:r>
              <a:t>Million user months </a:t>
            </a:r>
          </a:p>
        </p:txBody>
      </p:sp>
      <p:sp>
        <p:nvSpPr>
          <p:cNvPr id="190" name="Monthly  cost"/>
          <p:cNvSpPr txBox="1"/>
          <p:nvPr/>
        </p:nvSpPr>
        <p:spPr>
          <a:xfrm>
            <a:off x="16711675" y="9627310"/>
            <a:ext cx="3810001" cy="4089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>
              <a:lnSpc>
                <a:spcPct val="120000"/>
              </a:lnSpc>
              <a:defRPr>
                <a:solidFill>
                  <a:srgbClr val="858686"/>
                </a:solidFill>
              </a:defRPr>
            </a:lvl1pPr>
          </a:lstStyle>
          <a:p>
            <a:pPr/>
            <a:r>
              <a:t>Monthly  cost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4A444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0"/>
            <a:ext cx="2438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he"/>
          <p:cNvSpPr txBox="1"/>
          <p:nvPr/>
        </p:nvSpPr>
        <p:spPr>
          <a:xfrm>
            <a:off x="1285694" y="939798"/>
            <a:ext cx="1888237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solidFill>
                  <a:srgbClr val="D7D8D5"/>
                </a:solidFill>
              </a:defRPr>
            </a:lvl1pPr>
          </a:lstStyle>
          <a:p>
            <a:pPr/>
            <a:r>
              <a:t>The</a:t>
            </a:r>
          </a:p>
        </p:txBody>
      </p:sp>
      <p:sp>
        <p:nvSpPr>
          <p:cNvPr id="194" name="Proprietary Technology"/>
          <p:cNvSpPr txBox="1"/>
          <p:nvPr/>
        </p:nvSpPr>
        <p:spPr>
          <a:xfrm>
            <a:off x="3272982" y="939798"/>
            <a:ext cx="10924541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solidFill>
                  <a:srgbClr val="5B3A94"/>
                </a:solidFill>
              </a:defRPr>
            </a:lvl1pPr>
          </a:lstStyle>
          <a:p>
            <a:pPr/>
            <a:r>
              <a:t>Proprietary Technology</a:t>
            </a:r>
          </a:p>
        </p:txBody>
      </p:sp>
      <p:sp>
        <p:nvSpPr>
          <p:cNvPr id="195" name="Rectangle"/>
          <p:cNvSpPr/>
          <p:nvPr/>
        </p:nvSpPr>
        <p:spPr>
          <a:xfrm>
            <a:off x="2470698" y="3987800"/>
            <a:ext cx="19696604" cy="7620000"/>
          </a:xfrm>
          <a:prstGeom prst="rect">
            <a:avLst/>
          </a:prstGeom>
          <a:solidFill>
            <a:srgbClr val="5B3A94">
              <a:alpha val="69507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pic>
        <p:nvPicPr>
          <p:cNvPr id="196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645650" y="5251450"/>
            <a:ext cx="5092700" cy="5092700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Volutpat sed sed velit lorem tristique aenean orci facilisis"/>
          <p:cNvSpPr txBox="1"/>
          <p:nvPr/>
        </p:nvSpPr>
        <p:spPr>
          <a:xfrm>
            <a:off x="3468544" y="7290561"/>
            <a:ext cx="4851774" cy="838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</a:lvl1pPr>
          </a:lstStyle>
          <a:p>
            <a:pPr/>
            <a:r>
              <a:t>Volutpat sed sed velit lorem tristique aenean orci facilisis</a:t>
            </a:r>
          </a:p>
        </p:txBody>
      </p:sp>
      <p:sp>
        <p:nvSpPr>
          <p:cNvPr id="198" name="Ante lorem maecenas magnis massa purus egestas"/>
          <p:cNvSpPr txBox="1"/>
          <p:nvPr/>
        </p:nvSpPr>
        <p:spPr>
          <a:xfrm>
            <a:off x="16063683" y="5429453"/>
            <a:ext cx="4851774" cy="838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</a:lvl1pPr>
          </a:lstStyle>
          <a:p>
            <a:pPr/>
            <a:r>
              <a:t>Ante lorem maecenas magnis massa purus egestas</a:t>
            </a:r>
          </a:p>
        </p:txBody>
      </p:sp>
      <p:sp>
        <p:nvSpPr>
          <p:cNvPr id="199" name="Lorem ipsum dolor sit amet, consectetur adipiscing"/>
          <p:cNvSpPr txBox="1"/>
          <p:nvPr/>
        </p:nvSpPr>
        <p:spPr>
          <a:xfrm>
            <a:off x="16063683" y="9151669"/>
            <a:ext cx="4851774" cy="838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</a:lvl1pPr>
          </a:lstStyle>
          <a:p>
            <a:pPr/>
            <a:r>
              <a:t>Lorem ipsum dolor sit amet, consectetur adipiscing</a:t>
            </a:r>
          </a:p>
        </p:txBody>
      </p:sp>
      <p:sp>
        <p:nvSpPr>
          <p:cNvPr id="200" name="Volutpat sed sed velit lorem tristique aenean orci facilisis"/>
          <p:cNvSpPr txBox="1"/>
          <p:nvPr/>
        </p:nvSpPr>
        <p:spPr>
          <a:xfrm>
            <a:off x="16063683" y="7290561"/>
            <a:ext cx="4851774" cy="838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</a:lvl1pPr>
          </a:lstStyle>
          <a:p>
            <a:pPr/>
            <a:r>
              <a:t>Volutpat sed sed velit lorem tristique aenean orci facilisis</a:t>
            </a:r>
          </a:p>
        </p:txBody>
      </p:sp>
      <p:sp>
        <p:nvSpPr>
          <p:cNvPr id="201" name="Lorem ipsum dolor sit amet, consectetur adipiscing"/>
          <p:cNvSpPr txBox="1"/>
          <p:nvPr/>
        </p:nvSpPr>
        <p:spPr>
          <a:xfrm>
            <a:off x="3468544" y="9151669"/>
            <a:ext cx="4851774" cy="838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</a:lvl1pPr>
          </a:lstStyle>
          <a:p>
            <a:pPr/>
            <a:r>
              <a:t>Lorem ipsum dolor sit amet, consectetur adipiscing</a:t>
            </a:r>
          </a:p>
        </p:txBody>
      </p:sp>
      <p:sp>
        <p:nvSpPr>
          <p:cNvPr id="202" name="Ante lorem maecenas magnis massa purus egestas"/>
          <p:cNvSpPr txBox="1"/>
          <p:nvPr/>
        </p:nvSpPr>
        <p:spPr>
          <a:xfrm>
            <a:off x="3468544" y="5429453"/>
            <a:ext cx="4851774" cy="838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</a:lvl1pPr>
          </a:lstStyle>
          <a:p>
            <a:pPr/>
            <a:r>
              <a:t>Ante lorem maecenas magnis massa purus egestas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D7D8D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he"/>
          <p:cNvSpPr txBox="1"/>
          <p:nvPr/>
        </p:nvSpPr>
        <p:spPr>
          <a:xfrm>
            <a:off x="1285694" y="939798"/>
            <a:ext cx="1888237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/>
            </a:lvl1pPr>
          </a:lstStyle>
          <a:p>
            <a:pPr/>
            <a:r>
              <a:t>The</a:t>
            </a:r>
          </a:p>
        </p:txBody>
      </p:sp>
      <p:sp>
        <p:nvSpPr>
          <p:cNvPr id="205" name="Competition"/>
          <p:cNvSpPr txBox="1"/>
          <p:nvPr/>
        </p:nvSpPr>
        <p:spPr>
          <a:xfrm>
            <a:off x="3272982" y="939798"/>
            <a:ext cx="5786629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solidFill>
                  <a:srgbClr val="5B3A94"/>
                </a:solidFill>
              </a:defRPr>
            </a:lvl1pPr>
          </a:lstStyle>
          <a:p>
            <a:pPr/>
            <a:r>
              <a:t>Competition</a:t>
            </a:r>
          </a:p>
        </p:txBody>
      </p:sp>
      <p:sp>
        <p:nvSpPr>
          <p:cNvPr id="206" name="Lorem do aliquip labore duis ad sit id consectetur duis nostrud nulla minim velit."/>
          <p:cNvSpPr txBox="1"/>
          <p:nvPr/>
        </p:nvSpPr>
        <p:spPr>
          <a:xfrm>
            <a:off x="3873500" y="10340926"/>
            <a:ext cx="3810000" cy="1698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>
                <a:solidFill>
                  <a:srgbClr val="5B3A94"/>
                </a:solidFill>
              </a:defRPr>
            </a:pPr>
            <a:r>
              <a:t>Lorem do aliquip labore duis ad sit id</a:t>
            </a:r>
            <a:r>
              <a:rPr>
                <a:latin typeface="Aleo Bold"/>
                <a:ea typeface="Aleo Bold"/>
                <a:cs typeface="Aleo Bold"/>
                <a:sym typeface="Aleo Bold"/>
              </a:rPr>
              <a:t> consectetur duis </a:t>
            </a:r>
            <a:r>
              <a:t>nostrud nulla minim velit.</a:t>
            </a:r>
          </a:p>
        </p:txBody>
      </p:sp>
      <p:sp>
        <p:nvSpPr>
          <p:cNvPr id="207" name="Id velit ea excepteur elit et in commodo aliquip velit amet dolor sit exercitation commodo."/>
          <p:cNvSpPr txBox="1"/>
          <p:nvPr/>
        </p:nvSpPr>
        <p:spPr>
          <a:xfrm>
            <a:off x="10287000" y="10340926"/>
            <a:ext cx="3810000" cy="1698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>
                <a:solidFill>
                  <a:srgbClr val="5B3A94"/>
                </a:solidFill>
              </a:defRPr>
            </a:pPr>
            <a:r>
              <a:t>Id velit ea excepteur elit et in commodo aliquip velit amet dolor </a:t>
            </a:r>
            <a:r>
              <a:rPr>
                <a:latin typeface="Aleo Bold"/>
                <a:ea typeface="Aleo Bold"/>
                <a:cs typeface="Aleo Bold"/>
                <a:sym typeface="Aleo Bold"/>
              </a:rPr>
              <a:t>sit exercitation commodo.</a:t>
            </a:r>
          </a:p>
        </p:txBody>
      </p:sp>
      <p:sp>
        <p:nvSpPr>
          <p:cNvPr id="208" name="Sint exercitation nulla aliqua cupidatat sit. Ullamco minim do dolore id magna reprehenderit."/>
          <p:cNvSpPr txBox="1"/>
          <p:nvPr/>
        </p:nvSpPr>
        <p:spPr>
          <a:xfrm>
            <a:off x="16700500" y="10340926"/>
            <a:ext cx="3810000" cy="1698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>
                <a:solidFill>
                  <a:srgbClr val="5B3A94"/>
                </a:solidFill>
              </a:defRPr>
            </a:pPr>
            <a:r>
              <a:t>Sint exercitation nulla aliqua cupidatat sit. </a:t>
            </a:r>
            <a:r>
              <a:rPr>
                <a:latin typeface="Aleo Bold"/>
                <a:ea typeface="Aleo Bold"/>
                <a:cs typeface="Aleo Bold"/>
                <a:sym typeface="Aleo Bold"/>
              </a:rPr>
              <a:t>Ullamco minim do dolore </a:t>
            </a:r>
            <a:r>
              <a:t>id magna reprehenderit.</a:t>
            </a:r>
          </a:p>
        </p:txBody>
      </p:sp>
      <p:pic>
        <p:nvPicPr>
          <p:cNvPr id="209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15122" t="9344" r="25732" b="635"/>
          <a:stretch>
            <a:fillRect/>
          </a:stretch>
        </p:blipFill>
        <p:spPr>
          <a:xfrm>
            <a:off x="2885186" y="4380904"/>
            <a:ext cx="5786628" cy="4954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12321" t="7487" r="27983" b="1655"/>
          <a:stretch>
            <a:fillRect/>
          </a:stretch>
        </p:blipFill>
        <p:spPr>
          <a:xfrm>
            <a:off x="9298686" y="4380904"/>
            <a:ext cx="5786629" cy="495419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Image" descr="Image"/>
          <p:cNvPicPr>
            <a:picLocks noChangeAspect="1"/>
          </p:cNvPicPr>
          <p:nvPr/>
        </p:nvPicPr>
        <p:blipFill>
          <a:blip r:embed="rId4">
            <a:extLst/>
          </a:blip>
          <a:srcRect l="20032" t="4388" r="20032" b="4388"/>
          <a:stretch>
            <a:fillRect/>
          </a:stretch>
        </p:blipFill>
        <p:spPr>
          <a:xfrm>
            <a:off x="15712185" y="4380904"/>
            <a:ext cx="5786629" cy="4954192"/>
          </a:xfrm>
          <a:prstGeom prst="rect">
            <a:avLst/>
          </a:prstGeom>
          <a:ln w="12700">
            <a:miter lim="400000"/>
          </a:ln>
        </p:spPr>
      </p:pic>
      <p:sp>
        <p:nvSpPr>
          <p:cNvPr id="212" name="Rectangle"/>
          <p:cNvSpPr/>
          <p:nvPr/>
        </p:nvSpPr>
        <p:spPr>
          <a:xfrm>
            <a:off x="5524500" y="4380904"/>
            <a:ext cx="508000" cy="4954192"/>
          </a:xfrm>
          <a:prstGeom prst="rect">
            <a:avLst/>
          </a:prstGeom>
          <a:solidFill>
            <a:srgbClr val="5B3A94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13" name="Rectangle"/>
          <p:cNvSpPr/>
          <p:nvPr/>
        </p:nvSpPr>
        <p:spPr>
          <a:xfrm>
            <a:off x="11938000" y="4380904"/>
            <a:ext cx="508000" cy="4954192"/>
          </a:xfrm>
          <a:prstGeom prst="rect">
            <a:avLst/>
          </a:prstGeom>
          <a:solidFill>
            <a:srgbClr val="5B3A94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14" name="Rectangle"/>
          <p:cNvSpPr/>
          <p:nvPr/>
        </p:nvSpPr>
        <p:spPr>
          <a:xfrm>
            <a:off x="18351309" y="4380904"/>
            <a:ext cx="508001" cy="4954192"/>
          </a:xfrm>
          <a:prstGeom prst="rect">
            <a:avLst/>
          </a:prstGeom>
          <a:solidFill>
            <a:srgbClr val="5B3A94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5B3A9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The"/>
          <p:cNvSpPr txBox="1"/>
          <p:nvPr/>
        </p:nvSpPr>
        <p:spPr>
          <a:xfrm>
            <a:off x="1285694" y="939798"/>
            <a:ext cx="1888237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solidFill>
                  <a:srgbClr val="D7D8D5"/>
                </a:solidFill>
              </a:defRPr>
            </a:lvl1pPr>
          </a:lstStyle>
          <a:p>
            <a:pPr/>
            <a:r>
              <a:t>The</a:t>
            </a:r>
          </a:p>
        </p:txBody>
      </p:sp>
      <p:sp>
        <p:nvSpPr>
          <p:cNvPr id="217" name="Why is my.com better?"/>
          <p:cNvSpPr txBox="1"/>
          <p:nvPr/>
        </p:nvSpPr>
        <p:spPr>
          <a:xfrm>
            <a:off x="3272982" y="939798"/>
            <a:ext cx="10608565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8000"/>
            </a:pPr>
            <a:r>
              <a:t>Why is </a:t>
            </a:r>
            <a:r>
              <a:rPr u="sng">
                <a:hlinkClick r:id="rId2" invalidUrl="" action="" tgtFrame="" tooltip="" history="1" highlightClick="0" endSnd="0"/>
              </a:rPr>
              <a:t>my.com</a:t>
            </a:r>
            <a:r>
              <a:t> better?</a:t>
            </a:r>
          </a:p>
        </p:txBody>
      </p:sp>
      <p:sp>
        <p:nvSpPr>
          <p:cNvPr id="218" name="Rectangle"/>
          <p:cNvSpPr/>
          <p:nvPr/>
        </p:nvSpPr>
        <p:spPr>
          <a:xfrm rot="5400000">
            <a:off x="11938000" y="-820391"/>
            <a:ext cx="508000" cy="15356782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19" name="Lorem ipsum dolor sit amet, consectetur adipiscing"/>
          <p:cNvSpPr txBox="1"/>
          <p:nvPr/>
        </p:nvSpPr>
        <p:spPr>
          <a:xfrm>
            <a:off x="2356659" y="9640427"/>
            <a:ext cx="4583081" cy="16286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>
              <a:lnSpc>
                <a:spcPct val="120000"/>
              </a:lnSpc>
              <a:defRPr sz="3200"/>
            </a:lvl1pPr>
          </a:lstStyle>
          <a:p>
            <a:pPr/>
            <a:r>
              <a:t>Lorem ipsum dolor sit amet, consectetur adipiscing</a:t>
            </a:r>
          </a:p>
        </p:txBody>
      </p:sp>
      <p:sp>
        <p:nvSpPr>
          <p:cNvPr id="220" name="Circle"/>
          <p:cNvSpPr/>
          <p:nvPr/>
        </p:nvSpPr>
        <p:spPr>
          <a:xfrm>
            <a:off x="10253529" y="4919529"/>
            <a:ext cx="3876942" cy="3876942"/>
          </a:xfrm>
          <a:prstGeom prst="ellipse">
            <a:avLst/>
          </a:prstGeom>
          <a:solidFill>
            <a:srgbClr val="5B3A94">
              <a:alpha val="79679"/>
            </a:srgbClr>
          </a:solidFill>
          <a:ln w="38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21" name="Volutpat sed sed velit lorem tristique aenean orci facilisis."/>
          <p:cNvSpPr txBox="1"/>
          <p:nvPr/>
        </p:nvSpPr>
        <p:spPr>
          <a:xfrm>
            <a:off x="9900460" y="9640427"/>
            <a:ext cx="4583081" cy="16286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>
              <a:lnSpc>
                <a:spcPct val="120000"/>
              </a:lnSpc>
              <a:defRPr sz="3200"/>
            </a:lvl1pPr>
          </a:lstStyle>
          <a:p>
            <a:pPr/>
            <a:r>
              <a:t>Volutpat sed sed velit lorem tristique aenean orci facilisis.</a:t>
            </a:r>
          </a:p>
        </p:txBody>
      </p:sp>
      <p:sp>
        <p:nvSpPr>
          <p:cNvPr id="222" name="Arcu donec viverra et nec id dignissim porta vel curabitur. Rhoncus leo aucto"/>
          <p:cNvSpPr txBox="1"/>
          <p:nvPr/>
        </p:nvSpPr>
        <p:spPr>
          <a:xfrm>
            <a:off x="17444260" y="9640427"/>
            <a:ext cx="4583082" cy="21915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>
              <a:lnSpc>
                <a:spcPct val="120000"/>
              </a:lnSpc>
              <a:defRPr sz="3200"/>
            </a:lvl1pPr>
          </a:lstStyle>
          <a:p>
            <a:pPr/>
            <a:r>
              <a:t>Arcu donec viverra et nec id dignissim porta vel curabitur. Rhoncus leo aucto</a:t>
            </a:r>
          </a:p>
        </p:txBody>
      </p:sp>
      <p:pic>
        <p:nvPicPr>
          <p:cNvPr id="223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88700" y="5854700"/>
            <a:ext cx="2006600" cy="2006600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Circle"/>
          <p:cNvSpPr/>
          <p:nvPr/>
        </p:nvSpPr>
        <p:spPr>
          <a:xfrm>
            <a:off x="17797329" y="4919529"/>
            <a:ext cx="3876941" cy="3876942"/>
          </a:xfrm>
          <a:prstGeom prst="ellipse">
            <a:avLst/>
          </a:prstGeom>
          <a:solidFill>
            <a:srgbClr val="5B3A94">
              <a:alpha val="79679"/>
            </a:srgbClr>
          </a:solidFill>
          <a:ln w="38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25" name="Circle"/>
          <p:cNvSpPr/>
          <p:nvPr/>
        </p:nvSpPr>
        <p:spPr>
          <a:xfrm>
            <a:off x="2709729" y="4919529"/>
            <a:ext cx="3876942" cy="3876942"/>
          </a:xfrm>
          <a:prstGeom prst="ellipse">
            <a:avLst/>
          </a:prstGeom>
          <a:solidFill>
            <a:srgbClr val="5B3A94">
              <a:alpha val="79679"/>
            </a:srgbClr>
          </a:solidFill>
          <a:ln w="38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pic>
        <p:nvPicPr>
          <p:cNvPr id="226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644899" y="5854700"/>
            <a:ext cx="2006601" cy="2006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8732500" y="5854700"/>
            <a:ext cx="2006600" cy="2006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5B3A9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Image" descr="Image"/>
          <p:cNvPicPr>
            <a:picLocks noChangeAspect="1"/>
          </p:cNvPicPr>
          <p:nvPr/>
        </p:nvPicPr>
        <p:blipFill>
          <a:blip r:embed="rId2">
            <a:alphaModFix amt="30053"/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0" name="The"/>
          <p:cNvSpPr txBox="1"/>
          <p:nvPr/>
        </p:nvSpPr>
        <p:spPr>
          <a:xfrm>
            <a:off x="1285694" y="939798"/>
            <a:ext cx="1888237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solidFill>
                  <a:srgbClr val="D7D8D5"/>
                </a:solidFill>
              </a:defRPr>
            </a:lvl1pPr>
          </a:lstStyle>
          <a:p>
            <a:pPr/>
            <a:r>
              <a:t>The</a:t>
            </a:r>
          </a:p>
        </p:txBody>
      </p:sp>
      <p:sp>
        <p:nvSpPr>
          <p:cNvPr id="231" name="Go-to Market Plan"/>
          <p:cNvSpPr txBox="1"/>
          <p:nvPr/>
        </p:nvSpPr>
        <p:spPr>
          <a:xfrm>
            <a:off x="3272982" y="939798"/>
            <a:ext cx="8440421" cy="111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/>
            </a:lvl1pPr>
          </a:lstStyle>
          <a:p>
            <a:pPr/>
            <a:r>
              <a:t>Go-to Market Plan</a:t>
            </a:r>
          </a:p>
        </p:txBody>
      </p:sp>
      <p:sp>
        <p:nvSpPr>
          <p:cNvPr id="232" name="Rectangle"/>
          <p:cNvSpPr/>
          <p:nvPr/>
        </p:nvSpPr>
        <p:spPr>
          <a:xfrm>
            <a:off x="11938000" y="3683000"/>
            <a:ext cx="508000" cy="6350000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33" name="Rectangle"/>
          <p:cNvSpPr/>
          <p:nvPr/>
        </p:nvSpPr>
        <p:spPr>
          <a:xfrm rot="5400000">
            <a:off x="11938000" y="-203990"/>
            <a:ext cx="508000" cy="14123980"/>
          </a:xfrm>
          <a:prstGeom prst="rect">
            <a:avLst/>
          </a:prstGeom>
          <a:solidFill>
            <a:srgbClr val="FFFFFF">
              <a:alpha val="38752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34" name="WHO"/>
          <p:cNvSpPr txBox="1"/>
          <p:nvPr/>
        </p:nvSpPr>
        <p:spPr>
          <a:xfrm>
            <a:off x="10110041" y="4925460"/>
            <a:ext cx="1232013" cy="3022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1600">
                <a:solidFill>
                  <a:srgbClr val="5B3A94"/>
                </a:solidFill>
                <a:latin typeface="Aleo Bold"/>
                <a:ea typeface="Aleo Bold"/>
                <a:cs typeface="Aleo Bold"/>
                <a:sym typeface="Aleo Bold"/>
              </a:defRPr>
            </a:lvl1pPr>
          </a:lstStyle>
          <a:p>
            <a:pPr/>
            <a:r>
              <a:t>WHO</a:t>
            </a:r>
          </a:p>
        </p:txBody>
      </p:sp>
      <p:sp>
        <p:nvSpPr>
          <p:cNvPr id="235" name="Who are we selling to"/>
          <p:cNvSpPr txBox="1"/>
          <p:nvPr/>
        </p:nvSpPr>
        <p:spPr>
          <a:xfrm>
            <a:off x="8251862" y="5213818"/>
            <a:ext cx="3090192" cy="3022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1600">
                <a:solidFill>
                  <a:srgbClr val="F4F0F4"/>
                </a:solidFill>
                <a:latin typeface="Aleo Bold"/>
                <a:ea typeface="Aleo Bold"/>
                <a:cs typeface="Aleo Bold"/>
                <a:sym typeface="Aleo Bold"/>
              </a:defRPr>
            </a:lvl1pPr>
          </a:lstStyle>
          <a:p>
            <a:pPr/>
            <a:r>
              <a:t>Who are we selling to</a:t>
            </a:r>
          </a:p>
        </p:txBody>
      </p:sp>
      <p:sp>
        <p:nvSpPr>
          <p:cNvPr id="236" name="Circle"/>
          <p:cNvSpPr/>
          <p:nvPr/>
        </p:nvSpPr>
        <p:spPr>
          <a:xfrm>
            <a:off x="11437025" y="6103025"/>
            <a:ext cx="1509950" cy="1509949"/>
          </a:xfrm>
          <a:prstGeom prst="ellipse">
            <a:avLst/>
          </a:prstGeom>
          <a:solidFill>
            <a:srgbClr val="5B3A9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237" name="GO TO MARKET"/>
          <p:cNvSpPr txBox="1"/>
          <p:nvPr/>
        </p:nvSpPr>
        <p:spPr>
          <a:xfrm>
            <a:off x="11717786" y="6609079"/>
            <a:ext cx="948428" cy="4978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>
              <a:defRPr sz="1400">
                <a:latin typeface="Aleo Bold"/>
                <a:ea typeface="Aleo Bold"/>
                <a:cs typeface="Aleo Bold"/>
                <a:sym typeface="Aleo Bold"/>
              </a:defRPr>
            </a:lvl1pPr>
          </a:lstStyle>
          <a:p>
            <a:pPr/>
            <a:r>
              <a:t>GO TO MARKET</a:t>
            </a:r>
          </a:p>
        </p:txBody>
      </p:sp>
      <p:sp>
        <p:nvSpPr>
          <p:cNvPr id="238" name="WHERE"/>
          <p:cNvSpPr txBox="1"/>
          <p:nvPr/>
        </p:nvSpPr>
        <p:spPr>
          <a:xfrm>
            <a:off x="13041946" y="4925460"/>
            <a:ext cx="1232013" cy="3022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600">
                <a:solidFill>
                  <a:srgbClr val="5B3A94"/>
                </a:solidFill>
                <a:latin typeface="Aleo Bold"/>
                <a:ea typeface="Aleo Bold"/>
                <a:cs typeface="Aleo Bold"/>
                <a:sym typeface="Aleo Bold"/>
              </a:defRPr>
            </a:lvl1pPr>
          </a:lstStyle>
          <a:p>
            <a:pPr/>
            <a:r>
              <a:t>WHERE</a:t>
            </a:r>
          </a:p>
        </p:txBody>
      </p:sp>
      <p:sp>
        <p:nvSpPr>
          <p:cNvPr id="239" name="Where well you promote your  product?"/>
          <p:cNvSpPr txBox="1"/>
          <p:nvPr/>
        </p:nvSpPr>
        <p:spPr>
          <a:xfrm>
            <a:off x="13041946" y="5213818"/>
            <a:ext cx="2476849" cy="5435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1600">
                <a:solidFill>
                  <a:srgbClr val="F4F0F4"/>
                </a:solidFill>
                <a:latin typeface="Aleo Bold"/>
                <a:ea typeface="Aleo Bold"/>
                <a:cs typeface="Aleo Bold"/>
                <a:sym typeface="Aleo Bold"/>
              </a:defRPr>
            </a:lvl1pPr>
          </a:lstStyle>
          <a:p>
            <a:pPr/>
            <a:r>
              <a:t>Where well you promote your  product?</a:t>
            </a:r>
          </a:p>
        </p:txBody>
      </p:sp>
      <p:sp>
        <p:nvSpPr>
          <p:cNvPr id="240" name="WHERE"/>
          <p:cNvSpPr txBox="1"/>
          <p:nvPr/>
        </p:nvSpPr>
        <p:spPr>
          <a:xfrm>
            <a:off x="13041946" y="8004941"/>
            <a:ext cx="1232013" cy="3022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600">
                <a:solidFill>
                  <a:srgbClr val="5B3A94"/>
                </a:solidFill>
                <a:latin typeface="Aleo Bold"/>
                <a:ea typeface="Aleo Bold"/>
                <a:cs typeface="Aleo Bold"/>
                <a:sym typeface="Aleo Bold"/>
              </a:defRPr>
            </a:lvl1pPr>
          </a:lstStyle>
          <a:p>
            <a:pPr/>
            <a:r>
              <a:t>WHERE</a:t>
            </a:r>
          </a:p>
        </p:txBody>
      </p:sp>
      <p:sp>
        <p:nvSpPr>
          <p:cNvPr id="241" name="Where well you promote your  product?"/>
          <p:cNvSpPr txBox="1"/>
          <p:nvPr/>
        </p:nvSpPr>
        <p:spPr>
          <a:xfrm>
            <a:off x="13041946" y="8293299"/>
            <a:ext cx="2476850" cy="5435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1600">
                <a:solidFill>
                  <a:srgbClr val="F4F0F4"/>
                </a:solidFill>
                <a:latin typeface="Aleo Bold"/>
                <a:ea typeface="Aleo Bold"/>
                <a:cs typeface="Aleo Bold"/>
                <a:sym typeface="Aleo Bold"/>
              </a:defRPr>
            </a:lvl1pPr>
          </a:lstStyle>
          <a:p>
            <a:pPr/>
            <a:r>
              <a:t>Where well you promote your  product?</a:t>
            </a:r>
          </a:p>
        </p:txBody>
      </p:sp>
      <p:sp>
        <p:nvSpPr>
          <p:cNvPr id="242" name="WHAT"/>
          <p:cNvSpPr txBox="1"/>
          <p:nvPr/>
        </p:nvSpPr>
        <p:spPr>
          <a:xfrm>
            <a:off x="10110041" y="7977628"/>
            <a:ext cx="1232013" cy="3022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1600">
                <a:solidFill>
                  <a:srgbClr val="5B3A94"/>
                </a:solidFill>
                <a:latin typeface="Aleo Bold"/>
                <a:ea typeface="Aleo Bold"/>
                <a:cs typeface="Aleo Bold"/>
                <a:sym typeface="Aleo Bold"/>
              </a:defRPr>
            </a:lvl1pPr>
          </a:lstStyle>
          <a:p>
            <a:pPr/>
            <a:r>
              <a:t>WHAT</a:t>
            </a:r>
          </a:p>
        </p:txBody>
      </p:sp>
      <p:sp>
        <p:nvSpPr>
          <p:cNvPr id="243" name="What are we selling"/>
          <p:cNvSpPr txBox="1"/>
          <p:nvPr/>
        </p:nvSpPr>
        <p:spPr>
          <a:xfrm>
            <a:off x="8251862" y="8265986"/>
            <a:ext cx="3090192" cy="3022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1600">
                <a:solidFill>
                  <a:srgbClr val="F4F0F4"/>
                </a:solidFill>
                <a:latin typeface="Aleo Bold"/>
                <a:ea typeface="Aleo Bold"/>
                <a:cs typeface="Aleo Bold"/>
                <a:sym typeface="Aleo Bold"/>
              </a:defRPr>
            </a:lvl1pPr>
          </a:lstStyle>
          <a:p>
            <a:pPr/>
            <a:r>
              <a:t>What are we selling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FFFFFF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Aleo Regular"/>
            <a:ea typeface="Aleo Regular"/>
            <a:cs typeface="Aleo Regular"/>
            <a:sym typeface="Ale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Aleo Regular"/>
            <a:ea typeface="Aleo Regular"/>
            <a:cs typeface="Aleo Regular"/>
            <a:sym typeface="Ale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