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8" d="100"/>
          <a:sy n="48" d="100"/>
        </p:scale>
        <p:origin x="142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5D2FCF-1385-4849-B277-A116D29312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D671B3-00A5-43C3-80FE-4900F3854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5836" y="1270905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95DBFE-B9A0-4AB5-AB4D-364701B024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6268" y="1260927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F26933-C35B-4000-B3C3-251EC43CD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1F13F3-64D4-4C37-8441-7B402B1498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0032" y="1817965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30A44B-6995-417F-A892-0776A92975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511F2A5-5A43-462B-9878-699612D0C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16856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264004C-813F-4C9A-B9EE-537A2FE302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8039" y="1021607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B2340EA-6CA1-4E2B-97D4-15F1134F84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02163" y="3670045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77EBC0-539B-4324-8530-8D219431D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2281" y="1594502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A6E01E-3107-41E7-AC92-479AB658A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5342" y="1452336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6915D7-47C5-431B-B21B-5B04083C9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8F78C2-6CC2-4297-8BA3-C301DF388F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9303" y="3780968"/>
            <a:ext cx="4843996" cy="2220832"/>
          </a:xfrm>
          <a:custGeom>
            <a:avLst/>
            <a:gdLst>
              <a:gd name="connsiteX0" fmla="*/ 0 w 4843996"/>
              <a:gd name="connsiteY0" fmla="*/ 0 h 2220832"/>
              <a:gd name="connsiteX1" fmla="*/ 4843996 w 4843996"/>
              <a:gd name="connsiteY1" fmla="*/ 0 h 2220832"/>
              <a:gd name="connsiteX2" fmla="*/ 4843996 w 4843996"/>
              <a:gd name="connsiteY2" fmla="*/ 2220832 h 2220832"/>
              <a:gd name="connsiteX3" fmla="*/ 0 w 4843996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6" h="2220832">
                <a:moveTo>
                  <a:pt x="0" y="0"/>
                </a:moveTo>
                <a:lnTo>
                  <a:pt x="4843996" y="0"/>
                </a:lnTo>
                <a:lnTo>
                  <a:pt x="4843996" y="2220832"/>
                </a:lnTo>
                <a:lnTo>
                  <a:pt x="0" y="222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A55336-A655-4A1A-855C-3765EBB39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13867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78E1EE2-3501-4C3B-8A7F-6193FFC69E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35137" y="1024774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0985DC-DE08-4040-8EF2-F96A27E21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68944" y="1024774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285288-9ABD-4150-950F-53033CF71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1DE3C8-8C83-4E5D-92A4-C6F3B6AAC4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8FFF8-DD9D-43E3-AE74-8BA434184D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0542" y="1260928"/>
            <a:ext cx="6008911" cy="4336143"/>
          </a:xfrm>
          <a:custGeom>
            <a:avLst/>
            <a:gdLst>
              <a:gd name="connsiteX0" fmla="*/ 0 w 6008911"/>
              <a:gd name="connsiteY0" fmla="*/ 0 h 4336143"/>
              <a:gd name="connsiteX1" fmla="*/ 6008911 w 6008911"/>
              <a:gd name="connsiteY1" fmla="*/ 0 h 4336143"/>
              <a:gd name="connsiteX2" fmla="*/ 6008911 w 6008911"/>
              <a:gd name="connsiteY2" fmla="*/ 4336143 h 4336143"/>
              <a:gd name="connsiteX3" fmla="*/ 0 w 6008911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1" h="4336143">
                <a:moveTo>
                  <a:pt x="0" y="0"/>
                </a:moveTo>
                <a:lnTo>
                  <a:pt x="6008911" y="0"/>
                </a:lnTo>
                <a:lnTo>
                  <a:pt x="6008911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4991322-21E4-4699-B574-721B09B43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8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B35351-FB32-4A80-BD6C-C0500A2D57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7800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22CA0C-69A6-48EE-B29F-E3981D0AD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7357" y="1098596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BE9AFD-3A0C-4BA3-BAA1-330CB94E0D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254" y="1095464"/>
            <a:ext cx="2035722" cy="3272323"/>
          </a:xfrm>
          <a:custGeom>
            <a:avLst/>
            <a:gdLst>
              <a:gd name="connsiteX0" fmla="*/ 0 w 2035722"/>
              <a:gd name="connsiteY0" fmla="*/ 0 h 3272323"/>
              <a:gd name="connsiteX1" fmla="*/ 2035722 w 2035722"/>
              <a:gd name="connsiteY1" fmla="*/ 0 h 3272323"/>
              <a:gd name="connsiteX2" fmla="*/ 2035722 w 2035722"/>
              <a:gd name="connsiteY2" fmla="*/ 3272323 h 3272323"/>
              <a:gd name="connsiteX3" fmla="*/ 0 w 2035722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5722" h="3272323">
                <a:moveTo>
                  <a:pt x="0" y="0"/>
                </a:moveTo>
                <a:lnTo>
                  <a:pt x="2035722" y="0"/>
                </a:lnTo>
                <a:lnTo>
                  <a:pt x="2035722" y="3272323"/>
                </a:lnTo>
                <a:lnTo>
                  <a:pt x="0" y="32723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6AE73D9-B99F-46DF-9108-BD313A744A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2591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7084ED-777B-41CE-8F4B-52C43A270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3775" y="1095464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0BD9F4-5B44-4AD2-92B8-81850E1925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7899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E5E408-2196-4E68-A48F-01EBF4DCA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231" y="1137779"/>
            <a:ext cx="6406839" cy="4582439"/>
          </a:xfrm>
          <a:custGeom>
            <a:avLst/>
            <a:gdLst>
              <a:gd name="connsiteX0" fmla="*/ 4396448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8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5 w 6406839"/>
              <a:gd name="connsiteY9" fmla="*/ 0 h 4582439"/>
              <a:gd name="connsiteX10" fmla="*/ 4208615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8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8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5" y="0"/>
                </a:lnTo>
                <a:lnTo>
                  <a:pt x="4208615" y="3865289"/>
                </a:lnTo>
                <a:lnTo>
                  <a:pt x="2198224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721D58-615C-471B-892F-EF7B150AE4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095623"/>
            <a:ext cx="5287387" cy="2785829"/>
          </a:xfrm>
          <a:custGeom>
            <a:avLst/>
            <a:gdLst>
              <a:gd name="connsiteX0" fmla="*/ 0 w 5287387"/>
              <a:gd name="connsiteY0" fmla="*/ 0 h 2785829"/>
              <a:gd name="connsiteX1" fmla="*/ 5287387 w 5287387"/>
              <a:gd name="connsiteY1" fmla="*/ 0 h 2785829"/>
              <a:gd name="connsiteX2" fmla="*/ 5287387 w 5287387"/>
              <a:gd name="connsiteY2" fmla="*/ 2785829 h 2785829"/>
              <a:gd name="connsiteX3" fmla="*/ 0 w 5287387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7" h="2785829">
                <a:moveTo>
                  <a:pt x="0" y="0"/>
                </a:moveTo>
                <a:lnTo>
                  <a:pt x="5287387" y="0"/>
                </a:lnTo>
                <a:lnTo>
                  <a:pt x="5287387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28906-6C04-454F-AA5A-938D76E7FE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7708" y="3095624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CF1F2-EF84-45D3-B172-69758F087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4CCB5D-DA48-46CA-9912-CE54C29FC8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0432" y="518404"/>
            <a:ext cx="2112572" cy="3564666"/>
          </a:xfrm>
          <a:custGeom>
            <a:avLst/>
            <a:gdLst>
              <a:gd name="connsiteX0" fmla="*/ 0 w 2112572"/>
              <a:gd name="connsiteY0" fmla="*/ 0 h 3564666"/>
              <a:gd name="connsiteX1" fmla="*/ 2112572 w 2112572"/>
              <a:gd name="connsiteY1" fmla="*/ 0 h 3564666"/>
              <a:gd name="connsiteX2" fmla="*/ 2112572 w 2112572"/>
              <a:gd name="connsiteY2" fmla="*/ 3564666 h 3564666"/>
              <a:gd name="connsiteX3" fmla="*/ 0 w 2112572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2" h="3564666">
                <a:moveTo>
                  <a:pt x="0" y="0"/>
                </a:moveTo>
                <a:lnTo>
                  <a:pt x="2112572" y="0"/>
                </a:lnTo>
                <a:lnTo>
                  <a:pt x="2112572" y="3564666"/>
                </a:lnTo>
                <a:lnTo>
                  <a:pt x="0" y="35646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208270-E02B-49F6-8C00-616D6D9D38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1316" y="1210798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5C2FBD-99EA-4D7B-B5EB-28C1CB34B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0203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56E332-7D1A-4164-837C-5113F7D8F9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F6C1A0-A3BE-4327-AC2B-0004DBA03D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B28ADD-41BE-4FB6-8C6D-2CECA6E6E6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D88B6F-B64A-4481-B58E-4C377FE60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647D2-DC2C-4B3D-9078-0A4C936C5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8040BD5-F651-482B-A19D-0DD642B89D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9B896-94FE-49FF-97AD-7CEABDF804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9966CD-05E6-4BD6-85AD-D9A009D979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2C57E0-9C15-41A7-9A32-2DB0FEC434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32B61-6587-4467-88F3-6F71CCC8E7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2BFFA4-D252-458D-A305-9D15A8CA7A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020C1FF-6DA3-4554-84AC-1EAE6D5AF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2459AF-7888-4E7D-BF12-4A0080B1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C07324-8B1F-4C0F-BA9A-F41F25289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30B75B6-6E35-41C8-BC2A-70A1CD5022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757E09C-336F-451E-AC87-2E2EE751DA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2B3B20B-F45C-4E5C-A3D6-112491448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4813D24-FA44-4F85-9484-6F90EF1E03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FFE0D7-0546-4DB8-95F3-CC2B830A81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D80658-4E44-4FC0-AED2-5629D84E54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4D14BC-80ED-427A-A2D1-13E6CC8662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65FAF-FBB0-43AC-8E73-1E3958CE1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2175C8-BCE8-44C5-99F0-CA53FE24D7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1EDE64F-7A51-4F9E-A046-3E7175BF86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C92D69D-1F6C-4794-A751-181F5337FF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B77D14-32FB-4F2D-B1A5-37F656EECE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B08853-8AAE-4F1D-B3F4-E16E9A774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B87CE8-C82C-4B8E-9D86-A7C1E12D3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92C788-3B4D-4680-BF3E-DB1269D28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23ADB6-57DC-4F88-ADDB-8DADB82B4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7BFD8E-6FA7-4A74-9E30-7789B7AFC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547075-B587-47E0-8D0B-DAD0415AD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6B758C8-29ED-4832-9CCA-3F3D0BBA6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020D19-4E28-41FF-8F42-E06FF3FB13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722B0-D212-4A22-8F47-99A50B8B6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EF27AA-99CB-4820-A290-B67EE7A8A2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93F851-6F64-4370-8A78-3F87A6A02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20827-3251-4350-A283-0F3809EA1C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7F7F7F"/>
      </a:accent3>
      <a:accent4>
        <a:srgbClr val="92D050"/>
      </a:accent4>
      <a:accent5>
        <a:srgbClr val="000000"/>
      </a:accent5>
      <a:accent6>
        <a:srgbClr val="BFBFB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20</cp:revision>
  <dcterms:created xsi:type="dcterms:W3CDTF">2020-10-28T05:41:58Z</dcterms:created>
  <dcterms:modified xsi:type="dcterms:W3CDTF">2020-10-29T07:49:14Z</dcterms:modified>
</cp:coreProperties>
</file>