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150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6DE3C4-4146-4B29-A357-601B75494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3" t="18532" r="34739" b="18241"/>
          <a:stretch>
            <a:fillRect/>
          </a:stretch>
        </p:blipFill>
        <p:spPr>
          <a:xfrm>
            <a:off x="5275836" y="1270906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DDC1C-B2BD-4A61-AC68-3CA82FF24E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5" t="18386" r="10047" b="18386"/>
          <a:stretch>
            <a:fillRect/>
          </a:stretch>
        </p:blipFill>
        <p:spPr>
          <a:xfrm>
            <a:off x="8286268" y="1260928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17D48B-9E28-45AE-9713-6E91D0029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49330-C44B-4058-9A73-C086C5756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2" t="26509" r="11569" b="40267"/>
          <a:stretch>
            <a:fillRect/>
          </a:stretch>
        </p:blipFill>
        <p:spPr>
          <a:xfrm>
            <a:off x="5700033" y="1817966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4ED0EF4-2431-4A12-B79C-A5B4A2D68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0" t="14897" r="35403" b="49298"/>
          <a:stretch>
            <a:fillRect/>
          </a:stretch>
        </p:blipFill>
        <p:spPr>
          <a:xfrm>
            <a:off x="5416856" y="1021609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C6A846-B0C7-4A71-90AB-CAD5DFDA5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1" t="14897" r="13412" b="49298"/>
          <a:stretch>
            <a:fillRect/>
          </a:stretch>
        </p:blipFill>
        <p:spPr>
          <a:xfrm>
            <a:off x="8098039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9BBC7-CFC0-492D-AFBE-320B2FBA2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76" t="53515" r="13412"/>
          <a:stretch>
            <a:fillRect/>
          </a:stretch>
        </p:blipFill>
        <p:spPr>
          <a:xfrm>
            <a:off x="8702164" y="3670046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72EFB3-F916-48A7-B29A-7BDAC651D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t="70416" r="30091" b="4827"/>
          <a:stretch>
            <a:fillRect/>
          </a:stretch>
        </p:blipFill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944679-A37F-4BF8-B0B7-6AC8A40EDB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t="23250" r="51914" b="20388"/>
          <a:stretch>
            <a:fillRect/>
          </a:stretch>
        </p:blipFill>
        <p:spPr>
          <a:xfrm>
            <a:off x="1222281" y="1594503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157C71-6903-404A-AB6A-15E4905A14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5" t="21177" r="8223" b="38201"/>
          <a:stretch>
            <a:fillRect/>
          </a:stretch>
        </p:blipFill>
        <p:spPr>
          <a:xfrm>
            <a:off x="5405343" y="1452337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057682-89FC-4EF0-9476-C9C8C6B8BC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7FCC0F-E886-4490-A001-8BBEC9DE4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3" t="55132" r="18526" b="12485"/>
          <a:stretch>
            <a:fillRect/>
          </a:stretch>
        </p:blipFill>
        <p:spPr>
          <a:xfrm>
            <a:off x="5089305" y="3780968"/>
            <a:ext cx="4843995" cy="2220832"/>
          </a:xfrm>
          <a:custGeom>
            <a:avLst/>
            <a:gdLst>
              <a:gd name="connsiteX0" fmla="*/ 0 w 4843995"/>
              <a:gd name="connsiteY0" fmla="*/ 0 h 2220832"/>
              <a:gd name="connsiteX1" fmla="*/ 4843995 w 4843995"/>
              <a:gd name="connsiteY1" fmla="*/ 0 h 2220832"/>
              <a:gd name="connsiteX2" fmla="*/ 4843995 w 4843995"/>
              <a:gd name="connsiteY2" fmla="*/ 2220832 h 2220832"/>
              <a:gd name="connsiteX3" fmla="*/ 0 w 4843995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5" h="2220832">
                <a:moveTo>
                  <a:pt x="0" y="0"/>
                </a:moveTo>
                <a:lnTo>
                  <a:pt x="4843995" y="0"/>
                </a:lnTo>
                <a:lnTo>
                  <a:pt x="4843995" y="2220832"/>
                </a:lnTo>
                <a:lnTo>
                  <a:pt x="0" y="22208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BED50D-A4F0-4761-B4B3-BB45774BFD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r="67159" b="17332"/>
          <a:stretch>
            <a:fillRect/>
          </a:stretch>
        </p:blipFill>
        <p:spPr>
          <a:xfrm>
            <a:off x="1" y="3213868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147DDE-B28B-4F0C-AF99-38CF4C0B78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7" t="14943" r="33301" b="60401"/>
          <a:stretch>
            <a:fillRect/>
          </a:stretch>
        </p:blipFill>
        <p:spPr>
          <a:xfrm>
            <a:off x="4435138" y="1024775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3865E-70B2-4347-9DAE-85FA816907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4" t="14943" r="7033" b="21684"/>
          <a:stretch>
            <a:fillRect/>
          </a:stretch>
        </p:blipFill>
        <p:spPr>
          <a:xfrm>
            <a:off x="8668944" y="1024775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29D7DF-69FF-4C1C-A992-3D56BE68A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14928" r="56463" b="47904"/>
          <a:stretch>
            <a:fillRect/>
          </a:stretch>
        </p:blipFill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26B87E-5628-4BFB-B2B7-4DD6F4D938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56024" r="47502" b="13887"/>
          <a:stretch>
            <a:fillRect/>
          </a:stretch>
        </p:blipFill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DEF257-96DD-48A0-B3AD-0CA32BC9D8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1" t="18386" r="8223" b="18386"/>
          <a:stretch>
            <a:fillRect/>
          </a:stretch>
        </p:blipFill>
        <p:spPr>
          <a:xfrm>
            <a:off x="5180543" y="1260929"/>
            <a:ext cx="6008910" cy="4336143"/>
          </a:xfrm>
          <a:custGeom>
            <a:avLst/>
            <a:gdLst>
              <a:gd name="connsiteX0" fmla="*/ 0 w 6008910"/>
              <a:gd name="connsiteY0" fmla="*/ 0 h 4336143"/>
              <a:gd name="connsiteX1" fmla="*/ 6008910 w 6008910"/>
              <a:gd name="connsiteY1" fmla="*/ 0 h 4336143"/>
              <a:gd name="connsiteX2" fmla="*/ 6008910 w 6008910"/>
              <a:gd name="connsiteY2" fmla="*/ 4336143 h 4336143"/>
              <a:gd name="connsiteX3" fmla="*/ 0 w 6008910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0" h="4336143">
                <a:moveTo>
                  <a:pt x="0" y="0"/>
                </a:moveTo>
                <a:lnTo>
                  <a:pt x="6008910" y="0"/>
                </a:lnTo>
                <a:lnTo>
                  <a:pt x="6008910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59D7B7-38E4-4638-9270-577BF2220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7423" r="69646" b="29563"/>
          <a:stretch>
            <a:fillRect/>
          </a:stretch>
        </p:blipFill>
        <p:spPr>
          <a:xfrm>
            <a:off x="518889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83D468-EEAC-4EEA-AEC6-289FE567D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4" t="27423" r="41768" b="29563"/>
          <a:stretch>
            <a:fillRect/>
          </a:stretch>
        </p:blipFill>
        <p:spPr>
          <a:xfrm>
            <a:off x="3917801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0BC4F-905D-478C-BBEA-3019D09D18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3" t="16019" r="11262" b="11564"/>
          <a:stretch>
            <a:fillRect/>
          </a:stretch>
        </p:blipFill>
        <p:spPr>
          <a:xfrm>
            <a:off x="6057358" y="1098597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63D300-37A8-4906-A2B4-7ECAE9A39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4" r="83846" b="36311"/>
          <a:stretch>
            <a:fillRect/>
          </a:stretch>
        </p:blipFill>
        <p:spPr>
          <a:xfrm>
            <a:off x="0" y="1095465"/>
            <a:ext cx="1969468" cy="3272323"/>
          </a:xfrm>
          <a:custGeom>
            <a:avLst/>
            <a:gdLst>
              <a:gd name="connsiteX0" fmla="*/ 0 w 1969468"/>
              <a:gd name="connsiteY0" fmla="*/ 0 h 3272323"/>
              <a:gd name="connsiteX1" fmla="*/ 1969468 w 1969468"/>
              <a:gd name="connsiteY1" fmla="*/ 0 h 3272323"/>
              <a:gd name="connsiteX2" fmla="*/ 1969468 w 1969468"/>
              <a:gd name="connsiteY2" fmla="*/ 3272323 h 3272323"/>
              <a:gd name="connsiteX3" fmla="*/ 0 w 1969468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9468" h="3272323">
                <a:moveTo>
                  <a:pt x="0" y="0"/>
                </a:moveTo>
                <a:lnTo>
                  <a:pt x="1969468" y="0"/>
                </a:lnTo>
                <a:lnTo>
                  <a:pt x="1969468" y="3272323"/>
                </a:lnTo>
                <a:lnTo>
                  <a:pt x="0" y="3272323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B4B221-8F0C-4D8F-B956-40D413D036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t="15974" r="61849" b="53399"/>
          <a:stretch>
            <a:fillRect/>
          </a:stretch>
        </p:blipFill>
        <p:spPr>
          <a:xfrm>
            <a:off x="2192591" y="1095466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4C3876-7479-4E96-B660-36795AD29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5" t="15974" r="39858" b="53399"/>
          <a:stretch>
            <a:fillRect/>
          </a:stretch>
        </p:blipFill>
        <p:spPr>
          <a:xfrm>
            <a:off x="4873775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1DCE3E-6666-46A4-A3A0-46235A9F98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0" t="49413" r="39858"/>
          <a:stretch>
            <a:fillRect/>
          </a:stretch>
        </p:blipFill>
        <p:spPr>
          <a:xfrm>
            <a:off x="5477900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AC80FF-910C-4940-99CE-37302AFA4C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" t="16591" r="43610" b="16591"/>
          <a:stretch>
            <a:fillRect/>
          </a:stretch>
        </p:blipFill>
        <p:spPr>
          <a:xfrm>
            <a:off x="468232" y="1137780"/>
            <a:ext cx="6406839" cy="4582439"/>
          </a:xfrm>
          <a:custGeom>
            <a:avLst/>
            <a:gdLst>
              <a:gd name="connsiteX0" fmla="*/ 4396449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9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6 w 6406839"/>
              <a:gd name="connsiteY9" fmla="*/ 0 h 4582439"/>
              <a:gd name="connsiteX10" fmla="*/ 4208616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9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9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6" y="0"/>
                </a:lnTo>
                <a:lnTo>
                  <a:pt x="4208616" y="3865289"/>
                </a:lnTo>
                <a:lnTo>
                  <a:pt x="2198224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D6DB6C-CF96-44B5-8D86-D018910306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9" r="56632" b="14240"/>
          <a:stretch>
            <a:fillRect/>
          </a:stretch>
        </p:blipFill>
        <p:spPr>
          <a:xfrm>
            <a:off x="0" y="3095624"/>
            <a:ext cx="5287386" cy="2785829"/>
          </a:xfrm>
          <a:custGeom>
            <a:avLst/>
            <a:gdLst>
              <a:gd name="connsiteX0" fmla="*/ 0 w 5287386"/>
              <a:gd name="connsiteY0" fmla="*/ 0 h 2785829"/>
              <a:gd name="connsiteX1" fmla="*/ 5287386 w 5287386"/>
              <a:gd name="connsiteY1" fmla="*/ 0 h 2785829"/>
              <a:gd name="connsiteX2" fmla="*/ 5287386 w 5287386"/>
              <a:gd name="connsiteY2" fmla="*/ 2785829 h 2785829"/>
              <a:gd name="connsiteX3" fmla="*/ 0 w 528738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6" h="2785829">
                <a:moveTo>
                  <a:pt x="0" y="0"/>
                </a:moveTo>
                <a:lnTo>
                  <a:pt x="5287386" y="0"/>
                </a:lnTo>
                <a:lnTo>
                  <a:pt x="5287386" y="2785829"/>
                </a:lnTo>
                <a:lnTo>
                  <a:pt x="0" y="278582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EEF52-C252-4D49-A974-06BC0B2C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5" t="45139" r="32940" b="14240"/>
          <a:stretch>
            <a:fillRect/>
          </a:stretch>
        </p:blipFill>
        <p:spPr>
          <a:xfrm>
            <a:off x="5507708" y="3095625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D470F-BE33-43FD-84BC-1A4F6303E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t="31008" r="13513" b="31825"/>
          <a:stretch>
            <a:fillRect/>
          </a:stretch>
        </p:blipFill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27BE07-5646-4508-A5F7-07FE7B44B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8" t="7559" r="34605" b="40463"/>
          <a:stretch>
            <a:fillRect/>
          </a:stretch>
        </p:blipFill>
        <p:spPr>
          <a:xfrm>
            <a:off x="5860434" y="518404"/>
            <a:ext cx="2112571" cy="3564666"/>
          </a:xfrm>
          <a:custGeom>
            <a:avLst/>
            <a:gdLst>
              <a:gd name="connsiteX0" fmla="*/ 0 w 2112571"/>
              <a:gd name="connsiteY0" fmla="*/ 0 h 3564666"/>
              <a:gd name="connsiteX1" fmla="*/ 2112571 w 2112571"/>
              <a:gd name="connsiteY1" fmla="*/ 0 h 3564666"/>
              <a:gd name="connsiteX2" fmla="*/ 2112571 w 2112571"/>
              <a:gd name="connsiteY2" fmla="*/ 3564666 h 3564666"/>
              <a:gd name="connsiteX3" fmla="*/ 0 w 2112571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1" h="3564666">
                <a:moveTo>
                  <a:pt x="0" y="0"/>
                </a:moveTo>
                <a:lnTo>
                  <a:pt x="2112571" y="0"/>
                </a:lnTo>
                <a:lnTo>
                  <a:pt x="2112571" y="3564666"/>
                </a:lnTo>
                <a:lnTo>
                  <a:pt x="0" y="3564666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6D8A86-E0B2-4B25-AFB4-88E26F699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6" t="17655" r="10540" b="18972"/>
          <a:stretch>
            <a:fillRect/>
          </a:stretch>
        </p:blipFill>
        <p:spPr>
          <a:xfrm>
            <a:off x="8241316" y="1210799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AC808C-AE77-490B-A2FF-4D8A27DC8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15326" r="56463" b="44507"/>
          <a:stretch>
            <a:fillRect/>
          </a:stretch>
        </p:blipFill>
        <p:spPr>
          <a:xfrm>
            <a:off x="450204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7F1D0A-7A47-4748-9081-1E9AD8D3E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1" t="58725" r="48797" b="11186"/>
          <a:stretch>
            <a:fillRect/>
          </a:stretch>
        </p:blipFill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2D0BD0-0F7D-43DA-B948-B9D48DED4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0" t="58753" r="11237" b="11158"/>
          <a:stretch>
            <a:fillRect/>
          </a:stretch>
        </p:blipFill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348B438-1376-4B63-9D9A-26B9F6B43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38FEEED-CB9C-4B9D-8396-C39087279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CEC278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22</cp:revision>
  <dcterms:created xsi:type="dcterms:W3CDTF">2020-10-28T05:41:58Z</dcterms:created>
  <dcterms:modified xsi:type="dcterms:W3CDTF">2020-10-29T07:54:05Z</dcterms:modified>
</cp:coreProperties>
</file>