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2"/>
  </p:notesMasterIdLst>
  <p:sldIdLst>
    <p:sldId id="275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3" r:id="rId19"/>
    <p:sldId id="284" r:id="rId20"/>
    <p:sldId id="308" r:id="rId21"/>
    <p:sldId id="578" r:id="rId22"/>
    <p:sldId id="3044" r:id="rId23"/>
    <p:sldId id="279" r:id="rId24"/>
    <p:sldId id="512" r:id="rId25"/>
    <p:sldId id="324" r:id="rId26"/>
    <p:sldId id="349" r:id="rId27"/>
    <p:sldId id="689" r:id="rId28"/>
    <p:sldId id="3045" r:id="rId29"/>
    <p:sldId id="278" r:id="rId30"/>
    <p:sldId id="3046" r:id="rId3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48" d="100"/>
          <a:sy n="48" d="100"/>
        </p:scale>
        <p:origin x="1422" y="7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1529FDC-AF40-49E9-AA0D-079F92C120E7}" type="datetimeFigureOut">
              <a:rPr lang="en-US" smtClean="0"/>
              <a:t>10/29/2020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72F0D5B-E971-4DA3-BC11-74927C8EFB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21284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8CE94A7-C4C0-4312-9A43-1209F3AEDD1F}" type="slidenum">
              <a:rPr lang="en-US" smtClean="0"/>
              <a:t>24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550150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95D2FCF-1385-4849-B277-A116D293127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558623" y="1371790"/>
            <a:ext cx="9074752" cy="4342726"/>
          </a:xfrm>
          <a:custGeom>
            <a:avLst/>
            <a:gdLst>
              <a:gd name="connsiteX0" fmla="*/ 0 w 9074752"/>
              <a:gd name="connsiteY0" fmla="*/ 0 h 4342726"/>
              <a:gd name="connsiteX1" fmla="*/ 9074752 w 9074752"/>
              <a:gd name="connsiteY1" fmla="*/ 0 h 4342726"/>
              <a:gd name="connsiteX2" fmla="*/ 9074752 w 9074752"/>
              <a:gd name="connsiteY2" fmla="*/ 4342726 h 4342726"/>
              <a:gd name="connsiteX3" fmla="*/ 0 w 9074752"/>
              <a:gd name="connsiteY3" fmla="*/ 4342726 h 43427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074752" h="4342726">
                <a:moveTo>
                  <a:pt x="0" y="0"/>
                </a:moveTo>
                <a:lnTo>
                  <a:pt x="9074752" y="0"/>
                </a:lnTo>
                <a:lnTo>
                  <a:pt x="9074752" y="4342726"/>
                </a:lnTo>
                <a:lnTo>
                  <a:pt x="0" y="434272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7739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9DD671B3-00A5-43C3-80FE-4900F38544E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275836" y="1270905"/>
            <a:ext cx="2680752" cy="4336143"/>
          </a:xfrm>
          <a:custGeom>
            <a:avLst/>
            <a:gdLst>
              <a:gd name="connsiteX0" fmla="*/ 0 w 2680752"/>
              <a:gd name="connsiteY0" fmla="*/ 0 h 4336143"/>
              <a:gd name="connsiteX1" fmla="*/ 2680752 w 2680752"/>
              <a:gd name="connsiteY1" fmla="*/ 0 h 4336143"/>
              <a:gd name="connsiteX2" fmla="*/ 2680752 w 2680752"/>
              <a:gd name="connsiteY2" fmla="*/ 4336143 h 4336143"/>
              <a:gd name="connsiteX3" fmla="*/ 0 w 2680752"/>
              <a:gd name="connsiteY3" fmla="*/ 4336143 h 4336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80752" h="4336143">
                <a:moveTo>
                  <a:pt x="0" y="0"/>
                </a:moveTo>
                <a:lnTo>
                  <a:pt x="2680752" y="0"/>
                </a:lnTo>
                <a:lnTo>
                  <a:pt x="2680752" y="4336143"/>
                </a:lnTo>
                <a:lnTo>
                  <a:pt x="0" y="433614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B195DBFE-B9A0-4AB5-AB4D-364701B0247F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286268" y="1260927"/>
            <a:ext cx="2680752" cy="4336143"/>
          </a:xfrm>
          <a:custGeom>
            <a:avLst/>
            <a:gdLst>
              <a:gd name="connsiteX0" fmla="*/ 0 w 2680752"/>
              <a:gd name="connsiteY0" fmla="*/ 0 h 4336143"/>
              <a:gd name="connsiteX1" fmla="*/ 2680752 w 2680752"/>
              <a:gd name="connsiteY1" fmla="*/ 0 h 4336143"/>
              <a:gd name="connsiteX2" fmla="*/ 2680752 w 2680752"/>
              <a:gd name="connsiteY2" fmla="*/ 4336143 h 4336143"/>
              <a:gd name="connsiteX3" fmla="*/ 0 w 2680752"/>
              <a:gd name="connsiteY3" fmla="*/ 4336143 h 4336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80752" h="4336143">
                <a:moveTo>
                  <a:pt x="0" y="0"/>
                </a:moveTo>
                <a:lnTo>
                  <a:pt x="2680752" y="0"/>
                </a:lnTo>
                <a:lnTo>
                  <a:pt x="2680752" y="4336143"/>
                </a:lnTo>
                <a:lnTo>
                  <a:pt x="0" y="433614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7947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66F26933-C35B-4000-B3C3-251EC43CD1E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67096" y="1119912"/>
            <a:ext cx="3822208" cy="2548938"/>
          </a:xfrm>
          <a:custGeom>
            <a:avLst/>
            <a:gdLst>
              <a:gd name="connsiteX0" fmla="*/ 0 w 3822208"/>
              <a:gd name="connsiteY0" fmla="*/ 0 h 2548938"/>
              <a:gd name="connsiteX1" fmla="*/ 3822208 w 3822208"/>
              <a:gd name="connsiteY1" fmla="*/ 0 h 2548938"/>
              <a:gd name="connsiteX2" fmla="*/ 3822208 w 3822208"/>
              <a:gd name="connsiteY2" fmla="*/ 2548938 h 2548938"/>
              <a:gd name="connsiteX3" fmla="*/ 0 w 3822208"/>
              <a:gd name="connsiteY3" fmla="*/ 2548938 h 25489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22208" h="2548938">
                <a:moveTo>
                  <a:pt x="0" y="0"/>
                </a:moveTo>
                <a:lnTo>
                  <a:pt x="3822208" y="0"/>
                </a:lnTo>
                <a:lnTo>
                  <a:pt x="3822208" y="2548938"/>
                </a:lnTo>
                <a:lnTo>
                  <a:pt x="0" y="254893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01F13F3-64D4-4C37-8441-7B402B14984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700032" y="1817965"/>
            <a:ext cx="5081481" cy="2278527"/>
          </a:xfrm>
          <a:custGeom>
            <a:avLst/>
            <a:gdLst>
              <a:gd name="connsiteX0" fmla="*/ 0 w 5081481"/>
              <a:gd name="connsiteY0" fmla="*/ 0 h 2278527"/>
              <a:gd name="connsiteX1" fmla="*/ 5081481 w 5081481"/>
              <a:gd name="connsiteY1" fmla="*/ 0 h 2278527"/>
              <a:gd name="connsiteX2" fmla="*/ 5081481 w 5081481"/>
              <a:gd name="connsiteY2" fmla="*/ 2278527 h 2278527"/>
              <a:gd name="connsiteX3" fmla="*/ 0 w 5081481"/>
              <a:gd name="connsiteY3" fmla="*/ 2278527 h 22785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81481" h="2278527">
                <a:moveTo>
                  <a:pt x="0" y="0"/>
                </a:moveTo>
                <a:lnTo>
                  <a:pt x="5081481" y="0"/>
                </a:lnTo>
                <a:lnTo>
                  <a:pt x="5081481" y="2278527"/>
                </a:lnTo>
                <a:lnTo>
                  <a:pt x="0" y="227852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848857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B30A44B-6995-417F-A892-0776A929754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236234" y="4829149"/>
            <a:ext cx="5287044" cy="1697800"/>
          </a:xfrm>
          <a:custGeom>
            <a:avLst/>
            <a:gdLst>
              <a:gd name="connsiteX0" fmla="*/ 0 w 5287044"/>
              <a:gd name="connsiteY0" fmla="*/ 0 h 1697800"/>
              <a:gd name="connsiteX1" fmla="*/ 5287044 w 5287044"/>
              <a:gd name="connsiteY1" fmla="*/ 0 h 1697800"/>
              <a:gd name="connsiteX2" fmla="*/ 5287044 w 5287044"/>
              <a:gd name="connsiteY2" fmla="*/ 1697800 h 1697800"/>
              <a:gd name="connsiteX3" fmla="*/ 0 w 5287044"/>
              <a:gd name="connsiteY3" fmla="*/ 1697800 h 1697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287044" h="1697800">
                <a:moveTo>
                  <a:pt x="0" y="0"/>
                </a:moveTo>
                <a:lnTo>
                  <a:pt x="5287044" y="0"/>
                </a:lnTo>
                <a:lnTo>
                  <a:pt x="5287044" y="1697800"/>
                </a:lnTo>
                <a:lnTo>
                  <a:pt x="0" y="1697800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 dirty="0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5511F2A5-5A43-462B-9878-699612D0C3E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416856" y="1021608"/>
            <a:ext cx="2458784" cy="2455535"/>
          </a:xfrm>
          <a:custGeom>
            <a:avLst/>
            <a:gdLst>
              <a:gd name="connsiteX0" fmla="*/ 0 w 2458784"/>
              <a:gd name="connsiteY0" fmla="*/ 0 h 2455535"/>
              <a:gd name="connsiteX1" fmla="*/ 2458784 w 2458784"/>
              <a:gd name="connsiteY1" fmla="*/ 0 h 2455535"/>
              <a:gd name="connsiteX2" fmla="*/ 2458784 w 2458784"/>
              <a:gd name="connsiteY2" fmla="*/ 2455535 h 2455535"/>
              <a:gd name="connsiteX3" fmla="*/ 0 w 2458784"/>
              <a:gd name="connsiteY3" fmla="*/ 2455535 h 24555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58784" h="2455535">
                <a:moveTo>
                  <a:pt x="0" y="0"/>
                </a:moveTo>
                <a:lnTo>
                  <a:pt x="2458784" y="0"/>
                </a:lnTo>
                <a:lnTo>
                  <a:pt x="2458784" y="2455535"/>
                </a:lnTo>
                <a:lnTo>
                  <a:pt x="0" y="2455535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5264004C-813F-4C9A-B9EE-537A2FE30233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098039" y="1021607"/>
            <a:ext cx="2458784" cy="2455535"/>
          </a:xfrm>
          <a:custGeom>
            <a:avLst/>
            <a:gdLst>
              <a:gd name="connsiteX0" fmla="*/ 0 w 2458784"/>
              <a:gd name="connsiteY0" fmla="*/ 0 h 2455535"/>
              <a:gd name="connsiteX1" fmla="*/ 2458784 w 2458784"/>
              <a:gd name="connsiteY1" fmla="*/ 0 h 2455535"/>
              <a:gd name="connsiteX2" fmla="*/ 2458784 w 2458784"/>
              <a:gd name="connsiteY2" fmla="*/ 2455535 h 2455535"/>
              <a:gd name="connsiteX3" fmla="*/ 0 w 2458784"/>
              <a:gd name="connsiteY3" fmla="*/ 2455535 h 24555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58784" h="2455535">
                <a:moveTo>
                  <a:pt x="0" y="0"/>
                </a:moveTo>
                <a:lnTo>
                  <a:pt x="2458784" y="0"/>
                </a:lnTo>
                <a:lnTo>
                  <a:pt x="2458784" y="2455535"/>
                </a:lnTo>
                <a:lnTo>
                  <a:pt x="0" y="2455535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9B2340EA-6CA1-4E2B-97D4-15F1134F84E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8702163" y="3670045"/>
            <a:ext cx="1854661" cy="3187955"/>
          </a:xfrm>
          <a:custGeom>
            <a:avLst/>
            <a:gdLst>
              <a:gd name="connsiteX0" fmla="*/ 0 w 1854661"/>
              <a:gd name="connsiteY0" fmla="*/ 0 h 3187955"/>
              <a:gd name="connsiteX1" fmla="*/ 1854661 w 1854661"/>
              <a:gd name="connsiteY1" fmla="*/ 0 h 3187955"/>
              <a:gd name="connsiteX2" fmla="*/ 1854661 w 1854661"/>
              <a:gd name="connsiteY2" fmla="*/ 3187955 h 3187955"/>
              <a:gd name="connsiteX3" fmla="*/ 0 w 1854661"/>
              <a:gd name="connsiteY3" fmla="*/ 3187955 h 31879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54661" h="3187955">
                <a:moveTo>
                  <a:pt x="0" y="0"/>
                </a:moveTo>
                <a:lnTo>
                  <a:pt x="1854661" y="0"/>
                </a:lnTo>
                <a:lnTo>
                  <a:pt x="1854661" y="3187955"/>
                </a:lnTo>
                <a:lnTo>
                  <a:pt x="0" y="3187955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66074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977EBC0-539B-4324-8530-8D219431DDB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22281" y="1594502"/>
            <a:ext cx="4640392" cy="3865289"/>
          </a:xfrm>
          <a:custGeom>
            <a:avLst/>
            <a:gdLst>
              <a:gd name="connsiteX0" fmla="*/ 0 w 4640392"/>
              <a:gd name="connsiteY0" fmla="*/ 0 h 3865289"/>
              <a:gd name="connsiteX1" fmla="*/ 4640392 w 4640392"/>
              <a:gd name="connsiteY1" fmla="*/ 0 h 3865289"/>
              <a:gd name="connsiteX2" fmla="*/ 4640392 w 4640392"/>
              <a:gd name="connsiteY2" fmla="*/ 3865289 h 3865289"/>
              <a:gd name="connsiteX3" fmla="*/ 0 w 4640392"/>
              <a:gd name="connsiteY3" fmla="*/ 3865289 h 38652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40392" h="3865289">
                <a:moveTo>
                  <a:pt x="0" y="0"/>
                </a:moveTo>
                <a:lnTo>
                  <a:pt x="4640392" y="0"/>
                </a:lnTo>
                <a:lnTo>
                  <a:pt x="4640392" y="3865289"/>
                </a:lnTo>
                <a:lnTo>
                  <a:pt x="0" y="386528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182990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63A6E01E-3107-41E7-AC92-479AB658A28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405342" y="1452336"/>
            <a:ext cx="5784111" cy="2785829"/>
          </a:xfrm>
          <a:custGeom>
            <a:avLst/>
            <a:gdLst>
              <a:gd name="connsiteX0" fmla="*/ 0 w 5784111"/>
              <a:gd name="connsiteY0" fmla="*/ 0 h 2785829"/>
              <a:gd name="connsiteX1" fmla="*/ 5784111 w 5784111"/>
              <a:gd name="connsiteY1" fmla="*/ 0 h 2785829"/>
              <a:gd name="connsiteX2" fmla="*/ 5784111 w 5784111"/>
              <a:gd name="connsiteY2" fmla="*/ 2785829 h 2785829"/>
              <a:gd name="connsiteX3" fmla="*/ 0 w 5784111"/>
              <a:gd name="connsiteY3" fmla="*/ 2785829 h 27858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84111" h="2785829">
                <a:moveTo>
                  <a:pt x="0" y="0"/>
                </a:moveTo>
                <a:lnTo>
                  <a:pt x="5784111" y="0"/>
                </a:lnTo>
                <a:lnTo>
                  <a:pt x="5784111" y="2785829"/>
                </a:lnTo>
                <a:lnTo>
                  <a:pt x="0" y="27858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326911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036915D7-47C5-431B-B21B-5B04083C9D7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67096" y="1119911"/>
            <a:ext cx="3822208" cy="2548938"/>
          </a:xfrm>
          <a:custGeom>
            <a:avLst/>
            <a:gdLst>
              <a:gd name="connsiteX0" fmla="*/ 0 w 3822208"/>
              <a:gd name="connsiteY0" fmla="*/ 0 h 2548938"/>
              <a:gd name="connsiteX1" fmla="*/ 3822208 w 3822208"/>
              <a:gd name="connsiteY1" fmla="*/ 0 h 2548938"/>
              <a:gd name="connsiteX2" fmla="*/ 3822208 w 3822208"/>
              <a:gd name="connsiteY2" fmla="*/ 2548938 h 2548938"/>
              <a:gd name="connsiteX3" fmla="*/ 0 w 3822208"/>
              <a:gd name="connsiteY3" fmla="*/ 2548938 h 25489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22208" h="2548938">
                <a:moveTo>
                  <a:pt x="0" y="0"/>
                </a:moveTo>
                <a:lnTo>
                  <a:pt x="3822208" y="0"/>
                </a:lnTo>
                <a:lnTo>
                  <a:pt x="3822208" y="2548938"/>
                </a:lnTo>
                <a:lnTo>
                  <a:pt x="0" y="254893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48F78C2-6CC2-4297-8BA3-C301DF388FF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089303" y="3780968"/>
            <a:ext cx="4843996" cy="2220832"/>
          </a:xfrm>
          <a:custGeom>
            <a:avLst/>
            <a:gdLst>
              <a:gd name="connsiteX0" fmla="*/ 0 w 4843996"/>
              <a:gd name="connsiteY0" fmla="*/ 0 h 2220832"/>
              <a:gd name="connsiteX1" fmla="*/ 4843996 w 4843996"/>
              <a:gd name="connsiteY1" fmla="*/ 0 h 2220832"/>
              <a:gd name="connsiteX2" fmla="*/ 4843996 w 4843996"/>
              <a:gd name="connsiteY2" fmla="*/ 2220832 h 2220832"/>
              <a:gd name="connsiteX3" fmla="*/ 0 w 4843996"/>
              <a:gd name="connsiteY3" fmla="*/ 2220832 h 22208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43996" h="2220832">
                <a:moveTo>
                  <a:pt x="0" y="0"/>
                </a:moveTo>
                <a:lnTo>
                  <a:pt x="4843996" y="0"/>
                </a:lnTo>
                <a:lnTo>
                  <a:pt x="4843996" y="2220832"/>
                </a:lnTo>
                <a:lnTo>
                  <a:pt x="0" y="2220832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73352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AA55336-A655-4A1A-855C-3765EBB398A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3213867"/>
            <a:ext cx="4004031" cy="2455535"/>
          </a:xfrm>
          <a:custGeom>
            <a:avLst/>
            <a:gdLst>
              <a:gd name="connsiteX0" fmla="*/ 0 w 4004031"/>
              <a:gd name="connsiteY0" fmla="*/ 0 h 2455535"/>
              <a:gd name="connsiteX1" fmla="*/ 4004031 w 4004031"/>
              <a:gd name="connsiteY1" fmla="*/ 0 h 2455535"/>
              <a:gd name="connsiteX2" fmla="*/ 4004031 w 4004031"/>
              <a:gd name="connsiteY2" fmla="*/ 2455535 h 2455535"/>
              <a:gd name="connsiteX3" fmla="*/ 0 w 4004031"/>
              <a:gd name="connsiteY3" fmla="*/ 2455535 h 24555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04031" h="2455535">
                <a:moveTo>
                  <a:pt x="0" y="0"/>
                </a:moveTo>
                <a:lnTo>
                  <a:pt x="4004031" y="0"/>
                </a:lnTo>
                <a:lnTo>
                  <a:pt x="4004031" y="2455535"/>
                </a:lnTo>
                <a:lnTo>
                  <a:pt x="0" y="2455535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C78E1EE2-3501-4C3B-8A7F-6193FFC69E1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4435137" y="1024774"/>
            <a:ext cx="3696809" cy="1690915"/>
          </a:xfrm>
          <a:custGeom>
            <a:avLst/>
            <a:gdLst>
              <a:gd name="connsiteX0" fmla="*/ 0 w 3696809"/>
              <a:gd name="connsiteY0" fmla="*/ 0 h 1690915"/>
              <a:gd name="connsiteX1" fmla="*/ 3696809 w 3696809"/>
              <a:gd name="connsiteY1" fmla="*/ 0 h 1690915"/>
              <a:gd name="connsiteX2" fmla="*/ 3696809 w 3696809"/>
              <a:gd name="connsiteY2" fmla="*/ 1690915 h 1690915"/>
              <a:gd name="connsiteX3" fmla="*/ 0 w 3696809"/>
              <a:gd name="connsiteY3" fmla="*/ 1690915 h 16909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96809" h="1690915">
                <a:moveTo>
                  <a:pt x="0" y="0"/>
                </a:moveTo>
                <a:lnTo>
                  <a:pt x="3696809" y="0"/>
                </a:lnTo>
                <a:lnTo>
                  <a:pt x="3696809" y="1690915"/>
                </a:lnTo>
                <a:lnTo>
                  <a:pt x="0" y="1690915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690985DC-DE08-4040-8EF2-F96A27E2191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668944" y="1024774"/>
            <a:ext cx="2665652" cy="4346121"/>
          </a:xfrm>
          <a:custGeom>
            <a:avLst/>
            <a:gdLst>
              <a:gd name="connsiteX0" fmla="*/ 0 w 2665652"/>
              <a:gd name="connsiteY0" fmla="*/ 0 h 4346121"/>
              <a:gd name="connsiteX1" fmla="*/ 2665652 w 2665652"/>
              <a:gd name="connsiteY1" fmla="*/ 0 h 4346121"/>
              <a:gd name="connsiteX2" fmla="*/ 2665652 w 2665652"/>
              <a:gd name="connsiteY2" fmla="*/ 4346121 h 4346121"/>
              <a:gd name="connsiteX3" fmla="*/ 0 w 2665652"/>
              <a:gd name="connsiteY3" fmla="*/ 4346121 h 43461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65652" h="4346121">
                <a:moveTo>
                  <a:pt x="0" y="0"/>
                </a:moveTo>
                <a:lnTo>
                  <a:pt x="2665652" y="0"/>
                </a:lnTo>
                <a:lnTo>
                  <a:pt x="2665652" y="4346121"/>
                </a:lnTo>
                <a:lnTo>
                  <a:pt x="0" y="434612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491405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98285288-9ABD-4150-950F-53033CF715E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67609" y="1023773"/>
            <a:ext cx="4640392" cy="2548938"/>
          </a:xfrm>
          <a:custGeom>
            <a:avLst/>
            <a:gdLst>
              <a:gd name="connsiteX0" fmla="*/ 0 w 4640392"/>
              <a:gd name="connsiteY0" fmla="*/ 0 h 2548938"/>
              <a:gd name="connsiteX1" fmla="*/ 4640392 w 4640392"/>
              <a:gd name="connsiteY1" fmla="*/ 0 h 2548938"/>
              <a:gd name="connsiteX2" fmla="*/ 4640392 w 4640392"/>
              <a:gd name="connsiteY2" fmla="*/ 2548938 h 2548938"/>
              <a:gd name="connsiteX3" fmla="*/ 0 w 4640392"/>
              <a:gd name="connsiteY3" fmla="*/ 2548938 h 25489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40392" h="2548938">
                <a:moveTo>
                  <a:pt x="0" y="0"/>
                </a:moveTo>
                <a:lnTo>
                  <a:pt x="4640392" y="0"/>
                </a:lnTo>
                <a:lnTo>
                  <a:pt x="4640392" y="2548938"/>
                </a:lnTo>
                <a:lnTo>
                  <a:pt x="0" y="254893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8C1DE3C8-8C83-4E5D-92A4-C6F3B6AAC494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760206" y="3842159"/>
            <a:ext cx="4640392" cy="2063504"/>
          </a:xfrm>
          <a:custGeom>
            <a:avLst/>
            <a:gdLst>
              <a:gd name="connsiteX0" fmla="*/ 0 w 4640392"/>
              <a:gd name="connsiteY0" fmla="*/ 0 h 2063504"/>
              <a:gd name="connsiteX1" fmla="*/ 4640392 w 4640392"/>
              <a:gd name="connsiteY1" fmla="*/ 0 h 2063504"/>
              <a:gd name="connsiteX2" fmla="*/ 4640392 w 4640392"/>
              <a:gd name="connsiteY2" fmla="*/ 2063504 h 2063504"/>
              <a:gd name="connsiteX3" fmla="*/ 0 w 4640392"/>
              <a:gd name="connsiteY3" fmla="*/ 2063504 h 20635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40392" h="2063504">
                <a:moveTo>
                  <a:pt x="0" y="0"/>
                </a:moveTo>
                <a:lnTo>
                  <a:pt x="4640392" y="0"/>
                </a:lnTo>
                <a:lnTo>
                  <a:pt x="4640392" y="2063504"/>
                </a:lnTo>
                <a:lnTo>
                  <a:pt x="0" y="206350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128567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2C08FFF8-DD9D-43E3-AE74-8BA434184D9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180542" y="1260928"/>
            <a:ext cx="6008911" cy="4336143"/>
          </a:xfrm>
          <a:custGeom>
            <a:avLst/>
            <a:gdLst>
              <a:gd name="connsiteX0" fmla="*/ 0 w 6008911"/>
              <a:gd name="connsiteY0" fmla="*/ 0 h 4336143"/>
              <a:gd name="connsiteX1" fmla="*/ 6008911 w 6008911"/>
              <a:gd name="connsiteY1" fmla="*/ 0 h 4336143"/>
              <a:gd name="connsiteX2" fmla="*/ 6008911 w 6008911"/>
              <a:gd name="connsiteY2" fmla="*/ 4336143 h 4336143"/>
              <a:gd name="connsiteX3" fmla="*/ 0 w 6008911"/>
              <a:gd name="connsiteY3" fmla="*/ 4336143 h 4336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08911" h="4336143">
                <a:moveTo>
                  <a:pt x="0" y="0"/>
                </a:moveTo>
                <a:lnTo>
                  <a:pt x="6008911" y="0"/>
                </a:lnTo>
                <a:lnTo>
                  <a:pt x="6008911" y="4336143"/>
                </a:lnTo>
                <a:lnTo>
                  <a:pt x="0" y="433614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63073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5C0097E-B830-49B8-A4CC-2BE108BDA9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1457D5-8886-440E-9F22-A2EFE7D028F6}" type="datetimeFigureOut">
              <a:rPr lang="en-US" smtClean="0"/>
              <a:t>10/29/2020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58FF85F-EC51-4F9C-8C43-FF87C824FC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A760923-0ADB-4B4F-92DF-3DB6974577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892D34-6068-42D9-B6ED-988F34B94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02025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64991322-21E4-4699-B574-721B09B4367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18888" y="1880694"/>
            <a:ext cx="3181865" cy="2949899"/>
          </a:xfrm>
          <a:custGeom>
            <a:avLst/>
            <a:gdLst>
              <a:gd name="connsiteX0" fmla="*/ 0 w 3181865"/>
              <a:gd name="connsiteY0" fmla="*/ 0 h 2949899"/>
              <a:gd name="connsiteX1" fmla="*/ 3181865 w 3181865"/>
              <a:gd name="connsiteY1" fmla="*/ 0 h 2949899"/>
              <a:gd name="connsiteX2" fmla="*/ 3181865 w 3181865"/>
              <a:gd name="connsiteY2" fmla="*/ 2949899 h 2949899"/>
              <a:gd name="connsiteX3" fmla="*/ 0 w 3181865"/>
              <a:gd name="connsiteY3" fmla="*/ 2949899 h 29498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81865" h="2949899">
                <a:moveTo>
                  <a:pt x="0" y="0"/>
                </a:moveTo>
                <a:lnTo>
                  <a:pt x="3181865" y="0"/>
                </a:lnTo>
                <a:lnTo>
                  <a:pt x="3181865" y="2949899"/>
                </a:lnTo>
                <a:lnTo>
                  <a:pt x="0" y="29498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51B35351-FB32-4A80-BD6C-C0500A2D57C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3917800" y="1880694"/>
            <a:ext cx="3181865" cy="2949899"/>
          </a:xfrm>
          <a:custGeom>
            <a:avLst/>
            <a:gdLst>
              <a:gd name="connsiteX0" fmla="*/ 0 w 3181865"/>
              <a:gd name="connsiteY0" fmla="*/ 0 h 2949899"/>
              <a:gd name="connsiteX1" fmla="*/ 3181865 w 3181865"/>
              <a:gd name="connsiteY1" fmla="*/ 0 h 2949899"/>
              <a:gd name="connsiteX2" fmla="*/ 3181865 w 3181865"/>
              <a:gd name="connsiteY2" fmla="*/ 2949899 h 2949899"/>
              <a:gd name="connsiteX3" fmla="*/ 0 w 3181865"/>
              <a:gd name="connsiteY3" fmla="*/ 2949899 h 29498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81865" h="2949899">
                <a:moveTo>
                  <a:pt x="0" y="0"/>
                </a:moveTo>
                <a:lnTo>
                  <a:pt x="3181865" y="0"/>
                </a:lnTo>
                <a:lnTo>
                  <a:pt x="3181865" y="2949899"/>
                </a:lnTo>
                <a:lnTo>
                  <a:pt x="0" y="29498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0580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9222CA0C-69A6-48EE-B29F-E3981D0ADA8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6057357" y="1098596"/>
            <a:ext cx="4761537" cy="4966331"/>
          </a:xfrm>
          <a:custGeom>
            <a:avLst/>
            <a:gdLst>
              <a:gd name="connsiteX0" fmla="*/ 0 w 4761537"/>
              <a:gd name="connsiteY0" fmla="*/ 0 h 4966331"/>
              <a:gd name="connsiteX1" fmla="*/ 4761537 w 4761537"/>
              <a:gd name="connsiteY1" fmla="*/ 0 h 4966331"/>
              <a:gd name="connsiteX2" fmla="*/ 4761537 w 4761537"/>
              <a:gd name="connsiteY2" fmla="*/ 4966331 h 4966331"/>
              <a:gd name="connsiteX3" fmla="*/ 0 w 4761537"/>
              <a:gd name="connsiteY3" fmla="*/ 4966331 h 49663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761537" h="4966331">
                <a:moveTo>
                  <a:pt x="0" y="0"/>
                </a:moveTo>
                <a:lnTo>
                  <a:pt x="4761537" y="0"/>
                </a:lnTo>
                <a:lnTo>
                  <a:pt x="4761537" y="4966331"/>
                </a:lnTo>
                <a:lnTo>
                  <a:pt x="0" y="496633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20127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BBE9AFD-3A0C-4BA3-BAA1-330CB94E0DB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-66254" y="1095464"/>
            <a:ext cx="2035722" cy="3272323"/>
          </a:xfrm>
          <a:custGeom>
            <a:avLst/>
            <a:gdLst>
              <a:gd name="connsiteX0" fmla="*/ 0 w 2035722"/>
              <a:gd name="connsiteY0" fmla="*/ 0 h 3272323"/>
              <a:gd name="connsiteX1" fmla="*/ 2035722 w 2035722"/>
              <a:gd name="connsiteY1" fmla="*/ 0 h 3272323"/>
              <a:gd name="connsiteX2" fmla="*/ 2035722 w 2035722"/>
              <a:gd name="connsiteY2" fmla="*/ 3272323 h 3272323"/>
              <a:gd name="connsiteX3" fmla="*/ 0 w 2035722"/>
              <a:gd name="connsiteY3" fmla="*/ 3272323 h 32723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35722" h="3272323">
                <a:moveTo>
                  <a:pt x="0" y="0"/>
                </a:moveTo>
                <a:lnTo>
                  <a:pt x="2035722" y="0"/>
                </a:lnTo>
                <a:lnTo>
                  <a:pt x="2035722" y="3272323"/>
                </a:lnTo>
                <a:lnTo>
                  <a:pt x="0" y="3272323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D6AE73D9-B99F-46DF-9108-BD313A744A1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2192591" y="1095465"/>
            <a:ext cx="2458784" cy="2100407"/>
          </a:xfrm>
          <a:custGeom>
            <a:avLst/>
            <a:gdLst>
              <a:gd name="connsiteX0" fmla="*/ 0 w 2458784"/>
              <a:gd name="connsiteY0" fmla="*/ 0 h 2100407"/>
              <a:gd name="connsiteX1" fmla="*/ 2458784 w 2458784"/>
              <a:gd name="connsiteY1" fmla="*/ 0 h 2100407"/>
              <a:gd name="connsiteX2" fmla="*/ 2458784 w 2458784"/>
              <a:gd name="connsiteY2" fmla="*/ 2100407 h 2100407"/>
              <a:gd name="connsiteX3" fmla="*/ 0 w 2458784"/>
              <a:gd name="connsiteY3" fmla="*/ 2100407 h 21004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58784" h="2100407">
                <a:moveTo>
                  <a:pt x="0" y="0"/>
                </a:moveTo>
                <a:lnTo>
                  <a:pt x="2458784" y="0"/>
                </a:lnTo>
                <a:lnTo>
                  <a:pt x="2458784" y="2100407"/>
                </a:lnTo>
                <a:lnTo>
                  <a:pt x="0" y="210040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2D7084ED-777B-41CE-8F4B-52C43A27052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4873775" y="1095464"/>
            <a:ext cx="2458784" cy="2100407"/>
          </a:xfrm>
          <a:custGeom>
            <a:avLst/>
            <a:gdLst>
              <a:gd name="connsiteX0" fmla="*/ 0 w 2458784"/>
              <a:gd name="connsiteY0" fmla="*/ 0 h 2100407"/>
              <a:gd name="connsiteX1" fmla="*/ 2458784 w 2458784"/>
              <a:gd name="connsiteY1" fmla="*/ 0 h 2100407"/>
              <a:gd name="connsiteX2" fmla="*/ 2458784 w 2458784"/>
              <a:gd name="connsiteY2" fmla="*/ 2100407 h 2100407"/>
              <a:gd name="connsiteX3" fmla="*/ 0 w 2458784"/>
              <a:gd name="connsiteY3" fmla="*/ 2100407 h 21004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58784" h="2100407">
                <a:moveTo>
                  <a:pt x="0" y="0"/>
                </a:moveTo>
                <a:lnTo>
                  <a:pt x="2458784" y="0"/>
                </a:lnTo>
                <a:lnTo>
                  <a:pt x="2458784" y="2100407"/>
                </a:lnTo>
                <a:lnTo>
                  <a:pt x="0" y="2100407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100BD9F4-5B44-4AD2-92B8-81850E19253A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5477899" y="3388774"/>
            <a:ext cx="1854661" cy="3469226"/>
          </a:xfrm>
          <a:custGeom>
            <a:avLst/>
            <a:gdLst>
              <a:gd name="connsiteX0" fmla="*/ 0 w 1854661"/>
              <a:gd name="connsiteY0" fmla="*/ 0 h 3469226"/>
              <a:gd name="connsiteX1" fmla="*/ 1854661 w 1854661"/>
              <a:gd name="connsiteY1" fmla="*/ 0 h 3469226"/>
              <a:gd name="connsiteX2" fmla="*/ 1854661 w 1854661"/>
              <a:gd name="connsiteY2" fmla="*/ 3469226 h 3469226"/>
              <a:gd name="connsiteX3" fmla="*/ 0 w 1854661"/>
              <a:gd name="connsiteY3" fmla="*/ 3469226 h 34692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54661" h="3469226">
                <a:moveTo>
                  <a:pt x="0" y="0"/>
                </a:moveTo>
                <a:lnTo>
                  <a:pt x="1854661" y="0"/>
                </a:lnTo>
                <a:lnTo>
                  <a:pt x="1854661" y="3469226"/>
                </a:lnTo>
                <a:lnTo>
                  <a:pt x="0" y="346922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36395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BDE5E408-2196-4E68-A48F-01EBF4DCACF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68231" y="1137779"/>
            <a:ext cx="6406839" cy="4582439"/>
          </a:xfrm>
          <a:custGeom>
            <a:avLst/>
            <a:gdLst>
              <a:gd name="connsiteX0" fmla="*/ 4396448 w 6406839"/>
              <a:gd name="connsiteY0" fmla="*/ 466863 h 4582439"/>
              <a:gd name="connsiteX1" fmla="*/ 6406839 w 6406839"/>
              <a:gd name="connsiteY1" fmla="*/ 466863 h 4582439"/>
              <a:gd name="connsiteX2" fmla="*/ 6406839 w 6406839"/>
              <a:gd name="connsiteY2" fmla="*/ 4332152 h 4582439"/>
              <a:gd name="connsiteX3" fmla="*/ 4396448 w 6406839"/>
              <a:gd name="connsiteY3" fmla="*/ 4332152 h 4582439"/>
              <a:gd name="connsiteX4" fmla="*/ 0 w 6406839"/>
              <a:gd name="connsiteY4" fmla="*/ 289554 h 4582439"/>
              <a:gd name="connsiteX5" fmla="*/ 2010391 w 6406839"/>
              <a:gd name="connsiteY5" fmla="*/ 289554 h 4582439"/>
              <a:gd name="connsiteX6" fmla="*/ 2010391 w 6406839"/>
              <a:gd name="connsiteY6" fmla="*/ 4582439 h 4582439"/>
              <a:gd name="connsiteX7" fmla="*/ 0 w 6406839"/>
              <a:gd name="connsiteY7" fmla="*/ 4582439 h 4582439"/>
              <a:gd name="connsiteX8" fmla="*/ 2198224 w 6406839"/>
              <a:gd name="connsiteY8" fmla="*/ 0 h 4582439"/>
              <a:gd name="connsiteX9" fmla="*/ 4208615 w 6406839"/>
              <a:gd name="connsiteY9" fmla="*/ 0 h 4582439"/>
              <a:gd name="connsiteX10" fmla="*/ 4208615 w 6406839"/>
              <a:gd name="connsiteY10" fmla="*/ 3865289 h 4582439"/>
              <a:gd name="connsiteX11" fmla="*/ 2198224 w 6406839"/>
              <a:gd name="connsiteY11" fmla="*/ 3865289 h 45824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6406839" h="4582439">
                <a:moveTo>
                  <a:pt x="4396448" y="466863"/>
                </a:moveTo>
                <a:lnTo>
                  <a:pt x="6406839" y="466863"/>
                </a:lnTo>
                <a:lnTo>
                  <a:pt x="6406839" y="4332152"/>
                </a:lnTo>
                <a:lnTo>
                  <a:pt x="4396448" y="4332152"/>
                </a:lnTo>
                <a:close/>
                <a:moveTo>
                  <a:pt x="0" y="289554"/>
                </a:moveTo>
                <a:lnTo>
                  <a:pt x="2010391" y="289554"/>
                </a:lnTo>
                <a:lnTo>
                  <a:pt x="2010391" y="4582439"/>
                </a:lnTo>
                <a:lnTo>
                  <a:pt x="0" y="4582439"/>
                </a:lnTo>
                <a:close/>
                <a:moveTo>
                  <a:pt x="2198224" y="0"/>
                </a:moveTo>
                <a:lnTo>
                  <a:pt x="4208615" y="0"/>
                </a:lnTo>
                <a:lnTo>
                  <a:pt x="4208615" y="3865289"/>
                </a:lnTo>
                <a:lnTo>
                  <a:pt x="2198224" y="386528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9253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9A721D58-615C-471B-892F-EF7B150AE4D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-1" y="3095623"/>
            <a:ext cx="5287387" cy="2785829"/>
          </a:xfrm>
          <a:custGeom>
            <a:avLst/>
            <a:gdLst>
              <a:gd name="connsiteX0" fmla="*/ 0 w 5287387"/>
              <a:gd name="connsiteY0" fmla="*/ 0 h 2785829"/>
              <a:gd name="connsiteX1" fmla="*/ 5287387 w 5287387"/>
              <a:gd name="connsiteY1" fmla="*/ 0 h 2785829"/>
              <a:gd name="connsiteX2" fmla="*/ 5287387 w 5287387"/>
              <a:gd name="connsiteY2" fmla="*/ 2785829 h 2785829"/>
              <a:gd name="connsiteX3" fmla="*/ 0 w 5287387"/>
              <a:gd name="connsiteY3" fmla="*/ 2785829 h 27858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287387" h="2785829">
                <a:moveTo>
                  <a:pt x="0" y="0"/>
                </a:moveTo>
                <a:lnTo>
                  <a:pt x="5287387" y="0"/>
                </a:lnTo>
                <a:lnTo>
                  <a:pt x="5287387" y="2785829"/>
                </a:lnTo>
                <a:lnTo>
                  <a:pt x="0" y="27858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6C328906-6C04-454F-AA5A-938D76E7FEC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5507708" y="3095624"/>
            <a:ext cx="2668256" cy="2785829"/>
          </a:xfrm>
          <a:custGeom>
            <a:avLst/>
            <a:gdLst>
              <a:gd name="connsiteX0" fmla="*/ 0 w 2668256"/>
              <a:gd name="connsiteY0" fmla="*/ 0 h 2785829"/>
              <a:gd name="connsiteX1" fmla="*/ 2668256 w 2668256"/>
              <a:gd name="connsiteY1" fmla="*/ 0 h 2785829"/>
              <a:gd name="connsiteX2" fmla="*/ 2668256 w 2668256"/>
              <a:gd name="connsiteY2" fmla="*/ 2785829 h 2785829"/>
              <a:gd name="connsiteX3" fmla="*/ 0 w 2668256"/>
              <a:gd name="connsiteY3" fmla="*/ 2785829 h 27858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68256" h="2785829">
                <a:moveTo>
                  <a:pt x="0" y="0"/>
                </a:moveTo>
                <a:lnTo>
                  <a:pt x="2668256" y="0"/>
                </a:lnTo>
                <a:lnTo>
                  <a:pt x="2668256" y="2785829"/>
                </a:lnTo>
                <a:lnTo>
                  <a:pt x="0" y="278582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3109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F02CF1F2-EF84-45D3-B172-69758F087C2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489279" y="2126518"/>
            <a:ext cx="9055196" cy="2548938"/>
          </a:xfrm>
          <a:custGeom>
            <a:avLst/>
            <a:gdLst>
              <a:gd name="connsiteX0" fmla="*/ 0 w 9055196"/>
              <a:gd name="connsiteY0" fmla="*/ 0 h 2548938"/>
              <a:gd name="connsiteX1" fmla="*/ 9055196 w 9055196"/>
              <a:gd name="connsiteY1" fmla="*/ 0 h 2548938"/>
              <a:gd name="connsiteX2" fmla="*/ 9055196 w 9055196"/>
              <a:gd name="connsiteY2" fmla="*/ 2548938 h 2548938"/>
              <a:gd name="connsiteX3" fmla="*/ 0 w 9055196"/>
              <a:gd name="connsiteY3" fmla="*/ 2548938 h 25489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055196" h="2548938">
                <a:moveTo>
                  <a:pt x="0" y="0"/>
                </a:moveTo>
                <a:lnTo>
                  <a:pt x="9055196" y="0"/>
                </a:lnTo>
                <a:lnTo>
                  <a:pt x="9055196" y="2548938"/>
                </a:lnTo>
                <a:lnTo>
                  <a:pt x="0" y="2548938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12369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234CCB5D-DA48-46CA-9912-CE54C29FC8B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5860432" y="518404"/>
            <a:ext cx="2112572" cy="3564666"/>
          </a:xfrm>
          <a:custGeom>
            <a:avLst/>
            <a:gdLst>
              <a:gd name="connsiteX0" fmla="*/ 0 w 2112572"/>
              <a:gd name="connsiteY0" fmla="*/ 0 h 3564666"/>
              <a:gd name="connsiteX1" fmla="*/ 2112572 w 2112572"/>
              <a:gd name="connsiteY1" fmla="*/ 0 h 3564666"/>
              <a:gd name="connsiteX2" fmla="*/ 2112572 w 2112572"/>
              <a:gd name="connsiteY2" fmla="*/ 3564666 h 3564666"/>
              <a:gd name="connsiteX3" fmla="*/ 0 w 2112572"/>
              <a:gd name="connsiteY3" fmla="*/ 3564666 h 35646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12572" h="3564666">
                <a:moveTo>
                  <a:pt x="0" y="0"/>
                </a:moveTo>
                <a:lnTo>
                  <a:pt x="2112572" y="0"/>
                </a:lnTo>
                <a:lnTo>
                  <a:pt x="2112572" y="3564666"/>
                </a:lnTo>
                <a:lnTo>
                  <a:pt x="0" y="3564666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F208270-E02B-49F6-8C00-616D6D9D386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8241316" y="1210798"/>
            <a:ext cx="2665652" cy="4346121"/>
          </a:xfrm>
          <a:custGeom>
            <a:avLst/>
            <a:gdLst>
              <a:gd name="connsiteX0" fmla="*/ 0 w 2665652"/>
              <a:gd name="connsiteY0" fmla="*/ 0 h 4346121"/>
              <a:gd name="connsiteX1" fmla="*/ 2665652 w 2665652"/>
              <a:gd name="connsiteY1" fmla="*/ 0 h 4346121"/>
              <a:gd name="connsiteX2" fmla="*/ 2665652 w 2665652"/>
              <a:gd name="connsiteY2" fmla="*/ 4346121 h 4346121"/>
              <a:gd name="connsiteX3" fmla="*/ 0 w 2665652"/>
              <a:gd name="connsiteY3" fmla="*/ 4346121 h 43461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65652" h="4346121">
                <a:moveTo>
                  <a:pt x="0" y="0"/>
                </a:moveTo>
                <a:lnTo>
                  <a:pt x="2665652" y="0"/>
                </a:lnTo>
                <a:lnTo>
                  <a:pt x="2665652" y="4346121"/>
                </a:lnTo>
                <a:lnTo>
                  <a:pt x="0" y="4346121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48266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D35C2FBD-99EA-4D7B-B5EB-28C1CB34B51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450203" y="1051066"/>
            <a:ext cx="4857799" cy="2754614"/>
          </a:xfrm>
          <a:custGeom>
            <a:avLst/>
            <a:gdLst>
              <a:gd name="connsiteX0" fmla="*/ 0 w 4857799"/>
              <a:gd name="connsiteY0" fmla="*/ 0 h 2754614"/>
              <a:gd name="connsiteX1" fmla="*/ 4857799 w 4857799"/>
              <a:gd name="connsiteY1" fmla="*/ 0 h 2754614"/>
              <a:gd name="connsiteX2" fmla="*/ 4857799 w 4857799"/>
              <a:gd name="connsiteY2" fmla="*/ 2754614 h 2754614"/>
              <a:gd name="connsiteX3" fmla="*/ 0 w 4857799"/>
              <a:gd name="connsiteY3" fmla="*/ 2754614 h 27546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57799" h="2754614">
                <a:moveTo>
                  <a:pt x="0" y="0"/>
                </a:moveTo>
                <a:lnTo>
                  <a:pt x="4857799" y="0"/>
                </a:lnTo>
                <a:lnTo>
                  <a:pt x="4857799" y="2754614"/>
                </a:lnTo>
                <a:lnTo>
                  <a:pt x="0" y="275461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5356E332-7D1A-4164-837C-5113F7D8F9A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1906926" y="4027338"/>
            <a:ext cx="4335794" cy="2063504"/>
          </a:xfrm>
          <a:custGeom>
            <a:avLst/>
            <a:gdLst>
              <a:gd name="connsiteX0" fmla="*/ 0 w 4335794"/>
              <a:gd name="connsiteY0" fmla="*/ 0 h 2063504"/>
              <a:gd name="connsiteX1" fmla="*/ 4335794 w 4335794"/>
              <a:gd name="connsiteY1" fmla="*/ 0 h 2063504"/>
              <a:gd name="connsiteX2" fmla="*/ 4335794 w 4335794"/>
              <a:gd name="connsiteY2" fmla="*/ 2063504 h 2063504"/>
              <a:gd name="connsiteX3" fmla="*/ 0 w 4335794"/>
              <a:gd name="connsiteY3" fmla="*/ 2063504 h 20635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35794" h="2063504">
                <a:moveTo>
                  <a:pt x="0" y="0"/>
                </a:moveTo>
                <a:lnTo>
                  <a:pt x="4335794" y="0"/>
                </a:lnTo>
                <a:lnTo>
                  <a:pt x="4335794" y="2063504"/>
                </a:lnTo>
                <a:lnTo>
                  <a:pt x="0" y="206350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8FF6C1A0-A3BE-4327-AC2B-0004DBA03D6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486157" y="4029294"/>
            <a:ext cx="4335794" cy="2063504"/>
          </a:xfrm>
          <a:custGeom>
            <a:avLst/>
            <a:gdLst>
              <a:gd name="connsiteX0" fmla="*/ 0 w 4335794"/>
              <a:gd name="connsiteY0" fmla="*/ 0 h 2063504"/>
              <a:gd name="connsiteX1" fmla="*/ 4335794 w 4335794"/>
              <a:gd name="connsiteY1" fmla="*/ 0 h 2063504"/>
              <a:gd name="connsiteX2" fmla="*/ 4335794 w 4335794"/>
              <a:gd name="connsiteY2" fmla="*/ 2063504 h 2063504"/>
              <a:gd name="connsiteX3" fmla="*/ 0 w 4335794"/>
              <a:gd name="connsiteY3" fmla="*/ 2063504 h 20635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35794" h="2063504">
                <a:moveTo>
                  <a:pt x="0" y="0"/>
                </a:moveTo>
                <a:lnTo>
                  <a:pt x="4335794" y="0"/>
                </a:lnTo>
                <a:lnTo>
                  <a:pt x="4335794" y="2063504"/>
                </a:lnTo>
                <a:lnTo>
                  <a:pt x="0" y="2063504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98857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0BE5378-CEF5-4526-93F8-7219F9686E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09C49E-A6E4-48CD-BEED-F436233EF2A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D9D5F3-B697-48B8-BA9B-E3490B649A3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FB2375-3FD2-4393-8CB2-1896CD3316CA}" type="datetimeFigureOut">
              <a:rPr lang="en-US" smtClean="0"/>
              <a:t>10/29/2020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6A8F8D-9147-47A5-A00C-40C3141CAEE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3F2FED-E73C-4F20-82FF-2C509017967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22C053-DF45-4ECE-8706-1428065ECF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33521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6" r:id="rId2"/>
    <p:sldLayoutId id="2147483665" r:id="rId3"/>
    <p:sldLayoutId id="2147483664" r:id="rId4"/>
    <p:sldLayoutId id="2147483663" r:id="rId5"/>
    <p:sldLayoutId id="2147483662" r:id="rId6"/>
    <p:sldLayoutId id="2147483661" r:id="rId7"/>
    <p:sldLayoutId id="2147483660" r:id="rId8"/>
    <p:sldLayoutId id="2147483659" r:id="rId9"/>
    <p:sldLayoutId id="2147483658" r:id="rId10"/>
    <p:sldLayoutId id="2147483657" r:id="rId11"/>
    <p:sldLayoutId id="2147483656" r:id="rId12"/>
    <p:sldLayoutId id="2147483655" r:id="rId13"/>
    <p:sldLayoutId id="2147483654" r:id="rId14"/>
    <p:sldLayoutId id="2147483653" r:id="rId15"/>
    <p:sldLayoutId id="2147483652" r:id="rId16"/>
    <p:sldLayoutId id="2147483651" r:id="rId17"/>
    <p:sldLayoutId id="2147483650" r:id="rId18"/>
    <p:sldLayoutId id="2147483667" r:id="rId1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9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39">
            <a:extLst>
              <a:ext uri="{FF2B5EF4-FFF2-40B4-BE49-F238E27FC236}">
                <a16:creationId xmlns:a16="http://schemas.microsoft.com/office/drawing/2014/main" id="{0E7E990B-3C7C-4042-9E54-2BAC239AA78B}"/>
              </a:ext>
            </a:extLst>
          </p:cNvPr>
          <p:cNvSpPr/>
          <p:nvPr/>
        </p:nvSpPr>
        <p:spPr>
          <a:xfrm>
            <a:off x="-33843" y="6329"/>
            <a:ext cx="6224545" cy="6851671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34B28ADD-41BE-4FB6-8C6D-2CECA6E6E6B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42EDAE9-FED4-46EC-8D6B-24C139130096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356A439-3244-4900-84B5-1734CC022179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1DC2372B-5A22-4D41-88C9-F673C9265A0F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>
            <a:extLst>
              <a:ext uri="{FF2B5EF4-FFF2-40B4-BE49-F238E27FC236}">
                <a16:creationId xmlns:a16="http://schemas.microsoft.com/office/drawing/2014/main" id="{A15EE088-F40E-4562-93EB-A668347893C9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8" name="TextBox 36">
            <a:extLst>
              <a:ext uri="{FF2B5EF4-FFF2-40B4-BE49-F238E27FC236}">
                <a16:creationId xmlns:a16="http://schemas.microsoft.com/office/drawing/2014/main" id="{87CD7775-8C1C-496A-9B41-60FB5565A31A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9" name="Shape 5412">
            <a:extLst>
              <a:ext uri="{FF2B5EF4-FFF2-40B4-BE49-F238E27FC236}">
                <a16:creationId xmlns:a16="http://schemas.microsoft.com/office/drawing/2014/main" id="{0EB33016-CF84-4611-8FEC-83C3A5231851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tx2">
              <a:lumMod val="60000"/>
              <a:lumOff val="40000"/>
              <a:alpha val="32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2B7E617-DC2B-4E94-AB9D-1CD5285F827D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1" name="Shape 5412">
            <a:extLst>
              <a:ext uri="{FF2B5EF4-FFF2-40B4-BE49-F238E27FC236}">
                <a16:creationId xmlns:a16="http://schemas.microsoft.com/office/drawing/2014/main" id="{85C4A80F-E7BE-4861-BDCD-560187AE11AD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tx2">
              <a:lumMod val="60000"/>
              <a:lumOff val="40000"/>
              <a:alpha val="32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1D892B7-A679-402A-BE15-25872F5C9CF8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3" name="Shape 5412">
            <a:extLst>
              <a:ext uri="{FF2B5EF4-FFF2-40B4-BE49-F238E27FC236}">
                <a16:creationId xmlns:a16="http://schemas.microsoft.com/office/drawing/2014/main" id="{8645243A-1367-492A-872E-C783DB0123F7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79605B2-8D1E-41AA-B08D-C5979C053B50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1D81C663-AFCC-4280-AB58-9FDE327BA4FA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8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8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F393A653-6E43-47EB-B1E2-83D298082692}"/>
              </a:ext>
            </a:extLst>
          </p:cNvPr>
          <p:cNvGrpSpPr/>
          <p:nvPr/>
        </p:nvGrpSpPr>
        <p:grpSpPr>
          <a:xfrm>
            <a:off x="7797262" y="5087370"/>
            <a:ext cx="3042557" cy="950686"/>
            <a:chOff x="5767460" y="4866878"/>
            <a:chExt cx="3042557" cy="950686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2B5FFB5D-4E7F-45ED-B139-D829D93F2054}"/>
                </a:ext>
              </a:extLst>
            </p:cNvPr>
            <p:cNvSpPr/>
            <p:nvPr/>
          </p:nvSpPr>
          <p:spPr>
            <a:xfrm rot="16200000">
              <a:off x="6813396" y="3820942"/>
              <a:ext cx="950686" cy="3042557"/>
            </a:xfrm>
            <a:prstGeom prst="rect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35E6055C-8B30-4C70-AB95-4C783E4BAE8A}"/>
                </a:ext>
              </a:extLst>
            </p:cNvPr>
            <p:cNvSpPr txBox="1"/>
            <p:nvPr/>
          </p:nvSpPr>
          <p:spPr>
            <a:xfrm flipH="1">
              <a:off x="6169607" y="5203721"/>
              <a:ext cx="1604780" cy="276999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pc="300" dirty="0">
                  <a:solidFill>
                    <a:schemeClr val="accent4"/>
                  </a:solidFill>
                  <a:latin typeface="Bebas Neue" panose="020B0606020202050201" pitchFamily="34" charset="0"/>
                  <a:ea typeface="Source Sans Pro" panose="020B0503030403020204" pitchFamily="34" charset="0"/>
                </a:rPr>
                <a:t>M</a:t>
              </a:r>
              <a:r>
                <a:rPr lang="id-ID" spc="300" dirty="0">
                  <a:solidFill>
                    <a:schemeClr val="accent4"/>
                  </a:solidFill>
                  <a:latin typeface="Bebas Neue" panose="020B0606020202050201" pitchFamily="34" charset="0"/>
                  <a:ea typeface="Source Sans Pro" panose="020B0503030403020204" pitchFamily="34" charset="0"/>
                </a:rPr>
                <a:t>NML DESIGNS</a:t>
              </a:r>
              <a:endPara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endParaRPr>
            </a:p>
          </p:txBody>
        </p: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DA374CEF-1334-4209-A6F1-1B8DD70AE386}"/>
                </a:ext>
              </a:extLst>
            </p:cNvPr>
            <p:cNvSpPr/>
            <p:nvPr/>
          </p:nvSpPr>
          <p:spPr>
            <a:xfrm>
              <a:off x="7818228" y="5260156"/>
              <a:ext cx="133350" cy="13335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22" name="Oval 21">
              <a:extLst>
                <a:ext uri="{FF2B5EF4-FFF2-40B4-BE49-F238E27FC236}">
                  <a16:creationId xmlns:a16="http://schemas.microsoft.com/office/drawing/2014/main" id="{00FAF0CD-69FD-41CF-BDBD-0D3E66E9188A}"/>
                </a:ext>
              </a:extLst>
            </p:cNvPr>
            <p:cNvSpPr/>
            <p:nvPr/>
          </p:nvSpPr>
          <p:spPr>
            <a:xfrm>
              <a:off x="8046374" y="5260156"/>
              <a:ext cx="133350" cy="13335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24" name="Oval 23">
              <a:extLst>
                <a:ext uri="{FF2B5EF4-FFF2-40B4-BE49-F238E27FC236}">
                  <a16:creationId xmlns:a16="http://schemas.microsoft.com/office/drawing/2014/main" id="{9CE3BE69-94DD-49B2-80E9-BC36FEF51D17}"/>
                </a:ext>
              </a:extLst>
            </p:cNvPr>
            <p:cNvSpPr/>
            <p:nvPr/>
          </p:nvSpPr>
          <p:spPr>
            <a:xfrm>
              <a:off x="8274521" y="5260156"/>
              <a:ext cx="133350" cy="13335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</p:grpSp>
      <p:sp>
        <p:nvSpPr>
          <p:cNvPr id="27" name="Rectangle 26">
            <a:extLst>
              <a:ext uri="{FF2B5EF4-FFF2-40B4-BE49-F238E27FC236}">
                <a16:creationId xmlns:a16="http://schemas.microsoft.com/office/drawing/2014/main" id="{53AF046F-C754-49EE-A11D-342069F36730}"/>
              </a:ext>
            </a:extLst>
          </p:cNvPr>
          <p:cNvSpPr/>
          <p:nvPr/>
        </p:nvSpPr>
        <p:spPr>
          <a:xfrm>
            <a:off x="1352179" y="1092061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24AF8B3D-79D1-438C-AF2B-28F294CCA9F1}"/>
              </a:ext>
            </a:extLst>
          </p:cNvPr>
          <p:cNvSpPr txBox="1"/>
          <p:nvPr/>
        </p:nvSpPr>
        <p:spPr>
          <a:xfrm flipH="1">
            <a:off x="944397" y="1283469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02BFB7C-10B8-4FE9-8B05-601EB24BE06D}"/>
              </a:ext>
            </a:extLst>
          </p:cNvPr>
          <p:cNvSpPr txBox="1"/>
          <p:nvPr/>
        </p:nvSpPr>
        <p:spPr>
          <a:xfrm>
            <a:off x="4377447" y="2753945"/>
            <a:ext cx="305553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bg1"/>
                </a:solidFill>
                <a:latin typeface="Bebas Neue" panose="020B0606020202050201" pitchFamily="34" charset="0"/>
              </a:rPr>
              <a:t>MINIMALIS</a:t>
            </a:r>
            <a:endParaRPr lang="en-US" sz="4800" spc="300" dirty="0">
              <a:solidFill>
                <a:schemeClr val="bg1"/>
              </a:solidFill>
              <a:latin typeface="Bebas Neue" panose="020B0606020202050201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A4AF52EC-27C6-4BDC-8CED-B12176C15897}"/>
              </a:ext>
            </a:extLst>
          </p:cNvPr>
          <p:cNvSpPr txBox="1"/>
          <p:nvPr/>
        </p:nvSpPr>
        <p:spPr>
          <a:xfrm>
            <a:off x="5228578" y="3300010"/>
            <a:ext cx="290449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60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DECROAN</a:t>
            </a:r>
            <a:endParaRPr lang="en-US" sz="60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3CC9D514-A7AF-48D3-8698-3A6006BD1D52}"/>
              </a:ext>
            </a:extLst>
          </p:cNvPr>
          <p:cNvCxnSpPr>
            <a:cxnSpLocks/>
          </p:cNvCxnSpPr>
          <p:nvPr/>
        </p:nvCxnSpPr>
        <p:spPr>
          <a:xfrm>
            <a:off x="7002597" y="3158555"/>
            <a:ext cx="430389" cy="0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extLst>
              <a:ext uri="{FF2B5EF4-FFF2-40B4-BE49-F238E27FC236}">
                <a16:creationId xmlns:a16="http://schemas.microsoft.com/office/drawing/2014/main" id="{F41A47E0-1FAC-4D1A-9689-8F88A767495B}"/>
              </a:ext>
            </a:extLst>
          </p:cNvPr>
          <p:cNvSpPr txBox="1"/>
          <p:nvPr/>
        </p:nvSpPr>
        <p:spPr>
          <a:xfrm flipH="1">
            <a:off x="4486700" y="3647994"/>
            <a:ext cx="784960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938965EC-1D2C-4859-99A3-9F5C782746D5}"/>
              </a:ext>
            </a:extLst>
          </p:cNvPr>
          <p:cNvSpPr/>
          <p:nvPr/>
        </p:nvSpPr>
        <p:spPr>
          <a:xfrm>
            <a:off x="4034403" y="2441758"/>
            <a:ext cx="4123194" cy="1974481"/>
          </a:xfrm>
          <a:custGeom>
            <a:avLst/>
            <a:gdLst>
              <a:gd name="connsiteX0" fmla="*/ 0 w 4123194"/>
              <a:gd name="connsiteY0" fmla="*/ 0 h 1974481"/>
              <a:gd name="connsiteX1" fmla="*/ 4123194 w 4123194"/>
              <a:gd name="connsiteY1" fmla="*/ 0 h 1974481"/>
              <a:gd name="connsiteX2" fmla="*/ 4123194 w 4123194"/>
              <a:gd name="connsiteY2" fmla="*/ 1974481 h 1974481"/>
              <a:gd name="connsiteX3" fmla="*/ 3463200 w 4123194"/>
              <a:gd name="connsiteY3" fmla="*/ 1974481 h 1974481"/>
              <a:gd name="connsiteX4" fmla="*/ 3463200 w 4123194"/>
              <a:gd name="connsiteY4" fmla="*/ 1910547 h 1974481"/>
              <a:gd name="connsiteX5" fmla="*/ 4059260 w 4123194"/>
              <a:gd name="connsiteY5" fmla="*/ 1910547 h 1974481"/>
              <a:gd name="connsiteX6" fmla="*/ 4059260 w 4123194"/>
              <a:gd name="connsiteY6" fmla="*/ 63934 h 1974481"/>
              <a:gd name="connsiteX7" fmla="*/ 63934 w 4123194"/>
              <a:gd name="connsiteY7" fmla="*/ 63934 h 1974481"/>
              <a:gd name="connsiteX8" fmla="*/ 63934 w 4123194"/>
              <a:gd name="connsiteY8" fmla="*/ 1910547 h 1974481"/>
              <a:gd name="connsiteX9" fmla="*/ 659995 w 4123194"/>
              <a:gd name="connsiteY9" fmla="*/ 1910547 h 1974481"/>
              <a:gd name="connsiteX10" fmla="*/ 659995 w 4123194"/>
              <a:gd name="connsiteY10" fmla="*/ 1974481 h 1974481"/>
              <a:gd name="connsiteX11" fmla="*/ 0 w 4123194"/>
              <a:gd name="connsiteY11" fmla="*/ 1974481 h 1974481"/>
              <a:gd name="connsiteX12" fmla="*/ 0 w 4123194"/>
              <a:gd name="connsiteY12" fmla="*/ 0 h 19744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4123194" h="1974481">
                <a:moveTo>
                  <a:pt x="0" y="0"/>
                </a:moveTo>
                <a:lnTo>
                  <a:pt x="4123194" y="0"/>
                </a:lnTo>
                <a:lnTo>
                  <a:pt x="4123194" y="1974481"/>
                </a:lnTo>
                <a:lnTo>
                  <a:pt x="3463200" y="1974481"/>
                </a:lnTo>
                <a:lnTo>
                  <a:pt x="3463200" y="1910547"/>
                </a:lnTo>
                <a:lnTo>
                  <a:pt x="4059260" y="1910547"/>
                </a:lnTo>
                <a:lnTo>
                  <a:pt x="4059260" y="63934"/>
                </a:lnTo>
                <a:lnTo>
                  <a:pt x="63934" y="63934"/>
                </a:lnTo>
                <a:lnTo>
                  <a:pt x="63934" y="1910547"/>
                </a:lnTo>
                <a:lnTo>
                  <a:pt x="659995" y="1910547"/>
                </a:lnTo>
                <a:lnTo>
                  <a:pt x="659995" y="1974481"/>
                </a:lnTo>
                <a:lnTo>
                  <a:pt x="0" y="1974481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0341175"/>
      </p:ext>
    </p:extLst>
  </p:cSld>
  <p:clrMapOvr>
    <a:masterClrMapping/>
  </p:clrMapOvr>
  <p:transition spd="slow">
    <p:wip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38D88B6F-B64A-4481-B58E-4C377FE6086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13647D2-DC2C-4B3D-9078-0A4C936C5C7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7080455" y="3918729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10482206" y="1015758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6378973" y="5301508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FAMILIES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8085287" y="5357943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8313433" y="5357943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8541580" y="5357943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10074424" y="1207166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857403" y="1487090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1708534" y="2100448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DESIGNS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181673" y="1841033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947049" y="2307095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857403" y="3075197"/>
            <a:ext cx="3696809" cy="55156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45307933-FEBD-4276-B18C-21DC1AC1D6B0}"/>
              </a:ext>
            </a:extLst>
          </p:cNvPr>
          <p:cNvSpPr/>
          <p:nvPr/>
        </p:nvSpPr>
        <p:spPr>
          <a:xfrm>
            <a:off x="857402" y="3771288"/>
            <a:ext cx="1691775" cy="422808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id-ID" sz="16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FIRST DESIGN</a:t>
            </a:r>
            <a:endParaRPr lang="en-US" sz="16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E408A248-6BD1-4734-AE4C-2B2714508985}"/>
              </a:ext>
            </a:extLst>
          </p:cNvPr>
          <p:cNvCxnSpPr/>
          <p:nvPr/>
        </p:nvCxnSpPr>
        <p:spPr>
          <a:xfrm>
            <a:off x="2384263" y="4046353"/>
            <a:ext cx="448641" cy="0"/>
          </a:xfrm>
          <a:prstGeom prst="straightConnector1">
            <a:avLst/>
          </a:prstGeom>
          <a:ln w="38100">
            <a:solidFill>
              <a:schemeClr val="bg1">
                <a:lumMod val="9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>
            <a:extLst>
              <a:ext uri="{FF2B5EF4-FFF2-40B4-BE49-F238E27FC236}">
                <a16:creationId xmlns:a16="http://schemas.microsoft.com/office/drawing/2014/main" id="{AEA8F0C9-0F50-4324-B4C2-C72B8F29AC2B}"/>
              </a:ext>
            </a:extLst>
          </p:cNvPr>
          <p:cNvSpPr/>
          <p:nvPr/>
        </p:nvSpPr>
        <p:spPr>
          <a:xfrm>
            <a:off x="857402" y="4386577"/>
            <a:ext cx="3696809" cy="55156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EE254E22-F6AD-467A-A7C8-F0621196B1B9}"/>
              </a:ext>
            </a:extLst>
          </p:cNvPr>
          <p:cNvSpPr/>
          <p:nvPr/>
        </p:nvSpPr>
        <p:spPr>
          <a:xfrm>
            <a:off x="857401" y="5082668"/>
            <a:ext cx="1691775" cy="422808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id-ID" sz="1600" b="1" dirty="0">
                <a:solidFill>
                  <a:schemeClr val="tx2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SECOND DESIGN</a:t>
            </a:r>
            <a:endParaRPr lang="en-US" sz="1600" b="1" dirty="0">
              <a:solidFill>
                <a:schemeClr val="tx2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2422CEFD-F5A5-4BBB-B229-C527F92898C3}"/>
              </a:ext>
            </a:extLst>
          </p:cNvPr>
          <p:cNvCxnSpPr/>
          <p:nvPr/>
        </p:nvCxnSpPr>
        <p:spPr>
          <a:xfrm>
            <a:off x="2733031" y="5357733"/>
            <a:ext cx="448641" cy="0"/>
          </a:xfrm>
          <a:prstGeom prst="straightConnector1">
            <a:avLst/>
          </a:prstGeom>
          <a:ln w="38100">
            <a:solidFill>
              <a:schemeClr val="bg1">
                <a:lumMod val="9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87557470"/>
      </p:ext>
    </p:extLst>
  </p:cSld>
  <p:clrMapOvr>
    <a:masterClrMapping/>
  </p:clrMapOvr>
  <p:transition spd="slow">
    <p:wip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A8040BD5-F651-482B-A19D-0DD642B89DA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D9B896-94FE-49FF-97AD-7CEABDF8041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>
            <a:off x="808597" y="2797796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rot="5400000" flipH="1">
            <a:off x="481550" y="3849765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COMFORT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 rot="5400000">
            <a:off x="1232655" y="4848564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 rot="5400000">
            <a:off x="1232655" y="507671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 rot="5400000">
            <a:off x="1232655" y="5304857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5914870" y="1150265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6766001" y="1763623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COZINESS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8266392" y="1504208"/>
            <a:ext cx="582186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6004516" y="1970270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5914870" y="2666093"/>
            <a:ext cx="4757604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</a:t>
            </a:r>
          </a:p>
        </p:txBody>
      </p:sp>
      <p:sp>
        <p:nvSpPr>
          <p:cNvPr id="9" name="TextBox 36">
            <a:extLst>
              <a:ext uri="{FF2B5EF4-FFF2-40B4-BE49-F238E27FC236}">
                <a16:creationId xmlns:a16="http://schemas.microsoft.com/office/drawing/2014/main" id="{6ABE9969-F544-44F3-9F8C-59955AAD26D1}"/>
              </a:ext>
            </a:extLst>
          </p:cNvPr>
          <p:cNvSpPr txBox="1"/>
          <p:nvPr/>
        </p:nvSpPr>
        <p:spPr>
          <a:xfrm rot="16200000">
            <a:off x="8679956" y="451591"/>
            <a:ext cx="28898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dirty="0">
                <a:solidFill>
                  <a:schemeClr val="bg1">
                    <a:lumMod val="9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MINIMALIST</a:t>
            </a:r>
            <a:endParaRPr lang="en-US" altLang="zh-CN" sz="2800" b="1" dirty="0">
              <a:solidFill>
                <a:schemeClr val="bg1">
                  <a:lumMod val="9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10281616" y="3773841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10249682" y="3965249"/>
            <a:ext cx="853084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3C9966CD-05E6-4BD6-85AD-D9A009D9792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4198328693"/>
      </p:ext>
    </p:extLst>
  </p:cSld>
  <p:clrMapOvr>
    <a:masterClrMapping/>
  </p:clrMapOvr>
  <p:transition spd="slow">
    <p:wipe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0D2C57E0-9C15-41A7-9A32-2DB0FEC434C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10308178" y="1019390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7005035" y="3298717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6361246" y="4681496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package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8009867" y="4737931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8238013" y="4737931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8466160" y="4737931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9900396" y="1210798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856424" y="1414382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1707555" y="2027740"/>
            <a:ext cx="287839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PACKAGES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261634" y="1768325"/>
            <a:ext cx="628583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946070" y="2234387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D00A0A5B-5A59-4800-9E72-0BB7ED609DC1}"/>
              </a:ext>
            </a:extLst>
          </p:cNvPr>
          <p:cNvSpPr txBox="1"/>
          <p:nvPr/>
        </p:nvSpPr>
        <p:spPr>
          <a:xfrm>
            <a:off x="829995" y="3408433"/>
            <a:ext cx="2248177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b="0" i="0" dirty="0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But I must explain to you how all</a:t>
            </a:r>
            <a:endParaRPr lang="en-US" sz="1050" dirty="0">
              <a:solidFill>
                <a:schemeClr val="bg1">
                  <a:lumMod val="50000"/>
                  <a:alpha val="58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2D19864-65A7-4527-B543-074BD95A9838}"/>
              </a:ext>
            </a:extLst>
          </p:cNvPr>
          <p:cNvSpPr txBox="1"/>
          <p:nvPr/>
        </p:nvSpPr>
        <p:spPr>
          <a:xfrm>
            <a:off x="829995" y="3125184"/>
            <a:ext cx="16573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Minimal Packages</a:t>
            </a:r>
            <a:endParaRPr lang="en-US" sz="1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C6EB6EA9-1CD3-4E36-A237-BDD9036C5E24}"/>
              </a:ext>
            </a:extLst>
          </p:cNvPr>
          <p:cNvSpPr txBox="1"/>
          <p:nvPr/>
        </p:nvSpPr>
        <p:spPr>
          <a:xfrm>
            <a:off x="3202319" y="3428999"/>
            <a:ext cx="2940391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b="0" i="0" dirty="0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But I must explain to you how all</a:t>
            </a:r>
            <a:endParaRPr lang="en-US" sz="1050" dirty="0">
              <a:solidFill>
                <a:schemeClr val="bg1">
                  <a:lumMod val="50000"/>
                  <a:alpha val="58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310F73AA-0DF0-4899-A57C-BCAB0A7F4854}"/>
              </a:ext>
            </a:extLst>
          </p:cNvPr>
          <p:cNvSpPr txBox="1"/>
          <p:nvPr/>
        </p:nvSpPr>
        <p:spPr>
          <a:xfrm>
            <a:off x="3202319" y="3145750"/>
            <a:ext cx="215807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tx2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Decorate Packages</a:t>
            </a:r>
            <a:endParaRPr lang="en-US" sz="1400" b="1" dirty="0">
              <a:solidFill>
                <a:schemeClr val="tx2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81199C06-58FB-4B29-8AC7-7E50AB32CB5A}"/>
              </a:ext>
            </a:extLst>
          </p:cNvPr>
          <p:cNvSpPr txBox="1"/>
          <p:nvPr/>
        </p:nvSpPr>
        <p:spPr>
          <a:xfrm>
            <a:off x="829995" y="4225364"/>
            <a:ext cx="2248177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b="0" i="0" dirty="0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But I must explain to you how all</a:t>
            </a:r>
            <a:endParaRPr lang="en-US" sz="1050" dirty="0">
              <a:solidFill>
                <a:schemeClr val="bg1">
                  <a:lumMod val="50000"/>
                  <a:alpha val="58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552DAD40-2AD0-4C6E-BCA0-E922DC6F8900}"/>
              </a:ext>
            </a:extLst>
          </p:cNvPr>
          <p:cNvSpPr txBox="1"/>
          <p:nvPr/>
        </p:nvSpPr>
        <p:spPr>
          <a:xfrm>
            <a:off x="829995" y="3942115"/>
            <a:ext cx="16573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tx2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New Packages</a:t>
            </a:r>
            <a:endParaRPr lang="en-US" sz="1400" b="1" dirty="0">
              <a:solidFill>
                <a:schemeClr val="tx2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6080C01-F26D-407D-AE21-4D031389F036}"/>
              </a:ext>
            </a:extLst>
          </p:cNvPr>
          <p:cNvSpPr txBox="1"/>
          <p:nvPr/>
        </p:nvSpPr>
        <p:spPr>
          <a:xfrm>
            <a:off x="3202319" y="4245930"/>
            <a:ext cx="2940391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b="0" i="0" dirty="0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But I must explain to you how all</a:t>
            </a:r>
            <a:endParaRPr lang="en-US" sz="1050" dirty="0">
              <a:solidFill>
                <a:schemeClr val="bg1">
                  <a:lumMod val="50000"/>
                  <a:alpha val="58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DABB3053-9501-464A-B07F-A3A185866359}"/>
              </a:ext>
            </a:extLst>
          </p:cNvPr>
          <p:cNvSpPr txBox="1"/>
          <p:nvPr/>
        </p:nvSpPr>
        <p:spPr>
          <a:xfrm>
            <a:off x="3202319" y="3962681"/>
            <a:ext cx="204180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Comforts Packages</a:t>
            </a:r>
            <a:endParaRPr lang="en-US" sz="1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C631F594-B11A-4EAB-A87D-7098308F52F6}"/>
              </a:ext>
            </a:extLst>
          </p:cNvPr>
          <p:cNvSpPr txBox="1"/>
          <p:nvPr/>
        </p:nvSpPr>
        <p:spPr>
          <a:xfrm>
            <a:off x="829995" y="5042295"/>
            <a:ext cx="2248177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b="0" i="0" dirty="0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But I must explain to you how all</a:t>
            </a:r>
            <a:endParaRPr lang="en-US" sz="1050" dirty="0">
              <a:solidFill>
                <a:schemeClr val="bg1">
                  <a:lumMod val="50000"/>
                  <a:alpha val="58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0EBF27EA-028B-4082-A136-1E3B7359BC82}"/>
              </a:ext>
            </a:extLst>
          </p:cNvPr>
          <p:cNvSpPr txBox="1"/>
          <p:nvPr/>
        </p:nvSpPr>
        <p:spPr>
          <a:xfrm>
            <a:off x="829995" y="4759046"/>
            <a:ext cx="209703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Trending Packages</a:t>
            </a:r>
            <a:endParaRPr lang="en-US" sz="1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863CFEB2-7D41-4F0A-AE66-218C751F61F2}"/>
              </a:ext>
            </a:extLst>
          </p:cNvPr>
          <p:cNvSpPr txBox="1"/>
          <p:nvPr/>
        </p:nvSpPr>
        <p:spPr>
          <a:xfrm>
            <a:off x="3202319" y="5062861"/>
            <a:ext cx="2940391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b="0" i="0" dirty="0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But I must explain to you how all</a:t>
            </a:r>
            <a:endParaRPr lang="en-US" sz="1050" dirty="0">
              <a:solidFill>
                <a:schemeClr val="bg1">
                  <a:lumMod val="50000"/>
                  <a:alpha val="58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D5932A61-5AE7-46F9-9E0E-57F31647C299}"/>
              </a:ext>
            </a:extLst>
          </p:cNvPr>
          <p:cNvSpPr txBox="1"/>
          <p:nvPr/>
        </p:nvSpPr>
        <p:spPr>
          <a:xfrm>
            <a:off x="3202318" y="4779612"/>
            <a:ext cx="204180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tx2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Simples Look Packages</a:t>
            </a:r>
            <a:endParaRPr lang="en-US" sz="1400" b="1" dirty="0">
              <a:solidFill>
                <a:schemeClr val="tx2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09732B61-6587-4467-88F3-6F71CCC8E73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211646787"/>
      </p:ext>
    </p:extLst>
  </p:cSld>
  <p:clrMapOvr>
    <a:masterClrMapping/>
  </p:clrMapOvr>
  <p:transition spd="slow">
    <p:wipe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522BFFA4-D252-458D-A305-9D15A8CA7AA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8901128" y="3011673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8180262" y="4394452"/>
            <a:ext cx="178197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happines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9962232" y="4450887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10190378" y="4450887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10418525" y="4450887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families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decorate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rot="5400000" flipH="1">
            <a:off x="10044311" y="2806765"/>
            <a:ext cx="1478403" cy="16158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1932342" y="5518762"/>
            <a:ext cx="4140172" cy="55156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1272654" y="1925445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1240720" y="2116853"/>
            <a:ext cx="853084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9" name="TextBox 36">
            <a:extLst>
              <a:ext uri="{FF2B5EF4-FFF2-40B4-BE49-F238E27FC236}">
                <a16:creationId xmlns:a16="http://schemas.microsoft.com/office/drawing/2014/main" id="{6ABE9969-F544-44F3-9F8C-59955AAD26D1}"/>
              </a:ext>
            </a:extLst>
          </p:cNvPr>
          <p:cNvSpPr txBox="1"/>
          <p:nvPr/>
        </p:nvSpPr>
        <p:spPr>
          <a:xfrm rot="16200000">
            <a:off x="-942462" y="1376311"/>
            <a:ext cx="28898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dirty="0">
                <a:solidFill>
                  <a:schemeClr val="bg1">
                    <a:lumMod val="9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MINIMALIST</a:t>
            </a:r>
            <a:endParaRPr lang="en-US" altLang="zh-CN" sz="2800" b="1" dirty="0">
              <a:solidFill>
                <a:schemeClr val="bg1">
                  <a:lumMod val="9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8BDAAD6-DC21-4474-9308-0DB9C3BBD1AB}"/>
              </a:ext>
            </a:extLst>
          </p:cNvPr>
          <p:cNvSpPr txBox="1"/>
          <p:nvPr/>
        </p:nvSpPr>
        <p:spPr>
          <a:xfrm>
            <a:off x="1932342" y="5208765"/>
            <a:ext cx="270301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01. More Comfortable</a:t>
            </a:r>
            <a:endParaRPr lang="en-US" sz="1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FF38D1D5-D24A-4FFA-9C7C-3A38B6E9A166}"/>
              </a:ext>
            </a:extLst>
          </p:cNvPr>
          <p:cNvSpPr/>
          <p:nvPr/>
        </p:nvSpPr>
        <p:spPr>
          <a:xfrm>
            <a:off x="6070856" y="5573519"/>
            <a:ext cx="4140172" cy="55156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1DD550E-54D8-40E2-A257-77131CC3537E}"/>
              </a:ext>
            </a:extLst>
          </p:cNvPr>
          <p:cNvSpPr txBox="1"/>
          <p:nvPr/>
        </p:nvSpPr>
        <p:spPr>
          <a:xfrm>
            <a:off x="6070856" y="5263522"/>
            <a:ext cx="16573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tx2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02. Simples Look</a:t>
            </a:r>
            <a:endParaRPr lang="en-US" sz="1400" b="1" dirty="0">
              <a:solidFill>
                <a:schemeClr val="tx2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77984108"/>
      </p:ext>
    </p:extLst>
  </p:cSld>
  <p:clrMapOvr>
    <a:masterClrMapping/>
  </p:clrMapOvr>
  <p:transition spd="slow">
    <p:wipe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9020C1FF-6DA3-4554-84AC-1EAE6D5AF3F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A2459AF-7888-4E7D-BF12-4A0080B109C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7493973" y="2747475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7086191" y="2956212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1654304" y="1105940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2505435" y="1719298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Daily’s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978574" y="1459883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1743950" y="1925945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70170D8F-5BD8-4A9F-B3D1-06C86F064FE5}"/>
              </a:ext>
            </a:extLst>
          </p:cNvPr>
          <p:cNvSpPr/>
          <p:nvPr/>
        </p:nvSpPr>
        <p:spPr>
          <a:xfrm>
            <a:off x="8616608" y="3786034"/>
            <a:ext cx="2668256" cy="309187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186B14C-5445-4B90-AD11-EB551970C2FD}"/>
              </a:ext>
            </a:extLst>
          </p:cNvPr>
          <p:cNvSpPr txBox="1"/>
          <p:nvPr/>
        </p:nvSpPr>
        <p:spPr>
          <a:xfrm>
            <a:off x="8616608" y="3479268"/>
            <a:ext cx="16573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id-ID" sz="1400" b="1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First Products</a:t>
            </a:r>
            <a:endParaRPr lang="en-US" sz="1400" b="1" dirty="0">
              <a:solidFill>
                <a:schemeClr val="bg1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1707F434-9944-4604-AC73-1A6CA311581C}"/>
              </a:ext>
            </a:extLst>
          </p:cNvPr>
          <p:cNvSpPr txBox="1"/>
          <p:nvPr/>
        </p:nvSpPr>
        <p:spPr>
          <a:xfrm>
            <a:off x="8606346" y="4437537"/>
            <a:ext cx="207797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id-ID" sz="1400" b="1" dirty="0">
                <a:solidFill>
                  <a:schemeClr val="tx2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Second Products</a:t>
            </a:r>
            <a:endParaRPr lang="en-US" sz="1400" b="1" dirty="0">
              <a:solidFill>
                <a:schemeClr val="tx2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3876001" y="4068864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3232212" y="5451643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DESIGNS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4880833" y="5508078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5108979" y="5508078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5337126" y="5508078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8A5617D9-D33A-4976-96D4-517F662AB512}"/>
              </a:ext>
            </a:extLst>
          </p:cNvPr>
          <p:cNvSpPr/>
          <p:nvPr/>
        </p:nvSpPr>
        <p:spPr>
          <a:xfrm>
            <a:off x="8616608" y="4819211"/>
            <a:ext cx="2668256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3365D509-7C30-4424-AD62-EEF01A588A59}"/>
              </a:ext>
            </a:extLst>
          </p:cNvPr>
          <p:cNvSpPr/>
          <p:nvPr/>
        </p:nvSpPr>
        <p:spPr>
          <a:xfrm>
            <a:off x="4903044" y="1611224"/>
            <a:ext cx="4783521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activit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.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61F213F6-F1D0-4B97-86B2-2A48E78CE8A9}"/>
              </a:ext>
            </a:extLst>
          </p:cNvPr>
          <p:cNvSpPr txBox="1"/>
          <p:nvPr/>
        </p:nvSpPr>
        <p:spPr>
          <a:xfrm>
            <a:off x="4902886" y="1228011"/>
            <a:ext cx="2834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Home Sweet Home</a:t>
            </a:r>
            <a:endParaRPr lang="en-US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23" name="TextBox 36">
            <a:extLst>
              <a:ext uri="{FF2B5EF4-FFF2-40B4-BE49-F238E27FC236}">
                <a16:creationId xmlns:a16="http://schemas.microsoft.com/office/drawing/2014/main" id="{8C4C8B49-9FEB-42CF-8E06-7953A10871B5}"/>
              </a:ext>
            </a:extLst>
          </p:cNvPr>
          <p:cNvSpPr txBox="1"/>
          <p:nvPr/>
        </p:nvSpPr>
        <p:spPr>
          <a:xfrm rot="16200000">
            <a:off x="10070293" y="1963856"/>
            <a:ext cx="1535831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dirty="0">
                <a:solidFill>
                  <a:schemeClr val="bg1">
                    <a:lumMod val="9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MINIMALIST</a:t>
            </a:r>
            <a:endParaRPr lang="en-US" altLang="zh-CN" sz="2800" b="1" dirty="0">
              <a:solidFill>
                <a:schemeClr val="bg1">
                  <a:lumMod val="9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03642149"/>
      </p:ext>
    </p:extLst>
  </p:cSld>
  <p:clrMapOvr>
    <a:masterClrMapping/>
  </p:clrMapOvr>
  <p:transition spd="slow">
    <p:wipe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58C07324-8B1F-4C0F-BA9A-F41F2528921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7481635" y="1653254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8332766" y="2266612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customs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9925852" y="2007197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7571281" y="2473259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7481635" y="3320979"/>
            <a:ext cx="3696809" cy="1036309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activity to protect our earth from global city d more reforestation is 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311565" y="1324650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279631" y="1516058"/>
            <a:ext cx="853084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3713158" y="3484501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3069369" y="4867280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custom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4717990" y="4923715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4946136" y="4923715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5174283" y="4923715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882708A-9388-48FB-AB45-080CDD5B06AE}"/>
              </a:ext>
            </a:extLst>
          </p:cNvPr>
          <p:cNvSpPr txBox="1"/>
          <p:nvPr/>
        </p:nvSpPr>
        <p:spPr>
          <a:xfrm>
            <a:off x="7481635" y="4642570"/>
            <a:ext cx="102985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95%</a:t>
            </a:r>
            <a:endParaRPr lang="en-US" sz="2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81FF3861-EE34-40FF-A4BE-028DE8DDAF4E}"/>
              </a:ext>
            </a:extLst>
          </p:cNvPr>
          <p:cNvSpPr/>
          <p:nvPr/>
        </p:nvSpPr>
        <p:spPr>
          <a:xfrm>
            <a:off x="8308096" y="4674094"/>
            <a:ext cx="2759497" cy="415498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</a:t>
            </a:r>
          </a:p>
        </p:txBody>
      </p:sp>
    </p:spTree>
    <p:extLst>
      <p:ext uri="{BB962C8B-B14F-4D97-AF65-F5344CB8AC3E}">
        <p14:creationId xmlns:p14="http://schemas.microsoft.com/office/powerpoint/2010/main" val="2213482594"/>
      </p:ext>
    </p:extLst>
  </p:cSld>
  <p:clrMapOvr>
    <a:masterClrMapping/>
  </p:clrMapOvr>
  <p:transition spd="slow">
    <p:wipe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530B75B6-6E35-41C8-BC2A-70A1CD502226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20298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3237805" y="2371165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2594016" y="3753944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DESIGNS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4242637" y="3810379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4470783" y="3810379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4698930" y="3810379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7861867" y="2001549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8712998" y="2698495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Home’s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10042696" y="2355492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7951513" y="2821554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4D51C9C-40C3-45D5-8903-E7BA60D6F70D}"/>
              </a:ext>
            </a:extLst>
          </p:cNvPr>
          <p:cNvSpPr txBox="1"/>
          <p:nvPr/>
        </p:nvSpPr>
        <p:spPr>
          <a:xfrm>
            <a:off x="702038" y="4761066"/>
            <a:ext cx="102985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88%</a:t>
            </a:r>
            <a:endParaRPr lang="en-US" sz="2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0AD9931-CB9E-44E5-B24E-F84E1D2A7A68}"/>
              </a:ext>
            </a:extLst>
          </p:cNvPr>
          <p:cNvSpPr/>
          <p:nvPr/>
        </p:nvSpPr>
        <p:spPr>
          <a:xfrm>
            <a:off x="679178" y="5196645"/>
            <a:ext cx="4194598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activity to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6330277-E110-494F-B520-0F10609FCAB7}"/>
              </a:ext>
            </a:extLst>
          </p:cNvPr>
          <p:cNvSpPr txBox="1"/>
          <p:nvPr/>
        </p:nvSpPr>
        <p:spPr>
          <a:xfrm>
            <a:off x="1442682" y="4812161"/>
            <a:ext cx="24126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b="1" dirty="0">
                <a:solidFill>
                  <a:schemeClr val="tx2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Minimalist Custom</a:t>
            </a:r>
            <a:endParaRPr lang="en-US" b="1" dirty="0">
              <a:solidFill>
                <a:schemeClr val="tx2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3B6D44E5-B853-43B1-9980-08C818DA2D00}"/>
              </a:ext>
            </a:extLst>
          </p:cNvPr>
          <p:cNvSpPr/>
          <p:nvPr/>
        </p:nvSpPr>
        <p:spPr>
          <a:xfrm flipH="1" flipV="1">
            <a:off x="2028937" y="6249520"/>
            <a:ext cx="2669991" cy="6873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B0F7B346-A631-47B5-8BE4-DC0330B9C2E6}"/>
              </a:ext>
            </a:extLst>
          </p:cNvPr>
          <p:cNvSpPr/>
          <p:nvPr/>
        </p:nvSpPr>
        <p:spPr>
          <a:xfrm>
            <a:off x="7859266" y="3549278"/>
            <a:ext cx="3329434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the city and more reforest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C464A126-CF39-4B69-92EB-8CDB2398C4CF}"/>
              </a:ext>
            </a:extLst>
          </p:cNvPr>
          <p:cNvSpPr/>
          <p:nvPr/>
        </p:nvSpPr>
        <p:spPr>
          <a:xfrm>
            <a:off x="7951513" y="4747772"/>
            <a:ext cx="1685735" cy="47374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476A6ED4-B795-4C96-A529-8829D8A92A2F}"/>
              </a:ext>
            </a:extLst>
          </p:cNvPr>
          <p:cNvSpPr txBox="1"/>
          <p:nvPr/>
        </p:nvSpPr>
        <p:spPr>
          <a:xfrm>
            <a:off x="7588035" y="4816687"/>
            <a:ext cx="24126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Check Items</a:t>
            </a:r>
            <a:endParaRPr lang="en-US" sz="1400" b="1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6717503" y="947522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6309721" y="1138930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757E09C-336F-451E-AC87-2E2EE751DAC2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72B3B20B-F45C-4E5C-A3D6-11249144894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84813D24-FA44-4F85-9484-6F90EF1E035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442838365"/>
      </p:ext>
    </p:extLst>
  </p:cSld>
  <p:clrMapOvr>
    <a:masterClrMapping/>
  </p:clrMapOvr>
  <p:transition spd="slow">
    <p:wipe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29FFE0D7-0546-4DB8-95F3-CC2B830A819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>
            <a:off x="10219317" y="844608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rot="5400000" flipH="1">
            <a:off x="9892270" y="1910645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DESIGNS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 rot="5400000">
            <a:off x="10643375" y="2895376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 rot="5400000">
            <a:off x="10643375" y="3123522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 rot="5400000">
            <a:off x="10643375" y="3351669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899256" y="1777400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1750387" y="2390758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experts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223526" y="2131343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988902" y="2597405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EA792FF8-35D1-480B-BE2C-C13FAF82A60D}"/>
              </a:ext>
            </a:extLst>
          </p:cNvPr>
          <p:cNvGrpSpPr/>
          <p:nvPr/>
        </p:nvGrpSpPr>
        <p:grpSpPr>
          <a:xfrm>
            <a:off x="5821942" y="5397268"/>
            <a:ext cx="853084" cy="783772"/>
            <a:chOff x="4594664" y="3312720"/>
            <a:chExt cx="853084" cy="783772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A992DD7D-539B-4CD5-BBA0-E5E5FFCAC95B}"/>
                </a:ext>
              </a:extLst>
            </p:cNvPr>
            <p:cNvSpPr/>
            <p:nvPr/>
          </p:nvSpPr>
          <p:spPr>
            <a:xfrm>
              <a:off x="4626598" y="3312720"/>
              <a:ext cx="783772" cy="7837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91872FB6-9C76-47F7-8941-BD51F9E22A7A}"/>
                </a:ext>
              </a:extLst>
            </p:cNvPr>
            <p:cNvSpPr txBox="1"/>
            <p:nvPr/>
          </p:nvSpPr>
          <p:spPr>
            <a:xfrm flipH="1">
              <a:off x="4594664" y="3504128"/>
              <a:ext cx="853084" cy="430887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pPr algn="ctr"/>
              <a:r>
                <a:rPr lang="id-ID" sz="2800" b="1" dirty="0">
                  <a:solidFill>
                    <a:schemeClr val="bg1"/>
                  </a:solidFill>
                  <a:latin typeface="Bebas Neue" panose="020B0606020202050201" pitchFamily="34" charset="0"/>
                  <a:ea typeface="Source Sans Pro" panose="020B0503030403020204" pitchFamily="34" charset="0"/>
                </a:rPr>
                <a:t>D.1</a:t>
              </a:r>
              <a:endParaRPr lang="en-US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endParaRPr>
            </a:p>
          </p:txBody>
        </p:sp>
      </p:grpSp>
      <p:sp>
        <p:nvSpPr>
          <p:cNvPr id="21" name="Rectangle 20">
            <a:extLst>
              <a:ext uri="{FF2B5EF4-FFF2-40B4-BE49-F238E27FC236}">
                <a16:creationId xmlns:a16="http://schemas.microsoft.com/office/drawing/2014/main" id="{BF8C883B-94CD-4FD5-8AAA-8C44E32BF4D2}"/>
              </a:ext>
            </a:extLst>
          </p:cNvPr>
          <p:cNvSpPr/>
          <p:nvPr/>
        </p:nvSpPr>
        <p:spPr>
          <a:xfrm>
            <a:off x="1356360" y="3318225"/>
            <a:ext cx="3734332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activit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BC1D40B1-076F-4673-9EC7-8769BE3B0700}"/>
              </a:ext>
            </a:extLst>
          </p:cNvPr>
          <p:cNvSpPr/>
          <p:nvPr/>
        </p:nvSpPr>
        <p:spPr>
          <a:xfrm>
            <a:off x="988902" y="3476122"/>
            <a:ext cx="214528" cy="214528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9941DB11-CC95-4FEF-A571-6F1E8C78D4AA}"/>
              </a:ext>
            </a:extLst>
          </p:cNvPr>
          <p:cNvSpPr/>
          <p:nvPr/>
        </p:nvSpPr>
        <p:spPr>
          <a:xfrm>
            <a:off x="1356360" y="4369738"/>
            <a:ext cx="3734332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activit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415B710B-38C9-49AD-946F-0FDE762DAF0E}"/>
              </a:ext>
            </a:extLst>
          </p:cNvPr>
          <p:cNvSpPr/>
          <p:nvPr/>
        </p:nvSpPr>
        <p:spPr>
          <a:xfrm>
            <a:off x="988902" y="4527635"/>
            <a:ext cx="214528" cy="21452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8254191"/>
      </p:ext>
    </p:extLst>
  </p:cSld>
  <p:clrMapOvr>
    <a:masterClrMapping/>
  </p:clrMapOvr>
  <p:transition spd="slow">
    <p:wipe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BCD80658-4E44-4FC0-AED2-5629D84E546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244D14BC-80ED-427A-A2D1-13E6CC86625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946E2B9C-924C-4C49-B905-5353DFD118A3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3F0B9B7-F6E9-4E5C-B6D7-B7EFA9792DB7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C8429BFC-818A-4362-8BFC-51CD66396EE6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Rectangle 4">
            <a:extLst>
              <a:ext uri="{FF2B5EF4-FFF2-40B4-BE49-F238E27FC236}">
                <a16:creationId xmlns:a16="http://schemas.microsoft.com/office/drawing/2014/main" id="{81AD7EDC-33E2-480A-903D-62D3561163E3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6" name="TextBox 36">
            <a:extLst>
              <a:ext uri="{FF2B5EF4-FFF2-40B4-BE49-F238E27FC236}">
                <a16:creationId xmlns:a16="http://schemas.microsoft.com/office/drawing/2014/main" id="{AB403F87-66C6-496E-AA7F-FEBC63EB4DAC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7" name="Shape 5412">
            <a:extLst>
              <a:ext uri="{FF2B5EF4-FFF2-40B4-BE49-F238E27FC236}">
                <a16:creationId xmlns:a16="http://schemas.microsoft.com/office/drawing/2014/main" id="{F32605B1-13E8-4DDE-BB79-13B4F9095CAF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3273470-5969-43F0-9E99-8618EBF7AF87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9" name="Shape 5412">
            <a:extLst>
              <a:ext uri="{FF2B5EF4-FFF2-40B4-BE49-F238E27FC236}">
                <a16:creationId xmlns:a16="http://schemas.microsoft.com/office/drawing/2014/main" id="{19B0FCFC-65C8-40F2-8EF2-C5092F2B8C0B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6C1793B-2CA0-4E4D-86BF-DF1577BCA03F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1" name="Shape 5412">
            <a:extLst>
              <a:ext uri="{FF2B5EF4-FFF2-40B4-BE49-F238E27FC236}">
                <a16:creationId xmlns:a16="http://schemas.microsoft.com/office/drawing/2014/main" id="{C4BDBD38-A9E6-48A1-9086-0BD36846E154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E8928364-1078-4DEB-8A57-C9E0587B71D8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5B7C633-A4F5-4D1A-982B-883C11A0538F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FFC6E28-3A0C-4061-87DD-384412E1D256}"/>
              </a:ext>
            </a:extLst>
          </p:cNvPr>
          <p:cNvSpPr txBox="1"/>
          <p:nvPr/>
        </p:nvSpPr>
        <p:spPr>
          <a:xfrm>
            <a:off x="7886902" y="1805514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7C0CDCD-14A6-4A9C-8A48-864BA4A8BAC4}"/>
              </a:ext>
            </a:extLst>
          </p:cNvPr>
          <p:cNvSpPr txBox="1"/>
          <p:nvPr/>
        </p:nvSpPr>
        <p:spPr>
          <a:xfrm>
            <a:off x="8738032" y="2418872"/>
            <a:ext cx="254777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inovative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8005E532-3E0B-4B5F-9E93-3A5B9F30B9B2}"/>
              </a:ext>
            </a:extLst>
          </p:cNvPr>
          <p:cNvCxnSpPr>
            <a:cxnSpLocks/>
          </p:cNvCxnSpPr>
          <p:nvPr/>
        </p:nvCxnSpPr>
        <p:spPr>
          <a:xfrm>
            <a:off x="10211172" y="2159457"/>
            <a:ext cx="775696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452C1E9B-ADA1-45AE-ABE0-C80CF2119699}"/>
              </a:ext>
            </a:extLst>
          </p:cNvPr>
          <p:cNvSpPr txBox="1"/>
          <p:nvPr/>
        </p:nvSpPr>
        <p:spPr>
          <a:xfrm flipH="1">
            <a:off x="7976548" y="2625519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66903942-5AD7-4634-85B8-3199EA8C9113}"/>
              </a:ext>
            </a:extLst>
          </p:cNvPr>
          <p:cNvGrpSpPr/>
          <p:nvPr/>
        </p:nvGrpSpPr>
        <p:grpSpPr>
          <a:xfrm>
            <a:off x="6563534" y="4243401"/>
            <a:ext cx="853084" cy="783772"/>
            <a:chOff x="4594664" y="3312720"/>
            <a:chExt cx="853084" cy="783772"/>
          </a:xfrm>
        </p:grpSpPr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61267991-CD9A-4798-8D80-E23990119238}"/>
                </a:ext>
              </a:extLst>
            </p:cNvPr>
            <p:cNvSpPr/>
            <p:nvPr/>
          </p:nvSpPr>
          <p:spPr>
            <a:xfrm>
              <a:off x="4626598" y="3312720"/>
              <a:ext cx="783772" cy="783772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7C79203F-6DD6-4213-B6AE-AE58F7CB60B2}"/>
                </a:ext>
              </a:extLst>
            </p:cNvPr>
            <p:cNvSpPr txBox="1"/>
            <p:nvPr/>
          </p:nvSpPr>
          <p:spPr>
            <a:xfrm flipH="1">
              <a:off x="4594664" y="3504128"/>
              <a:ext cx="853084" cy="430887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pPr algn="ctr"/>
              <a:r>
                <a:rPr lang="id-ID" sz="2800" b="1" dirty="0">
                  <a:solidFill>
                    <a:schemeClr val="bg1"/>
                  </a:solidFill>
                  <a:latin typeface="Bebas Neue" panose="020B0606020202050201" pitchFamily="34" charset="0"/>
                  <a:ea typeface="Source Sans Pro" panose="020B0503030403020204" pitchFamily="34" charset="0"/>
                </a:rPr>
                <a:t>D.1</a:t>
              </a:r>
              <a:endParaRPr lang="en-US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endParaRPr>
            </a:p>
          </p:txBody>
        </p:sp>
      </p:grpSp>
      <p:sp>
        <p:nvSpPr>
          <p:cNvPr id="26" name="Rectangle 25">
            <a:extLst>
              <a:ext uri="{FF2B5EF4-FFF2-40B4-BE49-F238E27FC236}">
                <a16:creationId xmlns:a16="http://schemas.microsoft.com/office/drawing/2014/main" id="{CBCE19EA-1B53-4135-9484-DC055E2AB6B4}"/>
              </a:ext>
            </a:extLst>
          </p:cNvPr>
          <p:cNvSpPr/>
          <p:nvPr/>
        </p:nvSpPr>
        <p:spPr>
          <a:xfrm rot="16200000">
            <a:off x="1037183" y="162835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3C5DFF8A-2123-4B2E-BD6D-234B443380AB}"/>
              </a:ext>
            </a:extLst>
          </p:cNvPr>
          <p:cNvSpPr txBox="1"/>
          <p:nvPr/>
        </p:nvSpPr>
        <p:spPr>
          <a:xfrm flipH="1">
            <a:off x="393394" y="1545614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inovatif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D1616375-03E2-46C2-AD69-509917114B88}"/>
              </a:ext>
            </a:extLst>
          </p:cNvPr>
          <p:cNvSpPr/>
          <p:nvPr/>
        </p:nvSpPr>
        <p:spPr>
          <a:xfrm>
            <a:off x="2042015" y="1602049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16F0F7CA-A436-4965-9460-803B2AE26458}"/>
              </a:ext>
            </a:extLst>
          </p:cNvPr>
          <p:cNvSpPr/>
          <p:nvPr/>
        </p:nvSpPr>
        <p:spPr>
          <a:xfrm>
            <a:off x="2270161" y="1602049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403C5FF2-A9B6-47F2-9D6A-E2D2CFFDFDEC}"/>
              </a:ext>
            </a:extLst>
          </p:cNvPr>
          <p:cNvSpPr/>
          <p:nvPr/>
        </p:nvSpPr>
        <p:spPr>
          <a:xfrm>
            <a:off x="2498308" y="1602049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ADBAAF5E-0314-4E43-B46E-54449CE1292E}"/>
              </a:ext>
            </a:extLst>
          </p:cNvPr>
          <p:cNvSpPr/>
          <p:nvPr/>
        </p:nvSpPr>
        <p:spPr>
          <a:xfrm>
            <a:off x="7861996" y="3322081"/>
            <a:ext cx="3329434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the city and more reforest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F67A76B-F036-4E41-BE7B-0AB32F60B3EA}"/>
              </a:ext>
            </a:extLst>
          </p:cNvPr>
          <p:cNvSpPr txBox="1"/>
          <p:nvPr/>
        </p:nvSpPr>
        <p:spPr>
          <a:xfrm>
            <a:off x="507792" y="5299045"/>
            <a:ext cx="184611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6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Detil Here</a:t>
            </a:r>
            <a:endParaRPr lang="en-US" sz="16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A544017E-94CB-492D-8625-28E0E099136E}"/>
              </a:ext>
            </a:extLst>
          </p:cNvPr>
          <p:cNvSpPr txBox="1"/>
          <p:nvPr/>
        </p:nvSpPr>
        <p:spPr>
          <a:xfrm>
            <a:off x="3813328" y="1222449"/>
            <a:ext cx="102985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98%</a:t>
            </a:r>
            <a:endParaRPr lang="en-US" sz="2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61B6F8EC-EE55-4D98-83A8-BCB8CAD5A993}"/>
              </a:ext>
            </a:extLst>
          </p:cNvPr>
          <p:cNvSpPr/>
          <p:nvPr/>
        </p:nvSpPr>
        <p:spPr>
          <a:xfrm>
            <a:off x="4550071" y="1253973"/>
            <a:ext cx="2759497" cy="415498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</a:t>
            </a: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CD9CBD16-6B0A-43A2-A162-38B5481A858B}"/>
              </a:ext>
            </a:extLst>
          </p:cNvPr>
          <p:cNvSpPr/>
          <p:nvPr/>
        </p:nvSpPr>
        <p:spPr>
          <a:xfrm>
            <a:off x="1749680" y="5254187"/>
            <a:ext cx="4983332" cy="55156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the city and more reforest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E0DC850E-02FB-446C-8DBA-E002051E4353}"/>
              </a:ext>
            </a:extLst>
          </p:cNvPr>
          <p:cNvSpPr/>
          <p:nvPr/>
        </p:nvSpPr>
        <p:spPr>
          <a:xfrm>
            <a:off x="518888" y="5500555"/>
            <a:ext cx="1158141" cy="25757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80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80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8A762802-EF6C-4277-A930-E6F1C1E52DE8}"/>
              </a:ext>
            </a:extLst>
          </p:cNvPr>
          <p:cNvSpPr/>
          <p:nvPr/>
        </p:nvSpPr>
        <p:spPr>
          <a:xfrm>
            <a:off x="7976548" y="4507835"/>
            <a:ext cx="1685735" cy="473745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B6A2CAA2-ED9F-49B1-BB5A-43D029208602}"/>
              </a:ext>
            </a:extLst>
          </p:cNvPr>
          <p:cNvSpPr txBox="1"/>
          <p:nvPr/>
        </p:nvSpPr>
        <p:spPr>
          <a:xfrm flipH="1">
            <a:off x="8031958" y="4648411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200" spc="300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z="1200" spc="300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ore info</a:t>
            </a:r>
            <a:endParaRPr lang="en-US" sz="1200" spc="300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2020456"/>
      </p:ext>
    </p:extLst>
  </p:cSld>
  <p:clrMapOvr>
    <a:masterClrMapping/>
  </p:clrMapOvr>
  <p:transition spd="slow">
    <p:wipe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Oval 23">
            <a:extLst>
              <a:ext uri="{FF2B5EF4-FFF2-40B4-BE49-F238E27FC236}">
                <a16:creationId xmlns:a16="http://schemas.microsoft.com/office/drawing/2014/main" id="{DE58BBA8-3161-480C-861F-027B1ADDBF84}"/>
              </a:ext>
            </a:extLst>
          </p:cNvPr>
          <p:cNvSpPr/>
          <p:nvPr/>
        </p:nvSpPr>
        <p:spPr bwMode="auto">
          <a:xfrm>
            <a:off x="1962595" y="2272132"/>
            <a:ext cx="1366248" cy="1366606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09500">
              <a:defRPr/>
            </a:pPr>
            <a:endParaRPr lang="en-US" sz="675" dirty="0">
              <a:latin typeface="Sarabun regular" panose="00000500000000000000" pitchFamily="2" charset="-34"/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8FA9C15E-544A-4DE5-A386-28373FACC420}"/>
              </a:ext>
            </a:extLst>
          </p:cNvPr>
          <p:cNvSpPr/>
          <p:nvPr/>
        </p:nvSpPr>
        <p:spPr bwMode="auto">
          <a:xfrm>
            <a:off x="1969419" y="4265436"/>
            <a:ext cx="1366248" cy="1366606"/>
          </a:xfrm>
          <a:prstGeom prst="ellipse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09500">
              <a:defRPr/>
            </a:pPr>
            <a:endParaRPr lang="en-US" sz="675" dirty="0">
              <a:latin typeface="Sarabun regular" panose="00000500000000000000" pitchFamily="2" charset="-34"/>
            </a:endParaRP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CFA04CC1-7324-4F76-9212-735780AE3D11}"/>
              </a:ext>
            </a:extLst>
          </p:cNvPr>
          <p:cNvGrpSpPr/>
          <p:nvPr/>
        </p:nvGrpSpPr>
        <p:grpSpPr>
          <a:xfrm>
            <a:off x="2287811" y="2676042"/>
            <a:ext cx="646544" cy="422520"/>
            <a:chOff x="7442200" y="661989"/>
            <a:chExt cx="361951" cy="236537"/>
          </a:xfrm>
          <a:solidFill>
            <a:schemeClr val="bg1"/>
          </a:solidFill>
        </p:grpSpPr>
        <p:sp>
          <p:nvSpPr>
            <p:cNvPr id="37" name="Freeform 201">
              <a:extLst>
                <a:ext uri="{FF2B5EF4-FFF2-40B4-BE49-F238E27FC236}">
                  <a16:creationId xmlns:a16="http://schemas.microsoft.com/office/drawing/2014/main" id="{562F1702-E750-4EA4-B5CD-8A03A23061E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42200" y="661989"/>
              <a:ext cx="74613" cy="74613"/>
            </a:xfrm>
            <a:custGeom>
              <a:avLst/>
              <a:gdLst>
                <a:gd name="T0" fmla="*/ 33 w 65"/>
                <a:gd name="T1" fmla="*/ 0 h 66"/>
                <a:gd name="T2" fmla="*/ 0 w 65"/>
                <a:gd name="T3" fmla="*/ 33 h 66"/>
                <a:gd name="T4" fmla="*/ 33 w 65"/>
                <a:gd name="T5" fmla="*/ 66 h 66"/>
                <a:gd name="T6" fmla="*/ 65 w 65"/>
                <a:gd name="T7" fmla="*/ 33 h 66"/>
                <a:gd name="T8" fmla="*/ 33 w 65"/>
                <a:gd name="T9" fmla="*/ 0 h 66"/>
                <a:gd name="T10" fmla="*/ 33 w 65"/>
                <a:gd name="T11" fmla="*/ 58 h 66"/>
                <a:gd name="T12" fmla="*/ 8 w 65"/>
                <a:gd name="T13" fmla="*/ 33 h 66"/>
                <a:gd name="T14" fmla="*/ 33 w 65"/>
                <a:gd name="T15" fmla="*/ 8 h 66"/>
                <a:gd name="T16" fmla="*/ 57 w 65"/>
                <a:gd name="T17" fmla="*/ 33 h 66"/>
                <a:gd name="T18" fmla="*/ 33 w 65"/>
                <a:gd name="T19" fmla="*/ 58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5" h="66">
                  <a:moveTo>
                    <a:pt x="33" y="0"/>
                  </a:moveTo>
                  <a:cubicBezTo>
                    <a:pt x="15" y="0"/>
                    <a:pt x="0" y="15"/>
                    <a:pt x="0" y="33"/>
                  </a:cubicBezTo>
                  <a:cubicBezTo>
                    <a:pt x="0" y="51"/>
                    <a:pt x="15" y="66"/>
                    <a:pt x="33" y="66"/>
                  </a:cubicBezTo>
                  <a:cubicBezTo>
                    <a:pt x="51" y="66"/>
                    <a:pt x="65" y="51"/>
                    <a:pt x="65" y="33"/>
                  </a:cubicBezTo>
                  <a:cubicBezTo>
                    <a:pt x="65" y="15"/>
                    <a:pt x="51" y="0"/>
                    <a:pt x="33" y="0"/>
                  </a:cubicBezTo>
                  <a:close/>
                  <a:moveTo>
                    <a:pt x="33" y="58"/>
                  </a:moveTo>
                  <a:cubicBezTo>
                    <a:pt x="19" y="58"/>
                    <a:pt x="8" y="46"/>
                    <a:pt x="8" y="33"/>
                  </a:cubicBezTo>
                  <a:cubicBezTo>
                    <a:pt x="8" y="19"/>
                    <a:pt x="19" y="8"/>
                    <a:pt x="33" y="8"/>
                  </a:cubicBezTo>
                  <a:cubicBezTo>
                    <a:pt x="46" y="8"/>
                    <a:pt x="57" y="19"/>
                    <a:pt x="57" y="33"/>
                  </a:cubicBezTo>
                  <a:cubicBezTo>
                    <a:pt x="57" y="46"/>
                    <a:pt x="46" y="58"/>
                    <a:pt x="33" y="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Sarabun regular" panose="00000500000000000000" pitchFamily="2" charset="-34"/>
              </a:endParaRPr>
            </a:p>
          </p:txBody>
        </p:sp>
        <p:sp>
          <p:nvSpPr>
            <p:cNvPr id="42" name="Freeform 202">
              <a:extLst>
                <a:ext uri="{FF2B5EF4-FFF2-40B4-BE49-F238E27FC236}">
                  <a16:creationId xmlns:a16="http://schemas.microsoft.com/office/drawing/2014/main" id="{680BD7BD-2614-4CC7-AAA2-B005172DCDE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42200" y="742951"/>
              <a:ext cx="74613" cy="74613"/>
            </a:xfrm>
            <a:custGeom>
              <a:avLst/>
              <a:gdLst>
                <a:gd name="T0" fmla="*/ 33 w 65"/>
                <a:gd name="T1" fmla="*/ 0 h 66"/>
                <a:gd name="T2" fmla="*/ 0 w 65"/>
                <a:gd name="T3" fmla="*/ 33 h 66"/>
                <a:gd name="T4" fmla="*/ 33 w 65"/>
                <a:gd name="T5" fmla="*/ 66 h 66"/>
                <a:gd name="T6" fmla="*/ 65 w 65"/>
                <a:gd name="T7" fmla="*/ 33 h 66"/>
                <a:gd name="T8" fmla="*/ 33 w 65"/>
                <a:gd name="T9" fmla="*/ 0 h 66"/>
                <a:gd name="T10" fmla="*/ 33 w 65"/>
                <a:gd name="T11" fmla="*/ 58 h 66"/>
                <a:gd name="T12" fmla="*/ 8 w 65"/>
                <a:gd name="T13" fmla="*/ 33 h 66"/>
                <a:gd name="T14" fmla="*/ 33 w 65"/>
                <a:gd name="T15" fmla="*/ 8 h 66"/>
                <a:gd name="T16" fmla="*/ 57 w 65"/>
                <a:gd name="T17" fmla="*/ 33 h 66"/>
                <a:gd name="T18" fmla="*/ 33 w 65"/>
                <a:gd name="T19" fmla="*/ 58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5" h="66">
                  <a:moveTo>
                    <a:pt x="33" y="0"/>
                  </a:moveTo>
                  <a:cubicBezTo>
                    <a:pt x="15" y="0"/>
                    <a:pt x="0" y="15"/>
                    <a:pt x="0" y="33"/>
                  </a:cubicBezTo>
                  <a:cubicBezTo>
                    <a:pt x="0" y="51"/>
                    <a:pt x="15" y="66"/>
                    <a:pt x="33" y="66"/>
                  </a:cubicBezTo>
                  <a:cubicBezTo>
                    <a:pt x="51" y="66"/>
                    <a:pt x="65" y="51"/>
                    <a:pt x="65" y="33"/>
                  </a:cubicBezTo>
                  <a:cubicBezTo>
                    <a:pt x="65" y="15"/>
                    <a:pt x="51" y="0"/>
                    <a:pt x="33" y="0"/>
                  </a:cubicBezTo>
                  <a:close/>
                  <a:moveTo>
                    <a:pt x="33" y="58"/>
                  </a:moveTo>
                  <a:cubicBezTo>
                    <a:pt x="19" y="58"/>
                    <a:pt x="8" y="47"/>
                    <a:pt x="8" y="33"/>
                  </a:cubicBezTo>
                  <a:cubicBezTo>
                    <a:pt x="8" y="20"/>
                    <a:pt x="19" y="8"/>
                    <a:pt x="33" y="8"/>
                  </a:cubicBezTo>
                  <a:cubicBezTo>
                    <a:pt x="46" y="8"/>
                    <a:pt x="57" y="20"/>
                    <a:pt x="57" y="33"/>
                  </a:cubicBezTo>
                  <a:cubicBezTo>
                    <a:pt x="57" y="47"/>
                    <a:pt x="46" y="58"/>
                    <a:pt x="33" y="5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Sarabun regular" panose="00000500000000000000" pitchFamily="2" charset="-34"/>
              </a:endParaRPr>
            </a:p>
          </p:txBody>
        </p:sp>
        <p:sp>
          <p:nvSpPr>
            <p:cNvPr id="43" name="Freeform 203">
              <a:extLst>
                <a:ext uri="{FF2B5EF4-FFF2-40B4-BE49-F238E27FC236}">
                  <a16:creationId xmlns:a16="http://schemas.microsoft.com/office/drawing/2014/main" id="{C045FBAA-73B1-4CD0-A96D-A53CFCD129C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42200" y="825501"/>
              <a:ext cx="74613" cy="73025"/>
            </a:xfrm>
            <a:custGeom>
              <a:avLst/>
              <a:gdLst>
                <a:gd name="T0" fmla="*/ 33 w 65"/>
                <a:gd name="T1" fmla="*/ 0 h 65"/>
                <a:gd name="T2" fmla="*/ 0 w 65"/>
                <a:gd name="T3" fmla="*/ 33 h 65"/>
                <a:gd name="T4" fmla="*/ 33 w 65"/>
                <a:gd name="T5" fmla="*/ 65 h 65"/>
                <a:gd name="T6" fmla="*/ 65 w 65"/>
                <a:gd name="T7" fmla="*/ 33 h 65"/>
                <a:gd name="T8" fmla="*/ 33 w 65"/>
                <a:gd name="T9" fmla="*/ 0 h 65"/>
                <a:gd name="T10" fmla="*/ 33 w 65"/>
                <a:gd name="T11" fmla="*/ 57 h 65"/>
                <a:gd name="T12" fmla="*/ 8 w 65"/>
                <a:gd name="T13" fmla="*/ 33 h 65"/>
                <a:gd name="T14" fmla="*/ 33 w 65"/>
                <a:gd name="T15" fmla="*/ 8 h 65"/>
                <a:gd name="T16" fmla="*/ 57 w 65"/>
                <a:gd name="T17" fmla="*/ 33 h 65"/>
                <a:gd name="T18" fmla="*/ 33 w 65"/>
                <a:gd name="T19" fmla="*/ 57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65" h="65">
                  <a:moveTo>
                    <a:pt x="33" y="0"/>
                  </a:moveTo>
                  <a:cubicBezTo>
                    <a:pt x="15" y="0"/>
                    <a:pt x="0" y="15"/>
                    <a:pt x="0" y="33"/>
                  </a:cubicBezTo>
                  <a:cubicBezTo>
                    <a:pt x="0" y="51"/>
                    <a:pt x="15" y="65"/>
                    <a:pt x="33" y="65"/>
                  </a:cubicBezTo>
                  <a:cubicBezTo>
                    <a:pt x="51" y="65"/>
                    <a:pt x="65" y="51"/>
                    <a:pt x="65" y="33"/>
                  </a:cubicBezTo>
                  <a:cubicBezTo>
                    <a:pt x="65" y="15"/>
                    <a:pt x="51" y="0"/>
                    <a:pt x="33" y="0"/>
                  </a:cubicBezTo>
                  <a:close/>
                  <a:moveTo>
                    <a:pt x="33" y="57"/>
                  </a:moveTo>
                  <a:cubicBezTo>
                    <a:pt x="19" y="57"/>
                    <a:pt x="8" y="46"/>
                    <a:pt x="8" y="33"/>
                  </a:cubicBezTo>
                  <a:cubicBezTo>
                    <a:pt x="8" y="19"/>
                    <a:pt x="19" y="8"/>
                    <a:pt x="33" y="8"/>
                  </a:cubicBezTo>
                  <a:cubicBezTo>
                    <a:pt x="46" y="8"/>
                    <a:pt x="57" y="19"/>
                    <a:pt x="57" y="33"/>
                  </a:cubicBezTo>
                  <a:cubicBezTo>
                    <a:pt x="57" y="46"/>
                    <a:pt x="46" y="57"/>
                    <a:pt x="33" y="5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Sarabun regular" panose="00000500000000000000" pitchFamily="2" charset="-34"/>
              </a:endParaRPr>
            </a:p>
          </p:txBody>
        </p:sp>
        <p:sp>
          <p:nvSpPr>
            <p:cNvPr id="44" name="Freeform 204">
              <a:extLst>
                <a:ext uri="{FF2B5EF4-FFF2-40B4-BE49-F238E27FC236}">
                  <a16:creationId xmlns:a16="http://schemas.microsoft.com/office/drawing/2014/main" id="{E2A392F6-5DCA-4B09-A18C-5414FD77DF3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42213" y="750889"/>
              <a:ext cx="261938" cy="61913"/>
            </a:xfrm>
            <a:custGeom>
              <a:avLst/>
              <a:gdLst>
                <a:gd name="T0" fmla="*/ 220 w 232"/>
                <a:gd name="T1" fmla="*/ 0 h 55"/>
                <a:gd name="T2" fmla="*/ 12 w 232"/>
                <a:gd name="T3" fmla="*/ 0 h 55"/>
                <a:gd name="T4" fmla="*/ 0 w 232"/>
                <a:gd name="T5" fmla="*/ 12 h 55"/>
                <a:gd name="T6" fmla="*/ 0 w 232"/>
                <a:gd name="T7" fmla="*/ 43 h 55"/>
                <a:gd name="T8" fmla="*/ 12 w 232"/>
                <a:gd name="T9" fmla="*/ 55 h 55"/>
                <a:gd name="T10" fmla="*/ 220 w 232"/>
                <a:gd name="T11" fmla="*/ 55 h 55"/>
                <a:gd name="T12" fmla="*/ 232 w 232"/>
                <a:gd name="T13" fmla="*/ 43 h 55"/>
                <a:gd name="T14" fmla="*/ 232 w 232"/>
                <a:gd name="T15" fmla="*/ 12 h 55"/>
                <a:gd name="T16" fmla="*/ 220 w 232"/>
                <a:gd name="T17" fmla="*/ 0 h 55"/>
                <a:gd name="T18" fmla="*/ 224 w 232"/>
                <a:gd name="T19" fmla="*/ 43 h 55"/>
                <a:gd name="T20" fmla="*/ 220 w 232"/>
                <a:gd name="T21" fmla="*/ 47 h 55"/>
                <a:gd name="T22" fmla="*/ 12 w 232"/>
                <a:gd name="T23" fmla="*/ 47 h 55"/>
                <a:gd name="T24" fmla="*/ 8 w 232"/>
                <a:gd name="T25" fmla="*/ 43 h 55"/>
                <a:gd name="T26" fmla="*/ 8 w 232"/>
                <a:gd name="T27" fmla="*/ 12 h 55"/>
                <a:gd name="T28" fmla="*/ 12 w 232"/>
                <a:gd name="T29" fmla="*/ 8 h 55"/>
                <a:gd name="T30" fmla="*/ 220 w 232"/>
                <a:gd name="T31" fmla="*/ 8 h 55"/>
                <a:gd name="T32" fmla="*/ 224 w 232"/>
                <a:gd name="T33" fmla="*/ 12 h 55"/>
                <a:gd name="T34" fmla="*/ 224 w 232"/>
                <a:gd name="T35" fmla="*/ 43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32" h="55">
                  <a:moveTo>
                    <a:pt x="22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43"/>
                    <a:pt x="0" y="43"/>
                    <a:pt x="0" y="43"/>
                  </a:cubicBezTo>
                  <a:cubicBezTo>
                    <a:pt x="0" y="50"/>
                    <a:pt x="5" y="55"/>
                    <a:pt x="12" y="55"/>
                  </a:cubicBezTo>
                  <a:cubicBezTo>
                    <a:pt x="220" y="55"/>
                    <a:pt x="220" y="55"/>
                    <a:pt x="220" y="55"/>
                  </a:cubicBezTo>
                  <a:cubicBezTo>
                    <a:pt x="227" y="55"/>
                    <a:pt x="232" y="50"/>
                    <a:pt x="232" y="43"/>
                  </a:cubicBezTo>
                  <a:cubicBezTo>
                    <a:pt x="232" y="12"/>
                    <a:pt x="232" y="12"/>
                    <a:pt x="232" y="12"/>
                  </a:cubicBezTo>
                  <a:cubicBezTo>
                    <a:pt x="232" y="5"/>
                    <a:pt x="227" y="0"/>
                    <a:pt x="220" y="0"/>
                  </a:cubicBezTo>
                  <a:close/>
                  <a:moveTo>
                    <a:pt x="224" y="43"/>
                  </a:moveTo>
                  <a:cubicBezTo>
                    <a:pt x="224" y="46"/>
                    <a:pt x="223" y="47"/>
                    <a:pt x="220" y="47"/>
                  </a:cubicBezTo>
                  <a:cubicBezTo>
                    <a:pt x="12" y="47"/>
                    <a:pt x="12" y="47"/>
                    <a:pt x="12" y="47"/>
                  </a:cubicBezTo>
                  <a:cubicBezTo>
                    <a:pt x="9" y="47"/>
                    <a:pt x="8" y="46"/>
                    <a:pt x="8" y="43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9" y="8"/>
                    <a:pt x="12" y="8"/>
                  </a:cubicBezTo>
                  <a:cubicBezTo>
                    <a:pt x="220" y="8"/>
                    <a:pt x="220" y="8"/>
                    <a:pt x="220" y="8"/>
                  </a:cubicBezTo>
                  <a:cubicBezTo>
                    <a:pt x="223" y="8"/>
                    <a:pt x="224" y="10"/>
                    <a:pt x="224" y="12"/>
                  </a:cubicBezTo>
                  <a:lnTo>
                    <a:pt x="224" y="4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Sarabun regular" panose="00000500000000000000" pitchFamily="2" charset="-34"/>
              </a:endParaRPr>
            </a:p>
          </p:txBody>
        </p:sp>
        <p:sp>
          <p:nvSpPr>
            <p:cNvPr id="45" name="Freeform 205">
              <a:extLst>
                <a:ext uri="{FF2B5EF4-FFF2-40B4-BE49-F238E27FC236}">
                  <a16:creationId xmlns:a16="http://schemas.microsoft.com/office/drawing/2014/main" id="{C5437E23-6C91-4048-A676-A12608C8D5F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42213" y="668339"/>
              <a:ext cx="261938" cy="61913"/>
            </a:xfrm>
            <a:custGeom>
              <a:avLst/>
              <a:gdLst>
                <a:gd name="T0" fmla="*/ 220 w 232"/>
                <a:gd name="T1" fmla="*/ 0 h 55"/>
                <a:gd name="T2" fmla="*/ 12 w 232"/>
                <a:gd name="T3" fmla="*/ 0 h 55"/>
                <a:gd name="T4" fmla="*/ 0 w 232"/>
                <a:gd name="T5" fmla="*/ 12 h 55"/>
                <a:gd name="T6" fmla="*/ 0 w 232"/>
                <a:gd name="T7" fmla="*/ 43 h 55"/>
                <a:gd name="T8" fmla="*/ 12 w 232"/>
                <a:gd name="T9" fmla="*/ 55 h 55"/>
                <a:gd name="T10" fmla="*/ 220 w 232"/>
                <a:gd name="T11" fmla="*/ 55 h 55"/>
                <a:gd name="T12" fmla="*/ 232 w 232"/>
                <a:gd name="T13" fmla="*/ 43 h 55"/>
                <a:gd name="T14" fmla="*/ 232 w 232"/>
                <a:gd name="T15" fmla="*/ 12 h 55"/>
                <a:gd name="T16" fmla="*/ 220 w 232"/>
                <a:gd name="T17" fmla="*/ 0 h 55"/>
                <a:gd name="T18" fmla="*/ 224 w 232"/>
                <a:gd name="T19" fmla="*/ 43 h 55"/>
                <a:gd name="T20" fmla="*/ 220 w 232"/>
                <a:gd name="T21" fmla="*/ 47 h 55"/>
                <a:gd name="T22" fmla="*/ 12 w 232"/>
                <a:gd name="T23" fmla="*/ 47 h 55"/>
                <a:gd name="T24" fmla="*/ 8 w 232"/>
                <a:gd name="T25" fmla="*/ 43 h 55"/>
                <a:gd name="T26" fmla="*/ 8 w 232"/>
                <a:gd name="T27" fmla="*/ 12 h 55"/>
                <a:gd name="T28" fmla="*/ 12 w 232"/>
                <a:gd name="T29" fmla="*/ 8 h 55"/>
                <a:gd name="T30" fmla="*/ 220 w 232"/>
                <a:gd name="T31" fmla="*/ 8 h 55"/>
                <a:gd name="T32" fmla="*/ 224 w 232"/>
                <a:gd name="T33" fmla="*/ 12 h 55"/>
                <a:gd name="T34" fmla="*/ 224 w 232"/>
                <a:gd name="T35" fmla="*/ 43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32" h="55">
                  <a:moveTo>
                    <a:pt x="22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43"/>
                    <a:pt x="0" y="43"/>
                    <a:pt x="0" y="43"/>
                  </a:cubicBezTo>
                  <a:cubicBezTo>
                    <a:pt x="0" y="50"/>
                    <a:pt x="5" y="55"/>
                    <a:pt x="12" y="55"/>
                  </a:cubicBezTo>
                  <a:cubicBezTo>
                    <a:pt x="220" y="55"/>
                    <a:pt x="220" y="55"/>
                    <a:pt x="220" y="55"/>
                  </a:cubicBezTo>
                  <a:cubicBezTo>
                    <a:pt x="227" y="55"/>
                    <a:pt x="232" y="50"/>
                    <a:pt x="232" y="43"/>
                  </a:cubicBezTo>
                  <a:cubicBezTo>
                    <a:pt x="232" y="12"/>
                    <a:pt x="232" y="12"/>
                    <a:pt x="232" y="12"/>
                  </a:cubicBezTo>
                  <a:cubicBezTo>
                    <a:pt x="232" y="5"/>
                    <a:pt x="227" y="0"/>
                    <a:pt x="220" y="0"/>
                  </a:cubicBezTo>
                  <a:close/>
                  <a:moveTo>
                    <a:pt x="224" y="43"/>
                  </a:moveTo>
                  <a:cubicBezTo>
                    <a:pt x="224" y="45"/>
                    <a:pt x="223" y="47"/>
                    <a:pt x="220" y="47"/>
                  </a:cubicBezTo>
                  <a:cubicBezTo>
                    <a:pt x="12" y="47"/>
                    <a:pt x="12" y="47"/>
                    <a:pt x="12" y="47"/>
                  </a:cubicBezTo>
                  <a:cubicBezTo>
                    <a:pt x="9" y="47"/>
                    <a:pt x="8" y="45"/>
                    <a:pt x="8" y="43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9"/>
                    <a:pt x="9" y="8"/>
                    <a:pt x="12" y="8"/>
                  </a:cubicBezTo>
                  <a:cubicBezTo>
                    <a:pt x="220" y="8"/>
                    <a:pt x="220" y="8"/>
                    <a:pt x="220" y="8"/>
                  </a:cubicBezTo>
                  <a:cubicBezTo>
                    <a:pt x="223" y="8"/>
                    <a:pt x="224" y="9"/>
                    <a:pt x="224" y="12"/>
                  </a:cubicBezTo>
                  <a:lnTo>
                    <a:pt x="224" y="4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Sarabun regular" panose="00000500000000000000" pitchFamily="2" charset="-34"/>
              </a:endParaRPr>
            </a:p>
          </p:txBody>
        </p:sp>
        <p:sp>
          <p:nvSpPr>
            <p:cNvPr id="46" name="Freeform 206">
              <a:extLst>
                <a:ext uri="{FF2B5EF4-FFF2-40B4-BE49-F238E27FC236}">
                  <a16:creationId xmlns:a16="http://schemas.microsoft.com/office/drawing/2014/main" id="{EDF1F6FB-3CE3-4C73-BBC2-7F09328764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542213" y="833439"/>
              <a:ext cx="261938" cy="63500"/>
            </a:xfrm>
            <a:custGeom>
              <a:avLst/>
              <a:gdLst>
                <a:gd name="T0" fmla="*/ 220 w 232"/>
                <a:gd name="T1" fmla="*/ 0 h 56"/>
                <a:gd name="T2" fmla="*/ 12 w 232"/>
                <a:gd name="T3" fmla="*/ 0 h 56"/>
                <a:gd name="T4" fmla="*/ 0 w 232"/>
                <a:gd name="T5" fmla="*/ 12 h 56"/>
                <a:gd name="T6" fmla="*/ 0 w 232"/>
                <a:gd name="T7" fmla="*/ 44 h 56"/>
                <a:gd name="T8" fmla="*/ 12 w 232"/>
                <a:gd name="T9" fmla="*/ 56 h 56"/>
                <a:gd name="T10" fmla="*/ 220 w 232"/>
                <a:gd name="T11" fmla="*/ 56 h 56"/>
                <a:gd name="T12" fmla="*/ 232 w 232"/>
                <a:gd name="T13" fmla="*/ 44 h 56"/>
                <a:gd name="T14" fmla="*/ 232 w 232"/>
                <a:gd name="T15" fmla="*/ 12 h 56"/>
                <a:gd name="T16" fmla="*/ 220 w 232"/>
                <a:gd name="T17" fmla="*/ 0 h 56"/>
                <a:gd name="T18" fmla="*/ 224 w 232"/>
                <a:gd name="T19" fmla="*/ 44 h 56"/>
                <a:gd name="T20" fmla="*/ 220 w 232"/>
                <a:gd name="T21" fmla="*/ 48 h 56"/>
                <a:gd name="T22" fmla="*/ 12 w 232"/>
                <a:gd name="T23" fmla="*/ 48 h 56"/>
                <a:gd name="T24" fmla="*/ 8 w 232"/>
                <a:gd name="T25" fmla="*/ 44 h 56"/>
                <a:gd name="T26" fmla="*/ 8 w 232"/>
                <a:gd name="T27" fmla="*/ 12 h 56"/>
                <a:gd name="T28" fmla="*/ 12 w 232"/>
                <a:gd name="T29" fmla="*/ 8 h 56"/>
                <a:gd name="T30" fmla="*/ 220 w 232"/>
                <a:gd name="T31" fmla="*/ 8 h 56"/>
                <a:gd name="T32" fmla="*/ 224 w 232"/>
                <a:gd name="T33" fmla="*/ 12 h 56"/>
                <a:gd name="T34" fmla="*/ 224 w 232"/>
                <a:gd name="T35" fmla="*/ 44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32" h="56">
                  <a:moveTo>
                    <a:pt x="220" y="0"/>
                  </a:moveTo>
                  <a:cubicBezTo>
                    <a:pt x="12" y="0"/>
                    <a:pt x="12" y="0"/>
                    <a:pt x="12" y="0"/>
                  </a:cubicBezTo>
                  <a:cubicBezTo>
                    <a:pt x="5" y="0"/>
                    <a:pt x="0" y="5"/>
                    <a:pt x="0" y="12"/>
                  </a:cubicBezTo>
                  <a:cubicBezTo>
                    <a:pt x="0" y="44"/>
                    <a:pt x="0" y="44"/>
                    <a:pt x="0" y="44"/>
                  </a:cubicBezTo>
                  <a:cubicBezTo>
                    <a:pt x="0" y="50"/>
                    <a:pt x="5" y="56"/>
                    <a:pt x="12" y="56"/>
                  </a:cubicBezTo>
                  <a:cubicBezTo>
                    <a:pt x="220" y="56"/>
                    <a:pt x="220" y="56"/>
                    <a:pt x="220" y="56"/>
                  </a:cubicBezTo>
                  <a:cubicBezTo>
                    <a:pt x="227" y="56"/>
                    <a:pt x="232" y="50"/>
                    <a:pt x="232" y="44"/>
                  </a:cubicBezTo>
                  <a:cubicBezTo>
                    <a:pt x="232" y="12"/>
                    <a:pt x="232" y="12"/>
                    <a:pt x="232" y="12"/>
                  </a:cubicBezTo>
                  <a:cubicBezTo>
                    <a:pt x="232" y="5"/>
                    <a:pt x="227" y="0"/>
                    <a:pt x="220" y="0"/>
                  </a:cubicBezTo>
                  <a:close/>
                  <a:moveTo>
                    <a:pt x="224" y="44"/>
                  </a:moveTo>
                  <a:cubicBezTo>
                    <a:pt x="224" y="46"/>
                    <a:pt x="223" y="48"/>
                    <a:pt x="220" y="48"/>
                  </a:cubicBezTo>
                  <a:cubicBezTo>
                    <a:pt x="12" y="48"/>
                    <a:pt x="12" y="48"/>
                    <a:pt x="12" y="48"/>
                  </a:cubicBezTo>
                  <a:cubicBezTo>
                    <a:pt x="9" y="48"/>
                    <a:pt x="8" y="46"/>
                    <a:pt x="8" y="44"/>
                  </a:cubicBezTo>
                  <a:cubicBezTo>
                    <a:pt x="8" y="12"/>
                    <a:pt x="8" y="12"/>
                    <a:pt x="8" y="12"/>
                  </a:cubicBezTo>
                  <a:cubicBezTo>
                    <a:pt x="8" y="10"/>
                    <a:pt x="9" y="8"/>
                    <a:pt x="12" y="8"/>
                  </a:cubicBezTo>
                  <a:cubicBezTo>
                    <a:pt x="220" y="8"/>
                    <a:pt x="220" y="8"/>
                    <a:pt x="220" y="8"/>
                  </a:cubicBezTo>
                  <a:cubicBezTo>
                    <a:pt x="223" y="8"/>
                    <a:pt x="224" y="10"/>
                    <a:pt x="224" y="12"/>
                  </a:cubicBezTo>
                  <a:lnTo>
                    <a:pt x="224" y="4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 dirty="0">
                <a:latin typeface="Sarabun regular" panose="00000500000000000000" pitchFamily="2" charset="-34"/>
              </a:endParaRPr>
            </a:p>
          </p:txBody>
        </p:sp>
      </p:grpSp>
      <p:sp>
        <p:nvSpPr>
          <p:cNvPr id="47" name="Freeform 155">
            <a:extLst>
              <a:ext uri="{FF2B5EF4-FFF2-40B4-BE49-F238E27FC236}">
                <a16:creationId xmlns:a16="http://schemas.microsoft.com/office/drawing/2014/main" id="{34A70920-4F80-4390-AA4F-03CD5EB62934}"/>
              </a:ext>
            </a:extLst>
          </p:cNvPr>
          <p:cNvSpPr>
            <a:spLocks noEditPoints="1"/>
          </p:cNvSpPr>
          <p:nvPr/>
        </p:nvSpPr>
        <p:spPr bwMode="auto">
          <a:xfrm>
            <a:off x="2354450" y="4657454"/>
            <a:ext cx="612514" cy="510426"/>
          </a:xfrm>
          <a:custGeom>
            <a:avLst/>
            <a:gdLst>
              <a:gd name="T0" fmla="*/ 295 w 308"/>
              <a:gd name="T1" fmla="*/ 256 h 256"/>
              <a:gd name="T2" fmla="*/ 308 w 308"/>
              <a:gd name="T3" fmla="*/ 76 h 256"/>
              <a:gd name="T4" fmla="*/ 232 w 308"/>
              <a:gd name="T5" fmla="*/ 63 h 256"/>
              <a:gd name="T6" fmla="*/ 76 w 308"/>
              <a:gd name="T7" fmla="*/ 63 h 256"/>
              <a:gd name="T8" fmla="*/ 0 w 308"/>
              <a:gd name="T9" fmla="*/ 76 h 256"/>
              <a:gd name="T10" fmla="*/ 13 w 308"/>
              <a:gd name="T11" fmla="*/ 256 h 256"/>
              <a:gd name="T12" fmla="*/ 10 w 308"/>
              <a:gd name="T13" fmla="*/ 141 h 256"/>
              <a:gd name="T14" fmla="*/ 126 w 308"/>
              <a:gd name="T15" fmla="*/ 150 h 256"/>
              <a:gd name="T16" fmla="*/ 295 w 308"/>
              <a:gd name="T17" fmla="*/ 246 h 256"/>
              <a:gd name="T18" fmla="*/ 10 w 308"/>
              <a:gd name="T19" fmla="*/ 243 h 256"/>
              <a:gd name="T20" fmla="*/ 126 w 308"/>
              <a:gd name="T21" fmla="*/ 174 h 256"/>
              <a:gd name="T22" fmla="*/ 169 w 308"/>
              <a:gd name="T23" fmla="*/ 184 h 256"/>
              <a:gd name="T24" fmla="*/ 298 w 308"/>
              <a:gd name="T25" fmla="*/ 151 h 256"/>
              <a:gd name="T26" fmla="*/ 295 w 308"/>
              <a:gd name="T27" fmla="*/ 246 h 256"/>
              <a:gd name="T28" fmla="*/ 136 w 308"/>
              <a:gd name="T29" fmla="*/ 142 h 256"/>
              <a:gd name="T30" fmla="*/ 169 w 308"/>
              <a:gd name="T31" fmla="*/ 139 h 256"/>
              <a:gd name="T32" fmla="*/ 172 w 308"/>
              <a:gd name="T33" fmla="*/ 171 h 256"/>
              <a:gd name="T34" fmla="*/ 139 w 308"/>
              <a:gd name="T35" fmla="*/ 174 h 256"/>
              <a:gd name="T36" fmla="*/ 298 w 308"/>
              <a:gd name="T37" fmla="*/ 127 h 256"/>
              <a:gd name="T38" fmla="*/ 182 w 308"/>
              <a:gd name="T39" fmla="*/ 164 h 256"/>
              <a:gd name="T40" fmla="*/ 298 w 308"/>
              <a:gd name="T41" fmla="*/ 127 h 256"/>
              <a:gd name="T42" fmla="*/ 221 w 308"/>
              <a:gd name="T43" fmla="*/ 63 h 256"/>
              <a:gd name="T44" fmla="*/ 154 w 308"/>
              <a:gd name="T45" fmla="*/ 23 h 256"/>
              <a:gd name="T46" fmla="*/ 87 w 308"/>
              <a:gd name="T47" fmla="*/ 63 h 256"/>
              <a:gd name="T48" fmla="*/ 199 w 308"/>
              <a:gd name="T49" fmla="*/ 63 h 256"/>
              <a:gd name="T50" fmla="*/ 154 w 308"/>
              <a:gd name="T51" fmla="*/ 33 h 256"/>
              <a:gd name="T52" fmla="*/ 13 w 308"/>
              <a:gd name="T53" fmla="*/ 73 h 256"/>
              <a:gd name="T54" fmla="*/ 298 w 308"/>
              <a:gd name="T55" fmla="*/ 76 h 256"/>
              <a:gd name="T56" fmla="*/ 181 w 308"/>
              <a:gd name="T57" fmla="*/ 140 h 256"/>
              <a:gd name="T58" fmla="*/ 139 w 308"/>
              <a:gd name="T59" fmla="*/ 129 h 256"/>
              <a:gd name="T60" fmla="*/ 10 w 308"/>
              <a:gd name="T61" fmla="*/ 117 h 256"/>
              <a:gd name="T62" fmla="*/ 13 w 308"/>
              <a:gd name="T63" fmla="*/ 73 h 2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08" h="256">
                <a:moveTo>
                  <a:pt x="13" y="256"/>
                </a:moveTo>
                <a:cubicBezTo>
                  <a:pt x="295" y="256"/>
                  <a:pt x="295" y="256"/>
                  <a:pt x="295" y="256"/>
                </a:cubicBezTo>
                <a:cubicBezTo>
                  <a:pt x="302" y="256"/>
                  <a:pt x="308" y="250"/>
                  <a:pt x="308" y="243"/>
                </a:cubicBezTo>
                <a:cubicBezTo>
                  <a:pt x="308" y="76"/>
                  <a:pt x="308" y="76"/>
                  <a:pt x="308" y="76"/>
                </a:cubicBezTo>
                <a:cubicBezTo>
                  <a:pt x="308" y="69"/>
                  <a:pt x="302" y="63"/>
                  <a:pt x="295" y="63"/>
                </a:cubicBezTo>
                <a:cubicBezTo>
                  <a:pt x="232" y="63"/>
                  <a:pt x="232" y="63"/>
                  <a:pt x="232" y="63"/>
                </a:cubicBezTo>
                <a:cubicBezTo>
                  <a:pt x="222" y="26"/>
                  <a:pt x="190" y="0"/>
                  <a:pt x="154" y="0"/>
                </a:cubicBezTo>
                <a:cubicBezTo>
                  <a:pt x="117" y="0"/>
                  <a:pt x="86" y="26"/>
                  <a:pt x="76" y="63"/>
                </a:cubicBezTo>
                <a:cubicBezTo>
                  <a:pt x="13" y="63"/>
                  <a:pt x="13" y="63"/>
                  <a:pt x="13" y="63"/>
                </a:cubicBezTo>
                <a:cubicBezTo>
                  <a:pt x="5" y="63"/>
                  <a:pt x="0" y="69"/>
                  <a:pt x="0" y="76"/>
                </a:cubicBezTo>
                <a:cubicBezTo>
                  <a:pt x="0" y="243"/>
                  <a:pt x="0" y="243"/>
                  <a:pt x="0" y="243"/>
                </a:cubicBezTo>
                <a:cubicBezTo>
                  <a:pt x="0" y="250"/>
                  <a:pt x="5" y="256"/>
                  <a:pt x="13" y="256"/>
                </a:cubicBezTo>
                <a:close/>
                <a:moveTo>
                  <a:pt x="126" y="164"/>
                </a:moveTo>
                <a:cubicBezTo>
                  <a:pt x="10" y="141"/>
                  <a:pt x="10" y="141"/>
                  <a:pt x="10" y="141"/>
                </a:cubicBezTo>
                <a:cubicBezTo>
                  <a:pt x="10" y="127"/>
                  <a:pt x="10" y="127"/>
                  <a:pt x="10" y="127"/>
                </a:cubicBezTo>
                <a:cubicBezTo>
                  <a:pt x="126" y="150"/>
                  <a:pt x="126" y="150"/>
                  <a:pt x="126" y="150"/>
                </a:cubicBezTo>
                <a:lnTo>
                  <a:pt x="126" y="164"/>
                </a:lnTo>
                <a:close/>
                <a:moveTo>
                  <a:pt x="295" y="246"/>
                </a:moveTo>
                <a:cubicBezTo>
                  <a:pt x="13" y="246"/>
                  <a:pt x="13" y="246"/>
                  <a:pt x="13" y="246"/>
                </a:cubicBezTo>
                <a:cubicBezTo>
                  <a:pt x="11" y="246"/>
                  <a:pt x="10" y="244"/>
                  <a:pt x="10" y="243"/>
                </a:cubicBezTo>
                <a:cubicBezTo>
                  <a:pt x="10" y="151"/>
                  <a:pt x="10" y="151"/>
                  <a:pt x="10" y="151"/>
                </a:cubicBezTo>
                <a:cubicBezTo>
                  <a:pt x="126" y="174"/>
                  <a:pt x="126" y="174"/>
                  <a:pt x="126" y="174"/>
                </a:cubicBezTo>
                <a:cubicBezTo>
                  <a:pt x="128" y="180"/>
                  <a:pt x="133" y="184"/>
                  <a:pt x="139" y="184"/>
                </a:cubicBezTo>
                <a:cubicBezTo>
                  <a:pt x="169" y="184"/>
                  <a:pt x="169" y="184"/>
                  <a:pt x="169" y="184"/>
                </a:cubicBezTo>
                <a:cubicBezTo>
                  <a:pt x="175" y="184"/>
                  <a:pt x="180" y="180"/>
                  <a:pt x="181" y="174"/>
                </a:cubicBezTo>
                <a:cubicBezTo>
                  <a:pt x="298" y="151"/>
                  <a:pt x="298" y="151"/>
                  <a:pt x="298" y="151"/>
                </a:cubicBezTo>
                <a:cubicBezTo>
                  <a:pt x="298" y="243"/>
                  <a:pt x="298" y="243"/>
                  <a:pt x="298" y="243"/>
                </a:cubicBezTo>
                <a:cubicBezTo>
                  <a:pt x="298" y="244"/>
                  <a:pt x="297" y="246"/>
                  <a:pt x="295" y="246"/>
                </a:cubicBezTo>
                <a:close/>
                <a:moveTo>
                  <a:pt x="136" y="171"/>
                </a:moveTo>
                <a:cubicBezTo>
                  <a:pt x="136" y="142"/>
                  <a:pt x="136" y="142"/>
                  <a:pt x="136" y="142"/>
                </a:cubicBezTo>
                <a:cubicBezTo>
                  <a:pt x="136" y="140"/>
                  <a:pt x="138" y="139"/>
                  <a:pt x="139" y="139"/>
                </a:cubicBezTo>
                <a:cubicBezTo>
                  <a:pt x="169" y="139"/>
                  <a:pt x="169" y="139"/>
                  <a:pt x="169" y="139"/>
                </a:cubicBezTo>
                <a:cubicBezTo>
                  <a:pt x="170" y="139"/>
                  <a:pt x="172" y="140"/>
                  <a:pt x="172" y="142"/>
                </a:cubicBezTo>
                <a:cubicBezTo>
                  <a:pt x="172" y="171"/>
                  <a:pt x="172" y="171"/>
                  <a:pt x="172" y="171"/>
                </a:cubicBezTo>
                <a:cubicBezTo>
                  <a:pt x="172" y="173"/>
                  <a:pt x="170" y="174"/>
                  <a:pt x="169" y="174"/>
                </a:cubicBezTo>
                <a:cubicBezTo>
                  <a:pt x="139" y="174"/>
                  <a:pt x="139" y="174"/>
                  <a:pt x="139" y="174"/>
                </a:cubicBezTo>
                <a:cubicBezTo>
                  <a:pt x="138" y="174"/>
                  <a:pt x="136" y="173"/>
                  <a:pt x="136" y="171"/>
                </a:cubicBezTo>
                <a:close/>
                <a:moveTo>
                  <a:pt x="298" y="127"/>
                </a:moveTo>
                <a:cubicBezTo>
                  <a:pt x="298" y="141"/>
                  <a:pt x="298" y="141"/>
                  <a:pt x="298" y="141"/>
                </a:cubicBezTo>
                <a:cubicBezTo>
                  <a:pt x="182" y="164"/>
                  <a:pt x="182" y="164"/>
                  <a:pt x="182" y="164"/>
                </a:cubicBezTo>
                <a:cubicBezTo>
                  <a:pt x="182" y="150"/>
                  <a:pt x="182" y="150"/>
                  <a:pt x="182" y="150"/>
                </a:cubicBezTo>
                <a:lnTo>
                  <a:pt x="298" y="127"/>
                </a:lnTo>
                <a:close/>
                <a:moveTo>
                  <a:pt x="154" y="10"/>
                </a:moveTo>
                <a:cubicBezTo>
                  <a:pt x="185" y="10"/>
                  <a:pt x="212" y="32"/>
                  <a:pt x="221" y="63"/>
                </a:cubicBezTo>
                <a:cubicBezTo>
                  <a:pt x="210" y="63"/>
                  <a:pt x="210" y="63"/>
                  <a:pt x="210" y="63"/>
                </a:cubicBezTo>
                <a:cubicBezTo>
                  <a:pt x="202" y="39"/>
                  <a:pt x="180" y="23"/>
                  <a:pt x="154" y="23"/>
                </a:cubicBezTo>
                <a:cubicBezTo>
                  <a:pt x="128" y="23"/>
                  <a:pt x="106" y="39"/>
                  <a:pt x="98" y="63"/>
                </a:cubicBezTo>
                <a:cubicBezTo>
                  <a:pt x="87" y="63"/>
                  <a:pt x="87" y="63"/>
                  <a:pt x="87" y="63"/>
                </a:cubicBezTo>
                <a:cubicBezTo>
                  <a:pt x="96" y="32"/>
                  <a:pt x="123" y="10"/>
                  <a:pt x="154" y="10"/>
                </a:cubicBezTo>
                <a:close/>
                <a:moveTo>
                  <a:pt x="199" y="63"/>
                </a:moveTo>
                <a:cubicBezTo>
                  <a:pt x="109" y="63"/>
                  <a:pt x="109" y="63"/>
                  <a:pt x="109" y="63"/>
                </a:cubicBezTo>
                <a:cubicBezTo>
                  <a:pt x="116" y="45"/>
                  <a:pt x="134" y="33"/>
                  <a:pt x="154" y="33"/>
                </a:cubicBezTo>
                <a:cubicBezTo>
                  <a:pt x="174" y="33"/>
                  <a:pt x="192" y="45"/>
                  <a:pt x="199" y="63"/>
                </a:cubicBezTo>
                <a:close/>
                <a:moveTo>
                  <a:pt x="13" y="73"/>
                </a:moveTo>
                <a:cubicBezTo>
                  <a:pt x="295" y="73"/>
                  <a:pt x="295" y="73"/>
                  <a:pt x="295" y="73"/>
                </a:cubicBezTo>
                <a:cubicBezTo>
                  <a:pt x="297" y="73"/>
                  <a:pt x="298" y="75"/>
                  <a:pt x="298" y="76"/>
                </a:cubicBezTo>
                <a:cubicBezTo>
                  <a:pt x="298" y="117"/>
                  <a:pt x="298" y="117"/>
                  <a:pt x="298" y="117"/>
                </a:cubicBezTo>
                <a:cubicBezTo>
                  <a:pt x="181" y="140"/>
                  <a:pt x="181" y="140"/>
                  <a:pt x="181" y="140"/>
                </a:cubicBezTo>
                <a:cubicBezTo>
                  <a:pt x="180" y="133"/>
                  <a:pt x="175" y="129"/>
                  <a:pt x="169" y="129"/>
                </a:cubicBezTo>
                <a:cubicBezTo>
                  <a:pt x="139" y="129"/>
                  <a:pt x="139" y="129"/>
                  <a:pt x="139" y="129"/>
                </a:cubicBezTo>
                <a:cubicBezTo>
                  <a:pt x="133" y="129"/>
                  <a:pt x="127" y="133"/>
                  <a:pt x="126" y="140"/>
                </a:cubicBezTo>
                <a:cubicBezTo>
                  <a:pt x="10" y="117"/>
                  <a:pt x="10" y="117"/>
                  <a:pt x="10" y="117"/>
                </a:cubicBezTo>
                <a:cubicBezTo>
                  <a:pt x="10" y="76"/>
                  <a:pt x="10" y="76"/>
                  <a:pt x="10" y="76"/>
                </a:cubicBezTo>
                <a:cubicBezTo>
                  <a:pt x="10" y="75"/>
                  <a:pt x="11" y="73"/>
                  <a:pt x="13" y="73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id-ID" dirty="0">
              <a:latin typeface="Sarabun regular" panose="00000500000000000000" pitchFamily="2" charset="-34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39BBB153-880E-411E-BF10-7DBAF449AB6A}"/>
              </a:ext>
            </a:extLst>
          </p:cNvPr>
          <p:cNvSpPr/>
          <p:nvPr/>
        </p:nvSpPr>
        <p:spPr>
          <a:xfrm>
            <a:off x="3933531" y="2466362"/>
            <a:ext cx="4324045" cy="11085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400" dirty="0">
                <a:solidFill>
                  <a:schemeClr val="tx2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A wonderful serenity has taken possession of my entire soul, like these sweet mornings of spring which I enjoy with my whole heart. I am alone, possession of my entire soul, like these sweet mornings</a:t>
            </a:r>
          </a:p>
        </p:txBody>
      </p:sp>
      <p:sp>
        <p:nvSpPr>
          <p:cNvPr id="49" name="Rectangle: Rounded Corners 48">
            <a:extLst>
              <a:ext uri="{FF2B5EF4-FFF2-40B4-BE49-F238E27FC236}">
                <a16:creationId xmlns:a16="http://schemas.microsoft.com/office/drawing/2014/main" id="{6F0A5216-82A0-4BF2-8380-6F7A08F70238}"/>
              </a:ext>
            </a:extLst>
          </p:cNvPr>
          <p:cNvSpPr/>
          <p:nvPr/>
        </p:nvSpPr>
        <p:spPr>
          <a:xfrm>
            <a:off x="9036237" y="2845119"/>
            <a:ext cx="1592827" cy="274359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400" dirty="0"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download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ACD8E409-FB3A-4A99-87A7-31CE89A57CF6}"/>
              </a:ext>
            </a:extLst>
          </p:cNvPr>
          <p:cNvSpPr/>
          <p:nvPr/>
        </p:nvSpPr>
        <p:spPr>
          <a:xfrm>
            <a:off x="3933531" y="4470671"/>
            <a:ext cx="4324045" cy="11085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400" dirty="0">
                <a:solidFill>
                  <a:schemeClr val="tx2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A wonderful serenity has taken possession of my entire soul, like these sweet mornings of spring which I enjoy with my whole heart. I am alone, possession of my entire soul, like these sweet mornings</a:t>
            </a:r>
          </a:p>
        </p:txBody>
      </p:sp>
      <p:sp>
        <p:nvSpPr>
          <p:cNvPr id="51" name="Rectangle: Rounded Corners 50">
            <a:extLst>
              <a:ext uri="{FF2B5EF4-FFF2-40B4-BE49-F238E27FC236}">
                <a16:creationId xmlns:a16="http://schemas.microsoft.com/office/drawing/2014/main" id="{852CFBC7-5DAE-4468-99D5-78DFBE6ED615}"/>
              </a:ext>
            </a:extLst>
          </p:cNvPr>
          <p:cNvSpPr/>
          <p:nvPr/>
        </p:nvSpPr>
        <p:spPr>
          <a:xfrm>
            <a:off x="9036237" y="4849428"/>
            <a:ext cx="1592827" cy="274359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400" dirty="0"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download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55687173-D2FA-483B-9768-1C978589FDC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DB69073B-1C61-4B6A-8100-52A3D565C52E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D566E89E-D602-4A42-B20A-EAB66D7D1D10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Rectangle 38">
            <a:extLst>
              <a:ext uri="{FF2B5EF4-FFF2-40B4-BE49-F238E27FC236}">
                <a16:creationId xmlns:a16="http://schemas.microsoft.com/office/drawing/2014/main" id="{174CCBA7-DB85-4A90-B844-7605DEB15361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0" name="TextBox 36">
            <a:extLst>
              <a:ext uri="{FF2B5EF4-FFF2-40B4-BE49-F238E27FC236}">
                <a16:creationId xmlns:a16="http://schemas.microsoft.com/office/drawing/2014/main" id="{5700C079-FB61-41D7-B573-B80EEAE605C6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1" name="Shape 5412">
            <a:extLst>
              <a:ext uri="{FF2B5EF4-FFF2-40B4-BE49-F238E27FC236}">
                <a16:creationId xmlns:a16="http://schemas.microsoft.com/office/drawing/2014/main" id="{6D95735C-9E31-473D-95B6-A09B0382048B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52842CB-AE25-4CC9-B1E0-4567B5CD705C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3" name="Shape 5412">
            <a:extLst>
              <a:ext uri="{FF2B5EF4-FFF2-40B4-BE49-F238E27FC236}">
                <a16:creationId xmlns:a16="http://schemas.microsoft.com/office/drawing/2014/main" id="{DE8EF6FA-B72F-4D53-9A59-C7340947FC18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E06292D7-2379-418E-A3FF-D0D3552655A3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5" name="Shape 5412">
            <a:extLst>
              <a:ext uri="{FF2B5EF4-FFF2-40B4-BE49-F238E27FC236}">
                <a16:creationId xmlns:a16="http://schemas.microsoft.com/office/drawing/2014/main" id="{16E18E48-EDB7-4AE8-A7BA-8067C000D68A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5D5B71BD-1D17-4C7E-B1DB-166B5ABAB826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4890CBB2-FFC9-4745-B651-9284EA630C95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C16C2D06-8A98-44C7-91E5-7965892E8FF9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69156C78-0A9C-4BD0-90DF-D670A15D0E8C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46080AD9-87C6-4676-B9D0-7CE054764984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77264821"/>
      </p:ext>
    </p:extLst>
  </p:cSld>
  <p:clrMapOvr>
    <a:masterClrMapping/>
  </p:clrMapOvr>
  <p:transition spd="slow">
    <p:wip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1B65FAF-FBB0-43AC-8E73-1E3958CE1FA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6813396" y="3820942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10550825" y="1059542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6169607" y="5203721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DESIGNS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7818228" y="5260156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8046374" y="5260156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8274521" y="5260156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10143043" y="1250950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857403" y="1760758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1708534" y="2374116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DESIGNS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181673" y="2114701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947049" y="2580763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857403" y="3348865"/>
            <a:ext cx="3696809" cy="1036309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.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45307933-FEBD-4276-B18C-21DC1AC1D6B0}"/>
              </a:ext>
            </a:extLst>
          </p:cNvPr>
          <p:cNvSpPr/>
          <p:nvPr/>
        </p:nvSpPr>
        <p:spPr>
          <a:xfrm>
            <a:off x="857402" y="4570169"/>
            <a:ext cx="3696809" cy="462819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id-ID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More Info Here</a:t>
            </a:r>
            <a:endParaRPr lang="en-US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E408A248-6BD1-4734-AE4C-2B2714508985}"/>
              </a:ext>
            </a:extLst>
          </p:cNvPr>
          <p:cNvCxnSpPr/>
          <p:nvPr/>
        </p:nvCxnSpPr>
        <p:spPr>
          <a:xfrm>
            <a:off x="2660649" y="4851584"/>
            <a:ext cx="448641" cy="0"/>
          </a:xfrm>
          <a:prstGeom prst="straightConnector1">
            <a:avLst/>
          </a:prstGeom>
          <a:ln w="38100">
            <a:solidFill>
              <a:schemeClr val="bg1">
                <a:lumMod val="9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09467515"/>
      </p:ext>
    </p:extLst>
  </p:cSld>
  <p:clrMapOvr>
    <a:masterClrMapping/>
  </p:clrMapOvr>
  <p:transition spd="slow">
    <p:wipe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Freeform 19">
            <a:extLst>
              <a:ext uri="{FF2B5EF4-FFF2-40B4-BE49-F238E27FC236}">
                <a16:creationId xmlns:a16="http://schemas.microsoft.com/office/drawing/2014/main" id="{347BEF80-B3F3-42AC-95A4-F4A487B3BD89}"/>
              </a:ext>
            </a:extLst>
          </p:cNvPr>
          <p:cNvSpPr>
            <a:spLocks/>
          </p:cNvSpPr>
          <p:nvPr/>
        </p:nvSpPr>
        <p:spPr bwMode="auto">
          <a:xfrm>
            <a:off x="6343323" y="3864429"/>
            <a:ext cx="2094723" cy="1761019"/>
          </a:xfrm>
          <a:custGeom>
            <a:avLst/>
            <a:gdLst>
              <a:gd name="T0" fmla="*/ 449 w 898"/>
              <a:gd name="T1" fmla="*/ 0 h 750"/>
              <a:gd name="T2" fmla="*/ 0 w 898"/>
              <a:gd name="T3" fmla="*/ 750 h 750"/>
              <a:gd name="T4" fmla="*/ 449 w 898"/>
              <a:gd name="T5" fmla="*/ 750 h 750"/>
              <a:gd name="T6" fmla="*/ 898 w 898"/>
              <a:gd name="T7" fmla="*/ 750 h 750"/>
              <a:gd name="T8" fmla="*/ 449 w 898"/>
              <a:gd name="T9" fmla="*/ 0 h 7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98" h="750">
                <a:moveTo>
                  <a:pt x="449" y="0"/>
                </a:moveTo>
                <a:lnTo>
                  <a:pt x="0" y="750"/>
                </a:lnTo>
                <a:lnTo>
                  <a:pt x="449" y="750"/>
                </a:lnTo>
                <a:lnTo>
                  <a:pt x="898" y="750"/>
                </a:lnTo>
                <a:lnTo>
                  <a:pt x="449" y="0"/>
                </a:lnTo>
                <a:close/>
              </a:path>
            </a:pathLst>
          </a:custGeom>
          <a:solidFill>
            <a:schemeClr val="accent2">
              <a:alpha val="90000"/>
            </a:schemeClr>
          </a:solidFill>
          <a:ln>
            <a:noFill/>
          </a:ln>
        </p:spPr>
        <p:txBody>
          <a:bodyPr vert="horz" wrap="square" lIns="194770" tIns="97385" rIns="194770" bIns="97385" numCol="1" anchor="t" anchorCtr="0" compatLnSpc="1">
            <a:prstTxWarp prst="textNoShape">
              <a:avLst/>
            </a:prstTxWarp>
          </a:bodyPr>
          <a:lstStyle/>
          <a:p>
            <a:endParaRPr lang="en-US" sz="3834" dirty="0">
              <a:latin typeface="Rubik" panose="00000500000000000000" pitchFamily="2" charset="-79"/>
            </a:endParaRPr>
          </a:p>
        </p:txBody>
      </p:sp>
      <p:sp>
        <p:nvSpPr>
          <p:cNvPr id="63" name="Freeform 21">
            <a:extLst>
              <a:ext uri="{FF2B5EF4-FFF2-40B4-BE49-F238E27FC236}">
                <a16:creationId xmlns:a16="http://schemas.microsoft.com/office/drawing/2014/main" id="{A7B72A98-2BEA-40EB-9B51-C7BD71213E7B}"/>
              </a:ext>
            </a:extLst>
          </p:cNvPr>
          <p:cNvSpPr>
            <a:spLocks/>
          </p:cNvSpPr>
          <p:nvPr/>
        </p:nvSpPr>
        <p:spPr bwMode="auto">
          <a:xfrm>
            <a:off x="7138759" y="3864429"/>
            <a:ext cx="433874" cy="514218"/>
          </a:xfrm>
          <a:custGeom>
            <a:avLst/>
            <a:gdLst>
              <a:gd name="T0" fmla="*/ 108 w 186"/>
              <a:gd name="T1" fmla="*/ 0 h 219"/>
              <a:gd name="T2" fmla="*/ 0 w 186"/>
              <a:gd name="T3" fmla="*/ 180 h 219"/>
              <a:gd name="T4" fmla="*/ 44 w 186"/>
              <a:gd name="T5" fmla="*/ 151 h 219"/>
              <a:gd name="T6" fmla="*/ 62 w 186"/>
              <a:gd name="T7" fmla="*/ 219 h 219"/>
              <a:gd name="T8" fmla="*/ 97 w 186"/>
              <a:gd name="T9" fmla="*/ 171 h 219"/>
              <a:gd name="T10" fmla="*/ 119 w 186"/>
              <a:gd name="T11" fmla="*/ 219 h 219"/>
              <a:gd name="T12" fmla="*/ 133 w 186"/>
              <a:gd name="T13" fmla="*/ 157 h 219"/>
              <a:gd name="T14" fmla="*/ 174 w 186"/>
              <a:gd name="T15" fmla="*/ 208 h 219"/>
              <a:gd name="T16" fmla="*/ 186 w 186"/>
              <a:gd name="T17" fmla="*/ 129 h 219"/>
              <a:gd name="T18" fmla="*/ 108 w 186"/>
              <a:gd name="T19" fmla="*/ 0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6" h="219">
                <a:moveTo>
                  <a:pt x="108" y="0"/>
                </a:moveTo>
                <a:lnTo>
                  <a:pt x="0" y="180"/>
                </a:lnTo>
                <a:lnTo>
                  <a:pt x="44" y="151"/>
                </a:lnTo>
                <a:lnTo>
                  <a:pt x="62" y="219"/>
                </a:lnTo>
                <a:lnTo>
                  <a:pt x="97" y="171"/>
                </a:lnTo>
                <a:lnTo>
                  <a:pt x="119" y="219"/>
                </a:lnTo>
                <a:lnTo>
                  <a:pt x="133" y="157"/>
                </a:lnTo>
                <a:lnTo>
                  <a:pt x="174" y="208"/>
                </a:lnTo>
                <a:lnTo>
                  <a:pt x="186" y="129"/>
                </a:lnTo>
                <a:lnTo>
                  <a:pt x="108" y="0"/>
                </a:lnTo>
                <a:close/>
              </a:path>
            </a:pathLst>
          </a:custGeom>
          <a:solidFill>
            <a:srgbClr val="FFFFFF">
              <a:alpha val="40000"/>
            </a:srgb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194770" tIns="97385" rIns="194770" bIns="97385" numCol="1" anchor="t" anchorCtr="0" compatLnSpc="1">
            <a:prstTxWarp prst="textNoShape">
              <a:avLst/>
            </a:prstTxWarp>
          </a:bodyPr>
          <a:lstStyle/>
          <a:p>
            <a:endParaRPr lang="en-US" sz="3834" dirty="0">
              <a:latin typeface="Rubik" panose="00000500000000000000" pitchFamily="2" charset="-79"/>
            </a:endParaRPr>
          </a:p>
        </p:txBody>
      </p:sp>
      <p:sp>
        <p:nvSpPr>
          <p:cNvPr id="72" name="Freeform 19">
            <a:extLst>
              <a:ext uri="{FF2B5EF4-FFF2-40B4-BE49-F238E27FC236}">
                <a16:creationId xmlns:a16="http://schemas.microsoft.com/office/drawing/2014/main" id="{E25112C3-07DA-426E-A939-7E821FCA85B5}"/>
              </a:ext>
            </a:extLst>
          </p:cNvPr>
          <p:cNvSpPr>
            <a:spLocks/>
          </p:cNvSpPr>
          <p:nvPr/>
        </p:nvSpPr>
        <p:spPr bwMode="auto">
          <a:xfrm>
            <a:off x="7818143" y="2916040"/>
            <a:ext cx="2094723" cy="2709408"/>
          </a:xfrm>
          <a:custGeom>
            <a:avLst/>
            <a:gdLst>
              <a:gd name="T0" fmla="*/ 449 w 898"/>
              <a:gd name="T1" fmla="*/ 0 h 750"/>
              <a:gd name="T2" fmla="*/ 0 w 898"/>
              <a:gd name="T3" fmla="*/ 750 h 750"/>
              <a:gd name="T4" fmla="*/ 449 w 898"/>
              <a:gd name="T5" fmla="*/ 750 h 750"/>
              <a:gd name="T6" fmla="*/ 898 w 898"/>
              <a:gd name="T7" fmla="*/ 750 h 750"/>
              <a:gd name="T8" fmla="*/ 449 w 898"/>
              <a:gd name="T9" fmla="*/ 0 h 7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98" h="750">
                <a:moveTo>
                  <a:pt x="449" y="0"/>
                </a:moveTo>
                <a:lnTo>
                  <a:pt x="0" y="750"/>
                </a:lnTo>
                <a:lnTo>
                  <a:pt x="449" y="750"/>
                </a:lnTo>
                <a:lnTo>
                  <a:pt x="898" y="750"/>
                </a:lnTo>
                <a:lnTo>
                  <a:pt x="449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194770" tIns="97385" rIns="194770" bIns="97385" numCol="1" anchor="t" anchorCtr="0" compatLnSpc="1">
            <a:prstTxWarp prst="textNoShape">
              <a:avLst/>
            </a:prstTxWarp>
          </a:bodyPr>
          <a:lstStyle/>
          <a:p>
            <a:endParaRPr lang="en-US" sz="3834" dirty="0">
              <a:latin typeface="Rubik" panose="00000500000000000000" pitchFamily="2" charset="-79"/>
            </a:endParaRPr>
          </a:p>
        </p:txBody>
      </p:sp>
      <p:sp>
        <p:nvSpPr>
          <p:cNvPr id="73" name="Freeform 21">
            <a:extLst>
              <a:ext uri="{FF2B5EF4-FFF2-40B4-BE49-F238E27FC236}">
                <a16:creationId xmlns:a16="http://schemas.microsoft.com/office/drawing/2014/main" id="{D0FF7A44-AFB1-424F-AE2F-14BA6C0E0C90}"/>
              </a:ext>
            </a:extLst>
          </p:cNvPr>
          <p:cNvSpPr>
            <a:spLocks/>
          </p:cNvSpPr>
          <p:nvPr/>
        </p:nvSpPr>
        <p:spPr bwMode="auto">
          <a:xfrm>
            <a:off x="8613579" y="2916040"/>
            <a:ext cx="433874" cy="791148"/>
          </a:xfrm>
          <a:custGeom>
            <a:avLst/>
            <a:gdLst>
              <a:gd name="T0" fmla="*/ 108 w 186"/>
              <a:gd name="T1" fmla="*/ 0 h 219"/>
              <a:gd name="T2" fmla="*/ 0 w 186"/>
              <a:gd name="T3" fmla="*/ 180 h 219"/>
              <a:gd name="T4" fmla="*/ 44 w 186"/>
              <a:gd name="T5" fmla="*/ 151 h 219"/>
              <a:gd name="T6" fmla="*/ 62 w 186"/>
              <a:gd name="T7" fmla="*/ 219 h 219"/>
              <a:gd name="T8" fmla="*/ 97 w 186"/>
              <a:gd name="T9" fmla="*/ 171 h 219"/>
              <a:gd name="T10" fmla="*/ 119 w 186"/>
              <a:gd name="T11" fmla="*/ 219 h 219"/>
              <a:gd name="T12" fmla="*/ 133 w 186"/>
              <a:gd name="T13" fmla="*/ 157 h 219"/>
              <a:gd name="T14" fmla="*/ 174 w 186"/>
              <a:gd name="T15" fmla="*/ 208 h 219"/>
              <a:gd name="T16" fmla="*/ 186 w 186"/>
              <a:gd name="T17" fmla="*/ 129 h 219"/>
              <a:gd name="T18" fmla="*/ 108 w 186"/>
              <a:gd name="T19" fmla="*/ 0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6" h="219">
                <a:moveTo>
                  <a:pt x="108" y="0"/>
                </a:moveTo>
                <a:lnTo>
                  <a:pt x="0" y="180"/>
                </a:lnTo>
                <a:lnTo>
                  <a:pt x="44" y="151"/>
                </a:lnTo>
                <a:lnTo>
                  <a:pt x="62" y="219"/>
                </a:lnTo>
                <a:lnTo>
                  <a:pt x="97" y="171"/>
                </a:lnTo>
                <a:lnTo>
                  <a:pt x="119" y="219"/>
                </a:lnTo>
                <a:lnTo>
                  <a:pt x="133" y="157"/>
                </a:lnTo>
                <a:lnTo>
                  <a:pt x="174" y="208"/>
                </a:lnTo>
                <a:lnTo>
                  <a:pt x="186" y="129"/>
                </a:lnTo>
                <a:lnTo>
                  <a:pt x="108" y="0"/>
                </a:lnTo>
                <a:close/>
              </a:path>
            </a:pathLst>
          </a:cu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txBody>
          <a:bodyPr vert="horz" wrap="square" lIns="194770" tIns="97385" rIns="194770" bIns="97385" numCol="1" anchor="t" anchorCtr="0" compatLnSpc="1">
            <a:prstTxWarp prst="textNoShape">
              <a:avLst/>
            </a:prstTxWarp>
          </a:bodyPr>
          <a:lstStyle/>
          <a:p>
            <a:endParaRPr lang="en-US" sz="3834" dirty="0">
              <a:latin typeface="Rubik" panose="00000500000000000000" pitchFamily="2" charset="-79"/>
            </a:endParaRPr>
          </a:p>
        </p:txBody>
      </p:sp>
      <p:sp>
        <p:nvSpPr>
          <p:cNvPr id="75" name="Freeform 19">
            <a:extLst>
              <a:ext uri="{FF2B5EF4-FFF2-40B4-BE49-F238E27FC236}">
                <a16:creationId xmlns:a16="http://schemas.microsoft.com/office/drawing/2014/main" id="{5716BDE5-954F-46B0-B15F-DB7D2D851E08}"/>
              </a:ext>
            </a:extLst>
          </p:cNvPr>
          <p:cNvSpPr>
            <a:spLocks/>
          </p:cNvSpPr>
          <p:nvPr/>
        </p:nvSpPr>
        <p:spPr bwMode="auto">
          <a:xfrm>
            <a:off x="9292964" y="2437255"/>
            <a:ext cx="2094723" cy="3188193"/>
          </a:xfrm>
          <a:custGeom>
            <a:avLst/>
            <a:gdLst>
              <a:gd name="T0" fmla="*/ 449 w 898"/>
              <a:gd name="T1" fmla="*/ 0 h 750"/>
              <a:gd name="T2" fmla="*/ 0 w 898"/>
              <a:gd name="T3" fmla="*/ 750 h 750"/>
              <a:gd name="T4" fmla="*/ 449 w 898"/>
              <a:gd name="T5" fmla="*/ 750 h 750"/>
              <a:gd name="T6" fmla="*/ 898 w 898"/>
              <a:gd name="T7" fmla="*/ 750 h 750"/>
              <a:gd name="T8" fmla="*/ 449 w 898"/>
              <a:gd name="T9" fmla="*/ 0 h 7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98" h="750">
                <a:moveTo>
                  <a:pt x="449" y="0"/>
                </a:moveTo>
                <a:lnTo>
                  <a:pt x="0" y="750"/>
                </a:lnTo>
                <a:lnTo>
                  <a:pt x="449" y="750"/>
                </a:lnTo>
                <a:lnTo>
                  <a:pt x="898" y="750"/>
                </a:lnTo>
                <a:lnTo>
                  <a:pt x="449" y="0"/>
                </a:lnTo>
                <a:close/>
              </a:path>
            </a:pathLst>
          </a:custGeom>
          <a:solidFill>
            <a:schemeClr val="accent3">
              <a:alpha val="90000"/>
            </a:schemeClr>
          </a:solidFill>
          <a:ln>
            <a:noFill/>
          </a:ln>
        </p:spPr>
        <p:txBody>
          <a:bodyPr vert="horz" wrap="square" lIns="194770" tIns="97385" rIns="194770" bIns="97385" numCol="1" anchor="t" anchorCtr="0" compatLnSpc="1">
            <a:prstTxWarp prst="textNoShape">
              <a:avLst/>
            </a:prstTxWarp>
          </a:bodyPr>
          <a:lstStyle/>
          <a:p>
            <a:endParaRPr lang="en-US" sz="3834" dirty="0">
              <a:latin typeface="Rubik" panose="00000500000000000000" pitchFamily="2" charset="-79"/>
            </a:endParaRPr>
          </a:p>
        </p:txBody>
      </p:sp>
      <p:sp>
        <p:nvSpPr>
          <p:cNvPr id="76" name="Freeform 21">
            <a:extLst>
              <a:ext uri="{FF2B5EF4-FFF2-40B4-BE49-F238E27FC236}">
                <a16:creationId xmlns:a16="http://schemas.microsoft.com/office/drawing/2014/main" id="{CF594C75-C6EE-4C20-94BB-066011414B26}"/>
              </a:ext>
            </a:extLst>
          </p:cNvPr>
          <p:cNvSpPr>
            <a:spLocks/>
          </p:cNvSpPr>
          <p:nvPr/>
        </p:nvSpPr>
        <p:spPr bwMode="auto">
          <a:xfrm>
            <a:off x="10088400" y="2437255"/>
            <a:ext cx="433874" cy="930954"/>
          </a:xfrm>
          <a:custGeom>
            <a:avLst/>
            <a:gdLst>
              <a:gd name="T0" fmla="*/ 108 w 186"/>
              <a:gd name="T1" fmla="*/ 0 h 219"/>
              <a:gd name="T2" fmla="*/ 0 w 186"/>
              <a:gd name="T3" fmla="*/ 180 h 219"/>
              <a:gd name="T4" fmla="*/ 44 w 186"/>
              <a:gd name="T5" fmla="*/ 151 h 219"/>
              <a:gd name="T6" fmla="*/ 62 w 186"/>
              <a:gd name="T7" fmla="*/ 219 h 219"/>
              <a:gd name="T8" fmla="*/ 97 w 186"/>
              <a:gd name="T9" fmla="*/ 171 h 219"/>
              <a:gd name="T10" fmla="*/ 119 w 186"/>
              <a:gd name="T11" fmla="*/ 219 h 219"/>
              <a:gd name="T12" fmla="*/ 133 w 186"/>
              <a:gd name="T13" fmla="*/ 157 h 219"/>
              <a:gd name="T14" fmla="*/ 174 w 186"/>
              <a:gd name="T15" fmla="*/ 208 h 219"/>
              <a:gd name="T16" fmla="*/ 186 w 186"/>
              <a:gd name="T17" fmla="*/ 129 h 219"/>
              <a:gd name="T18" fmla="*/ 108 w 186"/>
              <a:gd name="T19" fmla="*/ 0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86" h="219">
                <a:moveTo>
                  <a:pt x="108" y="0"/>
                </a:moveTo>
                <a:lnTo>
                  <a:pt x="0" y="180"/>
                </a:lnTo>
                <a:lnTo>
                  <a:pt x="44" y="151"/>
                </a:lnTo>
                <a:lnTo>
                  <a:pt x="62" y="219"/>
                </a:lnTo>
                <a:lnTo>
                  <a:pt x="97" y="171"/>
                </a:lnTo>
                <a:lnTo>
                  <a:pt x="119" y="219"/>
                </a:lnTo>
                <a:lnTo>
                  <a:pt x="133" y="157"/>
                </a:lnTo>
                <a:lnTo>
                  <a:pt x="174" y="208"/>
                </a:lnTo>
                <a:lnTo>
                  <a:pt x="186" y="129"/>
                </a:lnTo>
                <a:lnTo>
                  <a:pt x="108" y="0"/>
                </a:lnTo>
                <a:close/>
              </a:path>
            </a:pathLst>
          </a:custGeom>
          <a:solidFill>
            <a:srgbClr val="FFFFFF">
              <a:alpha val="40000"/>
            </a:srgbClr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194770" tIns="97385" rIns="194770" bIns="97385" numCol="1" anchor="t" anchorCtr="0" compatLnSpc="1">
            <a:prstTxWarp prst="textNoShape">
              <a:avLst/>
            </a:prstTxWarp>
          </a:bodyPr>
          <a:lstStyle/>
          <a:p>
            <a:endParaRPr lang="en-US" sz="3834" dirty="0">
              <a:latin typeface="Rubik" panose="00000500000000000000" pitchFamily="2" charset="-79"/>
            </a:endParaRP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1BD1C907-404F-4D33-AA2C-3B5FB5C956EC}"/>
              </a:ext>
            </a:extLst>
          </p:cNvPr>
          <p:cNvSpPr/>
          <p:nvPr/>
        </p:nvSpPr>
        <p:spPr>
          <a:xfrm>
            <a:off x="806687" y="3378796"/>
            <a:ext cx="2414794" cy="7418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A wonderful serenity has taken possession of my entire soul, like these sweet mornings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D4090A5A-83EA-4ABE-AA93-7AF2C017B326}"/>
              </a:ext>
            </a:extLst>
          </p:cNvPr>
          <p:cNvSpPr txBox="1"/>
          <p:nvPr/>
        </p:nvSpPr>
        <p:spPr>
          <a:xfrm>
            <a:off x="856508" y="2784721"/>
            <a:ext cx="1747012" cy="307777"/>
          </a:xfrm>
          <a:prstGeom prst="rect">
            <a:avLst/>
          </a:prstGeom>
          <a:solidFill>
            <a:schemeClr val="accent4"/>
          </a:solidFill>
        </p:spPr>
        <p:txBody>
          <a:bodyPr wrap="square" rtlCol="0">
            <a:spAutoFit/>
          </a:bodyPr>
          <a:lstStyle/>
          <a:p>
            <a:pPr algn="ctr"/>
            <a:r>
              <a:rPr lang="id-ID" sz="1400" spc="3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Options here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400BE938-89FB-4F90-BA38-495E9262BBC7}"/>
              </a:ext>
            </a:extLst>
          </p:cNvPr>
          <p:cNvSpPr/>
          <p:nvPr/>
        </p:nvSpPr>
        <p:spPr>
          <a:xfrm>
            <a:off x="3487035" y="3403180"/>
            <a:ext cx="2414794" cy="7418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A wonderful serenity has taken possession of my entire soul, like these sweet mornings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533365B-C2B2-4177-A999-559C2778DD0C}"/>
              </a:ext>
            </a:extLst>
          </p:cNvPr>
          <p:cNvSpPr txBox="1"/>
          <p:nvPr/>
        </p:nvSpPr>
        <p:spPr>
          <a:xfrm>
            <a:off x="3536856" y="2809105"/>
            <a:ext cx="1747012" cy="307777"/>
          </a:xfrm>
          <a:prstGeom prst="rect">
            <a:avLst/>
          </a:prstGeom>
          <a:solidFill>
            <a:schemeClr val="accent3"/>
          </a:solidFill>
        </p:spPr>
        <p:txBody>
          <a:bodyPr wrap="square" rtlCol="0">
            <a:spAutoFit/>
          </a:bodyPr>
          <a:lstStyle/>
          <a:p>
            <a:pPr algn="ctr"/>
            <a:r>
              <a:rPr lang="id-ID" sz="1400" spc="3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Options here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724B56DA-9264-4FEC-AE73-D201D3FBC2F3}"/>
              </a:ext>
            </a:extLst>
          </p:cNvPr>
          <p:cNvSpPr/>
          <p:nvPr/>
        </p:nvSpPr>
        <p:spPr>
          <a:xfrm>
            <a:off x="804313" y="5223066"/>
            <a:ext cx="2414794" cy="7418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A wonderful serenity has taken possession of my entire soul, like these sweet mornings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35E28D46-D9BC-4A01-BC7A-483FA1AD9130}"/>
              </a:ext>
            </a:extLst>
          </p:cNvPr>
          <p:cNvSpPr txBox="1"/>
          <p:nvPr/>
        </p:nvSpPr>
        <p:spPr>
          <a:xfrm>
            <a:off x="854134" y="4638860"/>
            <a:ext cx="1747012" cy="307777"/>
          </a:xfrm>
          <a:prstGeom prst="rect">
            <a:avLst/>
          </a:prstGeom>
          <a:solidFill>
            <a:schemeClr val="accent2"/>
          </a:solidFill>
        </p:spPr>
        <p:txBody>
          <a:bodyPr wrap="square" rtlCol="0">
            <a:spAutoFit/>
          </a:bodyPr>
          <a:lstStyle/>
          <a:p>
            <a:pPr algn="ctr"/>
            <a:r>
              <a:rPr lang="id-ID" sz="1400" spc="3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Options here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7B62FC9D-9113-45C2-85F1-5DEA8489B2A1}"/>
              </a:ext>
            </a:extLst>
          </p:cNvPr>
          <p:cNvSpPr/>
          <p:nvPr/>
        </p:nvSpPr>
        <p:spPr>
          <a:xfrm>
            <a:off x="3484661" y="5247450"/>
            <a:ext cx="2414794" cy="7418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A wonderful serenity has taken possession of my entire soul, like these sweet mornings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9B3E91C-2580-45EE-81FD-A5D7B1A23469}"/>
              </a:ext>
            </a:extLst>
          </p:cNvPr>
          <p:cNvSpPr txBox="1"/>
          <p:nvPr/>
        </p:nvSpPr>
        <p:spPr>
          <a:xfrm>
            <a:off x="3534482" y="4663244"/>
            <a:ext cx="1747012" cy="307777"/>
          </a:xfrm>
          <a:prstGeom prst="rect">
            <a:avLst/>
          </a:prstGeom>
          <a:solidFill>
            <a:schemeClr val="accent4"/>
          </a:solidFill>
        </p:spPr>
        <p:txBody>
          <a:bodyPr wrap="square" rtlCol="0">
            <a:spAutoFit/>
          </a:bodyPr>
          <a:lstStyle/>
          <a:p>
            <a:pPr algn="ctr"/>
            <a:r>
              <a:rPr lang="id-ID" sz="1400" spc="3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Options here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CA44FEA5-8870-4BC1-8C68-46DA110D831C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8A7959A8-CB20-4645-80BC-C8F01ED83E38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E376C706-6E25-4BFE-9FFA-8588D7E15E28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Rectangle 38">
            <a:extLst>
              <a:ext uri="{FF2B5EF4-FFF2-40B4-BE49-F238E27FC236}">
                <a16:creationId xmlns:a16="http://schemas.microsoft.com/office/drawing/2014/main" id="{2051FED4-C777-43F5-972C-0DF5AC729DAC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0" name="TextBox 36">
            <a:extLst>
              <a:ext uri="{FF2B5EF4-FFF2-40B4-BE49-F238E27FC236}">
                <a16:creationId xmlns:a16="http://schemas.microsoft.com/office/drawing/2014/main" id="{00754ACC-4A46-4F8F-BFF9-E683DDF7272F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1" name="Shape 5412">
            <a:extLst>
              <a:ext uri="{FF2B5EF4-FFF2-40B4-BE49-F238E27FC236}">
                <a16:creationId xmlns:a16="http://schemas.microsoft.com/office/drawing/2014/main" id="{BB5C071F-896D-4453-9DE2-CFE1C3026140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A8F3E2B2-466A-4C9B-AEDF-94C820EC75F4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3" name="Shape 5412">
            <a:extLst>
              <a:ext uri="{FF2B5EF4-FFF2-40B4-BE49-F238E27FC236}">
                <a16:creationId xmlns:a16="http://schemas.microsoft.com/office/drawing/2014/main" id="{DEA9A9F7-B3A5-4A2E-9328-2B4890640029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964EB056-E324-4244-BBD8-5E4F539FE5C6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5" name="Shape 5412">
            <a:extLst>
              <a:ext uri="{FF2B5EF4-FFF2-40B4-BE49-F238E27FC236}">
                <a16:creationId xmlns:a16="http://schemas.microsoft.com/office/drawing/2014/main" id="{C6B24785-553F-42CB-A85C-A49C12E5D524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F55F12F2-D2D0-49C0-B3B9-1BEDAAADB310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E67E5090-BC58-408C-B176-82EFF0867A34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24F43482-8FB2-4398-9D62-0BBDE5D4492C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2C7F9E6-55D6-4557-A16F-3D1F82748787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6B35BA12-1DC1-4C95-9DFC-5883704819F8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64335001"/>
      </p:ext>
    </p:extLst>
  </p:cSld>
  <p:clrMapOvr>
    <a:masterClrMapping/>
  </p:clrMapOvr>
  <p:transition spd="slow">
    <p:wipe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oup 17">
            <a:extLst>
              <a:ext uri="{FF2B5EF4-FFF2-40B4-BE49-F238E27FC236}">
                <a16:creationId xmlns:a16="http://schemas.microsoft.com/office/drawing/2014/main" id="{D53D2E12-AD6B-4371-9BAC-DD8136E64DE5}"/>
              </a:ext>
            </a:extLst>
          </p:cNvPr>
          <p:cNvGrpSpPr/>
          <p:nvPr/>
        </p:nvGrpSpPr>
        <p:grpSpPr>
          <a:xfrm rot="5400000">
            <a:off x="1368460" y="2537101"/>
            <a:ext cx="3778948" cy="3150646"/>
            <a:chOff x="6598146" y="4019827"/>
            <a:chExt cx="6280748" cy="5236485"/>
          </a:xfrm>
        </p:grpSpPr>
        <p:sp>
          <p:nvSpPr>
            <p:cNvPr id="22" name="Shape 28220">
              <a:extLst>
                <a:ext uri="{FF2B5EF4-FFF2-40B4-BE49-F238E27FC236}">
                  <a16:creationId xmlns:a16="http://schemas.microsoft.com/office/drawing/2014/main" id="{A5654758-95DC-49D5-8A8F-3CBA8A8CF7B2}"/>
                </a:ext>
              </a:extLst>
            </p:cNvPr>
            <p:cNvSpPr/>
            <p:nvPr/>
          </p:nvSpPr>
          <p:spPr>
            <a:xfrm>
              <a:off x="7409539" y="7725955"/>
              <a:ext cx="4733355" cy="1530357"/>
            </a:xfrm>
            <a:prstGeom prst="ellipse">
              <a:avLst/>
            </a:prstGeom>
            <a:solidFill>
              <a:schemeClr val="accent1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  <p:sp>
          <p:nvSpPr>
            <p:cNvPr id="23" name="Shape 28221">
              <a:extLst>
                <a:ext uri="{FF2B5EF4-FFF2-40B4-BE49-F238E27FC236}">
                  <a16:creationId xmlns:a16="http://schemas.microsoft.com/office/drawing/2014/main" id="{3C192930-7CF1-40D7-A6A7-5B58A7F29D7D}"/>
                </a:ext>
              </a:extLst>
            </p:cNvPr>
            <p:cNvSpPr/>
            <p:nvPr/>
          </p:nvSpPr>
          <p:spPr>
            <a:xfrm>
              <a:off x="7409539" y="8394274"/>
              <a:ext cx="4733355" cy="8562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17007"/>
                  </a:moveTo>
                  <a:cubicBezTo>
                    <a:pt x="5270" y="17007"/>
                    <a:pt x="711" y="9579"/>
                    <a:pt x="76" y="0"/>
                  </a:cubicBezTo>
                  <a:cubicBezTo>
                    <a:pt x="26" y="753"/>
                    <a:pt x="0" y="1519"/>
                    <a:pt x="0" y="2296"/>
                  </a:cubicBezTo>
                  <a:cubicBezTo>
                    <a:pt x="0" y="12957"/>
                    <a:pt x="4835" y="21600"/>
                    <a:pt x="10800" y="21600"/>
                  </a:cubicBezTo>
                  <a:cubicBezTo>
                    <a:pt x="16765" y="21600"/>
                    <a:pt x="21600" y="12957"/>
                    <a:pt x="21600" y="2296"/>
                  </a:cubicBezTo>
                  <a:cubicBezTo>
                    <a:pt x="21600" y="1519"/>
                    <a:pt x="21574" y="753"/>
                    <a:pt x="21524" y="0"/>
                  </a:cubicBezTo>
                  <a:cubicBezTo>
                    <a:pt x="20889" y="9579"/>
                    <a:pt x="16330" y="17007"/>
                    <a:pt x="10800" y="17007"/>
                  </a:cubicBezTo>
                  <a:close/>
                </a:path>
              </a:pathLst>
            </a:custGeom>
            <a:solidFill>
              <a:srgbClr val="000000">
                <a:alpha val="3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  <p:sp>
          <p:nvSpPr>
            <p:cNvPr id="35" name="Shape 28224">
              <a:extLst>
                <a:ext uri="{FF2B5EF4-FFF2-40B4-BE49-F238E27FC236}">
                  <a16:creationId xmlns:a16="http://schemas.microsoft.com/office/drawing/2014/main" id="{E62F769E-BCD1-4FA1-9E82-BE4B39B8C489}"/>
                </a:ext>
              </a:extLst>
            </p:cNvPr>
            <p:cNvSpPr/>
            <p:nvPr/>
          </p:nvSpPr>
          <p:spPr>
            <a:xfrm>
              <a:off x="6966104" y="6571586"/>
              <a:ext cx="5627433" cy="1819429"/>
            </a:xfrm>
            <a:prstGeom prst="ellipse">
              <a:avLst/>
            </a:prstGeom>
            <a:solidFill>
              <a:schemeClr val="accent2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  <p:sp>
          <p:nvSpPr>
            <p:cNvPr id="38" name="Shape 28225">
              <a:extLst>
                <a:ext uri="{FF2B5EF4-FFF2-40B4-BE49-F238E27FC236}">
                  <a16:creationId xmlns:a16="http://schemas.microsoft.com/office/drawing/2014/main" id="{33103FBC-C240-4314-BACC-818C4331BECC}"/>
                </a:ext>
              </a:extLst>
            </p:cNvPr>
            <p:cNvSpPr/>
            <p:nvPr/>
          </p:nvSpPr>
          <p:spPr>
            <a:xfrm>
              <a:off x="6966104" y="7371544"/>
              <a:ext cx="5627433" cy="10179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17007"/>
                  </a:moveTo>
                  <a:cubicBezTo>
                    <a:pt x="5270" y="17007"/>
                    <a:pt x="711" y="9579"/>
                    <a:pt x="76" y="0"/>
                  </a:cubicBezTo>
                  <a:cubicBezTo>
                    <a:pt x="26" y="753"/>
                    <a:pt x="0" y="1519"/>
                    <a:pt x="0" y="2296"/>
                  </a:cubicBezTo>
                  <a:cubicBezTo>
                    <a:pt x="0" y="12957"/>
                    <a:pt x="4835" y="21600"/>
                    <a:pt x="10800" y="21600"/>
                  </a:cubicBezTo>
                  <a:cubicBezTo>
                    <a:pt x="16765" y="21600"/>
                    <a:pt x="21600" y="12957"/>
                    <a:pt x="21600" y="2296"/>
                  </a:cubicBezTo>
                  <a:cubicBezTo>
                    <a:pt x="21600" y="1519"/>
                    <a:pt x="21574" y="753"/>
                    <a:pt x="21524" y="0"/>
                  </a:cubicBezTo>
                  <a:cubicBezTo>
                    <a:pt x="20889" y="9579"/>
                    <a:pt x="16330" y="17007"/>
                    <a:pt x="10800" y="17007"/>
                  </a:cubicBezTo>
                  <a:close/>
                </a:path>
              </a:pathLst>
            </a:custGeom>
            <a:solidFill>
              <a:srgbClr val="000000">
                <a:alpha val="3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  <p:sp>
          <p:nvSpPr>
            <p:cNvPr id="39" name="Shape 28228">
              <a:extLst>
                <a:ext uri="{FF2B5EF4-FFF2-40B4-BE49-F238E27FC236}">
                  <a16:creationId xmlns:a16="http://schemas.microsoft.com/office/drawing/2014/main" id="{52A0325A-A0BA-4FF5-8DE9-9DC8FC67493B}"/>
                </a:ext>
              </a:extLst>
            </p:cNvPr>
            <p:cNvSpPr/>
            <p:nvPr/>
          </p:nvSpPr>
          <p:spPr>
            <a:xfrm>
              <a:off x="6598146" y="5508354"/>
              <a:ext cx="6280748" cy="2030651"/>
            </a:xfrm>
            <a:prstGeom prst="ellipse">
              <a:avLst/>
            </a:prstGeom>
            <a:solidFill>
              <a:schemeClr val="accent3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  <p:sp>
          <p:nvSpPr>
            <p:cNvPr id="40" name="Shape 28229">
              <a:extLst>
                <a:ext uri="{FF2B5EF4-FFF2-40B4-BE49-F238E27FC236}">
                  <a16:creationId xmlns:a16="http://schemas.microsoft.com/office/drawing/2014/main" id="{CEFE1B19-1C54-4C88-BB5A-7D9DBE1A7ED3}"/>
                </a:ext>
              </a:extLst>
            </p:cNvPr>
            <p:cNvSpPr/>
            <p:nvPr/>
          </p:nvSpPr>
          <p:spPr>
            <a:xfrm>
              <a:off x="6598146" y="6399445"/>
              <a:ext cx="6280748" cy="11361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17007"/>
                  </a:moveTo>
                  <a:cubicBezTo>
                    <a:pt x="5270" y="17007"/>
                    <a:pt x="711" y="9579"/>
                    <a:pt x="76" y="0"/>
                  </a:cubicBezTo>
                  <a:cubicBezTo>
                    <a:pt x="26" y="753"/>
                    <a:pt x="0" y="1519"/>
                    <a:pt x="0" y="2296"/>
                  </a:cubicBezTo>
                  <a:cubicBezTo>
                    <a:pt x="0" y="12958"/>
                    <a:pt x="4835" y="21600"/>
                    <a:pt x="10800" y="21600"/>
                  </a:cubicBezTo>
                  <a:cubicBezTo>
                    <a:pt x="16765" y="21600"/>
                    <a:pt x="21600" y="12958"/>
                    <a:pt x="21600" y="2296"/>
                  </a:cubicBezTo>
                  <a:cubicBezTo>
                    <a:pt x="21600" y="1519"/>
                    <a:pt x="21574" y="753"/>
                    <a:pt x="21524" y="0"/>
                  </a:cubicBezTo>
                  <a:cubicBezTo>
                    <a:pt x="20889" y="9579"/>
                    <a:pt x="16330" y="17007"/>
                    <a:pt x="10800" y="17007"/>
                  </a:cubicBezTo>
                  <a:close/>
                </a:path>
              </a:pathLst>
            </a:custGeom>
            <a:solidFill>
              <a:srgbClr val="000000">
                <a:alpha val="3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  <p:sp>
          <p:nvSpPr>
            <p:cNvPr id="41" name="Shape 28232">
              <a:extLst>
                <a:ext uri="{FF2B5EF4-FFF2-40B4-BE49-F238E27FC236}">
                  <a16:creationId xmlns:a16="http://schemas.microsoft.com/office/drawing/2014/main" id="{4026164E-B1BB-4650-96EF-2E75A0B2D4E0}"/>
                </a:ext>
              </a:extLst>
            </p:cNvPr>
            <p:cNvSpPr/>
            <p:nvPr/>
          </p:nvSpPr>
          <p:spPr>
            <a:xfrm>
              <a:off x="6966104" y="4708396"/>
              <a:ext cx="5627433" cy="1819438"/>
            </a:xfrm>
            <a:prstGeom prst="ellipse">
              <a:avLst/>
            </a:prstGeom>
            <a:solidFill>
              <a:schemeClr val="accent4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  <p:sp>
          <p:nvSpPr>
            <p:cNvPr id="42" name="Shape 28233">
              <a:extLst>
                <a:ext uri="{FF2B5EF4-FFF2-40B4-BE49-F238E27FC236}">
                  <a16:creationId xmlns:a16="http://schemas.microsoft.com/office/drawing/2014/main" id="{BA125DEA-BA32-4C30-993F-A6A5352F855E}"/>
                </a:ext>
              </a:extLst>
            </p:cNvPr>
            <p:cNvSpPr/>
            <p:nvPr/>
          </p:nvSpPr>
          <p:spPr>
            <a:xfrm>
              <a:off x="6966104" y="5508354"/>
              <a:ext cx="5627433" cy="10179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17007"/>
                  </a:moveTo>
                  <a:cubicBezTo>
                    <a:pt x="5270" y="17007"/>
                    <a:pt x="711" y="9578"/>
                    <a:pt x="76" y="0"/>
                  </a:cubicBezTo>
                  <a:cubicBezTo>
                    <a:pt x="26" y="753"/>
                    <a:pt x="0" y="1519"/>
                    <a:pt x="0" y="2296"/>
                  </a:cubicBezTo>
                  <a:cubicBezTo>
                    <a:pt x="0" y="12957"/>
                    <a:pt x="4835" y="21600"/>
                    <a:pt x="10800" y="21600"/>
                  </a:cubicBezTo>
                  <a:cubicBezTo>
                    <a:pt x="16765" y="21600"/>
                    <a:pt x="21600" y="12957"/>
                    <a:pt x="21600" y="2296"/>
                  </a:cubicBezTo>
                  <a:cubicBezTo>
                    <a:pt x="21600" y="1519"/>
                    <a:pt x="21574" y="753"/>
                    <a:pt x="21524" y="0"/>
                  </a:cubicBezTo>
                  <a:cubicBezTo>
                    <a:pt x="20889" y="9578"/>
                    <a:pt x="16330" y="17007"/>
                    <a:pt x="10800" y="17007"/>
                  </a:cubicBezTo>
                  <a:close/>
                </a:path>
              </a:pathLst>
            </a:custGeom>
            <a:solidFill>
              <a:srgbClr val="000000">
                <a:alpha val="3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  <p:sp>
          <p:nvSpPr>
            <p:cNvPr id="43" name="Shape 28236">
              <a:extLst>
                <a:ext uri="{FF2B5EF4-FFF2-40B4-BE49-F238E27FC236}">
                  <a16:creationId xmlns:a16="http://schemas.microsoft.com/office/drawing/2014/main" id="{4B9F43C6-9E46-4CB3-9B3B-EE49C642DDEB}"/>
                </a:ext>
              </a:extLst>
            </p:cNvPr>
            <p:cNvSpPr/>
            <p:nvPr/>
          </p:nvSpPr>
          <p:spPr>
            <a:xfrm>
              <a:off x="7409539" y="4019827"/>
              <a:ext cx="4733355" cy="1530366"/>
            </a:xfrm>
            <a:prstGeom prst="ellipse">
              <a:avLst/>
            </a:prstGeom>
            <a:solidFill>
              <a:schemeClr val="accent5">
                <a:alpha val="80000"/>
              </a:scheme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  <p:sp>
          <p:nvSpPr>
            <p:cNvPr id="44" name="Shape 28237">
              <a:extLst>
                <a:ext uri="{FF2B5EF4-FFF2-40B4-BE49-F238E27FC236}">
                  <a16:creationId xmlns:a16="http://schemas.microsoft.com/office/drawing/2014/main" id="{D7C4486D-8C27-4B40-966A-5E3A41A0E882}"/>
                </a:ext>
              </a:extLst>
            </p:cNvPr>
            <p:cNvSpPr/>
            <p:nvPr/>
          </p:nvSpPr>
          <p:spPr>
            <a:xfrm>
              <a:off x="7409539" y="4698271"/>
              <a:ext cx="4733355" cy="8562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10800" y="17007"/>
                  </a:moveTo>
                  <a:cubicBezTo>
                    <a:pt x="5270" y="17007"/>
                    <a:pt x="711" y="9578"/>
                    <a:pt x="76" y="0"/>
                  </a:cubicBezTo>
                  <a:cubicBezTo>
                    <a:pt x="26" y="753"/>
                    <a:pt x="0" y="1519"/>
                    <a:pt x="0" y="2297"/>
                  </a:cubicBezTo>
                  <a:cubicBezTo>
                    <a:pt x="0" y="12958"/>
                    <a:pt x="4835" y="21600"/>
                    <a:pt x="10800" y="21600"/>
                  </a:cubicBezTo>
                  <a:cubicBezTo>
                    <a:pt x="16765" y="21600"/>
                    <a:pt x="21600" y="12958"/>
                    <a:pt x="21600" y="2297"/>
                  </a:cubicBezTo>
                  <a:cubicBezTo>
                    <a:pt x="21600" y="1519"/>
                    <a:pt x="21574" y="753"/>
                    <a:pt x="21524" y="0"/>
                  </a:cubicBezTo>
                  <a:cubicBezTo>
                    <a:pt x="20889" y="9578"/>
                    <a:pt x="16330" y="17007"/>
                    <a:pt x="10800" y="17007"/>
                  </a:cubicBezTo>
                  <a:close/>
                </a:path>
              </a:pathLst>
            </a:custGeom>
            <a:solidFill>
              <a:srgbClr val="000000">
                <a:alpha val="3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30434" tIns="30434" rIns="30434" bIns="30434" numCol="1" anchor="ctr">
              <a:noAutofit/>
            </a:bodyPr>
            <a:lstStyle/>
            <a:p>
              <a:pPr defTabSz="36518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  <a:latin typeface="Gill Sans"/>
                  <a:ea typeface="Gill Sans"/>
                  <a:cs typeface="Gill Sans"/>
                  <a:sym typeface="Gill Sans"/>
                </a:defRPr>
              </a:pPr>
              <a:endParaRPr sz="2396"/>
            </a:p>
          </p:txBody>
        </p:sp>
      </p:grpSp>
      <p:sp>
        <p:nvSpPr>
          <p:cNvPr id="19" name="Rectangle 18">
            <a:extLst>
              <a:ext uri="{FF2B5EF4-FFF2-40B4-BE49-F238E27FC236}">
                <a16:creationId xmlns:a16="http://schemas.microsoft.com/office/drawing/2014/main" id="{AE0F9CAE-6F7B-4C72-8FBC-92D10A9D8265}"/>
              </a:ext>
            </a:extLst>
          </p:cNvPr>
          <p:cNvSpPr/>
          <p:nvPr/>
        </p:nvSpPr>
        <p:spPr>
          <a:xfrm>
            <a:off x="6096000" y="2982211"/>
            <a:ext cx="4746171" cy="9634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A wonderful serenity has taken possession of my entire soul, like these sweet mornings of spring which I enjoy with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 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serenity has taken possession of my entire soul, like these sweet mornings of spring which serenity has taken possession of my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.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  <a:cs typeface="Rubik" panose="00000500000000000000" pitchFamily="2" charset="-79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9092EDC3-3FEC-43D8-AF73-A2E410713ACE}"/>
              </a:ext>
            </a:extLst>
          </p:cNvPr>
          <p:cNvSpPr txBox="1"/>
          <p:nvPr/>
        </p:nvSpPr>
        <p:spPr>
          <a:xfrm>
            <a:off x="6171568" y="5145401"/>
            <a:ext cx="1747012" cy="307777"/>
          </a:xfrm>
          <a:prstGeom prst="rect">
            <a:avLst/>
          </a:prstGeom>
          <a:solidFill>
            <a:schemeClr val="accent4"/>
          </a:solidFill>
        </p:spPr>
        <p:txBody>
          <a:bodyPr wrap="square" rtlCol="0">
            <a:spAutoFit/>
          </a:bodyPr>
          <a:lstStyle/>
          <a:p>
            <a:pPr algn="ctr"/>
            <a:r>
              <a:rPr lang="id-ID" sz="1400" spc="3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More Options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AC2A8910-F2E6-48E1-AEB3-5A2639152B85}"/>
              </a:ext>
            </a:extLst>
          </p:cNvPr>
          <p:cNvSpPr/>
          <p:nvPr/>
        </p:nvSpPr>
        <p:spPr>
          <a:xfrm>
            <a:off x="6095999" y="4007448"/>
            <a:ext cx="4746171" cy="74180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A wonderful serenity has taken possession of my entire soul, like these sweet mornings of spring which I enjoy with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 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  <a:cs typeface="Rubik" panose="00000500000000000000" pitchFamily="2" charset="-79"/>
              </a:rPr>
              <a:t>serenity has taken possession of my entire soul, like these sweet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A7852168-0B0E-4A03-BD5A-DAB661B2EB00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E44458A4-5533-45B6-AD6B-1D58123920DE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256787D4-9B14-4FCF-9C0C-3DBCD92C123D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>
            <a:extLst>
              <a:ext uri="{FF2B5EF4-FFF2-40B4-BE49-F238E27FC236}">
                <a16:creationId xmlns:a16="http://schemas.microsoft.com/office/drawing/2014/main" id="{AF9BA4E9-5F13-45E7-B645-8791BB2509EC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36" name="TextBox 36">
            <a:extLst>
              <a:ext uri="{FF2B5EF4-FFF2-40B4-BE49-F238E27FC236}">
                <a16:creationId xmlns:a16="http://schemas.microsoft.com/office/drawing/2014/main" id="{400743EB-3DF2-422D-8AD5-DB64CBAEFB31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37" name="Shape 5412">
            <a:extLst>
              <a:ext uri="{FF2B5EF4-FFF2-40B4-BE49-F238E27FC236}">
                <a16:creationId xmlns:a16="http://schemas.microsoft.com/office/drawing/2014/main" id="{CD54EAC4-5489-43B8-AA40-AED0CF3F7111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EC8BD89C-D8E8-4D02-B2F5-AC93C2708752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6" name="Shape 5412">
            <a:extLst>
              <a:ext uri="{FF2B5EF4-FFF2-40B4-BE49-F238E27FC236}">
                <a16:creationId xmlns:a16="http://schemas.microsoft.com/office/drawing/2014/main" id="{9299111C-864D-4CA5-BD9D-8F2D9806914A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222BB900-FB6A-47FB-984C-53499D06FA4C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8" name="Shape 5412">
            <a:extLst>
              <a:ext uri="{FF2B5EF4-FFF2-40B4-BE49-F238E27FC236}">
                <a16:creationId xmlns:a16="http://schemas.microsoft.com/office/drawing/2014/main" id="{008774A9-247E-4D6A-B251-3547D6CE60A8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75B85173-5273-449B-80D9-163EC28E622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35E3B986-AEA9-4CA4-899B-309A4DB1BA8E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6BA7418E-1079-4E50-BE18-B4D42AF8CD57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7E6D86EC-AF86-4904-A342-1F52A24CC467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7ABFF825-53F4-47BE-AB6B-9FF97B130E1D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47538855"/>
      </p:ext>
    </p:extLst>
  </p:cSld>
  <p:clrMapOvr>
    <a:masterClrMapping/>
  </p:clrMapOvr>
  <p:transition spd="slow">
    <p:wipe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>
            <a:extLst>
              <a:ext uri="{FF2B5EF4-FFF2-40B4-BE49-F238E27FC236}">
                <a16:creationId xmlns:a16="http://schemas.microsoft.com/office/drawing/2014/main" id="{77020A0F-AC42-43DC-9665-8B20A858E608}"/>
              </a:ext>
            </a:extLst>
          </p:cNvPr>
          <p:cNvGrpSpPr/>
          <p:nvPr/>
        </p:nvGrpSpPr>
        <p:grpSpPr>
          <a:xfrm>
            <a:off x="6301947" y="1846226"/>
            <a:ext cx="4424926" cy="4425954"/>
            <a:chOff x="1562712" y="2309153"/>
            <a:chExt cx="3485530" cy="3486340"/>
          </a:xfrm>
        </p:grpSpPr>
        <p:grpSp>
          <p:nvGrpSpPr>
            <p:cNvPr id="42" name="Group 41">
              <a:extLst>
                <a:ext uri="{FF2B5EF4-FFF2-40B4-BE49-F238E27FC236}">
                  <a16:creationId xmlns:a16="http://schemas.microsoft.com/office/drawing/2014/main" id="{F82EF1FE-B839-42E7-B496-4EFE72565BB6}"/>
                </a:ext>
              </a:extLst>
            </p:cNvPr>
            <p:cNvGrpSpPr/>
            <p:nvPr/>
          </p:nvGrpSpPr>
          <p:grpSpPr>
            <a:xfrm>
              <a:off x="2007822" y="2770162"/>
              <a:ext cx="2615823" cy="2599836"/>
              <a:chOff x="1950922" y="2770162"/>
              <a:chExt cx="2615823" cy="2599836"/>
            </a:xfrm>
          </p:grpSpPr>
          <p:sp>
            <p:nvSpPr>
              <p:cNvPr id="14" name="Freeform: Shape 13">
                <a:extLst>
                  <a:ext uri="{FF2B5EF4-FFF2-40B4-BE49-F238E27FC236}">
                    <a16:creationId xmlns:a16="http://schemas.microsoft.com/office/drawing/2014/main" id="{872D853B-5501-4A61-9310-5B934679D4B7}"/>
                  </a:ext>
                </a:extLst>
              </p:cNvPr>
              <p:cNvSpPr/>
              <p:nvPr/>
            </p:nvSpPr>
            <p:spPr>
              <a:xfrm>
                <a:off x="3258356" y="4052323"/>
                <a:ext cx="1308389" cy="1317675"/>
              </a:xfrm>
              <a:custGeom>
                <a:avLst/>
                <a:gdLst>
                  <a:gd name="connsiteX0" fmla="*/ 0 w 1308389"/>
                  <a:gd name="connsiteY0" fmla="*/ 0 h 1317675"/>
                  <a:gd name="connsiteX1" fmla="*/ 1308389 w 1308389"/>
                  <a:gd name="connsiteY1" fmla="*/ 0 h 1317675"/>
                  <a:gd name="connsiteX2" fmla="*/ 1308389 w 1308389"/>
                  <a:gd name="connsiteY2" fmla="*/ 1 h 1317675"/>
                  <a:gd name="connsiteX3" fmla="*/ 124997 w 1308389"/>
                  <a:gd name="connsiteY3" fmla="*/ 1311363 h 1317675"/>
                  <a:gd name="connsiteX4" fmla="*/ 0 w 1308389"/>
                  <a:gd name="connsiteY4" fmla="*/ 1317675 h 13176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08389" h="1317675">
                    <a:moveTo>
                      <a:pt x="0" y="0"/>
                    </a:moveTo>
                    <a:lnTo>
                      <a:pt x="1308389" y="0"/>
                    </a:lnTo>
                    <a:lnTo>
                      <a:pt x="1308389" y="1"/>
                    </a:lnTo>
                    <a:cubicBezTo>
                      <a:pt x="1308389" y="682505"/>
                      <a:pt x="789691" y="1243859"/>
                      <a:pt x="124997" y="1311363"/>
                    </a:cubicBezTo>
                    <a:lnTo>
                      <a:pt x="0" y="1317675"/>
                    </a:ln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5" name="Freeform: Shape 14">
                <a:extLst>
                  <a:ext uri="{FF2B5EF4-FFF2-40B4-BE49-F238E27FC236}">
                    <a16:creationId xmlns:a16="http://schemas.microsoft.com/office/drawing/2014/main" id="{9B5B5E4C-D5FF-4390-B261-31C2A19841B6}"/>
                  </a:ext>
                </a:extLst>
              </p:cNvPr>
              <p:cNvSpPr/>
              <p:nvPr/>
            </p:nvSpPr>
            <p:spPr>
              <a:xfrm flipH="1">
                <a:off x="1953067" y="4052323"/>
                <a:ext cx="1308389" cy="1317675"/>
              </a:xfrm>
              <a:custGeom>
                <a:avLst/>
                <a:gdLst>
                  <a:gd name="connsiteX0" fmla="*/ 0 w 1308389"/>
                  <a:gd name="connsiteY0" fmla="*/ 0 h 1317675"/>
                  <a:gd name="connsiteX1" fmla="*/ 1308389 w 1308389"/>
                  <a:gd name="connsiteY1" fmla="*/ 0 h 1317675"/>
                  <a:gd name="connsiteX2" fmla="*/ 1308389 w 1308389"/>
                  <a:gd name="connsiteY2" fmla="*/ 1 h 1317675"/>
                  <a:gd name="connsiteX3" fmla="*/ 124997 w 1308389"/>
                  <a:gd name="connsiteY3" fmla="*/ 1311363 h 1317675"/>
                  <a:gd name="connsiteX4" fmla="*/ 0 w 1308389"/>
                  <a:gd name="connsiteY4" fmla="*/ 1317675 h 13176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08389" h="1317675">
                    <a:moveTo>
                      <a:pt x="0" y="0"/>
                    </a:moveTo>
                    <a:lnTo>
                      <a:pt x="1308389" y="0"/>
                    </a:lnTo>
                    <a:lnTo>
                      <a:pt x="1308389" y="1"/>
                    </a:lnTo>
                    <a:cubicBezTo>
                      <a:pt x="1308389" y="682505"/>
                      <a:pt x="789691" y="1243859"/>
                      <a:pt x="124997" y="1311363"/>
                    </a:cubicBezTo>
                    <a:lnTo>
                      <a:pt x="0" y="1317675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8" name="Freeform: Shape 17">
                <a:extLst>
                  <a:ext uri="{FF2B5EF4-FFF2-40B4-BE49-F238E27FC236}">
                    <a16:creationId xmlns:a16="http://schemas.microsoft.com/office/drawing/2014/main" id="{F6FA695C-51F7-4F4D-AB8D-7A5A40D4D565}"/>
                  </a:ext>
                </a:extLst>
              </p:cNvPr>
              <p:cNvSpPr/>
              <p:nvPr/>
            </p:nvSpPr>
            <p:spPr>
              <a:xfrm flipV="1">
                <a:off x="3256211" y="2770162"/>
                <a:ext cx="1308389" cy="1317675"/>
              </a:xfrm>
              <a:custGeom>
                <a:avLst/>
                <a:gdLst>
                  <a:gd name="connsiteX0" fmla="*/ 0 w 1308389"/>
                  <a:gd name="connsiteY0" fmla="*/ 0 h 1317675"/>
                  <a:gd name="connsiteX1" fmla="*/ 1308389 w 1308389"/>
                  <a:gd name="connsiteY1" fmla="*/ 0 h 1317675"/>
                  <a:gd name="connsiteX2" fmla="*/ 1308389 w 1308389"/>
                  <a:gd name="connsiteY2" fmla="*/ 1 h 1317675"/>
                  <a:gd name="connsiteX3" fmla="*/ 124997 w 1308389"/>
                  <a:gd name="connsiteY3" fmla="*/ 1311363 h 1317675"/>
                  <a:gd name="connsiteX4" fmla="*/ 0 w 1308389"/>
                  <a:gd name="connsiteY4" fmla="*/ 1317675 h 13176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08389" h="1317675">
                    <a:moveTo>
                      <a:pt x="0" y="0"/>
                    </a:moveTo>
                    <a:lnTo>
                      <a:pt x="1308389" y="0"/>
                    </a:lnTo>
                    <a:lnTo>
                      <a:pt x="1308389" y="1"/>
                    </a:lnTo>
                    <a:cubicBezTo>
                      <a:pt x="1308389" y="682505"/>
                      <a:pt x="789691" y="1243859"/>
                      <a:pt x="124997" y="1311363"/>
                    </a:cubicBezTo>
                    <a:lnTo>
                      <a:pt x="0" y="1317675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latin typeface="Times New Roman" panose="02020603050405020304" pitchFamily="18" charset="0"/>
                </a:endParaRPr>
              </a:p>
            </p:txBody>
          </p:sp>
          <p:sp>
            <p:nvSpPr>
              <p:cNvPr id="19" name="Freeform: Shape 18">
                <a:extLst>
                  <a:ext uri="{FF2B5EF4-FFF2-40B4-BE49-F238E27FC236}">
                    <a16:creationId xmlns:a16="http://schemas.microsoft.com/office/drawing/2014/main" id="{9766D74E-42EC-4A8F-AE16-38A132EED985}"/>
                  </a:ext>
                </a:extLst>
              </p:cNvPr>
              <p:cNvSpPr/>
              <p:nvPr/>
            </p:nvSpPr>
            <p:spPr>
              <a:xfrm flipH="1" flipV="1">
                <a:off x="1950922" y="2770162"/>
                <a:ext cx="1308389" cy="1317675"/>
              </a:xfrm>
              <a:custGeom>
                <a:avLst/>
                <a:gdLst>
                  <a:gd name="connsiteX0" fmla="*/ 0 w 1308389"/>
                  <a:gd name="connsiteY0" fmla="*/ 0 h 1317675"/>
                  <a:gd name="connsiteX1" fmla="*/ 1308389 w 1308389"/>
                  <a:gd name="connsiteY1" fmla="*/ 0 h 1317675"/>
                  <a:gd name="connsiteX2" fmla="*/ 1308389 w 1308389"/>
                  <a:gd name="connsiteY2" fmla="*/ 1 h 1317675"/>
                  <a:gd name="connsiteX3" fmla="*/ 124997 w 1308389"/>
                  <a:gd name="connsiteY3" fmla="*/ 1311363 h 1317675"/>
                  <a:gd name="connsiteX4" fmla="*/ 0 w 1308389"/>
                  <a:gd name="connsiteY4" fmla="*/ 1317675 h 13176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308389" h="1317675">
                    <a:moveTo>
                      <a:pt x="0" y="0"/>
                    </a:moveTo>
                    <a:lnTo>
                      <a:pt x="1308389" y="0"/>
                    </a:lnTo>
                    <a:lnTo>
                      <a:pt x="1308389" y="1"/>
                    </a:lnTo>
                    <a:cubicBezTo>
                      <a:pt x="1308389" y="682505"/>
                      <a:pt x="789691" y="1243859"/>
                      <a:pt x="124997" y="1311363"/>
                    </a:cubicBezTo>
                    <a:lnTo>
                      <a:pt x="0" y="1317675"/>
                    </a:lnTo>
                    <a:close/>
                  </a:path>
                </a:pathLst>
              </a:cu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 dirty="0">
                  <a:latin typeface="Times New Roman" panose="02020603050405020304" pitchFamily="18" charset="0"/>
                </a:endParaRPr>
              </a:p>
            </p:txBody>
          </p:sp>
        </p:grpSp>
        <p:sp>
          <p:nvSpPr>
            <p:cNvPr id="20" name="Freeform 6">
              <a:extLst>
                <a:ext uri="{FF2B5EF4-FFF2-40B4-BE49-F238E27FC236}">
                  <a16:creationId xmlns:a16="http://schemas.microsoft.com/office/drawing/2014/main" id="{D801D788-B26F-4D62-8BAA-6045C09BED1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562712" y="2309153"/>
              <a:ext cx="3485530" cy="3486340"/>
            </a:xfrm>
            <a:custGeom>
              <a:avLst/>
              <a:gdLst>
                <a:gd name="T0" fmla="*/ 937 w 1003"/>
                <a:gd name="T1" fmla="*/ 400 h 1003"/>
                <a:gd name="T2" fmla="*/ 898 w 1003"/>
                <a:gd name="T3" fmla="*/ 400 h 1003"/>
                <a:gd name="T4" fmla="*/ 853 w 1003"/>
                <a:gd name="T5" fmla="*/ 293 h 1003"/>
                <a:gd name="T6" fmla="*/ 881 w 1003"/>
                <a:gd name="T7" fmla="*/ 265 h 1003"/>
                <a:gd name="T8" fmla="*/ 900 w 1003"/>
                <a:gd name="T9" fmla="*/ 218 h 1003"/>
                <a:gd name="T10" fmla="*/ 881 w 1003"/>
                <a:gd name="T11" fmla="*/ 171 h 1003"/>
                <a:gd name="T12" fmla="*/ 832 w 1003"/>
                <a:gd name="T13" fmla="*/ 122 h 1003"/>
                <a:gd name="T14" fmla="*/ 738 w 1003"/>
                <a:gd name="T15" fmla="*/ 122 h 1003"/>
                <a:gd name="T16" fmla="*/ 710 w 1003"/>
                <a:gd name="T17" fmla="*/ 150 h 1003"/>
                <a:gd name="T18" fmla="*/ 603 w 1003"/>
                <a:gd name="T19" fmla="*/ 106 h 1003"/>
                <a:gd name="T20" fmla="*/ 603 w 1003"/>
                <a:gd name="T21" fmla="*/ 66 h 1003"/>
                <a:gd name="T22" fmla="*/ 536 w 1003"/>
                <a:gd name="T23" fmla="*/ 0 h 1003"/>
                <a:gd name="T24" fmla="*/ 467 w 1003"/>
                <a:gd name="T25" fmla="*/ 0 h 1003"/>
                <a:gd name="T26" fmla="*/ 400 w 1003"/>
                <a:gd name="T27" fmla="*/ 66 h 1003"/>
                <a:gd name="T28" fmla="*/ 400 w 1003"/>
                <a:gd name="T29" fmla="*/ 105 h 1003"/>
                <a:gd name="T30" fmla="*/ 294 w 1003"/>
                <a:gd name="T31" fmla="*/ 150 h 1003"/>
                <a:gd name="T32" fmla="*/ 266 w 1003"/>
                <a:gd name="T33" fmla="*/ 122 h 1003"/>
                <a:gd name="T34" fmla="*/ 172 w 1003"/>
                <a:gd name="T35" fmla="*/ 122 h 1003"/>
                <a:gd name="T36" fmla="*/ 123 w 1003"/>
                <a:gd name="T37" fmla="*/ 171 h 1003"/>
                <a:gd name="T38" fmla="*/ 103 w 1003"/>
                <a:gd name="T39" fmla="*/ 218 h 1003"/>
                <a:gd name="T40" fmla="*/ 123 w 1003"/>
                <a:gd name="T41" fmla="*/ 265 h 1003"/>
                <a:gd name="T42" fmla="*/ 150 w 1003"/>
                <a:gd name="T43" fmla="*/ 293 h 1003"/>
                <a:gd name="T44" fmla="*/ 106 w 1003"/>
                <a:gd name="T45" fmla="*/ 400 h 1003"/>
                <a:gd name="T46" fmla="*/ 67 w 1003"/>
                <a:gd name="T47" fmla="*/ 400 h 1003"/>
                <a:gd name="T48" fmla="*/ 0 w 1003"/>
                <a:gd name="T49" fmla="*/ 467 h 1003"/>
                <a:gd name="T50" fmla="*/ 0 w 1003"/>
                <a:gd name="T51" fmla="*/ 536 h 1003"/>
                <a:gd name="T52" fmla="*/ 67 w 1003"/>
                <a:gd name="T53" fmla="*/ 603 h 1003"/>
                <a:gd name="T54" fmla="*/ 106 w 1003"/>
                <a:gd name="T55" fmla="*/ 603 h 1003"/>
                <a:gd name="T56" fmla="*/ 150 w 1003"/>
                <a:gd name="T57" fmla="*/ 709 h 1003"/>
                <a:gd name="T58" fmla="*/ 123 w 1003"/>
                <a:gd name="T59" fmla="*/ 737 h 1003"/>
                <a:gd name="T60" fmla="*/ 123 w 1003"/>
                <a:gd name="T61" fmla="*/ 831 h 1003"/>
                <a:gd name="T62" fmla="*/ 172 w 1003"/>
                <a:gd name="T63" fmla="*/ 880 h 1003"/>
                <a:gd name="T64" fmla="*/ 219 w 1003"/>
                <a:gd name="T65" fmla="*/ 900 h 1003"/>
                <a:gd name="T66" fmla="*/ 266 w 1003"/>
                <a:gd name="T67" fmla="*/ 880 h 1003"/>
                <a:gd name="T68" fmla="*/ 294 w 1003"/>
                <a:gd name="T69" fmla="*/ 853 h 1003"/>
                <a:gd name="T70" fmla="*/ 400 w 1003"/>
                <a:gd name="T71" fmla="*/ 897 h 1003"/>
                <a:gd name="T72" fmla="*/ 400 w 1003"/>
                <a:gd name="T73" fmla="*/ 936 h 1003"/>
                <a:gd name="T74" fmla="*/ 467 w 1003"/>
                <a:gd name="T75" fmla="*/ 1003 h 1003"/>
                <a:gd name="T76" fmla="*/ 536 w 1003"/>
                <a:gd name="T77" fmla="*/ 1003 h 1003"/>
                <a:gd name="T78" fmla="*/ 603 w 1003"/>
                <a:gd name="T79" fmla="*/ 936 h 1003"/>
                <a:gd name="T80" fmla="*/ 603 w 1003"/>
                <a:gd name="T81" fmla="*/ 897 h 1003"/>
                <a:gd name="T82" fmla="*/ 710 w 1003"/>
                <a:gd name="T83" fmla="*/ 853 h 1003"/>
                <a:gd name="T84" fmla="*/ 738 w 1003"/>
                <a:gd name="T85" fmla="*/ 880 h 1003"/>
                <a:gd name="T86" fmla="*/ 785 w 1003"/>
                <a:gd name="T87" fmla="*/ 900 h 1003"/>
                <a:gd name="T88" fmla="*/ 832 w 1003"/>
                <a:gd name="T89" fmla="*/ 880 h 1003"/>
                <a:gd name="T90" fmla="*/ 881 w 1003"/>
                <a:gd name="T91" fmla="*/ 831 h 1003"/>
                <a:gd name="T92" fmla="*/ 881 w 1003"/>
                <a:gd name="T93" fmla="*/ 737 h 1003"/>
                <a:gd name="T94" fmla="*/ 853 w 1003"/>
                <a:gd name="T95" fmla="*/ 709 h 1003"/>
                <a:gd name="T96" fmla="*/ 898 w 1003"/>
                <a:gd name="T97" fmla="*/ 603 h 1003"/>
                <a:gd name="T98" fmla="*/ 937 w 1003"/>
                <a:gd name="T99" fmla="*/ 603 h 1003"/>
                <a:gd name="T100" fmla="*/ 1003 w 1003"/>
                <a:gd name="T101" fmla="*/ 536 h 1003"/>
                <a:gd name="T102" fmla="*/ 1003 w 1003"/>
                <a:gd name="T103" fmla="*/ 467 h 1003"/>
                <a:gd name="T104" fmla="*/ 937 w 1003"/>
                <a:gd name="T105" fmla="*/ 400 h 1003"/>
                <a:gd name="T106" fmla="*/ 499 w 1003"/>
                <a:gd name="T107" fmla="*/ 837 h 1003"/>
                <a:gd name="T108" fmla="*/ 166 w 1003"/>
                <a:gd name="T109" fmla="*/ 504 h 1003"/>
                <a:gd name="T110" fmla="*/ 499 w 1003"/>
                <a:gd name="T111" fmla="*/ 172 h 1003"/>
                <a:gd name="T112" fmla="*/ 831 w 1003"/>
                <a:gd name="T113" fmla="*/ 504 h 1003"/>
                <a:gd name="T114" fmla="*/ 499 w 1003"/>
                <a:gd name="T115" fmla="*/ 837 h 10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003" h="1003">
                  <a:moveTo>
                    <a:pt x="937" y="400"/>
                  </a:moveTo>
                  <a:cubicBezTo>
                    <a:pt x="898" y="400"/>
                    <a:pt x="898" y="400"/>
                    <a:pt x="898" y="400"/>
                  </a:cubicBezTo>
                  <a:cubicBezTo>
                    <a:pt x="888" y="362"/>
                    <a:pt x="873" y="327"/>
                    <a:pt x="853" y="293"/>
                  </a:cubicBezTo>
                  <a:cubicBezTo>
                    <a:pt x="881" y="265"/>
                    <a:pt x="881" y="265"/>
                    <a:pt x="881" y="265"/>
                  </a:cubicBezTo>
                  <a:cubicBezTo>
                    <a:pt x="893" y="253"/>
                    <a:pt x="900" y="236"/>
                    <a:pt x="900" y="218"/>
                  </a:cubicBezTo>
                  <a:cubicBezTo>
                    <a:pt x="900" y="200"/>
                    <a:pt x="893" y="184"/>
                    <a:pt x="881" y="171"/>
                  </a:cubicBezTo>
                  <a:cubicBezTo>
                    <a:pt x="832" y="122"/>
                    <a:pt x="832" y="122"/>
                    <a:pt x="832" y="122"/>
                  </a:cubicBezTo>
                  <a:cubicBezTo>
                    <a:pt x="806" y="96"/>
                    <a:pt x="764" y="96"/>
                    <a:pt x="738" y="122"/>
                  </a:cubicBezTo>
                  <a:cubicBezTo>
                    <a:pt x="710" y="150"/>
                    <a:pt x="710" y="150"/>
                    <a:pt x="710" y="150"/>
                  </a:cubicBezTo>
                  <a:cubicBezTo>
                    <a:pt x="677" y="130"/>
                    <a:pt x="641" y="115"/>
                    <a:pt x="603" y="106"/>
                  </a:cubicBezTo>
                  <a:cubicBezTo>
                    <a:pt x="603" y="66"/>
                    <a:pt x="603" y="66"/>
                    <a:pt x="603" y="66"/>
                  </a:cubicBezTo>
                  <a:cubicBezTo>
                    <a:pt x="603" y="30"/>
                    <a:pt x="573" y="0"/>
                    <a:pt x="536" y="0"/>
                  </a:cubicBezTo>
                  <a:cubicBezTo>
                    <a:pt x="467" y="0"/>
                    <a:pt x="467" y="0"/>
                    <a:pt x="467" y="0"/>
                  </a:cubicBezTo>
                  <a:cubicBezTo>
                    <a:pt x="430" y="0"/>
                    <a:pt x="400" y="30"/>
                    <a:pt x="400" y="66"/>
                  </a:cubicBezTo>
                  <a:cubicBezTo>
                    <a:pt x="400" y="105"/>
                    <a:pt x="400" y="105"/>
                    <a:pt x="400" y="105"/>
                  </a:cubicBezTo>
                  <a:cubicBezTo>
                    <a:pt x="363" y="115"/>
                    <a:pt x="327" y="130"/>
                    <a:pt x="294" y="150"/>
                  </a:cubicBezTo>
                  <a:cubicBezTo>
                    <a:pt x="266" y="122"/>
                    <a:pt x="266" y="122"/>
                    <a:pt x="266" y="122"/>
                  </a:cubicBezTo>
                  <a:cubicBezTo>
                    <a:pt x="240" y="96"/>
                    <a:pt x="198" y="96"/>
                    <a:pt x="172" y="122"/>
                  </a:cubicBezTo>
                  <a:cubicBezTo>
                    <a:pt x="123" y="171"/>
                    <a:pt x="123" y="171"/>
                    <a:pt x="123" y="171"/>
                  </a:cubicBezTo>
                  <a:cubicBezTo>
                    <a:pt x="110" y="184"/>
                    <a:pt x="103" y="200"/>
                    <a:pt x="103" y="218"/>
                  </a:cubicBezTo>
                  <a:cubicBezTo>
                    <a:pt x="103" y="236"/>
                    <a:pt x="110" y="253"/>
                    <a:pt x="123" y="265"/>
                  </a:cubicBezTo>
                  <a:cubicBezTo>
                    <a:pt x="150" y="293"/>
                    <a:pt x="150" y="293"/>
                    <a:pt x="150" y="293"/>
                  </a:cubicBezTo>
                  <a:cubicBezTo>
                    <a:pt x="130" y="327"/>
                    <a:pt x="116" y="362"/>
                    <a:pt x="106" y="400"/>
                  </a:cubicBezTo>
                  <a:cubicBezTo>
                    <a:pt x="67" y="400"/>
                    <a:pt x="67" y="400"/>
                    <a:pt x="67" y="400"/>
                  </a:cubicBezTo>
                  <a:cubicBezTo>
                    <a:pt x="30" y="400"/>
                    <a:pt x="0" y="430"/>
                    <a:pt x="0" y="467"/>
                  </a:cubicBezTo>
                  <a:cubicBezTo>
                    <a:pt x="0" y="536"/>
                    <a:pt x="0" y="536"/>
                    <a:pt x="0" y="536"/>
                  </a:cubicBezTo>
                  <a:cubicBezTo>
                    <a:pt x="0" y="573"/>
                    <a:pt x="30" y="603"/>
                    <a:pt x="67" y="603"/>
                  </a:cubicBezTo>
                  <a:cubicBezTo>
                    <a:pt x="106" y="603"/>
                    <a:pt x="106" y="603"/>
                    <a:pt x="106" y="603"/>
                  </a:cubicBezTo>
                  <a:cubicBezTo>
                    <a:pt x="116" y="640"/>
                    <a:pt x="130" y="676"/>
                    <a:pt x="150" y="709"/>
                  </a:cubicBezTo>
                  <a:cubicBezTo>
                    <a:pt x="123" y="737"/>
                    <a:pt x="123" y="737"/>
                    <a:pt x="123" y="737"/>
                  </a:cubicBezTo>
                  <a:cubicBezTo>
                    <a:pt x="97" y="763"/>
                    <a:pt x="97" y="805"/>
                    <a:pt x="123" y="831"/>
                  </a:cubicBezTo>
                  <a:cubicBezTo>
                    <a:pt x="172" y="880"/>
                    <a:pt x="172" y="880"/>
                    <a:pt x="172" y="880"/>
                  </a:cubicBezTo>
                  <a:cubicBezTo>
                    <a:pt x="185" y="893"/>
                    <a:pt x="202" y="900"/>
                    <a:pt x="219" y="900"/>
                  </a:cubicBezTo>
                  <a:cubicBezTo>
                    <a:pt x="236" y="900"/>
                    <a:pt x="253" y="893"/>
                    <a:pt x="266" y="880"/>
                  </a:cubicBezTo>
                  <a:cubicBezTo>
                    <a:pt x="294" y="853"/>
                    <a:pt x="294" y="853"/>
                    <a:pt x="294" y="853"/>
                  </a:cubicBezTo>
                  <a:cubicBezTo>
                    <a:pt x="327" y="873"/>
                    <a:pt x="363" y="887"/>
                    <a:pt x="400" y="897"/>
                  </a:cubicBezTo>
                  <a:cubicBezTo>
                    <a:pt x="400" y="936"/>
                    <a:pt x="400" y="936"/>
                    <a:pt x="400" y="936"/>
                  </a:cubicBezTo>
                  <a:cubicBezTo>
                    <a:pt x="400" y="973"/>
                    <a:pt x="430" y="1003"/>
                    <a:pt x="467" y="1003"/>
                  </a:cubicBezTo>
                  <a:cubicBezTo>
                    <a:pt x="536" y="1003"/>
                    <a:pt x="536" y="1003"/>
                    <a:pt x="536" y="1003"/>
                  </a:cubicBezTo>
                  <a:cubicBezTo>
                    <a:pt x="573" y="1003"/>
                    <a:pt x="603" y="973"/>
                    <a:pt x="603" y="936"/>
                  </a:cubicBezTo>
                  <a:cubicBezTo>
                    <a:pt x="603" y="897"/>
                    <a:pt x="603" y="897"/>
                    <a:pt x="603" y="897"/>
                  </a:cubicBezTo>
                  <a:cubicBezTo>
                    <a:pt x="641" y="887"/>
                    <a:pt x="677" y="873"/>
                    <a:pt x="710" y="853"/>
                  </a:cubicBezTo>
                  <a:cubicBezTo>
                    <a:pt x="738" y="880"/>
                    <a:pt x="738" y="880"/>
                    <a:pt x="738" y="880"/>
                  </a:cubicBezTo>
                  <a:cubicBezTo>
                    <a:pt x="751" y="893"/>
                    <a:pt x="768" y="900"/>
                    <a:pt x="785" y="900"/>
                  </a:cubicBezTo>
                  <a:cubicBezTo>
                    <a:pt x="802" y="900"/>
                    <a:pt x="819" y="893"/>
                    <a:pt x="832" y="880"/>
                  </a:cubicBezTo>
                  <a:cubicBezTo>
                    <a:pt x="881" y="831"/>
                    <a:pt x="881" y="831"/>
                    <a:pt x="881" y="831"/>
                  </a:cubicBezTo>
                  <a:cubicBezTo>
                    <a:pt x="907" y="805"/>
                    <a:pt x="907" y="763"/>
                    <a:pt x="881" y="737"/>
                  </a:cubicBezTo>
                  <a:cubicBezTo>
                    <a:pt x="853" y="709"/>
                    <a:pt x="853" y="709"/>
                    <a:pt x="853" y="709"/>
                  </a:cubicBezTo>
                  <a:cubicBezTo>
                    <a:pt x="873" y="676"/>
                    <a:pt x="888" y="640"/>
                    <a:pt x="898" y="603"/>
                  </a:cubicBezTo>
                  <a:cubicBezTo>
                    <a:pt x="937" y="603"/>
                    <a:pt x="937" y="603"/>
                    <a:pt x="937" y="603"/>
                  </a:cubicBezTo>
                  <a:cubicBezTo>
                    <a:pt x="973" y="603"/>
                    <a:pt x="1003" y="573"/>
                    <a:pt x="1003" y="536"/>
                  </a:cubicBezTo>
                  <a:cubicBezTo>
                    <a:pt x="1003" y="467"/>
                    <a:pt x="1003" y="467"/>
                    <a:pt x="1003" y="467"/>
                  </a:cubicBezTo>
                  <a:cubicBezTo>
                    <a:pt x="1003" y="430"/>
                    <a:pt x="973" y="400"/>
                    <a:pt x="937" y="400"/>
                  </a:cubicBezTo>
                  <a:close/>
                  <a:moveTo>
                    <a:pt x="499" y="837"/>
                  </a:moveTo>
                  <a:cubicBezTo>
                    <a:pt x="315" y="837"/>
                    <a:pt x="166" y="688"/>
                    <a:pt x="166" y="504"/>
                  </a:cubicBezTo>
                  <a:cubicBezTo>
                    <a:pt x="166" y="321"/>
                    <a:pt x="315" y="172"/>
                    <a:pt x="499" y="172"/>
                  </a:cubicBezTo>
                  <a:cubicBezTo>
                    <a:pt x="683" y="172"/>
                    <a:pt x="831" y="321"/>
                    <a:pt x="831" y="504"/>
                  </a:cubicBezTo>
                  <a:cubicBezTo>
                    <a:pt x="831" y="688"/>
                    <a:pt x="683" y="837"/>
                    <a:pt x="499" y="837"/>
                  </a:cubicBez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th-TH" dirty="0">
                <a:latin typeface="Times New Roman" panose="02020603050405020304" pitchFamily="18" charset="0"/>
              </a:endParaRPr>
            </a:p>
          </p:txBody>
        </p:sp>
      </p:grpSp>
      <p:sp>
        <p:nvSpPr>
          <p:cNvPr id="21" name="TextBox 142">
            <a:extLst>
              <a:ext uri="{FF2B5EF4-FFF2-40B4-BE49-F238E27FC236}">
                <a16:creationId xmlns:a16="http://schemas.microsoft.com/office/drawing/2014/main" id="{C869315B-8E90-4DE4-ABBF-2223408AF407}"/>
              </a:ext>
            </a:extLst>
          </p:cNvPr>
          <p:cNvSpPr txBox="1"/>
          <p:nvPr/>
        </p:nvSpPr>
        <p:spPr>
          <a:xfrm flipH="1">
            <a:off x="2032379" y="2558547"/>
            <a:ext cx="3879086" cy="52540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Lorem ipsum 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amet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consectur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l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ipiscing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Lorem 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amet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, 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consectur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consectur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l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ipiscing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Lato" panose="020F0502020204030203" pitchFamily="34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225975F-C976-41B3-910C-E6C24E3FA146}"/>
              </a:ext>
            </a:extLst>
          </p:cNvPr>
          <p:cNvSpPr txBox="1"/>
          <p:nvPr/>
        </p:nvSpPr>
        <p:spPr>
          <a:xfrm>
            <a:off x="2032382" y="2357009"/>
            <a:ext cx="1106218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600" b="1" dirty="0">
                <a:latin typeface="Source Sans Pro" panose="020B0503030403020204" pitchFamily="34" charset="0"/>
              </a:rPr>
              <a:t>IDEA</a:t>
            </a:r>
            <a:endParaRPr lang="en-US" sz="1600" b="1" dirty="0">
              <a:latin typeface="Source Sans Pro" panose="020B0503030403020204" pitchFamily="34" charset="0"/>
            </a:endParaRPr>
          </a:p>
        </p:txBody>
      </p:sp>
      <p:sp>
        <p:nvSpPr>
          <p:cNvPr id="25" name="TextBox 142">
            <a:extLst>
              <a:ext uri="{FF2B5EF4-FFF2-40B4-BE49-F238E27FC236}">
                <a16:creationId xmlns:a16="http://schemas.microsoft.com/office/drawing/2014/main" id="{BE29A5E8-1D36-4E89-8C6B-1AF6928ADA69}"/>
              </a:ext>
            </a:extLst>
          </p:cNvPr>
          <p:cNvSpPr txBox="1"/>
          <p:nvPr/>
        </p:nvSpPr>
        <p:spPr>
          <a:xfrm flipH="1">
            <a:off x="2032379" y="3999707"/>
            <a:ext cx="3879086" cy="52540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Lorem ipsum 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amet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consectur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l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ipiscing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Lorem 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amet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, 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consectur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consectur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l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ipiscing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Lato" panose="020F0502020204030203" pitchFamily="34" charset="0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A818D631-D064-44D9-95DA-85CB70CD695C}"/>
              </a:ext>
            </a:extLst>
          </p:cNvPr>
          <p:cNvSpPr txBox="1"/>
          <p:nvPr/>
        </p:nvSpPr>
        <p:spPr>
          <a:xfrm>
            <a:off x="2032382" y="3798168"/>
            <a:ext cx="1106218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600" b="1" dirty="0">
                <a:latin typeface="Source Sans Pro" panose="020B0503030403020204" pitchFamily="34" charset="0"/>
              </a:rPr>
              <a:t>PLANNING</a:t>
            </a:r>
            <a:endParaRPr lang="en-US" sz="1600" b="1" dirty="0">
              <a:latin typeface="Source Sans Pro" panose="020B0503030403020204" pitchFamily="34" charset="0"/>
            </a:endParaRPr>
          </a:p>
        </p:txBody>
      </p:sp>
      <p:sp>
        <p:nvSpPr>
          <p:cNvPr id="27" name="TextBox 142">
            <a:extLst>
              <a:ext uri="{FF2B5EF4-FFF2-40B4-BE49-F238E27FC236}">
                <a16:creationId xmlns:a16="http://schemas.microsoft.com/office/drawing/2014/main" id="{FE1B0270-190B-4B69-B5DF-CC81AF665048}"/>
              </a:ext>
            </a:extLst>
          </p:cNvPr>
          <p:cNvSpPr txBox="1"/>
          <p:nvPr/>
        </p:nvSpPr>
        <p:spPr>
          <a:xfrm flipH="1">
            <a:off x="2044301" y="5276973"/>
            <a:ext cx="3879086" cy="525400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Lorem ipsum 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amet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consectur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l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ipiscing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Lorem 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amet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, ,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consectur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consectur</a:t>
            </a:r>
            <a:r>
              <a:rPr lang="en-US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 </a:t>
            </a:r>
            <a:r>
              <a:rPr lang="id-ID" sz="12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l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ipiscing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Lato" panose="020F0502020204030203" pitchFamily="34" charset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DF46DF96-4E80-4A4C-BA88-29C01262F04F}"/>
              </a:ext>
            </a:extLst>
          </p:cNvPr>
          <p:cNvSpPr txBox="1"/>
          <p:nvPr/>
        </p:nvSpPr>
        <p:spPr>
          <a:xfrm>
            <a:off x="2044304" y="5075434"/>
            <a:ext cx="1106218" cy="246221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600" b="1" dirty="0">
                <a:latin typeface="Source Sans Pro" panose="020B0503030403020204" pitchFamily="34" charset="0"/>
              </a:rPr>
              <a:t>EVENTS</a:t>
            </a:r>
            <a:endParaRPr lang="en-US" sz="1600" b="1" dirty="0">
              <a:latin typeface="Source Sans Pro" panose="020B0503030403020204" pitchFamily="34" charset="0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C77194F8-7E2C-409D-BDBB-CF37F77FDCE4}"/>
              </a:ext>
            </a:extLst>
          </p:cNvPr>
          <p:cNvGrpSpPr/>
          <p:nvPr/>
        </p:nvGrpSpPr>
        <p:grpSpPr>
          <a:xfrm rot="16200000">
            <a:off x="1194351" y="2517218"/>
            <a:ext cx="941664" cy="461665"/>
            <a:chOff x="5092971" y="2673694"/>
            <a:chExt cx="941664" cy="461665"/>
          </a:xfrm>
        </p:grpSpPr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B595DFF4-A78A-4DB5-9719-6F44DAEE7140}"/>
                </a:ext>
              </a:extLst>
            </p:cNvPr>
            <p:cNvSpPr/>
            <p:nvPr/>
          </p:nvSpPr>
          <p:spPr>
            <a:xfrm flipV="1">
              <a:off x="5092971" y="2739141"/>
              <a:ext cx="913198" cy="319813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2000" dirty="0">
                <a:latin typeface="Source Sans Pro" panose="020B0503030403020204" pitchFamily="34" charset="0"/>
              </a:endParaRP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46F5E99E-7D5D-4D79-969B-C39B481AC4F8}"/>
                </a:ext>
              </a:extLst>
            </p:cNvPr>
            <p:cNvSpPr txBox="1"/>
            <p:nvPr/>
          </p:nvSpPr>
          <p:spPr>
            <a:xfrm>
              <a:off x="5116021" y="2673694"/>
              <a:ext cx="91861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>
              <a:spAutoFit/>
            </a:bodyPr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id-ID" sz="2400" b="1" dirty="0">
                  <a:solidFill>
                    <a:schemeClr val="bg1"/>
                  </a:solidFill>
                  <a:latin typeface="Source Sans Pro" panose="020B0503030403020204" pitchFamily="34" charset="0"/>
                </a:rPr>
                <a:t>45%</a:t>
              </a:r>
            </a:p>
          </p:txBody>
        </p: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0ABF3E2B-E7A1-442D-AAC0-9C9224DFA6BC}"/>
              </a:ext>
            </a:extLst>
          </p:cNvPr>
          <p:cNvGrpSpPr/>
          <p:nvPr/>
        </p:nvGrpSpPr>
        <p:grpSpPr>
          <a:xfrm rot="16200000">
            <a:off x="1194351" y="3878762"/>
            <a:ext cx="941664" cy="461665"/>
            <a:chOff x="5092971" y="4035238"/>
            <a:chExt cx="941664" cy="461665"/>
          </a:xfrm>
        </p:grpSpPr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F81E3D72-62E3-4ABC-8340-5AB070213DF6}"/>
                </a:ext>
              </a:extLst>
            </p:cNvPr>
            <p:cNvSpPr/>
            <p:nvPr/>
          </p:nvSpPr>
          <p:spPr>
            <a:xfrm flipV="1">
              <a:off x="5092971" y="4100685"/>
              <a:ext cx="913198" cy="319813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2000" dirty="0">
                <a:latin typeface="Source Sans Pro" panose="020B0503030403020204" pitchFamily="34" charset="0"/>
              </a:endParaRPr>
            </a:p>
          </p:txBody>
        </p: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31215487-5003-4192-BD99-1FAA6B1EE0CC}"/>
                </a:ext>
              </a:extLst>
            </p:cNvPr>
            <p:cNvSpPr txBox="1"/>
            <p:nvPr/>
          </p:nvSpPr>
          <p:spPr>
            <a:xfrm>
              <a:off x="5116021" y="4035238"/>
              <a:ext cx="91861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>
              <a:spAutoFit/>
            </a:bodyPr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id-ID" sz="2400" b="1" dirty="0">
                  <a:solidFill>
                    <a:schemeClr val="bg1"/>
                  </a:solidFill>
                  <a:latin typeface="Source Sans Pro" panose="020B0503030403020204" pitchFamily="34" charset="0"/>
                </a:rPr>
                <a:t>80%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78C6F80A-E36D-4731-A449-EE0E0B613A57}"/>
              </a:ext>
            </a:extLst>
          </p:cNvPr>
          <p:cNvGrpSpPr/>
          <p:nvPr/>
        </p:nvGrpSpPr>
        <p:grpSpPr>
          <a:xfrm rot="16200000">
            <a:off x="1194351" y="5204713"/>
            <a:ext cx="941664" cy="461665"/>
            <a:chOff x="5092971" y="5361189"/>
            <a:chExt cx="941664" cy="461665"/>
          </a:xfrm>
        </p:grpSpPr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DFE8C0C8-2C7E-4B3B-82E9-24F2DD6AB1DB}"/>
                </a:ext>
              </a:extLst>
            </p:cNvPr>
            <p:cNvSpPr/>
            <p:nvPr/>
          </p:nvSpPr>
          <p:spPr>
            <a:xfrm flipV="1">
              <a:off x="5092971" y="5426636"/>
              <a:ext cx="913198" cy="319813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 sz="2000" dirty="0">
                <a:latin typeface="Source Sans Pro" panose="020B0503030403020204" pitchFamily="34" charset="0"/>
              </a:endParaRP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209BEB14-D73D-4752-8F35-AFA985A02C65}"/>
                </a:ext>
              </a:extLst>
            </p:cNvPr>
            <p:cNvSpPr txBox="1"/>
            <p:nvPr/>
          </p:nvSpPr>
          <p:spPr>
            <a:xfrm>
              <a:off x="5116021" y="5361189"/>
              <a:ext cx="918614" cy="461665"/>
            </a:xfrm>
            <a:prstGeom prst="rect">
              <a:avLst/>
            </a:prstGeom>
            <a:noFill/>
            <a:ln>
              <a:noFill/>
            </a:ln>
          </p:spPr>
          <p:txBody>
            <a:bodyPr wrap="square">
              <a:spAutoFit/>
            </a:bodyPr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id-ID" sz="2400" b="1" dirty="0">
                  <a:solidFill>
                    <a:schemeClr val="bg1"/>
                  </a:solidFill>
                  <a:latin typeface="Source Sans Pro" panose="020B0503030403020204" pitchFamily="34" charset="0"/>
                </a:rPr>
                <a:t>82%</a:t>
              </a:r>
            </a:p>
          </p:txBody>
        </p:sp>
      </p:grpSp>
      <p:grpSp>
        <p:nvGrpSpPr>
          <p:cNvPr id="24" name="Group 85">
            <a:extLst>
              <a:ext uri="{FF2B5EF4-FFF2-40B4-BE49-F238E27FC236}">
                <a16:creationId xmlns:a16="http://schemas.microsoft.com/office/drawing/2014/main" id="{215D75FB-5506-4547-8135-11F528F7CFAD}"/>
              </a:ext>
            </a:extLst>
          </p:cNvPr>
          <p:cNvGrpSpPr/>
          <p:nvPr/>
        </p:nvGrpSpPr>
        <p:grpSpPr>
          <a:xfrm>
            <a:off x="7697528" y="3195832"/>
            <a:ext cx="451782" cy="600396"/>
            <a:chOff x="5575100" y="3734191"/>
            <a:chExt cx="315602" cy="419419"/>
          </a:xfrm>
          <a:solidFill>
            <a:schemeClr val="bg1"/>
          </a:solidFill>
        </p:grpSpPr>
        <p:sp>
          <p:nvSpPr>
            <p:cNvPr id="29" name="Freeform 108">
              <a:extLst>
                <a:ext uri="{FF2B5EF4-FFF2-40B4-BE49-F238E27FC236}">
                  <a16:creationId xmlns:a16="http://schemas.microsoft.com/office/drawing/2014/main" id="{1D549893-6B8B-4BC7-AA9E-B3488B73109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75100" y="3734191"/>
              <a:ext cx="315602" cy="419419"/>
            </a:xfrm>
            <a:custGeom>
              <a:avLst/>
              <a:gdLst/>
              <a:ahLst/>
              <a:cxnLst>
                <a:cxn ang="0">
                  <a:pos x="136" y="2"/>
                </a:cxn>
                <a:cxn ang="0">
                  <a:pos x="92" y="13"/>
                </a:cxn>
                <a:cxn ang="0">
                  <a:pos x="56" y="35"/>
                </a:cxn>
                <a:cxn ang="0">
                  <a:pos x="25" y="67"/>
                </a:cxn>
                <a:cxn ang="0">
                  <a:pos x="7" y="107"/>
                </a:cxn>
                <a:cxn ang="0">
                  <a:pos x="0" y="153"/>
                </a:cxn>
                <a:cxn ang="0">
                  <a:pos x="5" y="187"/>
                </a:cxn>
                <a:cxn ang="0">
                  <a:pos x="25" y="236"/>
                </a:cxn>
                <a:cxn ang="0">
                  <a:pos x="63" y="274"/>
                </a:cxn>
                <a:cxn ang="0">
                  <a:pos x="69" y="278"/>
                </a:cxn>
                <a:cxn ang="0">
                  <a:pos x="76" y="301"/>
                </a:cxn>
                <a:cxn ang="0">
                  <a:pos x="76" y="354"/>
                </a:cxn>
                <a:cxn ang="0">
                  <a:pos x="83" y="372"/>
                </a:cxn>
                <a:cxn ang="0">
                  <a:pos x="140" y="401"/>
                </a:cxn>
                <a:cxn ang="0">
                  <a:pos x="150" y="405"/>
                </a:cxn>
                <a:cxn ang="0">
                  <a:pos x="214" y="376"/>
                </a:cxn>
                <a:cxn ang="0">
                  <a:pos x="225" y="367"/>
                </a:cxn>
                <a:cxn ang="0">
                  <a:pos x="228" y="303"/>
                </a:cxn>
                <a:cxn ang="0">
                  <a:pos x="230" y="289"/>
                </a:cxn>
                <a:cxn ang="0">
                  <a:pos x="243" y="270"/>
                </a:cxn>
                <a:cxn ang="0">
                  <a:pos x="261" y="256"/>
                </a:cxn>
                <a:cxn ang="0">
                  <a:pos x="288" y="216"/>
                </a:cxn>
                <a:cxn ang="0">
                  <a:pos x="301" y="169"/>
                </a:cxn>
                <a:cxn ang="0">
                  <a:pos x="301" y="136"/>
                </a:cxn>
                <a:cxn ang="0">
                  <a:pos x="290" y="93"/>
                </a:cxn>
                <a:cxn ang="0">
                  <a:pos x="268" y="57"/>
                </a:cxn>
                <a:cxn ang="0">
                  <a:pos x="236" y="28"/>
                </a:cxn>
                <a:cxn ang="0">
                  <a:pos x="196" y="8"/>
                </a:cxn>
                <a:cxn ang="0">
                  <a:pos x="150" y="0"/>
                </a:cxn>
                <a:cxn ang="0">
                  <a:pos x="100" y="354"/>
                </a:cxn>
                <a:cxn ang="0">
                  <a:pos x="203" y="303"/>
                </a:cxn>
                <a:cxn ang="0">
                  <a:pos x="100" y="303"/>
                </a:cxn>
                <a:cxn ang="0">
                  <a:pos x="203" y="303"/>
                </a:cxn>
                <a:cxn ang="0">
                  <a:pos x="230" y="249"/>
                </a:cxn>
                <a:cxn ang="0">
                  <a:pos x="210" y="270"/>
                </a:cxn>
                <a:cxn ang="0">
                  <a:pos x="96" y="278"/>
                </a:cxn>
                <a:cxn ang="0">
                  <a:pos x="85" y="260"/>
                </a:cxn>
                <a:cxn ang="0">
                  <a:pos x="67" y="245"/>
                </a:cxn>
                <a:cxn ang="0">
                  <a:pos x="40" y="211"/>
                </a:cxn>
                <a:cxn ang="0">
                  <a:pos x="27" y="167"/>
                </a:cxn>
                <a:cxn ang="0">
                  <a:pos x="25" y="140"/>
                </a:cxn>
                <a:cxn ang="0">
                  <a:pos x="36" y="104"/>
                </a:cxn>
                <a:cxn ang="0">
                  <a:pos x="54" y="71"/>
                </a:cxn>
                <a:cxn ang="0">
                  <a:pos x="82" y="47"/>
                </a:cxn>
                <a:cxn ang="0">
                  <a:pos x="114" y="31"/>
                </a:cxn>
                <a:cxn ang="0">
                  <a:pos x="150" y="26"/>
                </a:cxn>
                <a:cxn ang="0">
                  <a:pos x="176" y="29"/>
                </a:cxn>
                <a:cxn ang="0">
                  <a:pos x="212" y="42"/>
                </a:cxn>
                <a:cxn ang="0">
                  <a:pos x="239" y="64"/>
                </a:cxn>
                <a:cxn ang="0">
                  <a:pos x="261" y="93"/>
                </a:cxn>
                <a:cxn ang="0">
                  <a:pos x="274" y="127"/>
                </a:cxn>
                <a:cxn ang="0">
                  <a:pos x="277" y="153"/>
                </a:cxn>
                <a:cxn ang="0">
                  <a:pos x="270" y="192"/>
                </a:cxn>
                <a:cxn ang="0">
                  <a:pos x="250" y="229"/>
                </a:cxn>
                <a:cxn ang="0">
                  <a:pos x="232" y="249"/>
                </a:cxn>
              </a:cxnLst>
              <a:rect l="0" t="0" r="r" b="b"/>
              <a:pathLst>
                <a:path w="303" h="405">
                  <a:moveTo>
                    <a:pt x="150" y="0"/>
                  </a:moveTo>
                  <a:lnTo>
                    <a:pt x="150" y="0"/>
                  </a:lnTo>
                  <a:lnTo>
                    <a:pt x="136" y="2"/>
                  </a:lnTo>
                  <a:lnTo>
                    <a:pt x="121" y="4"/>
                  </a:lnTo>
                  <a:lnTo>
                    <a:pt x="107" y="8"/>
                  </a:lnTo>
                  <a:lnTo>
                    <a:pt x="92" y="13"/>
                  </a:lnTo>
                  <a:lnTo>
                    <a:pt x="80" y="18"/>
                  </a:lnTo>
                  <a:lnTo>
                    <a:pt x="67" y="28"/>
                  </a:lnTo>
                  <a:lnTo>
                    <a:pt x="56" y="35"/>
                  </a:lnTo>
                  <a:lnTo>
                    <a:pt x="45" y="46"/>
                  </a:lnTo>
                  <a:lnTo>
                    <a:pt x="34" y="57"/>
                  </a:lnTo>
                  <a:lnTo>
                    <a:pt x="25" y="67"/>
                  </a:lnTo>
                  <a:lnTo>
                    <a:pt x="18" y="80"/>
                  </a:lnTo>
                  <a:lnTo>
                    <a:pt x="13" y="93"/>
                  </a:lnTo>
                  <a:lnTo>
                    <a:pt x="7" y="107"/>
                  </a:lnTo>
                  <a:lnTo>
                    <a:pt x="4" y="122"/>
                  </a:lnTo>
                  <a:lnTo>
                    <a:pt x="2" y="136"/>
                  </a:lnTo>
                  <a:lnTo>
                    <a:pt x="0" y="153"/>
                  </a:lnTo>
                  <a:lnTo>
                    <a:pt x="0" y="153"/>
                  </a:lnTo>
                  <a:lnTo>
                    <a:pt x="2" y="171"/>
                  </a:lnTo>
                  <a:lnTo>
                    <a:pt x="5" y="187"/>
                  </a:lnTo>
                  <a:lnTo>
                    <a:pt x="9" y="205"/>
                  </a:lnTo>
                  <a:lnTo>
                    <a:pt x="16" y="221"/>
                  </a:lnTo>
                  <a:lnTo>
                    <a:pt x="25" y="236"/>
                  </a:lnTo>
                  <a:lnTo>
                    <a:pt x="36" y="251"/>
                  </a:lnTo>
                  <a:lnTo>
                    <a:pt x="49" y="263"/>
                  </a:lnTo>
                  <a:lnTo>
                    <a:pt x="63" y="274"/>
                  </a:lnTo>
                  <a:lnTo>
                    <a:pt x="65" y="276"/>
                  </a:lnTo>
                  <a:lnTo>
                    <a:pt x="65" y="276"/>
                  </a:lnTo>
                  <a:lnTo>
                    <a:pt x="69" y="278"/>
                  </a:lnTo>
                  <a:lnTo>
                    <a:pt x="71" y="281"/>
                  </a:lnTo>
                  <a:lnTo>
                    <a:pt x="74" y="290"/>
                  </a:lnTo>
                  <a:lnTo>
                    <a:pt x="76" y="301"/>
                  </a:lnTo>
                  <a:lnTo>
                    <a:pt x="76" y="303"/>
                  </a:lnTo>
                  <a:lnTo>
                    <a:pt x="76" y="354"/>
                  </a:lnTo>
                  <a:lnTo>
                    <a:pt x="76" y="354"/>
                  </a:lnTo>
                  <a:lnTo>
                    <a:pt x="76" y="359"/>
                  </a:lnTo>
                  <a:lnTo>
                    <a:pt x="80" y="367"/>
                  </a:lnTo>
                  <a:lnTo>
                    <a:pt x="83" y="372"/>
                  </a:lnTo>
                  <a:lnTo>
                    <a:pt x="89" y="376"/>
                  </a:lnTo>
                  <a:lnTo>
                    <a:pt x="140" y="401"/>
                  </a:lnTo>
                  <a:lnTo>
                    <a:pt x="140" y="401"/>
                  </a:lnTo>
                  <a:lnTo>
                    <a:pt x="145" y="403"/>
                  </a:lnTo>
                  <a:lnTo>
                    <a:pt x="150" y="405"/>
                  </a:lnTo>
                  <a:lnTo>
                    <a:pt x="150" y="405"/>
                  </a:lnTo>
                  <a:lnTo>
                    <a:pt x="158" y="403"/>
                  </a:lnTo>
                  <a:lnTo>
                    <a:pt x="163" y="401"/>
                  </a:lnTo>
                  <a:lnTo>
                    <a:pt x="214" y="376"/>
                  </a:lnTo>
                  <a:lnTo>
                    <a:pt x="214" y="376"/>
                  </a:lnTo>
                  <a:lnTo>
                    <a:pt x="219" y="372"/>
                  </a:lnTo>
                  <a:lnTo>
                    <a:pt x="225" y="367"/>
                  </a:lnTo>
                  <a:lnTo>
                    <a:pt x="227" y="359"/>
                  </a:lnTo>
                  <a:lnTo>
                    <a:pt x="228" y="354"/>
                  </a:lnTo>
                  <a:lnTo>
                    <a:pt x="228" y="303"/>
                  </a:lnTo>
                  <a:lnTo>
                    <a:pt x="228" y="303"/>
                  </a:lnTo>
                  <a:lnTo>
                    <a:pt x="228" y="296"/>
                  </a:lnTo>
                  <a:lnTo>
                    <a:pt x="230" y="289"/>
                  </a:lnTo>
                  <a:lnTo>
                    <a:pt x="236" y="278"/>
                  </a:lnTo>
                  <a:lnTo>
                    <a:pt x="241" y="272"/>
                  </a:lnTo>
                  <a:lnTo>
                    <a:pt x="243" y="270"/>
                  </a:lnTo>
                  <a:lnTo>
                    <a:pt x="248" y="267"/>
                  </a:lnTo>
                  <a:lnTo>
                    <a:pt x="248" y="267"/>
                  </a:lnTo>
                  <a:lnTo>
                    <a:pt x="261" y="256"/>
                  </a:lnTo>
                  <a:lnTo>
                    <a:pt x="272" y="243"/>
                  </a:lnTo>
                  <a:lnTo>
                    <a:pt x="281" y="231"/>
                  </a:lnTo>
                  <a:lnTo>
                    <a:pt x="288" y="216"/>
                  </a:lnTo>
                  <a:lnTo>
                    <a:pt x="294" y="200"/>
                  </a:lnTo>
                  <a:lnTo>
                    <a:pt x="299" y="185"/>
                  </a:lnTo>
                  <a:lnTo>
                    <a:pt x="301" y="169"/>
                  </a:lnTo>
                  <a:lnTo>
                    <a:pt x="303" y="153"/>
                  </a:lnTo>
                  <a:lnTo>
                    <a:pt x="303" y="153"/>
                  </a:lnTo>
                  <a:lnTo>
                    <a:pt x="301" y="136"/>
                  </a:lnTo>
                  <a:lnTo>
                    <a:pt x="299" y="122"/>
                  </a:lnTo>
                  <a:lnTo>
                    <a:pt x="295" y="107"/>
                  </a:lnTo>
                  <a:lnTo>
                    <a:pt x="290" y="93"/>
                  </a:lnTo>
                  <a:lnTo>
                    <a:pt x="285" y="80"/>
                  </a:lnTo>
                  <a:lnTo>
                    <a:pt x="275" y="67"/>
                  </a:lnTo>
                  <a:lnTo>
                    <a:pt x="268" y="57"/>
                  </a:lnTo>
                  <a:lnTo>
                    <a:pt x="257" y="46"/>
                  </a:lnTo>
                  <a:lnTo>
                    <a:pt x="246" y="35"/>
                  </a:lnTo>
                  <a:lnTo>
                    <a:pt x="236" y="28"/>
                  </a:lnTo>
                  <a:lnTo>
                    <a:pt x="223" y="18"/>
                  </a:lnTo>
                  <a:lnTo>
                    <a:pt x="210" y="13"/>
                  </a:lnTo>
                  <a:lnTo>
                    <a:pt x="196" y="8"/>
                  </a:lnTo>
                  <a:lnTo>
                    <a:pt x="181" y="4"/>
                  </a:lnTo>
                  <a:lnTo>
                    <a:pt x="167" y="2"/>
                  </a:lnTo>
                  <a:lnTo>
                    <a:pt x="150" y="0"/>
                  </a:lnTo>
                  <a:lnTo>
                    <a:pt x="150" y="0"/>
                  </a:lnTo>
                  <a:close/>
                  <a:moveTo>
                    <a:pt x="150" y="379"/>
                  </a:moveTo>
                  <a:lnTo>
                    <a:pt x="100" y="354"/>
                  </a:lnTo>
                  <a:lnTo>
                    <a:pt x="203" y="354"/>
                  </a:lnTo>
                  <a:lnTo>
                    <a:pt x="150" y="379"/>
                  </a:lnTo>
                  <a:close/>
                  <a:moveTo>
                    <a:pt x="203" y="303"/>
                  </a:moveTo>
                  <a:lnTo>
                    <a:pt x="203" y="328"/>
                  </a:lnTo>
                  <a:lnTo>
                    <a:pt x="100" y="328"/>
                  </a:lnTo>
                  <a:lnTo>
                    <a:pt x="100" y="303"/>
                  </a:lnTo>
                  <a:lnTo>
                    <a:pt x="100" y="303"/>
                  </a:lnTo>
                  <a:lnTo>
                    <a:pt x="203" y="303"/>
                  </a:lnTo>
                  <a:lnTo>
                    <a:pt x="203" y="303"/>
                  </a:lnTo>
                  <a:close/>
                  <a:moveTo>
                    <a:pt x="232" y="249"/>
                  </a:moveTo>
                  <a:lnTo>
                    <a:pt x="232" y="249"/>
                  </a:lnTo>
                  <a:lnTo>
                    <a:pt x="230" y="249"/>
                  </a:lnTo>
                  <a:lnTo>
                    <a:pt x="223" y="254"/>
                  </a:lnTo>
                  <a:lnTo>
                    <a:pt x="214" y="263"/>
                  </a:lnTo>
                  <a:lnTo>
                    <a:pt x="210" y="270"/>
                  </a:lnTo>
                  <a:lnTo>
                    <a:pt x="207" y="278"/>
                  </a:lnTo>
                  <a:lnTo>
                    <a:pt x="96" y="278"/>
                  </a:lnTo>
                  <a:lnTo>
                    <a:pt x="96" y="278"/>
                  </a:lnTo>
                  <a:lnTo>
                    <a:pt x="94" y="270"/>
                  </a:lnTo>
                  <a:lnTo>
                    <a:pt x="91" y="265"/>
                  </a:lnTo>
                  <a:lnTo>
                    <a:pt x="85" y="260"/>
                  </a:lnTo>
                  <a:lnTo>
                    <a:pt x="78" y="254"/>
                  </a:lnTo>
                  <a:lnTo>
                    <a:pt x="78" y="254"/>
                  </a:lnTo>
                  <a:lnTo>
                    <a:pt x="67" y="245"/>
                  </a:lnTo>
                  <a:lnTo>
                    <a:pt x="56" y="234"/>
                  </a:lnTo>
                  <a:lnTo>
                    <a:pt x="47" y="223"/>
                  </a:lnTo>
                  <a:lnTo>
                    <a:pt x="40" y="211"/>
                  </a:lnTo>
                  <a:lnTo>
                    <a:pt x="34" y="196"/>
                  </a:lnTo>
                  <a:lnTo>
                    <a:pt x="29" y="182"/>
                  </a:lnTo>
                  <a:lnTo>
                    <a:pt x="27" y="167"/>
                  </a:lnTo>
                  <a:lnTo>
                    <a:pt x="25" y="153"/>
                  </a:lnTo>
                  <a:lnTo>
                    <a:pt x="25" y="153"/>
                  </a:lnTo>
                  <a:lnTo>
                    <a:pt x="25" y="140"/>
                  </a:lnTo>
                  <a:lnTo>
                    <a:pt x="27" y="127"/>
                  </a:lnTo>
                  <a:lnTo>
                    <a:pt x="31" y="115"/>
                  </a:lnTo>
                  <a:lnTo>
                    <a:pt x="36" y="104"/>
                  </a:lnTo>
                  <a:lnTo>
                    <a:pt x="40" y="93"/>
                  </a:lnTo>
                  <a:lnTo>
                    <a:pt x="47" y="82"/>
                  </a:lnTo>
                  <a:lnTo>
                    <a:pt x="54" y="71"/>
                  </a:lnTo>
                  <a:lnTo>
                    <a:pt x="62" y="64"/>
                  </a:lnTo>
                  <a:lnTo>
                    <a:pt x="71" y="55"/>
                  </a:lnTo>
                  <a:lnTo>
                    <a:pt x="82" y="47"/>
                  </a:lnTo>
                  <a:lnTo>
                    <a:pt x="91" y="42"/>
                  </a:lnTo>
                  <a:lnTo>
                    <a:pt x="101" y="37"/>
                  </a:lnTo>
                  <a:lnTo>
                    <a:pt x="114" y="31"/>
                  </a:lnTo>
                  <a:lnTo>
                    <a:pt x="125" y="29"/>
                  </a:lnTo>
                  <a:lnTo>
                    <a:pt x="138" y="28"/>
                  </a:lnTo>
                  <a:lnTo>
                    <a:pt x="150" y="26"/>
                  </a:lnTo>
                  <a:lnTo>
                    <a:pt x="150" y="26"/>
                  </a:lnTo>
                  <a:lnTo>
                    <a:pt x="165" y="28"/>
                  </a:lnTo>
                  <a:lnTo>
                    <a:pt x="176" y="29"/>
                  </a:lnTo>
                  <a:lnTo>
                    <a:pt x="188" y="31"/>
                  </a:lnTo>
                  <a:lnTo>
                    <a:pt x="199" y="37"/>
                  </a:lnTo>
                  <a:lnTo>
                    <a:pt x="212" y="42"/>
                  </a:lnTo>
                  <a:lnTo>
                    <a:pt x="221" y="47"/>
                  </a:lnTo>
                  <a:lnTo>
                    <a:pt x="232" y="55"/>
                  </a:lnTo>
                  <a:lnTo>
                    <a:pt x="239" y="64"/>
                  </a:lnTo>
                  <a:lnTo>
                    <a:pt x="248" y="71"/>
                  </a:lnTo>
                  <a:lnTo>
                    <a:pt x="256" y="82"/>
                  </a:lnTo>
                  <a:lnTo>
                    <a:pt x="261" y="93"/>
                  </a:lnTo>
                  <a:lnTo>
                    <a:pt x="266" y="104"/>
                  </a:lnTo>
                  <a:lnTo>
                    <a:pt x="272" y="115"/>
                  </a:lnTo>
                  <a:lnTo>
                    <a:pt x="274" y="127"/>
                  </a:lnTo>
                  <a:lnTo>
                    <a:pt x="275" y="140"/>
                  </a:lnTo>
                  <a:lnTo>
                    <a:pt x="277" y="153"/>
                  </a:lnTo>
                  <a:lnTo>
                    <a:pt x="277" y="153"/>
                  </a:lnTo>
                  <a:lnTo>
                    <a:pt x="275" y="165"/>
                  </a:lnTo>
                  <a:lnTo>
                    <a:pt x="274" y="180"/>
                  </a:lnTo>
                  <a:lnTo>
                    <a:pt x="270" y="192"/>
                  </a:lnTo>
                  <a:lnTo>
                    <a:pt x="265" y="205"/>
                  </a:lnTo>
                  <a:lnTo>
                    <a:pt x="259" y="218"/>
                  </a:lnTo>
                  <a:lnTo>
                    <a:pt x="250" y="229"/>
                  </a:lnTo>
                  <a:lnTo>
                    <a:pt x="243" y="240"/>
                  </a:lnTo>
                  <a:lnTo>
                    <a:pt x="232" y="249"/>
                  </a:lnTo>
                  <a:lnTo>
                    <a:pt x="232" y="249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>
                <a:latin typeface="Source Sans Pro" panose="020B0503030403020204" pitchFamily="34" charset="0"/>
              </a:endParaRPr>
            </a:p>
          </p:txBody>
        </p:sp>
        <p:sp>
          <p:nvSpPr>
            <p:cNvPr id="30" name="Freeform 109">
              <a:extLst>
                <a:ext uri="{FF2B5EF4-FFF2-40B4-BE49-F238E27FC236}">
                  <a16:creationId xmlns:a16="http://schemas.microsoft.com/office/drawing/2014/main" id="{D549794D-8257-4EBC-BEC2-896DF2E58961}"/>
                </a:ext>
              </a:extLst>
            </p:cNvPr>
            <p:cNvSpPr>
              <a:spLocks/>
            </p:cNvSpPr>
            <p:nvPr/>
          </p:nvSpPr>
          <p:spPr bwMode="auto">
            <a:xfrm>
              <a:off x="5732901" y="3788176"/>
              <a:ext cx="103817" cy="103817"/>
            </a:xfrm>
            <a:custGeom>
              <a:avLst/>
              <a:gdLst/>
              <a:ahLst/>
              <a:cxnLst>
                <a:cxn ang="0">
                  <a:pos x="13" y="0"/>
                </a:cxn>
                <a:cxn ang="0">
                  <a:pos x="13" y="0"/>
                </a:cxn>
                <a:cxn ang="0">
                  <a:pos x="9" y="2"/>
                </a:cxn>
                <a:cxn ang="0">
                  <a:pos x="4" y="4"/>
                </a:cxn>
                <a:cxn ang="0">
                  <a:pos x="2" y="7"/>
                </a:cxn>
                <a:cxn ang="0">
                  <a:pos x="0" y="13"/>
                </a:cxn>
                <a:cxn ang="0">
                  <a:pos x="0" y="13"/>
                </a:cxn>
                <a:cxn ang="0">
                  <a:pos x="2" y="18"/>
                </a:cxn>
                <a:cxn ang="0">
                  <a:pos x="4" y="22"/>
                </a:cxn>
                <a:cxn ang="0">
                  <a:pos x="9" y="24"/>
                </a:cxn>
                <a:cxn ang="0">
                  <a:pos x="13" y="25"/>
                </a:cxn>
                <a:cxn ang="0">
                  <a:pos x="13" y="25"/>
                </a:cxn>
                <a:cxn ang="0">
                  <a:pos x="24" y="27"/>
                </a:cxn>
                <a:cxn ang="0">
                  <a:pos x="35" y="31"/>
                </a:cxn>
                <a:cxn ang="0">
                  <a:pos x="46" y="36"/>
                </a:cxn>
                <a:cxn ang="0">
                  <a:pos x="57" y="44"/>
                </a:cxn>
                <a:cxn ang="0">
                  <a:pos x="64" y="53"/>
                </a:cxn>
                <a:cxn ang="0">
                  <a:pos x="71" y="64"/>
                </a:cxn>
                <a:cxn ang="0">
                  <a:pos x="75" y="76"/>
                </a:cxn>
                <a:cxn ang="0">
                  <a:pos x="77" y="89"/>
                </a:cxn>
                <a:cxn ang="0">
                  <a:pos x="77" y="89"/>
                </a:cxn>
                <a:cxn ang="0">
                  <a:pos x="78" y="94"/>
                </a:cxn>
                <a:cxn ang="0">
                  <a:pos x="80" y="98"/>
                </a:cxn>
                <a:cxn ang="0">
                  <a:pos x="84" y="102"/>
                </a:cxn>
                <a:cxn ang="0">
                  <a:pos x="89" y="102"/>
                </a:cxn>
                <a:cxn ang="0">
                  <a:pos x="89" y="102"/>
                </a:cxn>
                <a:cxn ang="0">
                  <a:pos x="95" y="102"/>
                </a:cxn>
                <a:cxn ang="0">
                  <a:pos x="98" y="98"/>
                </a:cxn>
                <a:cxn ang="0">
                  <a:pos x="100" y="94"/>
                </a:cxn>
                <a:cxn ang="0">
                  <a:pos x="102" y="89"/>
                </a:cxn>
                <a:cxn ang="0">
                  <a:pos x="102" y="89"/>
                </a:cxn>
                <a:cxn ang="0">
                  <a:pos x="100" y="69"/>
                </a:cxn>
                <a:cxn ang="0">
                  <a:pos x="95" y="51"/>
                </a:cxn>
                <a:cxn ang="0">
                  <a:pos x="86" y="36"/>
                </a:cxn>
                <a:cxn ang="0">
                  <a:pos x="75" y="24"/>
                </a:cxn>
                <a:cxn ang="0">
                  <a:pos x="60" y="13"/>
                </a:cxn>
                <a:cxn ang="0">
                  <a:pos x="46" y="6"/>
                </a:cxn>
                <a:cxn ang="0">
                  <a:pos x="29" y="2"/>
                </a:cxn>
                <a:cxn ang="0">
                  <a:pos x="13" y="0"/>
                </a:cxn>
                <a:cxn ang="0">
                  <a:pos x="13" y="0"/>
                </a:cxn>
              </a:cxnLst>
              <a:rect l="0" t="0" r="r" b="b"/>
              <a:pathLst>
                <a:path w="102" h="102">
                  <a:moveTo>
                    <a:pt x="13" y="0"/>
                  </a:moveTo>
                  <a:lnTo>
                    <a:pt x="13" y="0"/>
                  </a:lnTo>
                  <a:lnTo>
                    <a:pt x="9" y="2"/>
                  </a:lnTo>
                  <a:lnTo>
                    <a:pt x="4" y="4"/>
                  </a:lnTo>
                  <a:lnTo>
                    <a:pt x="2" y="7"/>
                  </a:lnTo>
                  <a:lnTo>
                    <a:pt x="0" y="13"/>
                  </a:lnTo>
                  <a:lnTo>
                    <a:pt x="0" y="13"/>
                  </a:lnTo>
                  <a:lnTo>
                    <a:pt x="2" y="18"/>
                  </a:lnTo>
                  <a:lnTo>
                    <a:pt x="4" y="22"/>
                  </a:lnTo>
                  <a:lnTo>
                    <a:pt x="9" y="24"/>
                  </a:lnTo>
                  <a:lnTo>
                    <a:pt x="13" y="25"/>
                  </a:lnTo>
                  <a:lnTo>
                    <a:pt x="13" y="25"/>
                  </a:lnTo>
                  <a:lnTo>
                    <a:pt x="24" y="27"/>
                  </a:lnTo>
                  <a:lnTo>
                    <a:pt x="35" y="31"/>
                  </a:lnTo>
                  <a:lnTo>
                    <a:pt x="46" y="36"/>
                  </a:lnTo>
                  <a:lnTo>
                    <a:pt x="57" y="44"/>
                  </a:lnTo>
                  <a:lnTo>
                    <a:pt x="64" y="53"/>
                  </a:lnTo>
                  <a:lnTo>
                    <a:pt x="71" y="64"/>
                  </a:lnTo>
                  <a:lnTo>
                    <a:pt x="75" y="76"/>
                  </a:lnTo>
                  <a:lnTo>
                    <a:pt x="77" y="89"/>
                  </a:lnTo>
                  <a:lnTo>
                    <a:pt x="77" y="89"/>
                  </a:lnTo>
                  <a:lnTo>
                    <a:pt x="78" y="94"/>
                  </a:lnTo>
                  <a:lnTo>
                    <a:pt x="80" y="98"/>
                  </a:lnTo>
                  <a:lnTo>
                    <a:pt x="84" y="102"/>
                  </a:lnTo>
                  <a:lnTo>
                    <a:pt x="89" y="102"/>
                  </a:lnTo>
                  <a:lnTo>
                    <a:pt x="89" y="102"/>
                  </a:lnTo>
                  <a:lnTo>
                    <a:pt x="95" y="102"/>
                  </a:lnTo>
                  <a:lnTo>
                    <a:pt x="98" y="98"/>
                  </a:lnTo>
                  <a:lnTo>
                    <a:pt x="100" y="94"/>
                  </a:lnTo>
                  <a:lnTo>
                    <a:pt x="102" y="89"/>
                  </a:lnTo>
                  <a:lnTo>
                    <a:pt x="102" y="89"/>
                  </a:lnTo>
                  <a:lnTo>
                    <a:pt x="100" y="69"/>
                  </a:lnTo>
                  <a:lnTo>
                    <a:pt x="95" y="51"/>
                  </a:lnTo>
                  <a:lnTo>
                    <a:pt x="86" y="36"/>
                  </a:lnTo>
                  <a:lnTo>
                    <a:pt x="75" y="24"/>
                  </a:lnTo>
                  <a:lnTo>
                    <a:pt x="60" y="13"/>
                  </a:lnTo>
                  <a:lnTo>
                    <a:pt x="46" y="6"/>
                  </a:lnTo>
                  <a:lnTo>
                    <a:pt x="29" y="2"/>
                  </a:lnTo>
                  <a:lnTo>
                    <a:pt x="13" y="0"/>
                  </a:lnTo>
                  <a:lnTo>
                    <a:pt x="13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>
                <a:latin typeface="Source Sans Pro" panose="020B0503030403020204" pitchFamily="34" charset="0"/>
              </a:endParaRPr>
            </a:p>
          </p:txBody>
        </p:sp>
      </p:grpSp>
      <p:grpSp>
        <p:nvGrpSpPr>
          <p:cNvPr id="37" name="Group 83">
            <a:extLst>
              <a:ext uri="{FF2B5EF4-FFF2-40B4-BE49-F238E27FC236}">
                <a16:creationId xmlns:a16="http://schemas.microsoft.com/office/drawing/2014/main" id="{8E717741-50A5-4F83-ACB3-8A6323461A5A}"/>
              </a:ext>
            </a:extLst>
          </p:cNvPr>
          <p:cNvGrpSpPr/>
          <p:nvPr/>
        </p:nvGrpSpPr>
        <p:grpSpPr>
          <a:xfrm>
            <a:off x="7643085" y="4474734"/>
            <a:ext cx="429624" cy="429624"/>
            <a:chOff x="1787872" y="3796481"/>
            <a:chExt cx="296916" cy="296916"/>
          </a:xfrm>
          <a:solidFill>
            <a:schemeClr val="bg1"/>
          </a:solidFill>
        </p:grpSpPr>
        <p:sp>
          <p:nvSpPr>
            <p:cNvPr id="38" name="Freeform 12">
              <a:extLst>
                <a:ext uri="{FF2B5EF4-FFF2-40B4-BE49-F238E27FC236}">
                  <a16:creationId xmlns:a16="http://schemas.microsoft.com/office/drawing/2014/main" id="{BA29E0C8-5A84-4749-B3D5-643B70DF322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787872" y="3796481"/>
              <a:ext cx="296916" cy="296916"/>
            </a:xfrm>
            <a:custGeom>
              <a:avLst/>
              <a:gdLst/>
              <a:ahLst/>
              <a:cxnLst>
                <a:cxn ang="0">
                  <a:pos x="221" y="189"/>
                </a:cxn>
                <a:cxn ang="0">
                  <a:pos x="241" y="140"/>
                </a:cxn>
                <a:cxn ang="0">
                  <a:pos x="243" y="109"/>
                </a:cxn>
                <a:cxn ang="0">
                  <a:pos x="234" y="73"/>
                </a:cxn>
                <a:cxn ang="0">
                  <a:pos x="221" y="53"/>
                </a:cxn>
                <a:cxn ang="0">
                  <a:pos x="207" y="35"/>
                </a:cxn>
                <a:cxn ang="0">
                  <a:pos x="179" y="15"/>
                </a:cxn>
                <a:cxn ang="0">
                  <a:pos x="158" y="6"/>
                </a:cxn>
                <a:cxn ang="0">
                  <a:pos x="121" y="0"/>
                </a:cxn>
                <a:cxn ang="0">
                  <a:pos x="98" y="2"/>
                </a:cxn>
                <a:cxn ang="0">
                  <a:pos x="74" y="9"/>
                </a:cxn>
                <a:cxn ang="0">
                  <a:pos x="44" y="27"/>
                </a:cxn>
                <a:cxn ang="0">
                  <a:pos x="27" y="44"/>
                </a:cxn>
                <a:cxn ang="0">
                  <a:pos x="9" y="73"/>
                </a:cxn>
                <a:cxn ang="0">
                  <a:pos x="2" y="96"/>
                </a:cxn>
                <a:cxn ang="0">
                  <a:pos x="0" y="120"/>
                </a:cxn>
                <a:cxn ang="0">
                  <a:pos x="5" y="156"/>
                </a:cxn>
                <a:cxn ang="0">
                  <a:pos x="15" y="178"/>
                </a:cxn>
                <a:cxn ang="0">
                  <a:pos x="36" y="207"/>
                </a:cxn>
                <a:cxn ang="0">
                  <a:pos x="53" y="221"/>
                </a:cxn>
                <a:cxn ang="0">
                  <a:pos x="74" y="232"/>
                </a:cxn>
                <a:cxn ang="0">
                  <a:pos x="109" y="241"/>
                </a:cxn>
                <a:cxn ang="0">
                  <a:pos x="140" y="241"/>
                </a:cxn>
                <a:cxn ang="0">
                  <a:pos x="190" y="220"/>
                </a:cxn>
                <a:cxn ang="0">
                  <a:pos x="256" y="285"/>
                </a:cxn>
                <a:cxn ang="0">
                  <a:pos x="274" y="285"/>
                </a:cxn>
                <a:cxn ang="0">
                  <a:pos x="285" y="272"/>
                </a:cxn>
                <a:cxn ang="0">
                  <a:pos x="285" y="256"/>
                </a:cxn>
                <a:cxn ang="0">
                  <a:pos x="176" y="174"/>
                </a:cxn>
                <a:cxn ang="0">
                  <a:pos x="150" y="192"/>
                </a:cxn>
                <a:cxn ang="0">
                  <a:pos x="121" y="198"/>
                </a:cxn>
                <a:cxn ang="0">
                  <a:pos x="80" y="185"/>
                </a:cxn>
                <a:cxn ang="0">
                  <a:pos x="56" y="163"/>
                </a:cxn>
                <a:cxn ang="0">
                  <a:pos x="44" y="120"/>
                </a:cxn>
                <a:cxn ang="0">
                  <a:pos x="51" y="91"/>
                </a:cxn>
                <a:cxn ang="0">
                  <a:pos x="67" y="65"/>
                </a:cxn>
                <a:cxn ang="0">
                  <a:pos x="107" y="45"/>
                </a:cxn>
                <a:cxn ang="0">
                  <a:pos x="136" y="45"/>
                </a:cxn>
                <a:cxn ang="0">
                  <a:pos x="176" y="65"/>
                </a:cxn>
                <a:cxn ang="0">
                  <a:pos x="192" y="91"/>
                </a:cxn>
                <a:cxn ang="0">
                  <a:pos x="199" y="120"/>
                </a:cxn>
                <a:cxn ang="0">
                  <a:pos x="187" y="163"/>
                </a:cxn>
              </a:cxnLst>
              <a:rect l="0" t="0" r="r" b="b"/>
              <a:pathLst>
                <a:path w="286" h="287">
                  <a:moveTo>
                    <a:pt x="281" y="249"/>
                  </a:moveTo>
                  <a:lnTo>
                    <a:pt x="221" y="189"/>
                  </a:lnTo>
                  <a:lnTo>
                    <a:pt x="221" y="189"/>
                  </a:lnTo>
                  <a:lnTo>
                    <a:pt x="230" y="174"/>
                  </a:lnTo>
                  <a:lnTo>
                    <a:pt x="237" y="156"/>
                  </a:lnTo>
                  <a:lnTo>
                    <a:pt x="241" y="140"/>
                  </a:lnTo>
                  <a:lnTo>
                    <a:pt x="243" y="120"/>
                  </a:lnTo>
                  <a:lnTo>
                    <a:pt x="243" y="120"/>
                  </a:lnTo>
                  <a:lnTo>
                    <a:pt x="243" y="109"/>
                  </a:lnTo>
                  <a:lnTo>
                    <a:pt x="241" y="96"/>
                  </a:lnTo>
                  <a:lnTo>
                    <a:pt x="237" y="85"/>
                  </a:lnTo>
                  <a:lnTo>
                    <a:pt x="234" y="73"/>
                  </a:lnTo>
                  <a:lnTo>
                    <a:pt x="234" y="73"/>
                  </a:lnTo>
                  <a:lnTo>
                    <a:pt x="228" y="62"/>
                  </a:lnTo>
                  <a:lnTo>
                    <a:pt x="221" y="53"/>
                  </a:lnTo>
                  <a:lnTo>
                    <a:pt x="216" y="44"/>
                  </a:lnTo>
                  <a:lnTo>
                    <a:pt x="207" y="35"/>
                  </a:lnTo>
                  <a:lnTo>
                    <a:pt x="207" y="35"/>
                  </a:lnTo>
                  <a:lnTo>
                    <a:pt x="199" y="27"/>
                  </a:lnTo>
                  <a:lnTo>
                    <a:pt x="190" y="20"/>
                  </a:lnTo>
                  <a:lnTo>
                    <a:pt x="179" y="15"/>
                  </a:lnTo>
                  <a:lnTo>
                    <a:pt x="169" y="9"/>
                  </a:lnTo>
                  <a:lnTo>
                    <a:pt x="169" y="9"/>
                  </a:lnTo>
                  <a:lnTo>
                    <a:pt x="158" y="6"/>
                  </a:lnTo>
                  <a:lnTo>
                    <a:pt x="145" y="2"/>
                  </a:lnTo>
                  <a:lnTo>
                    <a:pt x="134" y="0"/>
                  </a:lnTo>
                  <a:lnTo>
                    <a:pt x="121" y="0"/>
                  </a:lnTo>
                  <a:lnTo>
                    <a:pt x="121" y="0"/>
                  </a:lnTo>
                  <a:lnTo>
                    <a:pt x="109" y="0"/>
                  </a:lnTo>
                  <a:lnTo>
                    <a:pt x="98" y="2"/>
                  </a:lnTo>
                  <a:lnTo>
                    <a:pt x="85" y="6"/>
                  </a:lnTo>
                  <a:lnTo>
                    <a:pt x="74" y="9"/>
                  </a:lnTo>
                  <a:lnTo>
                    <a:pt x="74" y="9"/>
                  </a:lnTo>
                  <a:lnTo>
                    <a:pt x="63" y="15"/>
                  </a:lnTo>
                  <a:lnTo>
                    <a:pt x="53" y="20"/>
                  </a:lnTo>
                  <a:lnTo>
                    <a:pt x="44" y="27"/>
                  </a:lnTo>
                  <a:lnTo>
                    <a:pt x="36" y="35"/>
                  </a:lnTo>
                  <a:lnTo>
                    <a:pt x="36" y="35"/>
                  </a:lnTo>
                  <a:lnTo>
                    <a:pt x="27" y="44"/>
                  </a:lnTo>
                  <a:lnTo>
                    <a:pt x="22" y="53"/>
                  </a:lnTo>
                  <a:lnTo>
                    <a:pt x="15" y="62"/>
                  </a:lnTo>
                  <a:lnTo>
                    <a:pt x="9" y="73"/>
                  </a:lnTo>
                  <a:lnTo>
                    <a:pt x="9" y="73"/>
                  </a:lnTo>
                  <a:lnTo>
                    <a:pt x="5" y="85"/>
                  </a:lnTo>
                  <a:lnTo>
                    <a:pt x="2" y="96"/>
                  </a:lnTo>
                  <a:lnTo>
                    <a:pt x="0" y="109"/>
                  </a:lnTo>
                  <a:lnTo>
                    <a:pt x="0" y="120"/>
                  </a:lnTo>
                  <a:lnTo>
                    <a:pt x="0" y="120"/>
                  </a:lnTo>
                  <a:lnTo>
                    <a:pt x="0" y="132"/>
                  </a:lnTo>
                  <a:lnTo>
                    <a:pt x="2" y="145"/>
                  </a:lnTo>
                  <a:lnTo>
                    <a:pt x="5" y="156"/>
                  </a:lnTo>
                  <a:lnTo>
                    <a:pt x="9" y="167"/>
                  </a:lnTo>
                  <a:lnTo>
                    <a:pt x="9" y="167"/>
                  </a:lnTo>
                  <a:lnTo>
                    <a:pt x="15" y="178"/>
                  </a:lnTo>
                  <a:lnTo>
                    <a:pt x="22" y="189"/>
                  </a:lnTo>
                  <a:lnTo>
                    <a:pt x="27" y="198"/>
                  </a:lnTo>
                  <a:lnTo>
                    <a:pt x="36" y="207"/>
                  </a:lnTo>
                  <a:lnTo>
                    <a:pt x="36" y="207"/>
                  </a:lnTo>
                  <a:lnTo>
                    <a:pt x="44" y="214"/>
                  </a:lnTo>
                  <a:lnTo>
                    <a:pt x="53" y="221"/>
                  </a:lnTo>
                  <a:lnTo>
                    <a:pt x="63" y="227"/>
                  </a:lnTo>
                  <a:lnTo>
                    <a:pt x="74" y="232"/>
                  </a:lnTo>
                  <a:lnTo>
                    <a:pt x="74" y="232"/>
                  </a:lnTo>
                  <a:lnTo>
                    <a:pt x="85" y="236"/>
                  </a:lnTo>
                  <a:lnTo>
                    <a:pt x="98" y="239"/>
                  </a:lnTo>
                  <a:lnTo>
                    <a:pt x="109" y="241"/>
                  </a:lnTo>
                  <a:lnTo>
                    <a:pt x="121" y="241"/>
                  </a:lnTo>
                  <a:lnTo>
                    <a:pt x="121" y="241"/>
                  </a:lnTo>
                  <a:lnTo>
                    <a:pt x="140" y="241"/>
                  </a:lnTo>
                  <a:lnTo>
                    <a:pt x="158" y="236"/>
                  </a:lnTo>
                  <a:lnTo>
                    <a:pt x="174" y="230"/>
                  </a:lnTo>
                  <a:lnTo>
                    <a:pt x="190" y="220"/>
                  </a:lnTo>
                  <a:lnTo>
                    <a:pt x="248" y="279"/>
                  </a:lnTo>
                  <a:lnTo>
                    <a:pt x="248" y="279"/>
                  </a:lnTo>
                  <a:lnTo>
                    <a:pt x="256" y="285"/>
                  </a:lnTo>
                  <a:lnTo>
                    <a:pt x="265" y="287"/>
                  </a:lnTo>
                  <a:lnTo>
                    <a:pt x="265" y="287"/>
                  </a:lnTo>
                  <a:lnTo>
                    <a:pt x="274" y="285"/>
                  </a:lnTo>
                  <a:lnTo>
                    <a:pt x="281" y="279"/>
                  </a:lnTo>
                  <a:lnTo>
                    <a:pt x="281" y="279"/>
                  </a:lnTo>
                  <a:lnTo>
                    <a:pt x="285" y="272"/>
                  </a:lnTo>
                  <a:lnTo>
                    <a:pt x="286" y="263"/>
                  </a:lnTo>
                  <a:lnTo>
                    <a:pt x="286" y="263"/>
                  </a:lnTo>
                  <a:lnTo>
                    <a:pt x="285" y="256"/>
                  </a:lnTo>
                  <a:lnTo>
                    <a:pt x="281" y="249"/>
                  </a:lnTo>
                  <a:lnTo>
                    <a:pt x="281" y="249"/>
                  </a:lnTo>
                  <a:close/>
                  <a:moveTo>
                    <a:pt x="176" y="174"/>
                  </a:moveTo>
                  <a:lnTo>
                    <a:pt x="176" y="174"/>
                  </a:lnTo>
                  <a:lnTo>
                    <a:pt x="163" y="185"/>
                  </a:lnTo>
                  <a:lnTo>
                    <a:pt x="150" y="192"/>
                  </a:lnTo>
                  <a:lnTo>
                    <a:pt x="136" y="196"/>
                  </a:lnTo>
                  <a:lnTo>
                    <a:pt x="121" y="198"/>
                  </a:lnTo>
                  <a:lnTo>
                    <a:pt x="121" y="198"/>
                  </a:lnTo>
                  <a:lnTo>
                    <a:pt x="107" y="196"/>
                  </a:lnTo>
                  <a:lnTo>
                    <a:pt x="92" y="192"/>
                  </a:lnTo>
                  <a:lnTo>
                    <a:pt x="80" y="185"/>
                  </a:lnTo>
                  <a:lnTo>
                    <a:pt x="67" y="174"/>
                  </a:lnTo>
                  <a:lnTo>
                    <a:pt x="67" y="174"/>
                  </a:lnTo>
                  <a:lnTo>
                    <a:pt x="56" y="163"/>
                  </a:lnTo>
                  <a:lnTo>
                    <a:pt x="51" y="151"/>
                  </a:lnTo>
                  <a:lnTo>
                    <a:pt x="45" y="136"/>
                  </a:lnTo>
                  <a:lnTo>
                    <a:pt x="44" y="120"/>
                  </a:lnTo>
                  <a:lnTo>
                    <a:pt x="44" y="120"/>
                  </a:lnTo>
                  <a:lnTo>
                    <a:pt x="45" y="105"/>
                  </a:lnTo>
                  <a:lnTo>
                    <a:pt x="51" y="91"/>
                  </a:lnTo>
                  <a:lnTo>
                    <a:pt x="56" y="78"/>
                  </a:lnTo>
                  <a:lnTo>
                    <a:pt x="67" y="65"/>
                  </a:lnTo>
                  <a:lnTo>
                    <a:pt x="67" y="65"/>
                  </a:lnTo>
                  <a:lnTo>
                    <a:pt x="80" y="56"/>
                  </a:lnTo>
                  <a:lnTo>
                    <a:pt x="92" y="49"/>
                  </a:lnTo>
                  <a:lnTo>
                    <a:pt x="107" y="45"/>
                  </a:lnTo>
                  <a:lnTo>
                    <a:pt x="121" y="44"/>
                  </a:lnTo>
                  <a:lnTo>
                    <a:pt x="121" y="44"/>
                  </a:lnTo>
                  <a:lnTo>
                    <a:pt x="136" y="45"/>
                  </a:lnTo>
                  <a:lnTo>
                    <a:pt x="150" y="49"/>
                  </a:lnTo>
                  <a:lnTo>
                    <a:pt x="163" y="56"/>
                  </a:lnTo>
                  <a:lnTo>
                    <a:pt x="176" y="65"/>
                  </a:lnTo>
                  <a:lnTo>
                    <a:pt x="176" y="65"/>
                  </a:lnTo>
                  <a:lnTo>
                    <a:pt x="187" y="78"/>
                  </a:lnTo>
                  <a:lnTo>
                    <a:pt x="192" y="91"/>
                  </a:lnTo>
                  <a:lnTo>
                    <a:pt x="198" y="105"/>
                  </a:lnTo>
                  <a:lnTo>
                    <a:pt x="199" y="120"/>
                  </a:lnTo>
                  <a:lnTo>
                    <a:pt x="199" y="120"/>
                  </a:lnTo>
                  <a:lnTo>
                    <a:pt x="198" y="136"/>
                  </a:lnTo>
                  <a:lnTo>
                    <a:pt x="192" y="151"/>
                  </a:lnTo>
                  <a:lnTo>
                    <a:pt x="187" y="163"/>
                  </a:lnTo>
                  <a:lnTo>
                    <a:pt x="176" y="174"/>
                  </a:lnTo>
                  <a:lnTo>
                    <a:pt x="176" y="17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>
                <a:latin typeface="Source Sans Pro" panose="020B0503030403020204" pitchFamily="34" charset="0"/>
              </a:endParaRPr>
            </a:p>
          </p:txBody>
        </p:sp>
        <p:sp>
          <p:nvSpPr>
            <p:cNvPr id="39" name="Freeform 13">
              <a:extLst>
                <a:ext uri="{FF2B5EF4-FFF2-40B4-BE49-F238E27FC236}">
                  <a16:creationId xmlns:a16="http://schemas.microsoft.com/office/drawing/2014/main" id="{4B90B133-F63D-4DEE-BCDF-249365D41E4C}"/>
                </a:ext>
              </a:extLst>
            </p:cNvPr>
            <p:cNvSpPr>
              <a:spLocks/>
            </p:cNvSpPr>
            <p:nvPr/>
          </p:nvSpPr>
          <p:spPr bwMode="auto">
            <a:xfrm>
              <a:off x="1858467" y="3864999"/>
              <a:ext cx="112122" cy="114199"/>
            </a:xfrm>
            <a:custGeom>
              <a:avLst/>
              <a:gdLst/>
              <a:ahLst/>
              <a:cxnLst>
                <a:cxn ang="0">
                  <a:pos x="103" y="44"/>
                </a:cxn>
                <a:cxn ang="0">
                  <a:pos x="65" y="44"/>
                </a:cxn>
                <a:cxn ang="0">
                  <a:pos x="65" y="6"/>
                </a:cxn>
                <a:cxn ang="0">
                  <a:pos x="65" y="6"/>
                </a:cxn>
                <a:cxn ang="0">
                  <a:pos x="64" y="2"/>
                </a:cxn>
                <a:cxn ang="0">
                  <a:pos x="64" y="2"/>
                </a:cxn>
                <a:cxn ang="0">
                  <a:pos x="60" y="0"/>
                </a:cxn>
                <a:cxn ang="0">
                  <a:pos x="49" y="0"/>
                </a:cxn>
                <a:cxn ang="0">
                  <a:pos x="49" y="0"/>
                </a:cxn>
                <a:cxn ang="0">
                  <a:pos x="45" y="2"/>
                </a:cxn>
                <a:cxn ang="0">
                  <a:pos x="45" y="2"/>
                </a:cxn>
                <a:cxn ang="0">
                  <a:pos x="44" y="6"/>
                </a:cxn>
                <a:cxn ang="0">
                  <a:pos x="44" y="44"/>
                </a:cxn>
                <a:cxn ang="0">
                  <a:pos x="6" y="44"/>
                </a:cxn>
                <a:cxn ang="0">
                  <a:pos x="6" y="44"/>
                </a:cxn>
                <a:cxn ang="0">
                  <a:pos x="2" y="46"/>
                </a:cxn>
                <a:cxn ang="0">
                  <a:pos x="2" y="46"/>
                </a:cxn>
                <a:cxn ang="0">
                  <a:pos x="0" y="49"/>
                </a:cxn>
                <a:cxn ang="0">
                  <a:pos x="0" y="60"/>
                </a:cxn>
                <a:cxn ang="0">
                  <a:pos x="0" y="60"/>
                </a:cxn>
                <a:cxn ang="0">
                  <a:pos x="2" y="66"/>
                </a:cxn>
                <a:cxn ang="0">
                  <a:pos x="2" y="66"/>
                </a:cxn>
                <a:cxn ang="0">
                  <a:pos x="6" y="66"/>
                </a:cxn>
                <a:cxn ang="0">
                  <a:pos x="44" y="66"/>
                </a:cxn>
                <a:cxn ang="0">
                  <a:pos x="44" y="106"/>
                </a:cxn>
                <a:cxn ang="0">
                  <a:pos x="44" y="106"/>
                </a:cxn>
                <a:cxn ang="0">
                  <a:pos x="45" y="109"/>
                </a:cxn>
                <a:cxn ang="0">
                  <a:pos x="45" y="109"/>
                </a:cxn>
                <a:cxn ang="0">
                  <a:pos x="49" y="111"/>
                </a:cxn>
                <a:cxn ang="0">
                  <a:pos x="60" y="111"/>
                </a:cxn>
                <a:cxn ang="0">
                  <a:pos x="60" y="111"/>
                </a:cxn>
                <a:cxn ang="0">
                  <a:pos x="64" y="109"/>
                </a:cxn>
                <a:cxn ang="0">
                  <a:pos x="64" y="109"/>
                </a:cxn>
                <a:cxn ang="0">
                  <a:pos x="65" y="106"/>
                </a:cxn>
                <a:cxn ang="0">
                  <a:pos x="65" y="66"/>
                </a:cxn>
                <a:cxn ang="0">
                  <a:pos x="103" y="66"/>
                </a:cxn>
                <a:cxn ang="0">
                  <a:pos x="103" y="66"/>
                </a:cxn>
                <a:cxn ang="0">
                  <a:pos x="107" y="66"/>
                </a:cxn>
                <a:cxn ang="0">
                  <a:pos x="107" y="66"/>
                </a:cxn>
                <a:cxn ang="0">
                  <a:pos x="109" y="60"/>
                </a:cxn>
                <a:cxn ang="0">
                  <a:pos x="109" y="49"/>
                </a:cxn>
                <a:cxn ang="0">
                  <a:pos x="109" y="49"/>
                </a:cxn>
                <a:cxn ang="0">
                  <a:pos x="107" y="46"/>
                </a:cxn>
                <a:cxn ang="0">
                  <a:pos x="107" y="46"/>
                </a:cxn>
                <a:cxn ang="0">
                  <a:pos x="103" y="44"/>
                </a:cxn>
                <a:cxn ang="0">
                  <a:pos x="103" y="44"/>
                </a:cxn>
              </a:cxnLst>
              <a:rect l="0" t="0" r="r" b="b"/>
              <a:pathLst>
                <a:path w="109" h="111">
                  <a:moveTo>
                    <a:pt x="103" y="44"/>
                  </a:moveTo>
                  <a:lnTo>
                    <a:pt x="65" y="44"/>
                  </a:lnTo>
                  <a:lnTo>
                    <a:pt x="65" y="6"/>
                  </a:lnTo>
                  <a:lnTo>
                    <a:pt x="65" y="6"/>
                  </a:lnTo>
                  <a:lnTo>
                    <a:pt x="64" y="2"/>
                  </a:lnTo>
                  <a:lnTo>
                    <a:pt x="64" y="2"/>
                  </a:lnTo>
                  <a:lnTo>
                    <a:pt x="60" y="0"/>
                  </a:lnTo>
                  <a:lnTo>
                    <a:pt x="49" y="0"/>
                  </a:lnTo>
                  <a:lnTo>
                    <a:pt x="49" y="0"/>
                  </a:lnTo>
                  <a:lnTo>
                    <a:pt x="45" y="2"/>
                  </a:lnTo>
                  <a:lnTo>
                    <a:pt x="45" y="2"/>
                  </a:lnTo>
                  <a:lnTo>
                    <a:pt x="44" y="6"/>
                  </a:lnTo>
                  <a:lnTo>
                    <a:pt x="44" y="44"/>
                  </a:lnTo>
                  <a:lnTo>
                    <a:pt x="6" y="44"/>
                  </a:lnTo>
                  <a:lnTo>
                    <a:pt x="6" y="44"/>
                  </a:lnTo>
                  <a:lnTo>
                    <a:pt x="2" y="46"/>
                  </a:lnTo>
                  <a:lnTo>
                    <a:pt x="2" y="46"/>
                  </a:lnTo>
                  <a:lnTo>
                    <a:pt x="0" y="49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2" y="66"/>
                  </a:lnTo>
                  <a:lnTo>
                    <a:pt x="2" y="66"/>
                  </a:lnTo>
                  <a:lnTo>
                    <a:pt x="6" y="66"/>
                  </a:lnTo>
                  <a:lnTo>
                    <a:pt x="44" y="66"/>
                  </a:lnTo>
                  <a:lnTo>
                    <a:pt x="44" y="106"/>
                  </a:lnTo>
                  <a:lnTo>
                    <a:pt x="44" y="106"/>
                  </a:lnTo>
                  <a:lnTo>
                    <a:pt x="45" y="109"/>
                  </a:lnTo>
                  <a:lnTo>
                    <a:pt x="45" y="109"/>
                  </a:lnTo>
                  <a:lnTo>
                    <a:pt x="49" y="111"/>
                  </a:lnTo>
                  <a:lnTo>
                    <a:pt x="60" y="111"/>
                  </a:lnTo>
                  <a:lnTo>
                    <a:pt x="60" y="111"/>
                  </a:lnTo>
                  <a:lnTo>
                    <a:pt x="64" y="109"/>
                  </a:lnTo>
                  <a:lnTo>
                    <a:pt x="64" y="109"/>
                  </a:lnTo>
                  <a:lnTo>
                    <a:pt x="65" y="106"/>
                  </a:lnTo>
                  <a:lnTo>
                    <a:pt x="65" y="66"/>
                  </a:lnTo>
                  <a:lnTo>
                    <a:pt x="103" y="66"/>
                  </a:lnTo>
                  <a:lnTo>
                    <a:pt x="103" y="66"/>
                  </a:lnTo>
                  <a:lnTo>
                    <a:pt x="107" y="66"/>
                  </a:lnTo>
                  <a:lnTo>
                    <a:pt x="107" y="66"/>
                  </a:lnTo>
                  <a:lnTo>
                    <a:pt x="109" y="60"/>
                  </a:lnTo>
                  <a:lnTo>
                    <a:pt x="109" y="49"/>
                  </a:lnTo>
                  <a:lnTo>
                    <a:pt x="109" y="49"/>
                  </a:lnTo>
                  <a:lnTo>
                    <a:pt x="107" y="46"/>
                  </a:lnTo>
                  <a:lnTo>
                    <a:pt x="107" y="46"/>
                  </a:lnTo>
                  <a:lnTo>
                    <a:pt x="103" y="44"/>
                  </a:lnTo>
                  <a:lnTo>
                    <a:pt x="103" y="44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40" name="Freeform 52">
            <a:extLst>
              <a:ext uri="{FF2B5EF4-FFF2-40B4-BE49-F238E27FC236}">
                <a16:creationId xmlns:a16="http://schemas.microsoft.com/office/drawing/2014/main" id="{6C6BD963-6D3C-4311-84DE-4B46551A45A8}"/>
              </a:ext>
            </a:extLst>
          </p:cNvPr>
          <p:cNvSpPr>
            <a:spLocks noEditPoints="1"/>
          </p:cNvSpPr>
          <p:nvPr/>
        </p:nvSpPr>
        <p:spPr bwMode="auto">
          <a:xfrm>
            <a:off x="8948698" y="3218883"/>
            <a:ext cx="381078" cy="520430"/>
          </a:xfrm>
          <a:custGeom>
            <a:avLst/>
            <a:gdLst/>
            <a:ahLst/>
            <a:cxnLst>
              <a:cxn ang="0">
                <a:pos x="22" y="0"/>
              </a:cxn>
              <a:cxn ang="0">
                <a:pos x="2" y="13"/>
              </a:cxn>
              <a:cxn ang="0">
                <a:pos x="0" y="343"/>
              </a:cxn>
              <a:cxn ang="0">
                <a:pos x="13" y="363"/>
              </a:cxn>
              <a:cxn ang="0">
                <a:pos x="247" y="364"/>
              </a:cxn>
              <a:cxn ang="0">
                <a:pos x="269" y="352"/>
              </a:cxn>
              <a:cxn ang="0">
                <a:pos x="205" y="0"/>
              </a:cxn>
              <a:cxn ang="0">
                <a:pos x="211" y="63"/>
              </a:cxn>
              <a:cxn ang="0">
                <a:pos x="251" y="343"/>
              </a:cxn>
              <a:cxn ang="0">
                <a:pos x="22" y="346"/>
              </a:cxn>
              <a:cxn ang="0">
                <a:pos x="19" y="343"/>
              </a:cxn>
              <a:cxn ang="0">
                <a:pos x="20" y="20"/>
              </a:cxn>
              <a:cxn ang="0">
                <a:pos x="193" y="72"/>
              </a:cxn>
              <a:cxn ang="0">
                <a:pos x="194" y="80"/>
              </a:cxn>
              <a:cxn ang="0">
                <a:pos x="251" y="82"/>
              </a:cxn>
              <a:cxn ang="0">
                <a:pos x="211" y="100"/>
              </a:cxn>
              <a:cxn ang="0">
                <a:pos x="216" y="101"/>
              </a:cxn>
              <a:cxn ang="0">
                <a:pos x="218" y="107"/>
              </a:cxn>
              <a:cxn ang="0">
                <a:pos x="214" y="112"/>
              </a:cxn>
              <a:cxn ang="0">
                <a:pos x="51" y="114"/>
              </a:cxn>
              <a:cxn ang="0">
                <a:pos x="46" y="109"/>
              </a:cxn>
              <a:cxn ang="0">
                <a:pos x="46" y="103"/>
              </a:cxn>
              <a:cxn ang="0">
                <a:pos x="51" y="100"/>
              </a:cxn>
              <a:cxn ang="0">
                <a:pos x="218" y="154"/>
              </a:cxn>
              <a:cxn ang="0">
                <a:pos x="214" y="161"/>
              </a:cxn>
              <a:cxn ang="0">
                <a:pos x="51" y="161"/>
              </a:cxn>
              <a:cxn ang="0">
                <a:pos x="46" y="156"/>
              </a:cxn>
              <a:cxn ang="0">
                <a:pos x="46" y="150"/>
              </a:cxn>
              <a:cxn ang="0">
                <a:pos x="51" y="147"/>
              </a:cxn>
              <a:cxn ang="0">
                <a:pos x="214" y="147"/>
              </a:cxn>
              <a:cxn ang="0">
                <a:pos x="218" y="154"/>
              </a:cxn>
              <a:cxn ang="0">
                <a:pos x="218" y="199"/>
              </a:cxn>
              <a:cxn ang="0">
                <a:pos x="214" y="207"/>
              </a:cxn>
              <a:cxn ang="0">
                <a:pos x="51" y="207"/>
              </a:cxn>
              <a:cxn ang="0">
                <a:pos x="46" y="203"/>
              </a:cxn>
              <a:cxn ang="0">
                <a:pos x="46" y="198"/>
              </a:cxn>
              <a:cxn ang="0">
                <a:pos x="51" y="192"/>
              </a:cxn>
              <a:cxn ang="0">
                <a:pos x="214" y="194"/>
              </a:cxn>
              <a:cxn ang="0">
                <a:pos x="218" y="199"/>
              </a:cxn>
              <a:cxn ang="0">
                <a:pos x="218" y="247"/>
              </a:cxn>
              <a:cxn ang="0">
                <a:pos x="214" y="252"/>
              </a:cxn>
              <a:cxn ang="0">
                <a:pos x="51" y="254"/>
              </a:cxn>
              <a:cxn ang="0">
                <a:pos x="46" y="248"/>
              </a:cxn>
              <a:cxn ang="0">
                <a:pos x="46" y="243"/>
              </a:cxn>
              <a:cxn ang="0">
                <a:pos x="51" y="239"/>
              </a:cxn>
              <a:cxn ang="0">
                <a:pos x="214" y="239"/>
              </a:cxn>
              <a:cxn ang="0">
                <a:pos x="218" y="247"/>
              </a:cxn>
            </a:cxnLst>
            <a:rect l="0" t="0" r="r" b="b"/>
            <a:pathLst>
              <a:path w="269" h="364">
                <a:moveTo>
                  <a:pt x="205" y="0"/>
                </a:moveTo>
                <a:lnTo>
                  <a:pt x="22" y="0"/>
                </a:lnTo>
                <a:lnTo>
                  <a:pt x="22" y="0"/>
                </a:lnTo>
                <a:lnTo>
                  <a:pt x="13" y="2"/>
                </a:lnTo>
                <a:lnTo>
                  <a:pt x="6" y="5"/>
                </a:lnTo>
                <a:lnTo>
                  <a:pt x="2" y="13"/>
                </a:lnTo>
                <a:lnTo>
                  <a:pt x="0" y="22"/>
                </a:lnTo>
                <a:lnTo>
                  <a:pt x="0" y="343"/>
                </a:lnTo>
                <a:lnTo>
                  <a:pt x="0" y="343"/>
                </a:lnTo>
                <a:lnTo>
                  <a:pt x="2" y="352"/>
                </a:lnTo>
                <a:lnTo>
                  <a:pt x="6" y="359"/>
                </a:lnTo>
                <a:lnTo>
                  <a:pt x="13" y="363"/>
                </a:lnTo>
                <a:lnTo>
                  <a:pt x="22" y="364"/>
                </a:lnTo>
                <a:lnTo>
                  <a:pt x="247" y="364"/>
                </a:lnTo>
                <a:lnTo>
                  <a:pt x="247" y="364"/>
                </a:lnTo>
                <a:lnTo>
                  <a:pt x="256" y="363"/>
                </a:lnTo>
                <a:lnTo>
                  <a:pt x="263" y="359"/>
                </a:lnTo>
                <a:lnTo>
                  <a:pt x="269" y="352"/>
                </a:lnTo>
                <a:lnTo>
                  <a:pt x="269" y="343"/>
                </a:lnTo>
                <a:lnTo>
                  <a:pt x="269" y="69"/>
                </a:lnTo>
                <a:lnTo>
                  <a:pt x="205" y="0"/>
                </a:lnTo>
                <a:close/>
                <a:moveTo>
                  <a:pt x="211" y="33"/>
                </a:moveTo>
                <a:lnTo>
                  <a:pt x="240" y="63"/>
                </a:lnTo>
                <a:lnTo>
                  <a:pt x="211" y="63"/>
                </a:lnTo>
                <a:lnTo>
                  <a:pt x="211" y="33"/>
                </a:lnTo>
                <a:close/>
                <a:moveTo>
                  <a:pt x="251" y="343"/>
                </a:moveTo>
                <a:lnTo>
                  <a:pt x="251" y="343"/>
                </a:lnTo>
                <a:lnTo>
                  <a:pt x="251" y="344"/>
                </a:lnTo>
                <a:lnTo>
                  <a:pt x="247" y="346"/>
                </a:lnTo>
                <a:lnTo>
                  <a:pt x="22" y="346"/>
                </a:lnTo>
                <a:lnTo>
                  <a:pt x="22" y="346"/>
                </a:lnTo>
                <a:lnTo>
                  <a:pt x="20" y="344"/>
                </a:lnTo>
                <a:lnTo>
                  <a:pt x="19" y="343"/>
                </a:lnTo>
                <a:lnTo>
                  <a:pt x="19" y="22"/>
                </a:lnTo>
                <a:lnTo>
                  <a:pt x="19" y="22"/>
                </a:lnTo>
                <a:lnTo>
                  <a:pt x="20" y="20"/>
                </a:lnTo>
                <a:lnTo>
                  <a:pt x="22" y="18"/>
                </a:lnTo>
                <a:lnTo>
                  <a:pt x="193" y="18"/>
                </a:lnTo>
                <a:lnTo>
                  <a:pt x="193" y="72"/>
                </a:lnTo>
                <a:lnTo>
                  <a:pt x="193" y="72"/>
                </a:lnTo>
                <a:lnTo>
                  <a:pt x="193" y="76"/>
                </a:lnTo>
                <a:lnTo>
                  <a:pt x="194" y="80"/>
                </a:lnTo>
                <a:lnTo>
                  <a:pt x="198" y="82"/>
                </a:lnTo>
                <a:lnTo>
                  <a:pt x="202" y="82"/>
                </a:lnTo>
                <a:lnTo>
                  <a:pt x="251" y="82"/>
                </a:lnTo>
                <a:lnTo>
                  <a:pt x="251" y="343"/>
                </a:lnTo>
                <a:close/>
                <a:moveTo>
                  <a:pt x="51" y="100"/>
                </a:moveTo>
                <a:lnTo>
                  <a:pt x="211" y="100"/>
                </a:lnTo>
                <a:lnTo>
                  <a:pt x="211" y="100"/>
                </a:lnTo>
                <a:lnTo>
                  <a:pt x="214" y="100"/>
                </a:lnTo>
                <a:lnTo>
                  <a:pt x="216" y="101"/>
                </a:lnTo>
                <a:lnTo>
                  <a:pt x="218" y="103"/>
                </a:lnTo>
                <a:lnTo>
                  <a:pt x="218" y="107"/>
                </a:lnTo>
                <a:lnTo>
                  <a:pt x="218" y="107"/>
                </a:lnTo>
                <a:lnTo>
                  <a:pt x="218" y="109"/>
                </a:lnTo>
                <a:lnTo>
                  <a:pt x="216" y="112"/>
                </a:lnTo>
                <a:lnTo>
                  <a:pt x="214" y="112"/>
                </a:lnTo>
                <a:lnTo>
                  <a:pt x="211" y="114"/>
                </a:lnTo>
                <a:lnTo>
                  <a:pt x="51" y="114"/>
                </a:lnTo>
                <a:lnTo>
                  <a:pt x="51" y="114"/>
                </a:lnTo>
                <a:lnTo>
                  <a:pt x="49" y="112"/>
                </a:lnTo>
                <a:lnTo>
                  <a:pt x="48" y="112"/>
                </a:lnTo>
                <a:lnTo>
                  <a:pt x="46" y="109"/>
                </a:lnTo>
                <a:lnTo>
                  <a:pt x="44" y="107"/>
                </a:lnTo>
                <a:lnTo>
                  <a:pt x="44" y="107"/>
                </a:lnTo>
                <a:lnTo>
                  <a:pt x="46" y="103"/>
                </a:lnTo>
                <a:lnTo>
                  <a:pt x="48" y="101"/>
                </a:lnTo>
                <a:lnTo>
                  <a:pt x="49" y="100"/>
                </a:lnTo>
                <a:lnTo>
                  <a:pt x="51" y="100"/>
                </a:lnTo>
                <a:lnTo>
                  <a:pt x="51" y="100"/>
                </a:lnTo>
                <a:close/>
                <a:moveTo>
                  <a:pt x="218" y="154"/>
                </a:moveTo>
                <a:lnTo>
                  <a:pt x="218" y="154"/>
                </a:lnTo>
                <a:lnTo>
                  <a:pt x="218" y="156"/>
                </a:lnTo>
                <a:lnTo>
                  <a:pt x="216" y="160"/>
                </a:lnTo>
                <a:lnTo>
                  <a:pt x="214" y="161"/>
                </a:lnTo>
                <a:lnTo>
                  <a:pt x="211" y="161"/>
                </a:lnTo>
                <a:lnTo>
                  <a:pt x="51" y="161"/>
                </a:lnTo>
                <a:lnTo>
                  <a:pt x="51" y="161"/>
                </a:lnTo>
                <a:lnTo>
                  <a:pt x="49" y="161"/>
                </a:lnTo>
                <a:lnTo>
                  <a:pt x="48" y="160"/>
                </a:lnTo>
                <a:lnTo>
                  <a:pt x="46" y="156"/>
                </a:lnTo>
                <a:lnTo>
                  <a:pt x="44" y="154"/>
                </a:lnTo>
                <a:lnTo>
                  <a:pt x="44" y="154"/>
                </a:lnTo>
                <a:lnTo>
                  <a:pt x="46" y="150"/>
                </a:lnTo>
                <a:lnTo>
                  <a:pt x="48" y="149"/>
                </a:lnTo>
                <a:lnTo>
                  <a:pt x="49" y="147"/>
                </a:lnTo>
                <a:lnTo>
                  <a:pt x="51" y="147"/>
                </a:lnTo>
                <a:lnTo>
                  <a:pt x="211" y="147"/>
                </a:lnTo>
                <a:lnTo>
                  <a:pt x="211" y="147"/>
                </a:lnTo>
                <a:lnTo>
                  <a:pt x="214" y="147"/>
                </a:lnTo>
                <a:lnTo>
                  <a:pt x="216" y="149"/>
                </a:lnTo>
                <a:lnTo>
                  <a:pt x="218" y="150"/>
                </a:lnTo>
                <a:lnTo>
                  <a:pt x="218" y="154"/>
                </a:lnTo>
                <a:lnTo>
                  <a:pt x="218" y="154"/>
                </a:lnTo>
                <a:close/>
                <a:moveTo>
                  <a:pt x="218" y="199"/>
                </a:moveTo>
                <a:lnTo>
                  <a:pt x="218" y="199"/>
                </a:lnTo>
                <a:lnTo>
                  <a:pt x="218" y="203"/>
                </a:lnTo>
                <a:lnTo>
                  <a:pt x="216" y="205"/>
                </a:lnTo>
                <a:lnTo>
                  <a:pt x="214" y="207"/>
                </a:lnTo>
                <a:lnTo>
                  <a:pt x="211" y="207"/>
                </a:lnTo>
                <a:lnTo>
                  <a:pt x="51" y="207"/>
                </a:lnTo>
                <a:lnTo>
                  <a:pt x="51" y="207"/>
                </a:lnTo>
                <a:lnTo>
                  <a:pt x="49" y="207"/>
                </a:lnTo>
                <a:lnTo>
                  <a:pt x="48" y="205"/>
                </a:lnTo>
                <a:lnTo>
                  <a:pt x="46" y="203"/>
                </a:lnTo>
                <a:lnTo>
                  <a:pt x="44" y="199"/>
                </a:lnTo>
                <a:lnTo>
                  <a:pt x="44" y="199"/>
                </a:lnTo>
                <a:lnTo>
                  <a:pt x="46" y="198"/>
                </a:lnTo>
                <a:lnTo>
                  <a:pt x="48" y="194"/>
                </a:lnTo>
                <a:lnTo>
                  <a:pt x="49" y="194"/>
                </a:lnTo>
                <a:lnTo>
                  <a:pt x="51" y="192"/>
                </a:lnTo>
                <a:lnTo>
                  <a:pt x="211" y="192"/>
                </a:lnTo>
                <a:lnTo>
                  <a:pt x="211" y="192"/>
                </a:lnTo>
                <a:lnTo>
                  <a:pt x="214" y="194"/>
                </a:lnTo>
                <a:lnTo>
                  <a:pt x="216" y="194"/>
                </a:lnTo>
                <a:lnTo>
                  <a:pt x="218" y="198"/>
                </a:lnTo>
                <a:lnTo>
                  <a:pt x="218" y="199"/>
                </a:lnTo>
                <a:lnTo>
                  <a:pt x="218" y="199"/>
                </a:lnTo>
                <a:close/>
                <a:moveTo>
                  <a:pt x="218" y="247"/>
                </a:moveTo>
                <a:lnTo>
                  <a:pt x="218" y="247"/>
                </a:lnTo>
                <a:lnTo>
                  <a:pt x="218" y="248"/>
                </a:lnTo>
                <a:lnTo>
                  <a:pt x="216" y="252"/>
                </a:lnTo>
                <a:lnTo>
                  <a:pt x="214" y="252"/>
                </a:lnTo>
                <a:lnTo>
                  <a:pt x="211" y="254"/>
                </a:lnTo>
                <a:lnTo>
                  <a:pt x="51" y="254"/>
                </a:lnTo>
                <a:lnTo>
                  <a:pt x="51" y="254"/>
                </a:lnTo>
                <a:lnTo>
                  <a:pt x="49" y="252"/>
                </a:lnTo>
                <a:lnTo>
                  <a:pt x="48" y="252"/>
                </a:lnTo>
                <a:lnTo>
                  <a:pt x="46" y="248"/>
                </a:lnTo>
                <a:lnTo>
                  <a:pt x="44" y="247"/>
                </a:lnTo>
                <a:lnTo>
                  <a:pt x="44" y="247"/>
                </a:lnTo>
                <a:lnTo>
                  <a:pt x="46" y="243"/>
                </a:lnTo>
                <a:lnTo>
                  <a:pt x="48" y="241"/>
                </a:lnTo>
                <a:lnTo>
                  <a:pt x="49" y="239"/>
                </a:lnTo>
                <a:lnTo>
                  <a:pt x="51" y="239"/>
                </a:lnTo>
                <a:lnTo>
                  <a:pt x="211" y="239"/>
                </a:lnTo>
                <a:lnTo>
                  <a:pt x="211" y="239"/>
                </a:lnTo>
                <a:lnTo>
                  <a:pt x="214" y="239"/>
                </a:lnTo>
                <a:lnTo>
                  <a:pt x="216" y="241"/>
                </a:lnTo>
                <a:lnTo>
                  <a:pt x="218" y="243"/>
                </a:lnTo>
                <a:lnTo>
                  <a:pt x="218" y="247"/>
                </a:lnTo>
                <a:lnTo>
                  <a:pt x="218" y="247"/>
                </a:lnTo>
                <a:close/>
              </a:path>
            </a:pathLst>
          </a:custGeom>
          <a:solidFill>
            <a:schemeClr val="bg1"/>
          </a:solidFill>
          <a:ln w="9525">
            <a:noFill/>
            <a:round/>
            <a:headEnd/>
            <a:tailEnd/>
          </a:ln>
        </p:spPr>
        <p:txBody>
          <a:bodyPr vert="horz" wrap="square" lIns="121920" tIns="60960" rIns="121920" bIns="60960" numCol="1" anchor="t" anchorCtr="0" compatLnSpc="1">
            <a:prstTxWarp prst="textNoShape">
              <a:avLst/>
            </a:prstTxWarp>
          </a:bodyPr>
          <a:lstStyle/>
          <a:p>
            <a:endParaRPr lang="en-US" sz="2400" dirty="0">
              <a:latin typeface="Source Sans Pro" panose="020B0503030403020204" pitchFamily="34" charset="0"/>
            </a:endParaRPr>
          </a:p>
        </p:txBody>
      </p:sp>
      <p:grpSp>
        <p:nvGrpSpPr>
          <p:cNvPr id="41" name="Group 77">
            <a:extLst>
              <a:ext uri="{FF2B5EF4-FFF2-40B4-BE49-F238E27FC236}">
                <a16:creationId xmlns:a16="http://schemas.microsoft.com/office/drawing/2014/main" id="{01E360C2-1230-4F6E-BCF3-A4F8C8D9EDC5}"/>
              </a:ext>
            </a:extLst>
          </p:cNvPr>
          <p:cNvGrpSpPr/>
          <p:nvPr/>
        </p:nvGrpSpPr>
        <p:grpSpPr>
          <a:xfrm>
            <a:off x="8846051" y="4474734"/>
            <a:ext cx="525763" cy="402584"/>
            <a:chOff x="5552261" y="1554043"/>
            <a:chExt cx="363359" cy="278229"/>
          </a:xfrm>
          <a:solidFill>
            <a:schemeClr val="bg1"/>
          </a:solidFill>
        </p:grpSpPr>
        <p:sp>
          <p:nvSpPr>
            <p:cNvPr id="44" name="Freeform 96">
              <a:extLst>
                <a:ext uri="{FF2B5EF4-FFF2-40B4-BE49-F238E27FC236}">
                  <a16:creationId xmlns:a16="http://schemas.microsoft.com/office/drawing/2014/main" id="{7FB76CCE-527B-4F1E-8268-519638A182BB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2261" y="1715997"/>
              <a:ext cx="363359" cy="116275"/>
            </a:xfrm>
            <a:custGeom>
              <a:avLst/>
              <a:gdLst/>
              <a:ahLst/>
              <a:cxnLst>
                <a:cxn ang="0">
                  <a:pos x="211" y="31"/>
                </a:cxn>
                <a:cxn ang="0">
                  <a:pos x="140" y="31"/>
                </a:cxn>
                <a:cxn ang="0">
                  <a:pos x="140" y="0"/>
                </a:cxn>
                <a:cxn ang="0">
                  <a:pos x="0" y="0"/>
                </a:cxn>
                <a:cxn ang="0">
                  <a:pos x="0" y="96"/>
                </a:cxn>
                <a:cxn ang="0">
                  <a:pos x="0" y="96"/>
                </a:cxn>
                <a:cxn ang="0">
                  <a:pos x="2" y="102"/>
                </a:cxn>
                <a:cxn ang="0">
                  <a:pos x="4" y="107"/>
                </a:cxn>
                <a:cxn ang="0">
                  <a:pos x="9" y="111"/>
                </a:cxn>
                <a:cxn ang="0">
                  <a:pos x="17" y="112"/>
                </a:cxn>
                <a:cxn ang="0">
                  <a:pos x="334" y="112"/>
                </a:cxn>
                <a:cxn ang="0">
                  <a:pos x="334" y="112"/>
                </a:cxn>
                <a:cxn ang="0">
                  <a:pos x="341" y="111"/>
                </a:cxn>
                <a:cxn ang="0">
                  <a:pos x="347" y="107"/>
                </a:cxn>
                <a:cxn ang="0">
                  <a:pos x="350" y="102"/>
                </a:cxn>
                <a:cxn ang="0">
                  <a:pos x="350" y="96"/>
                </a:cxn>
                <a:cxn ang="0">
                  <a:pos x="350" y="0"/>
                </a:cxn>
                <a:cxn ang="0">
                  <a:pos x="211" y="0"/>
                </a:cxn>
                <a:cxn ang="0">
                  <a:pos x="211" y="31"/>
                </a:cxn>
              </a:cxnLst>
              <a:rect l="0" t="0" r="r" b="b"/>
              <a:pathLst>
                <a:path w="350" h="112">
                  <a:moveTo>
                    <a:pt x="211" y="31"/>
                  </a:moveTo>
                  <a:lnTo>
                    <a:pt x="140" y="31"/>
                  </a:lnTo>
                  <a:lnTo>
                    <a:pt x="140" y="0"/>
                  </a:lnTo>
                  <a:lnTo>
                    <a:pt x="0" y="0"/>
                  </a:lnTo>
                  <a:lnTo>
                    <a:pt x="0" y="96"/>
                  </a:lnTo>
                  <a:lnTo>
                    <a:pt x="0" y="96"/>
                  </a:lnTo>
                  <a:lnTo>
                    <a:pt x="2" y="102"/>
                  </a:lnTo>
                  <a:lnTo>
                    <a:pt x="4" y="107"/>
                  </a:lnTo>
                  <a:lnTo>
                    <a:pt x="9" y="111"/>
                  </a:lnTo>
                  <a:lnTo>
                    <a:pt x="17" y="112"/>
                  </a:lnTo>
                  <a:lnTo>
                    <a:pt x="334" y="112"/>
                  </a:lnTo>
                  <a:lnTo>
                    <a:pt x="334" y="112"/>
                  </a:lnTo>
                  <a:lnTo>
                    <a:pt x="341" y="111"/>
                  </a:lnTo>
                  <a:lnTo>
                    <a:pt x="347" y="107"/>
                  </a:lnTo>
                  <a:lnTo>
                    <a:pt x="350" y="102"/>
                  </a:lnTo>
                  <a:lnTo>
                    <a:pt x="350" y="96"/>
                  </a:lnTo>
                  <a:lnTo>
                    <a:pt x="350" y="0"/>
                  </a:lnTo>
                  <a:lnTo>
                    <a:pt x="211" y="0"/>
                  </a:lnTo>
                  <a:lnTo>
                    <a:pt x="211" y="31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>
                <a:latin typeface="Source Sans Pro" panose="020B0503030403020204" pitchFamily="34" charset="0"/>
              </a:endParaRPr>
            </a:p>
          </p:txBody>
        </p:sp>
        <p:sp>
          <p:nvSpPr>
            <p:cNvPr id="47" name="Freeform 97">
              <a:extLst>
                <a:ext uri="{FF2B5EF4-FFF2-40B4-BE49-F238E27FC236}">
                  <a16:creationId xmlns:a16="http://schemas.microsoft.com/office/drawing/2014/main" id="{C18B6FC2-03DF-4CAA-94E6-0674FF0AB49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52261" y="1554043"/>
              <a:ext cx="363359" cy="137038"/>
            </a:xfrm>
            <a:custGeom>
              <a:avLst/>
              <a:gdLst/>
              <a:ahLst/>
              <a:cxnLst>
                <a:cxn ang="0">
                  <a:pos x="334" y="42"/>
                </a:cxn>
                <a:cxn ang="0">
                  <a:pos x="225" y="42"/>
                </a:cxn>
                <a:cxn ang="0">
                  <a:pos x="225" y="42"/>
                </a:cxn>
                <a:cxn ang="0">
                  <a:pos x="225" y="5"/>
                </a:cxn>
                <a:cxn ang="0">
                  <a:pos x="225" y="5"/>
                </a:cxn>
                <a:cxn ang="0">
                  <a:pos x="225" y="2"/>
                </a:cxn>
                <a:cxn ang="0">
                  <a:pos x="223" y="0"/>
                </a:cxn>
                <a:cxn ang="0">
                  <a:pos x="222" y="0"/>
                </a:cxn>
                <a:cxn ang="0">
                  <a:pos x="120" y="0"/>
                </a:cxn>
                <a:cxn ang="0">
                  <a:pos x="120" y="0"/>
                </a:cxn>
                <a:cxn ang="0">
                  <a:pos x="118" y="2"/>
                </a:cxn>
                <a:cxn ang="0">
                  <a:pos x="116" y="4"/>
                </a:cxn>
                <a:cxn ang="0">
                  <a:pos x="115" y="5"/>
                </a:cxn>
                <a:cxn ang="0">
                  <a:pos x="115" y="5"/>
                </a:cxn>
                <a:cxn ang="0">
                  <a:pos x="115" y="42"/>
                </a:cxn>
                <a:cxn ang="0">
                  <a:pos x="17" y="42"/>
                </a:cxn>
                <a:cxn ang="0">
                  <a:pos x="17" y="42"/>
                </a:cxn>
                <a:cxn ang="0">
                  <a:pos x="9" y="42"/>
                </a:cxn>
                <a:cxn ang="0">
                  <a:pos x="4" y="45"/>
                </a:cxn>
                <a:cxn ang="0">
                  <a:pos x="2" y="51"/>
                </a:cxn>
                <a:cxn ang="0">
                  <a:pos x="0" y="58"/>
                </a:cxn>
                <a:cxn ang="0">
                  <a:pos x="0" y="130"/>
                </a:cxn>
                <a:cxn ang="0">
                  <a:pos x="350" y="130"/>
                </a:cxn>
                <a:cxn ang="0">
                  <a:pos x="350" y="58"/>
                </a:cxn>
                <a:cxn ang="0">
                  <a:pos x="350" y="58"/>
                </a:cxn>
                <a:cxn ang="0">
                  <a:pos x="350" y="51"/>
                </a:cxn>
                <a:cxn ang="0">
                  <a:pos x="347" y="45"/>
                </a:cxn>
                <a:cxn ang="0">
                  <a:pos x="341" y="42"/>
                </a:cxn>
                <a:cxn ang="0">
                  <a:pos x="334" y="42"/>
                </a:cxn>
                <a:cxn ang="0">
                  <a:pos x="334" y="42"/>
                </a:cxn>
                <a:cxn ang="0">
                  <a:pos x="133" y="42"/>
                </a:cxn>
                <a:cxn ang="0">
                  <a:pos x="133" y="13"/>
                </a:cxn>
                <a:cxn ang="0">
                  <a:pos x="209" y="13"/>
                </a:cxn>
                <a:cxn ang="0">
                  <a:pos x="209" y="42"/>
                </a:cxn>
                <a:cxn ang="0">
                  <a:pos x="133" y="42"/>
                </a:cxn>
              </a:cxnLst>
              <a:rect l="0" t="0" r="r" b="b"/>
              <a:pathLst>
                <a:path w="350" h="130">
                  <a:moveTo>
                    <a:pt x="334" y="42"/>
                  </a:moveTo>
                  <a:lnTo>
                    <a:pt x="225" y="42"/>
                  </a:lnTo>
                  <a:lnTo>
                    <a:pt x="225" y="42"/>
                  </a:lnTo>
                  <a:lnTo>
                    <a:pt x="225" y="5"/>
                  </a:lnTo>
                  <a:lnTo>
                    <a:pt x="225" y="5"/>
                  </a:lnTo>
                  <a:lnTo>
                    <a:pt x="225" y="2"/>
                  </a:lnTo>
                  <a:lnTo>
                    <a:pt x="223" y="0"/>
                  </a:lnTo>
                  <a:lnTo>
                    <a:pt x="222" y="0"/>
                  </a:lnTo>
                  <a:lnTo>
                    <a:pt x="120" y="0"/>
                  </a:lnTo>
                  <a:lnTo>
                    <a:pt x="120" y="0"/>
                  </a:lnTo>
                  <a:lnTo>
                    <a:pt x="118" y="2"/>
                  </a:lnTo>
                  <a:lnTo>
                    <a:pt x="116" y="4"/>
                  </a:lnTo>
                  <a:lnTo>
                    <a:pt x="115" y="5"/>
                  </a:lnTo>
                  <a:lnTo>
                    <a:pt x="115" y="5"/>
                  </a:lnTo>
                  <a:lnTo>
                    <a:pt x="115" y="42"/>
                  </a:lnTo>
                  <a:lnTo>
                    <a:pt x="17" y="42"/>
                  </a:lnTo>
                  <a:lnTo>
                    <a:pt x="17" y="42"/>
                  </a:lnTo>
                  <a:lnTo>
                    <a:pt x="9" y="42"/>
                  </a:lnTo>
                  <a:lnTo>
                    <a:pt x="4" y="45"/>
                  </a:lnTo>
                  <a:lnTo>
                    <a:pt x="2" y="51"/>
                  </a:lnTo>
                  <a:lnTo>
                    <a:pt x="0" y="58"/>
                  </a:lnTo>
                  <a:lnTo>
                    <a:pt x="0" y="130"/>
                  </a:lnTo>
                  <a:lnTo>
                    <a:pt x="350" y="130"/>
                  </a:lnTo>
                  <a:lnTo>
                    <a:pt x="350" y="58"/>
                  </a:lnTo>
                  <a:lnTo>
                    <a:pt x="350" y="58"/>
                  </a:lnTo>
                  <a:lnTo>
                    <a:pt x="350" y="51"/>
                  </a:lnTo>
                  <a:lnTo>
                    <a:pt x="347" y="45"/>
                  </a:lnTo>
                  <a:lnTo>
                    <a:pt x="341" y="42"/>
                  </a:lnTo>
                  <a:lnTo>
                    <a:pt x="334" y="42"/>
                  </a:lnTo>
                  <a:lnTo>
                    <a:pt x="334" y="42"/>
                  </a:lnTo>
                  <a:close/>
                  <a:moveTo>
                    <a:pt x="133" y="42"/>
                  </a:moveTo>
                  <a:lnTo>
                    <a:pt x="133" y="13"/>
                  </a:lnTo>
                  <a:lnTo>
                    <a:pt x="209" y="13"/>
                  </a:lnTo>
                  <a:lnTo>
                    <a:pt x="209" y="42"/>
                  </a:lnTo>
                  <a:lnTo>
                    <a:pt x="133" y="42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>
                <a:latin typeface="Source Sans Pro" panose="020B0503030403020204" pitchFamily="34" charset="0"/>
              </a:endParaRPr>
            </a:p>
          </p:txBody>
        </p:sp>
        <p:sp>
          <p:nvSpPr>
            <p:cNvPr id="48" name="Rectangle 98">
              <a:extLst>
                <a:ext uri="{FF2B5EF4-FFF2-40B4-BE49-F238E27FC236}">
                  <a16:creationId xmlns:a16="http://schemas.microsoft.com/office/drawing/2014/main" id="{534513E1-EE93-453D-95E3-AF02F4D6405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10062" y="1715997"/>
              <a:ext cx="45679" cy="18688"/>
            </a:xfrm>
            <a:prstGeom prst="rect">
              <a:avLst/>
            </a:prstGeom>
            <a:grpFill/>
            <a:ln w="9525">
              <a:noFill/>
              <a:miter lim="800000"/>
              <a:headEnd/>
              <a:tailEnd/>
            </a:ln>
          </p:spPr>
          <p:txBody>
            <a:bodyPr vert="horz" wrap="square" lIns="121920" tIns="60960" rIns="121920" bIns="60960" numCol="1" anchor="t" anchorCtr="0" compatLnSpc="1">
              <a:prstTxWarp prst="textNoShape">
                <a:avLst/>
              </a:prstTxWarp>
            </a:bodyPr>
            <a:lstStyle/>
            <a:p>
              <a:endParaRPr lang="en-US" sz="2400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66BE4928-9332-43AC-9BCE-EC6952468BCC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BB45A23C-F22B-40D2-A3D2-BC60B267FEF9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52F6F0A9-5610-4C10-A4BD-96EE56198F39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Rectangle 55">
            <a:extLst>
              <a:ext uri="{FF2B5EF4-FFF2-40B4-BE49-F238E27FC236}">
                <a16:creationId xmlns:a16="http://schemas.microsoft.com/office/drawing/2014/main" id="{3F08B54B-9412-453F-BCF5-568DE235D25F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7" name="TextBox 36">
            <a:extLst>
              <a:ext uri="{FF2B5EF4-FFF2-40B4-BE49-F238E27FC236}">
                <a16:creationId xmlns:a16="http://schemas.microsoft.com/office/drawing/2014/main" id="{9DFCA11C-9A99-4402-9B82-6A1EBA9803DE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8" name="Shape 5412">
            <a:extLst>
              <a:ext uri="{FF2B5EF4-FFF2-40B4-BE49-F238E27FC236}">
                <a16:creationId xmlns:a16="http://schemas.microsoft.com/office/drawing/2014/main" id="{F82DA7E7-0A79-4A73-9F66-CE264517B077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D1AEE9A0-ACAB-4B4F-92D7-8B77EC614CFA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0" name="Shape 5412">
            <a:extLst>
              <a:ext uri="{FF2B5EF4-FFF2-40B4-BE49-F238E27FC236}">
                <a16:creationId xmlns:a16="http://schemas.microsoft.com/office/drawing/2014/main" id="{2B195E0C-7702-4593-83D9-3B7F2CDE8908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0CCFE8D9-DA3D-4C40-80C2-4DC33A54DF0A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2" name="Shape 5412">
            <a:extLst>
              <a:ext uri="{FF2B5EF4-FFF2-40B4-BE49-F238E27FC236}">
                <a16:creationId xmlns:a16="http://schemas.microsoft.com/office/drawing/2014/main" id="{1F769A9F-06E3-451A-9BE5-71C9D3C90A63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7A8A19F4-8E03-439A-AC9D-16498D871E1D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7AE5CFF7-3712-4372-9867-720B918B24EB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FA77951D-7CFD-4119-B9E1-7C72069D0586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53A43AA2-5BB6-482E-84A1-02CBFF052D5D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308F86D4-E61E-4FB9-90C6-151AB7BF87AC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1786198"/>
      </p:ext>
    </p:extLst>
  </p:cSld>
  <p:clrMapOvr>
    <a:masterClrMapping/>
  </p:clrMapOvr>
  <p:transition spd="slow">
    <p:wipe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6">
            <a:extLst>
              <a:ext uri="{FF2B5EF4-FFF2-40B4-BE49-F238E27FC236}">
                <a16:creationId xmlns:a16="http://schemas.microsoft.com/office/drawing/2014/main" id="{8DD2670C-E253-47FF-9547-C1733CB1C296}"/>
              </a:ext>
            </a:extLst>
          </p:cNvPr>
          <p:cNvSpPr/>
          <p:nvPr/>
        </p:nvSpPr>
        <p:spPr>
          <a:xfrm>
            <a:off x="1526932" y="2760329"/>
            <a:ext cx="4892067" cy="208287"/>
          </a:xfrm>
          <a:prstGeom prst="roundRect">
            <a:avLst>
              <a:gd name="adj" fmla="val 50000"/>
            </a:avLst>
          </a:prstGeom>
          <a:solidFill>
            <a:schemeClr val="bg2"/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27" name="Rounded Rectangle 50">
            <a:extLst>
              <a:ext uri="{FF2B5EF4-FFF2-40B4-BE49-F238E27FC236}">
                <a16:creationId xmlns:a16="http://schemas.microsoft.com/office/drawing/2014/main" id="{3ECD6931-A7F0-4A3C-858B-D00E25444B8F}"/>
              </a:ext>
            </a:extLst>
          </p:cNvPr>
          <p:cNvSpPr/>
          <p:nvPr/>
        </p:nvSpPr>
        <p:spPr>
          <a:xfrm>
            <a:off x="1557190" y="2792683"/>
            <a:ext cx="3272339" cy="143578"/>
          </a:xfrm>
          <a:prstGeom prst="roundRect">
            <a:avLst>
              <a:gd name="adj" fmla="val 5000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A36FF0ED-3FFD-4A2A-8502-46960E33FAAE}"/>
              </a:ext>
            </a:extLst>
          </p:cNvPr>
          <p:cNvSpPr txBox="1"/>
          <p:nvPr/>
        </p:nvSpPr>
        <p:spPr>
          <a:xfrm>
            <a:off x="1509732" y="2366005"/>
            <a:ext cx="109677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The Blue Option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267C968D-21CC-41A4-8F37-60C300BADF68}"/>
              </a:ext>
            </a:extLst>
          </p:cNvPr>
          <p:cNvSpPr txBox="1"/>
          <p:nvPr/>
        </p:nvSpPr>
        <p:spPr>
          <a:xfrm>
            <a:off x="6016757" y="2341418"/>
            <a:ext cx="46519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6</a:t>
            </a:r>
            <a:r>
              <a:rPr lang="en-US" sz="120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6%</a:t>
            </a:r>
          </a:p>
        </p:txBody>
      </p:sp>
      <p:sp>
        <p:nvSpPr>
          <p:cNvPr id="32" name="Rounded Rectangle 67">
            <a:extLst>
              <a:ext uri="{FF2B5EF4-FFF2-40B4-BE49-F238E27FC236}">
                <a16:creationId xmlns:a16="http://schemas.microsoft.com/office/drawing/2014/main" id="{390300FE-4A7A-427F-96A3-848C7E9F290C}"/>
              </a:ext>
            </a:extLst>
          </p:cNvPr>
          <p:cNvSpPr/>
          <p:nvPr/>
        </p:nvSpPr>
        <p:spPr>
          <a:xfrm>
            <a:off x="1526932" y="5511760"/>
            <a:ext cx="4892067" cy="208287"/>
          </a:xfrm>
          <a:prstGeom prst="roundRect">
            <a:avLst>
              <a:gd name="adj" fmla="val 50000"/>
            </a:avLst>
          </a:prstGeom>
          <a:solidFill>
            <a:schemeClr val="bg2"/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4" name="Rounded Rectangle 68">
            <a:extLst>
              <a:ext uri="{FF2B5EF4-FFF2-40B4-BE49-F238E27FC236}">
                <a16:creationId xmlns:a16="http://schemas.microsoft.com/office/drawing/2014/main" id="{2D123AA9-905A-4EE9-919C-D4ACF74185B8}"/>
              </a:ext>
            </a:extLst>
          </p:cNvPr>
          <p:cNvSpPr/>
          <p:nvPr/>
        </p:nvSpPr>
        <p:spPr>
          <a:xfrm>
            <a:off x="1557191" y="5544114"/>
            <a:ext cx="4333038" cy="143578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73415A6C-0873-4B99-861A-9524C8138CF9}"/>
              </a:ext>
            </a:extLst>
          </p:cNvPr>
          <p:cNvSpPr txBox="1"/>
          <p:nvPr/>
        </p:nvSpPr>
        <p:spPr>
          <a:xfrm>
            <a:off x="1509732" y="5117436"/>
            <a:ext cx="1255472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The Orange Option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0A7CD1B-A60F-46FB-9D56-8C9B1038EB7B}"/>
              </a:ext>
            </a:extLst>
          </p:cNvPr>
          <p:cNvSpPr txBox="1"/>
          <p:nvPr/>
        </p:nvSpPr>
        <p:spPr>
          <a:xfrm>
            <a:off x="6016757" y="5092849"/>
            <a:ext cx="46519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9</a:t>
            </a:r>
            <a:r>
              <a:rPr lang="en-US" sz="120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6%</a:t>
            </a:r>
          </a:p>
        </p:txBody>
      </p:sp>
      <p:sp>
        <p:nvSpPr>
          <p:cNvPr id="37" name="Rounded Rectangle 71">
            <a:extLst>
              <a:ext uri="{FF2B5EF4-FFF2-40B4-BE49-F238E27FC236}">
                <a16:creationId xmlns:a16="http://schemas.microsoft.com/office/drawing/2014/main" id="{08E84FC1-AFB2-41E3-B302-FAA02B6769B8}"/>
              </a:ext>
            </a:extLst>
          </p:cNvPr>
          <p:cNvSpPr/>
          <p:nvPr/>
        </p:nvSpPr>
        <p:spPr>
          <a:xfrm>
            <a:off x="1526932" y="4823901"/>
            <a:ext cx="4892067" cy="208287"/>
          </a:xfrm>
          <a:prstGeom prst="roundRect">
            <a:avLst>
              <a:gd name="adj" fmla="val 50000"/>
            </a:avLst>
          </a:prstGeom>
          <a:solidFill>
            <a:schemeClr val="bg2"/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7" name="Rounded Rectangle 72">
            <a:extLst>
              <a:ext uri="{FF2B5EF4-FFF2-40B4-BE49-F238E27FC236}">
                <a16:creationId xmlns:a16="http://schemas.microsoft.com/office/drawing/2014/main" id="{58F76D3F-7147-4BFD-A96E-49DCB72C7AED}"/>
              </a:ext>
            </a:extLst>
          </p:cNvPr>
          <p:cNvSpPr/>
          <p:nvPr/>
        </p:nvSpPr>
        <p:spPr>
          <a:xfrm>
            <a:off x="1557190" y="4856255"/>
            <a:ext cx="3966509" cy="143578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44F80A92-C13B-4A44-8F14-2150B0CB35D5}"/>
              </a:ext>
            </a:extLst>
          </p:cNvPr>
          <p:cNvSpPr txBox="1"/>
          <p:nvPr/>
        </p:nvSpPr>
        <p:spPr>
          <a:xfrm>
            <a:off x="1509732" y="4429577"/>
            <a:ext cx="1212191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The Yellow Option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32E3A108-A866-4850-BAFA-A0BE3D04247C}"/>
              </a:ext>
            </a:extLst>
          </p:cNvPr>
          <p:cNvSpPr txBox="1"/>
          <p:nvPr/>
        </p:nvSpPr>
        <p:spPr>
          <a:xfrm>
            <a:off x="6016757" y="4404990"/>
            <a:ext cx="46519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86%</a:t>
            </a:r>
          </a:p>
        </p:txBody>
      </p:sp>
      <p:sp>
        <p:nvSpPr>
          <p:cNvPr id="60" name="Rounded Rectangle 78">
            <a:extLst>
              <a:ext uri="{FF2B5EF4-FFF2-40B4-BE49-F238E27FC236}">
                <a16:creationId xmlns:a16="http://schemas.microsoft.com/office/drawing/2014/main" id="{77CB2AAD-A3F4-4658-917C-1E632E4F9B23}"/>
              </a:ext>
            </a:extLst>
          </p:cNvPr>
          <p:cNvSpPr/>
          <p:nvPr/>
        </p:nvSpPr>
        <p:spPr>
          <a:xfrm>
            <a:off x="1526932" y="4136044"/>
            <a:ext cx="4892067" cy="208287"/>
          </a:xfrm>
          <a:prstGeom prst="roundRect">
            <a:avLst>
              <a:gd name="adj" fmla="val 50000"/>
            </a:avLst>
          </a:prstGeom>
          <a:solidFill>
            <a:schemeClr val="bg2"/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1" name="Rounded Rectangle 79">
            <a:extLst>
              <a:ext uri="{FF2B5EF4-FFF2-40B4-BE49-F238E27FC236}">
                <a16:creationId xmlns:a16="http://schemas.microsoft.com/office/drawing/2014/main" id="{AF2C172C-1350-431A-85EF-4E9F7CE334AB}"/>
              </a:ext>
            </a:extLst>
          </p:cNvPr>
          <p:cNvSpPr/>
          <p:nvPr/>
        </p:nvSpPr>
        <p:spPr>
          <a:xfrm>
            <a:off x="1557190" y="4168398"/>
            <a:ext cx="2889682" cy="143578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230D9600-1C80-4756-9E55-F8F3A53A9D5B}"/>
              </a:ext>
            </a:extLst>
          </p:cNvPr>
          <p:cNvSpPr txBox="1"/>
          <p:nvPr/>
        </p:nvSpPr>
        <p:spPr>
          <a:xfrm>
            <a:off x="1509732" y="3741720"/>
            <a:ext cx="112402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The Cyan Option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FA718D8D-0BAF-4ACA-B65C-79F85222853F}"/>
              </a:ext>
            </a:extLst>
          </p:cNvPr>
          <p:cNvSpPr txBox="1"/>
          <p:nvPr/>
        </p:nvSpPr>
        <p:spPr>
          <a:xfrm>
            <a:off x="6016757" y="3717133"/>
            <a:ext cx="46519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120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5</a:t>
            </a:r>
            <a:r>
              <a:rPr lang="en-US" sz="120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6%</a:t>
            </a:r>
          </a:p>
        </p:txBody>
      </p:sp>
      <p:sp>
        <p:nvSpPr>
          <p:cNvPr id="64" name="Rounded Rectangle 83">
            <a:extLst>
              <a:ext uri="{FF2B5EF4-FFF2-40B4-BE49-F238E27FC236}">
                <a16:creationId xmlns:a16="http://schemas.microsoft.com/office/drawing/2014/main" id="{2180D400-50A0-47ED-886A-694717770CC6}"/>
              </a:ext>
            </a:extLst>
          </p:cNvPr>
          <p:cNvSpPr/>
          <p:nvPr/>
        </p:nvSpPr>
        <p:spPr>
          <a:xfrm>
            <a:off x="1526932" y="3448187"/>
            <a:ext cx="4892067" cy="208287"/>
          </a:xfrm>
          <a:prstGeom prst="roundRect">
            <a:avLst>
              <a:gd name="adj" fmla="val 50000"/>
            </a:avLst>
          </a:prstGeom>
          <a:solidFill>
            <a:schemeClr val="bg2"/>
          </a:solidFill>
          <a:ln>
            <a:solidFill>
              <a:schemeClr val="bg2">
                <a:lumMod val="9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5" name="Rounded Rectangle 84">
            <a:extLst>
              <a:ext uri="{FF2B5EF4-FFF2-40B4-BE49-F238E27FC236}">
                <a16:creationId xmlns:a16="http://schemas.microsoft.com/office/drawing/2014/main" id="{A7F16A05-D8CA-434A-BF50-7C6D05212617}"/>
              </a:ext>
            </a:extLst>
          </p:cNvPr>
          <p:cNvSpPr/>
          <p:nvPr/>
        </p:nvSpPr>
        <p:spPr>
          <a:xfrm>
            <a:off x="1557191" y="3480540"/>
            <a:ext cx="3744454" cy="143578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1C78C955-C036-458C-81AC-8D6FC6018E34}"/>
              </a:ext>
            </a:extLst>
          </p:cNvPr>
          <p:cNvSpPr txBox="1"/>
          <p:nvPr/>
        </p:nvSpPr>
        <p:spPr>
          <a:xfrm>
            <a:off x="1509732" y="3053863"/>
            <a:ext cx="118173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The Green Option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04EC2E5A-597D-4027-A73E-7EDD816F3BBC}"/>
              </a:ext>
            </a:extLst>
          </p:cNvPr>
          <p:cNvSpPr txBox="1"/>
          <p:nvPr/>
        </p:nvSpPr>
        <p:spPr>
          <a:xfrm>
            <a:off x="6016757" y="3029275"/>
            <a:ext cx="46519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200" dirty="0">
                <a:solidFill>
                  <a:schemeClr val="tx2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86%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57D0A6BD-20D7-42EC-9146-F1E162ACDE44}"/>
              </a:ext>
            </a:extLst>
          </p:cNvPr>
          <p:cNvSpPr txBox="1"/>
          <p:nvPr/>
        </p:nvSpPr>
        <p:spPr>
          <a:xfrm>
            <a:off x="7252787" y="2419848"/>
            <a:ext cx="138531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KEYWORD HERE</a:t>
            </a:r>
            <a:endParaRPr lang="id-ID" sz="1400" dirty="0">
              <a:solidFill>
                <a:schemeClr val="tx1">
                  <a:lumMod val="75000"/>
                  <a:lumOff val="2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9" name="Text Placeholder 32">
            <a:extLst>
              <a:ext uri="{FF2B5EF4-FFF2-40B4-BE49-F238E27FC236}">
                <a16:creationId xmlns:a16="http://schemas.microsoft.com/office/drawing/2014/main" id="{F43B0819-E6D1-41A2-834C-97793EC77DF4}"/>
              </a:ext>
            </a:extLst>
          </p:cNvPr>
          <p:cNvSpPr txBox="1">
            <a:spLocks/>
          </p:cNvSpPr>
          <p:nvPr/>
        </p:nvSpPr>
        <p:spPr>
          <a:xfrm>
            <a:off x="7342357" y="3053975"/>
            <a:ext cx="3436880" cy="858727"/>
          </a:xfrm>
          <a:prstGeom prst="rect">
            <a:avLst/>
          </a:prstGeom>
          <a:effectLst/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just">
              <a:lnSpc>
                <a:spcPct val="150000"/>
              </a:lnSpc>
              <a:buNone/>
            </a:pPr>
            <a:r>
              <a:rPr lang="id-ID" sz="11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 Light" panose="020F0502020204030203" pitchFamily="34" charset="0"/>
              </a:rPr>
              <a:t>Lorem ipsum dolor sit amet, lacus nulla ac netus nibh aliquet, porttitorsit amet, lacus nulla ac netus nsit amet, lacus lacus nulla nsit amet, lacus</a:t>
            </a:r>
          </a:p>
        </p:txBody>
      </p:sp>
      <p:sp>
        <p:nvSpPr>
          <p:cNvPr id="70" name="Text Placeholder 33">
            <a:extLst>
              <a:ext uri="{FF2B5EF4-FFF2-40B4-BE49-F238E27FC236}">
                <a16:creationId xmlns:a16="http://schemas.microsoft.com/office/drawing/2014/main" id="{432AF0D6-1BBA-4D4D-8294-CAEA17F9AAC8}"/>
              </a:ext>
            </a:extLst>
          </p:cNvPr>
          <p:cNvSpPr txBox="1">
            <a:spLocks/>
          </p:cNvSpPr>
          <p:nvPr/>
        </p:nvSpPr>
        <p:spPr>
          <a:xfrm>
            <a:off x="7342357" y="2755327"/>
            <a:ext cx="1889378" cy="298648"/>
          </a:xfrm>
          <a:prstGeom prst="rect">
            <a:avLst/>
          </a:prstGeom>
          <a:effectLst/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1400" spc="300" dirty="0">
                <a:solidFill>
                  <a:schemeClr val="accent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Creative Design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A0E72DFC-79F9-4320-81A9-7DDDF769B3C4}"/>
              </a:ext>
            </a:extLst>
          </p:cNvPr>
          <p:cNvSpPr txBox="1"/>
          <p:nvPr/>
        </p:nvSpPr>
        <p:spPr>
          <a:xfrm>
            <a:off x="7252787" y="4237925"/>
            <a:ext cx="138531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tx1">
                    <a:lumMod val="75000"/>
                    <a:lumOff val="2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KEYWORD HERE</a:t>
            </a:r>
            <a:endParaRPr lang="id-ID" sz="1400" dirty="0">
              <a:solidFill>
                <a:schemeClr val="tx1">
                  <a:lumMod val="75000"/>
                  <a:lumOff val="2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72" name="Text Placeholder 32">
            <a:extLst>
              <a:ext uri="{FF2B5EF4-FFF2-40B4-BE49-F238E27FC236}">
                <a16:creationId xmlns:a16="http://schemas.microsoft.com/office/drawing/2014/main" id="{8857888C-F707-4B79-8698-997FBCED5D0C}"/>
              </a:ext>
            </a:extLst>
          </p:cNvPr>
          <p:cNvSpPr txBox="1">
            <a:spLocks/>
          </p:cNvSpPr>
          <p:nvPr/>
        </p:nvSpPr>
        <p:spPr>
          <a:xfrm>
            <a:off x="7342357" y="4872052"/>
            <a:ext cx="3436880" cy="858727"/>
          </a:xfrm>
          <a:prstGeom prst="rect">
            <a:avLst/>
          </a:prstGeom>
          <a:effectLst/>
        </p:spPr>
        <p:txBody>
          <a:bodyPr lIns="0" tIns="0" rIns="0" bIns="0">
            <a:noAutofit/>
          </a:bodyPr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just">
              <a:lnSpc>
                <a:spcPct val="150000"/>
              </a:lnSpc>
              <a:buNone/>
            </a:pPr>
            <a:r>
              <a:rPr lang="id-ID" sz="1100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 Light" panose="020F0502020204030203" pitchFamily="34" charset="0"/>
              </a:rPr>
              <a:t>Lorem ipsum dolor sit amet, lacus nulla ac netus nibh aliquet, porttitorsit amet, lacus nulla ac netus nsit amet, lacus lacus nulla nsit amet, lacus</a:t>
            </a:r>
          </a:p>
        </p:txBody>
      </p:sp>
      <p:sp>
        <p:nvSpPr>
          <p:cNvPr id="73" name="Text Placeholder 33">
            <a:extLst>
              <a:ext uri="{FF2B5EF4-FFF2-40B4-BE49-F238E27FC236}">
                <a16:creationId xmlns:a16="http://schemas.microsoft.com/office/drawing/2014/main" id="{1D101A0D-45A4-4CFF-B924-8CA18DFE194C}"/>
              </a:ext>
            </a:extLst>
          </p:cNvPr>
          <p:cNvSpPr txBox="1">
            <a:spLocks/>
          </p:cNvSpPr>
          <p:nvPr/>
        </p:nvSpPr>
        <p:spPr>
          <a:xfrm>
            <a:off x="7342357" y="4573404"/>
            <a:ext cx="1889378" cy="298648"/>
          </a:xfrm>
          <a:prstGeom prst="rect">
            <a:avLst/>
          </a:prstGeom>
          <a:effectLst/>
        </p:spPr>
        <p:txBody>
          <a:bodyPr lIns="0" tIns="0" rIns="0" bIns="0"/>
          <a:lstStyle>
            <a:lvl1pPr marL="171450" indent="-171450" algn="l" defTabSz="685800" rtl="0" eaLnBrk="1" latinLnBrk="0" hangingPunct="1">
              <a:lnSpc>
                <a:spcPct val="90000"/>
              </a:lnSpc>
              <a:spcBef>
                <a:spcPts val="750"/>
              </a:spcBef>
              <a:buFont typeface="Arial" panose="020B0604020202020204" pitchFamily="34" charset="0"/>
              <a:buChar char="•"/>
              <a:defRPr sz="21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1pPr>
            <a:lvl2pPr marL="5143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2pPr>
            <a:lvl3pPr marL="8572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50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3pPr>
            <a:lvl4pPr marL="12001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4pPr>
            <a:lvl5pPr marL="15430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Neris Thin" panose="00000300000000000000" pitchFamily="50" charset="0"/>
                <a:ea typeface="+mn-ea"/>
                <a:cs typeface="+mn-cs"/>
              </a:defRPr>
            </a:lvl5pPr>
            <a:lvl6pPr marL="18859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2288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5717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914650" indent="-171450" algn="l" defTabSz="685800" rtl="0" eaLnBrk="1" latinLnBrk="0" hangingPunct="1">
              <a:lnSpc>
                <a:spcPct val="90000"/>
              </a:lnSpc>
              <a:spcBef>
                <a:spcPts val="375"/>
              </a:spcBef>
              <a:buFont typeface="Arial" panose="020B0604020202020204" pitchFamily="34" charset="0"/>
              <a:buChar char="•"/>
              <a:defRPr sz="135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AU" sz="1400" spc="300" dirty="0">
                <a:solidFill>
                  <a:schemeClr val="accent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Lato" panose="020F0502020204030203" pitchFamily="34" charset="0"/>
              </a:rPr>
              <a:t>Creative Design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3925F906-3ED8-4B8F-8DD6-524CAB426155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03A2A3DE-CDA6-4754-9C7F-1CB26920F2C7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51016306-B04B-4C8A-9467-78129BF4492A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43">
            <a:extLst>
              <a:ext uri="{FF2B5EF4-FFF2-40B4-BE49-F238E27FC236}">
                <a16:creationId xmlns:a16="http://schemas.microsoft.com/office/drawing/2014/main" id="{C2E5B196-24FD-4CE5-9CE4-9C99FC6B22AF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5" name="TextBox 36">
            <a:extLst>
              <a:ext uri="{FF2B5EF4-FFF2-40B4-BE49-F238E27FC236}">
                <a16:creationId xmlns:a16="http://schemas.microsoft.com/office/drawing/2014/main" id="{7140ACFB-1B0F-4C92-ABFC-D51F248C13FF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6" name="Shape 5412">
            <a:extLst>
              <a:ext uri="{FF2B5EF4-FFF2-40B4-BE49-F238E27FC236}">
                <a16:creationId xmlns:a16="http://schemas.microsoft.com/office/drawing/2014/main" id="{5A89E7B6-015D-4A87-92C8-9D134EF1E3EC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831058A3-0B6A-4392-AA71-145D8FA9C152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76" name="Shape 5412">
            <a:extLst>
              <a:ext uri="{FF2B5EF4-FFF2-40B4-BE49-F238E27FC236}">
                <a16:creationId xmlns:a16="http://schemas.microsoft.com/office/drawing/2014/main" id="{21D92FF0-7FD0-49ED-9ED1-40712FEBEFF6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DA0539D0-079D-4EF9-85F0-58D8D3289D11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78" name="Shape 5412">
            <a:extLst>
              <a:ext uri="{FF2B5EF4-FFF2-40B4-BE49-F238E27FC236}">
                <a16:creationId xmlns:a16="http://schemas.microsoft.com/office/drawing/2014/main" id="{326E046A-A467-471F-AC2A-6F5527A8E926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92FC9D71-AA5D-4D7D-A68F-48FBF748E01D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E0196A0D-9117-4029-A925-63DA2E160D86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712AEA50-DE13-4FB9-B683-7E1C720DAC69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A9CBB082-4D0A-4CF3-B12F-514E61332AF1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A0F6DB45-B5E0-425E-9687-CD38EA372DB1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35007290"/>
      </p:ext>
    </p:extLst>
  </p:cSld>
  <p:clrMapOvr>
    <a:masterClrMapping/>
  </p:clrMapOvr>
  <p:transition spd="slow">
    <p:wipe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5"/>
          <p:cNvSpPr>
            <a:spLocks noChangeArrowheads="1"/>
          </p:cNvSpPr>
          <p:nvPr/>
        </p:nvSpPr>
        <p:spPr bwMode="auto">
          <a:xfrm>
            <a:off x="4222147" y="3280409"/>
            <a:ext cx="1904616" cy="2320292"/>
          </a:xfrm>
          <a:prstGeom prst="rect">
            <a:avLst/>
          </a:prstGeom>
          <a:solidFill>
            <a:schemeClr val="accent4"/>
          </a:solidFill>
          <a:ln w="3175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latin typeface="Rubik" panose="00000500000000000000" pitchFamily="2" charset="-79"/>
            </a:endParaRPr>
          </a:p>
        </p:txBody>
      </p:sp>
      <p:sp>
        <p:nvSpPr>
          <p:cNvPr id="30" name="Freeform 6"/>
          <p:cNvSpPr>
            <a:spLocks/>
          </p:cNvSpPr>
          <p:nvPr/>
        </p:nvSpPr>
        <p:spPr bwMode="auto">
          <a:xfrm>
            <a:off x="4222147" y="3280408"/>
            <a:ext cx="1904616" cy="947410"/>
          </a:xfrm>
          <a:custGeom>
            <a:avLst/>
            <a:gdLst>
              <a:gd name="T0" fmla="*/ 795 w 795"/>
              <a:gd name="T1" fmla="*/ 0 h 397"/>
              <a:gd name="T2" fmla="*/ 0 w 795"/>
              <a:gd name="T3" fmla="*/ 0 h 397"/>
              <a:gd name="T4" fmla="*/ 0 w 795"/>
              <a:gd name="T5" fmla="*/ 162 h 397"/>
              <a:gd name="T6" fmla="*/ 397 w 795"/>
              <a:gd name="T7" fmla="*/ 397 h 397"/>
              <a:gd name="T8" fmla="*/ 795 w 795"/>
              <a:gd name="T9" fmla="*/ 162 h 397"/>
              <a:gd name="T10" fmla="*/ 795 w 795"/>
              <a:gd name="T11" fmla="*/ 0 h 3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795" h="397">
                <a:moveTo>
                  <a:pt x="795" y="0"/>
                </a:moveTo>
                <a:cubicBezTo>
                  <a:pt x="0" y="0"/>
                  <a:pt x="0" y="0"/>
                  <a:pt x="0" y="0"/>
                </a:cubicBezTo>
                <a:cubicBezTo>
                  <a:pt x="0" y="162"/>
                  <a:pt x="0" y="162"/>
                  <a:pt x="0" y="162"/>
                </a:cubicBezTo>
                <a:cubicBezTo>
                  <a:pt x="76" y="302"/>
                  <a:pt x="226" y="397"/>
                  <a:pt x="397" y="397"/>
                </a:cubicBezTo>
                <a:cubicBezTo>
                  <a:pt x="569" y="397"/>
                  <a:pt x="718" y="302"/>
                  <a:pt x="795" y="162"/>
                </a:cubicBezTo>
                <a:lnTo>
                  <a:pt x="795" y="0"/>
                </a:lnTo>
                <a:close/>
              </a:path>
            </a:pathLst>
          </a:custGeom>
          <a:solidFill>
            <a:schemeClr val="accent4">
              <a:lumMod val="50000"/>
            </a:schemeClr>
          </a:solidFill>
          <a:ln w="3175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latin typeface="Rubik" panose="00000500000000000000" pitchFamily="2" charset="-79"/>
            </a:endParaRPr>
          </a:p>
        </p:txBody>
      </p:sp>
      <p:sp>
        <p:nvSpPr>
          <p:cNvPr id="31" name="Oval 8"/>
          <p:cNvSpPr>
            <a:spLocks noChangeArrowheads="1"/>
          </p:cNvSpPr>
          <p:nvPr/>
        </p:nvSpPr>
        <p:spPr bwMode="auto">
          <a:xfrm>
            <a:off x="4222147" y="2332998"/>
            <a:ext cx="1904616" cy="1894819"/>
          </a:xfrm>
          <a:prstGeom prst="ellipse">
            <a:avLst/>
          </a:prstGeom>
          <a:solidFill>
            <a:schemeClr val="accent4"/>
          </a:solidFill>
          <a:ln w="3175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latin typeface="Rubik" panose="00000500000000000000" pitchFamily="2" charset="-79"/>
            </a:endParaRPr>
          </a:p>
        </p:txBody>
      </p:sp>
      <p:sp>
        <p:nvSpPr>
          <p:cNvPr id="32" name="Oval 7"/>
          <p:cNvSpPr>
            <a:spLocks noChangeArrowheads="1"/>
          </p:cNvSpPr>
          <p:nvPr/>
        </p:nvSpPr>
        <p:spPr bwMode="auto">
          <a:xfrm>
            <a:off x="4360689" y="2468741"/>
            <a:ext cx="1627531" cy="1623331"/>
          </a:xfrm>
          <a:prstGeom prst="ellipse">
            <a:avLst/>
          </a:prstGeom>
          <a:solidFill>
            <a:srgbClr val="FFFFFF"/>
          </a:solidFill>
          <a:ln w="3175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latin typeface="Rubik" panose="00000500000000000000" pitchFamily="2" charset="-79"/>
            </a:endParaRPr>
          </a:p>
        </p:txBody>
      </p:sp>
      <p:sp>
        <p:nvSpPr>
          <p:cNvPr id="33" name="Rectangle 9"/>
          <p:cNvSpPr>
            <a:spLocks noChangeArrowheads="1"/>
          </p:cNvSpPr>
          <p:nvPr/>
        </p:nvSpPr>
        <p:spPr bwMode="auto">
          <a:xfrm>
            <a:off x="6258844" y="3280407"/>
            <a:ext cx="1903217" cy="2320293"/>
          </a:xfrm>
          <a:prstGeom prst="rect">
            <a:avLst/>
          </a:prstGeom>
          <a:solidFill>
            <a:schemeClr val="accent1"/>
          </a:solidFill>
          <a:ln w="3175" cap="flat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latin typeface="Rubik" panose="00000500000000000000" pitchFamily="2" charset="-79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258844" y="2332997"/>
            <a:ext cx="1903217" cy="1894820"/>
            <a:chOff x="3031308" y="2028495"/>
            <a:chExt cx="1943604" cy="1935030"/>
          </a:xfrm>
        </p:grpSpPr>
        <p:sp>
          <p:nvSpPr>
            <p:cNvPr id="34" name="Freeform 10"/>
            <p:cNvSpPr>
              <a:spLocks/>
            </p:cNvSpPr>
            <p:nvPr/>
          </p:nvSpPr>
          <p:spPr bwMode="auto">
            <a:xfrm>
              <a:off x="3031308" y="2996010"/>
              <a:ext cx="1943604" cy="967515"/>
            </a:xfrm>
            <a:custGeom>
              <a:avLst/>
              <a:gdLst>
                <a:gd name="T0" fmla="*/ 795 w 795"/>
                <a:gd name="T1" fmla="*/ 0 h 397"/>
                <a:gd name="T2" fmla="*/ 0 w 795"/>
                <a:gd name="T3" fmla="*/ 0 h 397"/>
                <a:gd name="T4" fmla="*/ 0 w 795"/>
                <a:gd name="T5" fmla="*/ 162 h 397"/>
                <a:gd name="T6" fmla="*/ 397 w 795"/>
                <a:gd name="T7" fmla="*/ 397 h 397"/>
                <a:gd name="T8" fmla="*/ 795 w 795"/>
                <a:gd name="T9" fmla="*/ 162 h 397"/>
                <a:gd name="T10" fmla="*/ 795 w 795"/>
                <a:gd name="T11" fmla="*/ 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95" h="397">
                  <a:moveTo>
                    <a:pt x="795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62"/>
                    <a:pt x="0" y="162"/>
                    <a:pt x="0" y="162"/>
                  </a:cubicBezTo>
                  <a:cubicBezTo>
                    <a:pt x="77" y="302"/>
                    <a:pt x="226" y="397"/>
                    <a:pt x="397" y="397"/>
                  </a:cubicBezTo>
                  <a:cubicBezTo>
                    <a:pt x="569" y="397"/>
                    <a:pt x="718" y="302"/>
                    <a:pt x="795" y="162"/>
                  </a:cubicBezTo>
                  <a:lnTo>
                    <a:pt x="795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3175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Rubik" panose="00000500000000000000" pitchFamily="2" charset="-79"/>
              </a:endParaRPr>
            </a:p>
          </p:txBody>
        </p:sp>
        <p:sp>
          <p:nvSpPr>
            <p:cNvPr id="35" name="Oval 12"/>
            <p:cNvSpPr>
              <a:spLocks noChangeArrowheads="1"/>
            </p:cNvSpPr>
            <p:nvPr/>
          </p:nvSpPr>
          <p:spPr bwMode="auto">
            <a:xfrm>
              <a:off x="3031308" y="2028495"/>
              <a:ext cx="1943604" cy="1935029"/>
            </a:xfrm>
            <a:prstGeom prst="ellipse">
              <a:avLst/>
            </a:prstGeom>
            <a:solidFill>
              <a:schemeClr val="accent1"/>
            </a:solidFill>
            <a:ln w="3175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Rubik" panose="00000500000000000000" pitchFamily="2" charset="-79"/>
              </a:endParaRPr>
            </a:p>
          </p:txBody>
        </p:sp>
        <p:sp>
          <p:nvSpPr>
            <p:cNvPr id="36" name="Oval 11"/>
            <p:cNvSpPr>
              <a:spLocks noChangeArrowheads="1"/>
            </p:cNvSpPr>
            <p:nvPr/>
          </p:nvSpPr>
          <p:spPr bwMode="auto">
            <a:xfrm>
              <a:off x="3171362" y="2167120"/>
              <a:ext cx="1663496" cy="1657780"/>
            </a:xfrm>
            <a:prstGeom prst="ellipse">
              <a:avLst/>
            </a:prstGeom>
            <a:solidFill>
              <a:srgbClr val="FFFFFF"/>
            </a:solidFill>
            <a:ln w="3175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Rubik" panose="00000500000000000000" pitchFamily="2" charset="-79"/>
              </a:endParaRPr>
            </a:p>
          </p:txBody>
        </p:sp>
      </p:grpSp>
      <p:sp>
        <p:nvSpPr>
          <p:cNvPr id="102" name="TextBox 101"/>
          <p:cNvSpPr txBox="1"/>
          <p:nvPr/>
        </p:nvSpPr>
        <p:spPr>
          <a:xfrm>
            <a:off x="6679698" y="4468165"/>
            <a:ext cx="106150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Insert title</a:t>
            </a:r>
          </a:p>
        </p:txBody>
      </p:sp>
      <p:sp>
        <p:nvSpPr>
          <p:cNvPr id="103" name="TextBox 102"/>
          <p:cNvSpPr txBox="1"/>
          <p:nvPr/>
        </p:nvSpPr>
        <p:spPr>
          <a:xfrm>
            <a:off x="6371539" y="4822102"/>
            <a:ext cx="1677828" cy="5531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30000"/>
              </a:lnSpc>
            </a:pPr>
            <a:r>
              <a:rPr lang="en-US" sz="1200" dirty="0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Sed ut perspiciat unde omni </a:t>
            </a:r>
            <a:r>
              <a:rPr lang="en-US" sz="1200" dirty="0" err="1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iste</a:t>
            </a:r>
            <a:r>
              <a:rPr lang="en-US" sz="1200" dirty="0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natu</a:t>
            </a:r>
            <a:endParaRPr lang="en-US" sz="1200" dirty="0">
              <a:solidFill>
                <a:srgbClr val="FFFFFF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04" name="TextBox 103"/>
          <p:cNvSpPr txBox="1"/>
          <p:nvPr/>
        </p:nvSpPr>
        <p:spPr>
          <a:xfrm>
            <a:off x="4625045" y="4468165"/>
            <a:ext cx="106150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Insert title</a:t>
            </a:r>
          </a:p>
        </p:txBody>
      </p:sp>
      <p:sp>
        <p:nvSpPr>
          <p:cNvPr id="105" name="TextBox 104"/>
          <p:cNvSpPr txBox="1"/>
          <p:nvPr/>
        </p:nvSpPr>
        <p:spPr>
          <a:xfrm>
            <a:off x="4316887" y="4822102"/>
            <a:ext cx="1677828" cy="5531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30000"/>
              </a:lnSpc>
            </a:pPr>
            <a:r>
              <a:rPr lang="en-US" sz="1200" dirty="0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Sed ut perspiciat unde omni </a:t>
            </a:r>
            <a:r>
              <a:rPr lang="en-US" sz="1200" dirty="0" err="1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iste</a:t>
            </a:r>
            <a:r>
              <a:rPr lang="en-US" sz="1200" dirty="0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rgbClr val="FFFFFF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natu</a:t>
            </a:r>
            <a:endParaRPr lang="en-US" sz="1200" dirty="0">
              <a:solidFill>
                <a:srgbClr val="FFFFFF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9" name="Freeform 1120">
            <a:extLst>
              <a:ext uri="{FF2B5EF4-FFF2-40B4-BE49-F238E27FC236}">
                <a16:creationId xmlns:a16="http://schemas.microsoft.com/office/drawing/2014/main" id="{C7EF6990-4CFC-4863-8E28-65A8ACB87E1A}"/>
              </a:ext>
            </a:extLst>
          </p:cNvPr>
          <p:cNvSpPr>
            <a:spLocks noEditPoints="1"/>
          </p:cNvSpPr>
          <p:nvPr/>
        </p:nvSpPr>
        <p:spPr bwMode="auto">
          <a:xfrm>
            <a:off x="7016835" y="3091380"/>
            <a:ext cx="386333" cy="305820"/>
          </a:xfrm>
          <a:custGeom>
            <a:avLst/>
            <a:gdLst>
              <a:gd name="T0" fmla="*/ 2455 w 3573"/>
              <a:gd name="T1" fmla="*/ 579 h 2827"/>
              <a:gd name="T2" fmla="*/ 2600 w 3573"/>
              <a:gd name="T3" fmla="*/ 760 h 2827"/>
              <a:gd name="T4" fmla="*/ 2739 w 3573"/>
              <a:gd name="T5" fmla="*/ 1081 h 2827"/>
              <a:gd name="T6" fmla="*/ 2787 w 3573"/>
              <a:gd name="T7" fmla="*/ 1432 h 2827"/>
              <a:gd name="T8" fmla="*/ 2745 w 3573"/>
              <a:gd name="T9" fmla="*/ 1761 h 2827"/>
              <a:gd name="T10" fmla="*/ 2621 w 3573"/>
              <a:gd name="T11" fmla="*/ 2067 h 2827"/>
              <a:gd name="T12" fmla="*/ 2489 w 3573"/>
              <a:gd name="T13" fmla="*/ 2244 h 2827"/>
              <a:gd name="T14" fmla="*/ 2399 w 3573"/>
              <a:gd name="T15" fmla="*/ 2271 h 2827"/>
              <a:gd name="T16" fmla="*/ 2304 w 3573"/>
              <a:gd name="T17" fmla="*/ 2241 h 2827"/>
              <a:gd name="T18" fmla="*/ 2230 w 3573"/>
              <a:gd name="T19" fmla="*/ 2155 h 2827"/>
              <a:gd name="T20" fmla="*/ 2221 w 3573"/>
              <a:gd name="T21" fmla="*/ 2044 h 2827"/>
              <a:gd name="T22" fmla="*/ 2327 w 3573"/>
              <a:gd name="T23" fmla="*/ 1864 h 2827"/>
              <a:gd name="T24" fmla="*/ 2421 w 3573"/>
              <a:gd name="T25" fmla="*/ 1582 h 2827"/>
              <a:gd name="T26" fmla="*/ 2422 w 3573"/>
              <a:gd name="T27" fmla="*/ 1289 h 2827"/>
              <a:gd name="T28" fmla="*/ 2338 w 3573"/>
              <a:gd name="T29" fmla="*/ 1020 h 2827"/>
              <a:gd name="T30" fmla="*/ 2205 w 3573"/>
              <a:gd name="T31" fmla="*/ 815 h 2827"/>
              <a:gd name="T32" fmla="*/ 2191 w 3573"/>
              <a:gd name="T33" fmla="*/ 701 h 2827"/>
              <a:gd name="T34" fmla="*/ 2255 w 3573"/>
              <a:gd name="T35" fmla="*/ 602 h 2827"/>
              <a:gd name="T36" fmla="*/ 2350 w 3573"/>
              <a:gd name="T37" fmla="*/ 557 h 2827"/>
              <a:gd name="T38" fmla="*/ 1694 w 3573"/>
              <a:gd name="T39" fmla="*/ 195 h 2827"/>
              <a:gd name="T40" fmla="*/ 1776 w 3573"/>
              <a:gd name="T41" fmla="*/ 282 h 2827"/>
              <a:gd name="T42" fmla="*/ 1785 w 3573"/>
              <a:gd name="T43" fmla="*/ 2553 h 2827"/>
              <a:gd name="T44" fmla="*/ 1720 w 3573"/>
              <a:gd name="T45" fmla="*/ 2653 h 2827"/>
              <a:gd name="T46" fmla="*/ 1625 w 3573"/>
              <a:gd name="T47" fmla="*/ 2685 h 2827"/>
              <a:gd name="T48" fmla="*/ 1522 w 3573"/>
              <a:gd name="T49" fmla="*/ 2647 h 2827"/>
              <a:gd name="T50" fmla="*/ 99 w 3573"/>
              <a:gd name="T51" fmla="*/ 1903 h 2827"/>
              <a:gd name="T52" fmla="*/ 13 w 3573"/>
              <a:gd name="T53" fmla="*/ 1817 h 2827"/>
              <a:gd name="T54" fmla="*/ 3 w 3573"/>
              <a:gd name="T55" fmla="*/ 1078 h 2827"/>
              <a:gd name="T56" fmla="*/ 72 w 3573"/>
              <a:gd name="T57" fmla="*/ 976 h 2827"/>
              <a:gd name="T58" fmla="*/ 635 w 3573"/>
              <a:gd name="T59" fmla="*/ 949 h 2827"/>
              <a:gd name="T60" fmla="*/ 1605 w 3573"/>
              <a:gd name="T61" fmla="*/ 181 h 2827"/>
              <a:gd name="T62" fmla="*/ 2983 w 3573"/>
              <a:gd name="T63" fmla="*/ 11 h 2827"/>
              <a:gd name="T64" fmla="*/ 3118 w 3573"/>
              <a:gd name="T65" fmla="*/ 138 h 2827"/>
              <a:gd name="T66" fmla="*/ 3350 w 3573"/>
              <a:gd name="T67" fmla="*/ 499 h 2827"/>
              <a:gd name="T68" fmla="*/ 3503 w 3573"/>
              <a:gd name="T69" fmla="*/ 899 h 2827"/>
              <a:gd name="T70" fmla="*/ 3569 w 3573"/>
              <a:gd name="T71" fmla="*/ 1324 h 2827"/>
              <a:gd name="T72" fmla="*/ 3545 w 3573"/>
              <a:gd name="T73" fmla="*/ 1768 h 2827"/>
              <a:gd name="T74" fmla="*/ 3427 w 3573"/>
              <a:gd name="T75" fmla="*/ 2196 h 2827"/>
              <a:gd name="T76" fmla="*/ 3218 w 3573"/>
              <a:gd name="T77" fmla="*/ 2590 h 2827"/>
              <a:gd name="T78" fmla="*/ 3040 w 3573"/>
              <a:gd name="T79" fmla="*/ 2804 h 2827"/>
              <a:gd name="T80" fmla="*/ 2957 w 3573"/>
              <a:gd name="T81" fmla="*/ 2827 h 2827"/>
              <a:gd name="T82" fmla="*/ 2863 w 3573"/>
              <a:gd name="T83" fmla="*/ 2797 h 2827"/>
              <a:gd name="T84" fmla="*/ 2787 w 3573"/>
              <a:gd name="T85" fmla="*/ 2709 h 2827"/>
              <a:gd name="T86" fmla="*/ 2783 w 3573"/>
              <a:gd name="T87" fmla="*/ 2594 h 2827"/>
              <a:gd name="T88" fmla="*/ 2933 w 3573"/>
              <a:gd name="T89" fmla="*/ 2378 h 2827"/>
              <a:gd name="T90" fmla="*/ 3113 w 3573"/>
              <a:gd name="T91" fmla="*/ 2022 h 2827"/>
              <a:gd name="T92" fmla="*/ 3206 w 3573"/>
              <a:gd name="T93" fmla="*/ 1633 h 2827"/>
              <a:gd name="T94" fmla="*/ 3207 w 3573"/>
              <a:gd name="T95" fmla="*/ 1239 h 2827"/>
              <a:gd name="T96" fmla="*/ 3122 w 3573"/>
              <a:gd name="T97" fmla="*/ 866 h 2827"/>
              <a:gd name="T98" fmla="*/ 2957 w 3573"/>
              <a:gd name="T99" fmla="*/ 522 h 2827"/>
              <a:gd name="T100" fmla="*/ 2767 w 3573"/>
              <a:gd name="T101" fmla="*/ 269 h 2827"/>
              <a:gd name="T102" fmla="*/ 2744 w 3573"/>
              <a:gd name="T103" fmla="*/ 165 h 2827"/>
              <a:gd name="T104" fmla="*/ 2791 w 3573"/>
              <a:gd name="T105" fmla="*/ 70 h 2827"/>
              <a:gd name="T106" fmla="*/ 2878 w 3573"/>
              <a:gd name="T107" fmla="*/ 8 h 28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</a:cxnLst>
            <a:rect l="0" t="0" r="r" b="b"/>
            <a:pathLst>
              <a:path w="3573" h="2827">
                <a:moveTo>
                  <a:pt x="2378" y="555"/>
                </a:moveTo>
                <a:lnTo>
                  <a:pt x="2404" y="559"/>
                </a:lnTo>
                <a:lnTo>
                  <a:pt x="2431" y="567"/>
                </a:lnTo>
                <a:lnTo>
                  <a:pt x="2455" y="579"/>
                </a:lnTo>
                <a:lnTo>
                  <a:pt x="2476" y="595"/>
                </a:lnTo>
                <a:lnTo>
                  <a:pt x="2495" y="614"/>
                </a:lnTo>
                <a:lnTo>
                  <a:pt x="2551" y="686"/>
                </a:lnTo>
                <a:lnTo>
                  <a:pt x="2600" y="760"/>
                </a:lnTo>
                <a:lnTo>
                  <a:pt x="2643" y="837"/>
                </a:lnTo>
                <a:lnTo>
                  <a:pt x="2680" y="916"/>
                </a:lnTo>
                <a:lnTo>
                  <a:pt x="2713" y="998"/>
                </a:lnTo>
                <a:lnTo>
                  <a:pt x="2739" y="1081"/>
                </a:lnTo>
                <a:lnTo>
                  <a:pt x="2761" y="1166"/>
                </a:lnTo>
                <a:lnTo>
                  <a:pt x="2775" y="1253"/>
                </a:lnTo>
                <a:lnTo>
                  <a:pt x="2784" y="1342"/>
                </a:lnTo>
                <a:lnTo>
                  <a:pt x="2787" y="1432"/>
                </a:lnTo>
                <a:lnTo>
                  <a:pt x="2785" y="1516"/>
                </a:lnTo>
                <a:lnTo>
                  <a:pt x="2776" y="1598"/>
                </a:lnTo>
                <a:lnTo>
                  <a:pt x="2763" y="1681"/>
                </a:lnTo>
                <a:lnTo>
                  <a:pt x="2745" y="1761"/>
                </a:lnTo>
                <a:lnTo>
                  <a:pt x="2722" y="1840"/>
                </a:lnTo>
                <a:lnTo>
                  <a:pt x="2693" y="1918"/>
                </a:lnTo>
                <a:lnTo>
                  <a:pt x="2660" y="1993"/>
                </a:lnTo>
                <a:lnTo>
                  <a:pt x="2621" y="2067"/>
                </a:lnTo>
                <a:lnTo>
                  <a:pt x="2578" y="2137"/>
                </a:lnTo>
                <a:lnTo>
                  <a:pt x="2529" y="2206"/>
                </a:lnTo>
                <a:lnTo>
                  <a:pt x="2510" y="2226"/>
                </a:lnTo>
                <a:lnTo>
                  <a:pt x="2489" y="2244"/>
                </a:lnTo>
                <a:lnTo>
                  <a:pt x="2464" y="2257"/>
                </a:lnTo>
                <a:lnTo>
                  <a:pt x="2438" y="2267"/>
                </a:lnTo>
                <a:lnTo>
                  <a:pt x="2411" y="2271"/>
                </a:lnTo>
                <a:lnTo>
                  <a:pt x="2399" y="2271"/>
                </a:lnTo>
                <a:lnTo>
                  <a:pt x="2374" y="2269"/>
                </a:lnTo>
                <a:lnTo>
                  <a:pt x="2349" y="2263"/>
                </a:lnTo>
                <a:lnTo>
                  <a:pt x="2326" y="2254"/>
                </a:lnTo>
                <a:lnTo>
                  <a:pt x="2304" y="2241"/>
                </a:lnTo>
                <a:lnTo>
                  <a:pt x="2284" y="2224"/>
                </a:lnTo>
                <a:lnTo>
                  <a:pt x="2263" y="2202"/>
                </a:lnTo>
                <a:lnTo>
                  <a:pt x="2244" y="2180"/>
                </a:lnTo>
                <a:lnTo>
                  <a:pt x="2230" y="2155"/>
                </a:lnTo>
                <a:lnTo>
                  <a:pt x="2220" y="2128"/>
                </a:lnTo>
                <a:lnTo>
                  <a:pt x="2216" y="2099"/>
                </a:lnTo>
                <a:lnTo>
                  <a:pt x="2216" y="2071"/>
                </a:lnTo>
                <a:lnTo>
                  <a:pt x="2221" y="2044"/>
                </a:lnTo>
                <a:lnTo>
                  <a:pt x="2232" y="2017"/>
                </a:lnTo>
                <a:lnTo>
                  <a:pt x="2247" y="1992"/>
                </a:lnTo>
                <a:lnTo>
                  <a:pt x="2290" y="1929"/>
                </a:lnTo>
                <a:lnTo>
                  <a:pt x="2327" y="1864"/>
                </a:lnTo>
                <a:lnTo>
                  <a:pt x="2360" y="1796"/>
                </a:lnTo>
                <a:lnTo>
                  <a:pt x="2386" y="1727"/>
                </a:lnTo>
                <a:lnTo>
                  <a:pt x="2407" y="1655"/>
                </a:lnTo>
                <a:lnTo>
                  <a:pt x="2421" y="1582"/>
                </a:lnTo>
                <a:lnTo>
                  <a:pt x="2429" y="1507"/>
                </a:lnTo>
                <a:lnTo>
                  <a:pt x="2433" y="1432"/>
                </a:lnTo>
                <a:lnTo>
                  <a:pt x="2431" y="1359"/>
                </a:lnTo>
                <a:lnTo>
                  <a:pt x="2422" y="1289"/>
                </a:lnTo>
                <a:lnTo>
                  <a:pt x="2409" y="1219"/>
                </a:lnTo>
                <a:lnTo>
                  <a:pt x="2390" y="1151"/>
                </a:lnTo>
                <a:lnTo>
                  <a:pt x="2366" y="1085"/>
                </a:lnTo>
                <a:lnTo>
                  <a:pt x="2338" y="1020"/>
                </a:lnTo>
                <a:lnTo>
                  <a:pt x="2304" y="957"/>
                </a:lnTo>
                <a:lnTo>
                  <a:pt x="2266" y="898"/>
                </a:lnTo>
                <a:lnTo>
                  <a:pt x="2222" y="840"/>
                </a:lnTo>
                <a:lnTo>
                  <a:pt x="2205" y="815"/>
                </a:lnTo>
                <a:lnTo>
                  <a:pt x="2194" y="788"/>
                </a:lnTo>
                <a:lnTo>
                  <a:pt x="2187" y="759"/>
                </a:lnTo>
                <a:lnTo>
                  <a:pt x="2186" y="730"/>
                </a:lnTo>
                <a:lnTo>
                  <a:pt x="2191" y="701"/>
                </a:lnTo>
                <a:lnTo>
                  <a:pt x="2199" y="674"/>
                </a:lnTo>
                <a:lnTo>
                  <a:pt x="2213" y="648"/>
                </a:lnTo>
                <a:lnTo>
                  <a:pt x="2233" y="624"/>
                </a:lnTo>
                <a:lnTo>
                  <a:pt x="2255" y="602"/>
                </a:lnTo>
                <a:lnTo>
                  <a:pt x="2276" y="585"/>
                </a:lnTo>
                <a:lnTo>
                  <a:pt x="2299" y="571"/>
                </a:lnTo>
                <a:lnTo>
                  <a:pt x="2324" y="562"/>
                </a:lnTo>
                <a:lnTo>
                  <a:pt x="2350" y="557"/>
                </a:lnTo>
                <a:lnTo>
                  <a:pt x="2378" y="555"/>
                </a:lnTo>
                <a:close/>
                <a:moveTo>
                  <a:pt x="1635" y="180"/>
                </a:moveTo>
                <a:lnTo>
                  <a:pt x="1665" y="184"/>
                </a:lnTo>
                <a:lnTo>
                  <a:pt x="1694" y="195"/>
                </a:lnTo>
                <a:lnTo>
                  <a:pt x="1720" y="210"/>
                </a:lnTo>
                <a:lnTo>
                  <a:pt x="1743" y="231"/>
                </a:lnTo>
                <a:lnTo>
                  <a:pt x="1762" y="255"/>
                </a:lnTo>
                <a:lnTo>
                  <a:pt x="1776" y="282"/>
                </a:lnTo>
                <a:lnTo>
                  <a:pt x="1785" y="310"/>
                </a:lnTo>
                <a:lnTo>
                  <a:pt x="1787" y="341"/>
                </a:lnTo>
                <a:lnTo>
                  <a:pt x="1787" y="2523"/>
                </a:lnTo>
                <a:lnTo>
                  <a:pt x="1785" y="2553"/>
                </a:lnTo>
                <a:lnTo>
                  <a:pt x="1776" y="2583"/>
                </a:lnTo>
                <a:lnTo>
                  <a:pt x="1762" y="2610"/>
                </a:lnTo>
                <a:lnTo>
                  <a:pt x="1743" y="2634"/>
                </a:lnTo>
                <a:lnTo>
                  <a:pt x="1720" y="2653"/>
                </a:lnTo>
                <a:lnTo>
                  <a:pt x="1694" y="2670"/>
                </a:lnTo>
                <a:lnTo>
                  <a:pt x="1671" y="2678"/>
                </a:lnTo>
                <a:lnTo>
                  <a:pt x="1648" y="2683"/>
                </a:lnTo>
                <a:lnTo>
                  <a:pt x="1625" y="2685"/>
                </a:lnTo>
                <a:lnTo>
                  <a:pt x="1597" y="2683"/>
                </a:lnTo>
                <a:lnTo>
                  <a:pt x="1571" y="2675"/>
                </a:lnTo>
                <a:lnTo>
                  <a:pt x="1545" y="2663"/>
                </a:lnTo>
                <a:lnTo>
                  <a:pt x="1522" y="2647"/>
                </a:lnTo>
                <a:lnTo>
                  <a:pt x="635" y="1916"/>
                </a:lnTo>
                <a:lnTo>
                  <a:pt x="163" y="1916"/>
                </a:lnTo>
                <a:lnTo>
                  <a:pt x="130" y="1912"/>
                </a:lnTo>
                <a:lnTo>
                  <a:pt x="99" y="1903"/>
                </a:lnTo>
                <a:lnTo>
                  <a:pt x="72" y="1887"/>
                </a:lnTo>
                <a:lnTo>
                  <a:pt x="48" y="1868"/>
                </a:lnTo>
                <a:lnTo>
                  <a:pt x="27" y="1844"/>
                </a:lnTo>
                <a:lnTo>
                  <a:pt x="13" y="1817"/>
                </a:lnTo>
                <a:lnTo>
                  <a:pt x="3" y="1786"/>
                </a:lnTo>
                <a:lnTo>
                  <a:pt x="0" y="1754"/>
                </a:lnTo>
                <a:lnTo>
                  <a:pt x="0" y="1111"/>
                </a:lnTo>
                <a:lnTo>
                  <a:pt x="3" y="1078"/>
                </a:lnTo>
                <a:lnTo>
                  <a:pt x="13" y="1048"/>
                </a:lnTo>
                <a:lnTo>
                  <a:pt x="27" y="1019"/>
                </a:lnTo>
                <a:lnTo>
                  <a:pt x="48" y="995"/>
                </a:lnTo>
                <a:lnTo>
                  <a:pt x="72" y="976"/>
                </a:lnTo>
                <a:lnTo>
                  <a:pt x="99" y="961"/>
                </a:lnTo>
                <a:lnTo>
                  <a:pt x="130" y="952"/>
                </a:lnTo>
                <a:lnTo>
                  <a:pt x="163" y="949"/>
                </a:lnTo>
                <a:lnTo>
                  <a:pt x="635" y="949"/>
                </a:lnTo>
                <a:lnTo>
                  <a:pt x="1522" y="216"/>
                </a:lnTo>
                <a:lnTo>
                  <a:pt x="1547" y="199"/>
                </a:lnTo>
                <a:lnTo>
                  <a:pt x="1575" y="187"/>
                </a:lnTo>
                <a:lnTo>
                  <a:pt x="1605" y="181"/>
                </a:lnTo>
                <a:lnTo>
                  <a:pt x="1635" y="180"/>
                </a:lnTo>
                <a:close/>
                <a:moveTo>
                  <a:pt x="2931" y="0"/>
                </a:moveTo>
                <a:lnTo>
                  <a:pt x="2957" y="4"/>
                </a:lnTo>
                <a:lnTo>
                  <a:pt x="2983" y="11"/>
                </a:lnTo>
                <a:lnTo>
                  <a:pt x="3007" y="22"/>
                </a:lnTo>
                <a:lnTo>
                  <a:pt x="3028" y="37"/>
                </a:lnTo>
                <a:lnTo>
                  <a:pt x="3048" y="55"/>
                </a:lnTo>
                <a:lnTo>
                  <a:pt x="3118" y="138"/>
                </a:lnTo>
                <a:lnTo>
                  <a:pt x="3183" y="224"/>
                </a:lnTo>
                <a:lnTo>
                  <a:pt x="3244" y="313"/>
                </a:lnTo>
                <a:lnTo>
                  <a:pt x="3300" y="406"/>
                </a:lnTo>
                <a:lnTo>
                  <a:pt x="3350" y="499"/>
                </a:lnTo>
                <a:lnTo>
                  <a:pt x="3396" y="597"/>
                </a:lnTo>
                <a:lnTo>
                  <a:pt x="3437" y="696"/>
                </a:lnTo>
                <a:lnTo>
                  <a:pt x="3472" y="797"/>
                </a:lnTo>
                <a:lnTo>
                  <a:pt x="3503" y="899"/>
                </a:lnTo>
                <a:lnTo>
                  <a:pt x="3528" y="1003"/>
                </a:lnTo>
                <a:lnTo>
                  <a:pt x="3548" y="1108"/>
                </a:lnTo>
                <a:lnTo>
                  <a:pt x="3562" y="1216"/>
                </a:lnTo>
                <a:lnTo>
                  <a:pt x="3569" y="1324"/>
                </a:lnTo>
                <a:lnTo>
                  <a:pt x="3573" y="1432"/>
                </a:lnTo>
                <a:lnTo>
                  <a:pt x="3569" y="1545"/>
                </a:lnTo>
                <a:lnTo>
                  <a:pt x="3561" y="1656"/>
                </a:lnTo>
                <a:lnTo>
                  <a:pt x="3545" y="1768"/>
                </a:lnTo>
                <a:lnTo>
                  <a:pt x="3524" y="1877"/>
                </a:lnTo>
                <a:lnTo>
                  <a:pt x="3497" y="1985"/>
                </a:lnTo>
                <a:lnTo>
                  <a:pt x="3465" y="2092"/>
                </a:lnTo>
                <a:lnTo>
                  <a:pt x="3427" y="2196"/>
                </a:lnTo>
                <a:lnTo>
                  <a:pt x="3382" y="2299"/>
                </a:lnTo>
                <a:lnTo>
                  <a:pt x="3333" y="2399"/>
                </a:lnTo>
                <a:lnTo>
                  <a:pt x="3278" y="2496"/>
                </a:lnTo>
                <a:lnTo>
                  <a:pt x="3218" y="2590"/>
                </a:lnTo>
                <a:lnTo>
                  <a:pt x="3153" y="2682"/>
                </a:lnTo>
                <a:lnTo>
                  <a:pt x="3082" y="2770"/>
                </a:lnTo>
                <a:lnTo>
                  <a:pt x="3062" y="2789"/>
                </a:lnTo>
                <a:lnTo>
                  <a:pt x="3040" y="2804"/>
                </a:lnTo>
                <a:lnTo>
                  <a:pt x="3017" y="2816"/>
                </a:lnTo>
                <a:lnTo>
                  <a:pt x="2991" y="2824"/>
                </a:lnTo>
                <a:lnTo>
                  <a:pt x="2965" y="2827"/>
                </a:lnTo>
                <a:lnTo>
                  <a:pt x="2957" y="2827"/>
                </a:lnTo>
                <a:lnTo>
                  <a:pt x="2932" y="2825"/>
                </a:lnTo>
                <a:lnTo>
                  <a:pt x="2907" y="2820"/>
                </a:lnTo>
                <a:lnTo>
                  <a:pt x="2884" y="2810"/>
                </a:lnTo>
                <a:lnTo>
                  <a:pt x="2863" y="2797"/>
                </a:lnTo>
                <a:lnTo>
                  <a:pt x="2843" y="2780"/>
                </a:lnTo>
                <a:lnTo>
                  <a:pt x="2822" y="2759"/>
                </a:lnTo>
                <a:lnTo>
                  <a:pt x="2801" y="2735"/>
                </a:lnTo>
                <a:lnTo>
                  <a:pt x="2787" y="2709"/>
                </a:lnTo>
                <a:lnTo>
                  <a:pt x="2779" y="2681"/>
                </a:lnTo>
                <a:lnTo>
                  <a:pt x="2774" y="2651"/>
                </a:lnTo>
                <a:lnTo>
                  <a:pt x="2775" y="2622"/>
                </a:lnTo>
                <a:lnTo>
                  <a:pt x="2783" y="2594"/>
                </a:lnTo>
                <a:lnTo>
                  <a:pt x="2795" y="2565"/>
                </a:lnTo>
                <a:lnTo>
                  <a:pt x="2812" y="2540"/>
                </a:lnTo>
                <a:lnTo>
                  <a:pt x="2876" y="2461"/>
                </a:lnTo>
                <a:lnTo>
                  <a:pt x="2933" y="2378"/>
                </a:lnTo>
                <a:lnTo>
                  <a:pt x="2986" y="2294"/>
                </a:lnTo>
                <a:lnTo>
                  <a:pt x="3034" y="2206"/>
                </a:lnTo>
                <a:lnTo>
                  <a:pt x="3076" y="2114"/>
                </a:lnTo>
                <a:lnTo>
                  <a:pt x="3113" y="2022"/>
                </a:lnTo>
                <a:lnTo>
                  <a:pt x="3145" y="1927"/>
                </a:lnTo>
                <a:lnTo>
                  <a:pt x="3171" y="1831"/>
                </a:lnTo>
                <a:lnTo>
                  <a:pt x="3191" y="1732"/>
                </a:lnTo>
                <a:lnTo>
                  <a:pt x="3206" y="1633"/>
                </a:lnTo>
                <a:lnTo>
                  <a:pt x="3215" y="1533"/>
                </a:lnTo>
                <a:lnTo>
                  <a:pt x="3218" y="1432"/>
                </a:lnTo>
                <a:lnTo>
                  <a:pt x="3215" y="1336"/>
                </a:lnTo>
                <a:lnTo>
                  <a:pt x="3207" y="1239"/>
                </a:lnTo>
                <a:lnTo>
                  <a:pt x="3194" y="1144"/>
                </a:lnTo>
                <a:lnTo>
                  <a:pt x="3175" y="1050"/>
                </a:lnTo>
                <a:lnTo>
                  <a:pt x="3152" y="957"/>
                </a:lnTo>
                <a:lnTo>
                  <a:pt x="3122" y="866"/>
                </a:lnTo>
                <a:lnTo>
                  <a:pt x="3088" y="777"/>
                </a:lnTo>
                <a:lnTo>
                  <a:pt x="3049" y="690"/>
                </a:lnTo>
                <a:lnTo>
                  <a:pt x="3005" y="604"/>
                </a:lnTo>
                <a:lnTo>
                  <a:pt x="2957" y="522"/>
                </a:lnTo>
                <a:lnTo>
                  <a:pt x="2904" y="442"/>
                </a:lnTo>
                <a:lnTo>
                  <a:pt x="2846" y="365"/>
                </a:lnTo>
                <a:lnTo>
                  <a:pt x="2784" y="290"/>
                </a:lnTo>
                <a:lnTo>
                  <a:pt x="2767" y="269"/>
                </a:lnTo>
                <a:lnTo>
                  <a:pt x="2755" y="244"/>
                </a:lnTo>
                <a:lnTo>
                  <a:pt x="2747" y="219"/>
                </a:lnTo>
                <a:lnTo>
                  <a:pt x="2743" y="191"/>
                </a:lnTo>
                <a:lnTo>
                  <a:pt x="2744" y="165"/>
                </a:lnTo>
                <a:lnTo>
                  <a:pt x="2749" y="139"/>
                </a:lnTo>
                <a:lnTo>
                  <a:pt x="2758" y="114"/>
                </a:lnTo>
                <a:lnTo>
                  <a:pt x="2772" y="90"/>
                </a:lnTo>
                <a:lnTo>
                  <a:pt x="2791" y="70"/>
                </a:lnTo>
                <a:lnTo>
                  <a:pt x="2811" y="48"/>
                </a:lnTo>
                <a:lnTo>
                  <a:pt x="2831" y="31"/>
                </a:lnTo>
                <a:lnTo>
                  <a:pt x="2854" y="18"/>
                </a:lnTo>
                <a:lnTo>
                  <a:pt x="2878" y="8"/>
                </a:lnTo>
                <a:lnTo>
                  <a:pt x="2904" y="2"/>
                </a:lnTo>
                <a:lnTo>
                  <a:pt x="2931" y="0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r"/>
            <a:endParaRPr lang="en-US" dirty="0">
              <a:solidFill>
                <a:schemeClr val="bg1"/>
              </a:solidFill>
              <a:latin typeface="Rubik" panose="00000500000000000000" pitchFamily="2" charset="-79"/>
            </a:endParaRPr>
          </a:p>
        </p:txBody>
      </p:sp>
      <p:grpSp>
        <p:nvGrpSpPr>
          <p:cNvPr id="55" name="Group 1036">
            <a:extLst>
              <a:ext uri="{FF2B5EF4-FFF2-40B4-BE49-F238E27FC236}">
                <a16:creationId xmlns:a16="http://schemas.microsoft.com/office/drawing/2014/main" id="{EB4D6583-7763-45A9-A9ED-02A7C276278F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5018044" y="3093218"/>
            <a:ext cx="313721" cy="311811"/>
            <a:chOff x="9876" y="-1946"/>
            <a:chExt cx="822" cy="817"/>
          </a:xfrm>
          <a:solidFill>
            <a:schemeClr val="accent4"/>
          </a:solidFill>
        </p:grpSpPr>
        <p:sp>
          <p:nvSpPr>
            <p:cNvPr id="56" name="Freeform 1038">
              <a:extLst>
                <a:ext uri="{FF2B5EF4-FFF2-40B4-BE49-F238E27FC236}">
                  <a16:creationId xmlns:a16="http://schemas.microsoft.com/office/drawing/2014/main" id="{52B28256-4FAA-447B-9C4C-005A7B190EF7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16" y="-1801"/>
              <a:ext cx="356" cy="75"/>
            </a:xfrm>
            <a:custGeom>
              <a:avLst/>
              <a:gdLst>
                <a:gd name="T0" fmla="*/ 149 w 1421"/>
                <a:gd name="T1" fmla="*/ 0 h 298"/>
                <a:gd name="T2" fmla="*/ 1272 w 1421"/>
                <a:gd name="T3" fmla="*/ 0 h 298"/>
                <a:gd name="T4" fmla="*/ 1302 w 1421"/>
                <a:gd name="T5" fmla="*/ 3 h 298"/>
                <a:gd name="T6" fmla="*/ 1330 w 1421"/>
                <a:gd name="T7" fmla="*/ 12 h 298"/>
                <a:gd name="T8" fmla="*/ 1356 w 1421"/>
                <a:gd name="T9" fmla="*/ 25 h 298"/>
                <a:gd name="T10" fmla="*/ 1378 w 1421"/>
                <a:gd name="T11" fmla="*/ 44 h 298"/>
                <a:gd name="T12" fmla="*/ 1396 w 1421"/>
                <a:gd name="T13" fmla="*/ 66 h 298"/>
                <a:gd name="T14" fmla="*/ 1410 w 1421"/>
                <a:gd name="T15" fmla="*/ 91 h 298"/>
                <a:gd name="T16" fmla="*/ 1418 w 1421"/>
                <a:gd name="T17" fmla="*/ 119 h 298"/>
                <a:gd name="T18" fmla="*/ 1421 w 1421"/>
                <a:gd name="T19" fmla="*/ 149 h 298"/>
                <a:gd name="T20" fmla="*/ 1418 w 1421"/>
                <a:gd name="T21" fmla="*/ 179 h 298"/>
                <a:gd name="T22" fmla="*/ 1410 w 1421"/>
                <a:gd name="T23" fmla="*/ 206 h 298"/>
                <a:gd name="T24" fmla="*/ 1396 w 1421"/>
                <a:gd name="T25" fmla="*/ 232 h 298"/>
                <a:gd name="T26" fmla="*/ 1378 w 1421"/>
                <a:gd name="T27" fmla="*/ 254 h 298"/>
                <a:gd name="T28" fmla="*/ 1356 w 1421"/>
                <a:gd name="T29" fmla="*/ 272 h 298"/>
                <a:gd name="T30" fmla="*/ 1330 w 1421"/>
                <a:gd name="T31" fmla="*/ 285 h 298"/>
                <a:gd name="T32" fmla="*/ 1302 w 1421"/>
                <a:gd name="T33" fmla="*/ 295 h 298"/>
                <a:gd name="T34" fmla="*/ 1272 w 1421"/>
                <a:gd name="T35" fmla="*/ 298 h 298"/>
                <a:gd name="T36" fmla="*/ 149 w 1421"/>
                <a:gd name="T37" fmla="*/ 298 h 298"/>
                <a:gd name="T38" fmla="*/ 119 w 1421"/>
                <a:gd name="T39" fmla="*/ 295 h 298"/>
                <a:gd name="T40" fmla="*/ 91 w 1421"/>
                <a:gd name="T41" fmla="*/ 285 h 298"/>
                <a:gd name="T42" fmla="*/ 65 w 1421"/>
                <a:gd name="T43" fmla="*/ 272 h 298"/>
                <a:gd name="T44" fmla="*/ 44 w 1421"/>
                <a:gd name="T45" fmla="*/ 254 h 298"/>
                <a:gd name="T46" fmla="*/ 25 w 1421"/>
                <a:gd name="T47" fmla="*/ 232 h 298"/>
                <a:gd name="T48" fmla="*/ 11 w 1421"/>
                <a:gd name="T49" fmla="*/ 206 h 298"/>
                <a:gd name="T50" fmla="*/ 3 w 1421"/>
                <a:gd name="T51" fmla="*/ 179 h 298"/>
                <a:gd name="T52" fmla="*/ 0 w 1421"/>
                <a:gd name="T53" fmla="*/ 149 h 298"/>
                <a:gd name="T54" fmla="*/ 3 w 1421"/>
                <a:gd name="T55" fmla="*/ 119 h 298"/>
                <a:gd name="T56" fmla="*/ 11 w 1421"/>
                <a:gd name="T57" fmla="*/ 91 h 298"/>
                <a:gd name="T58" fmla="*/ 25 w 1421"/>
                <a:gd name="T59" fmla="*/ 66 h 298"/>
                <a:gd name="T60" fmla="*/ 44 w 1421"/>
                <a:gd name="T61" fmla="*/ 44 h 298"/>
                <a:gd name="T62" fmla="*/ 65 w 1421"/>
                <a:gd name="T63" fmla="*/ 25 h 298"/>
                <a:gd name="T64" fmla="*/ 91 w 1421"/>
                <a:gd name="T65" fmla="*/ 12 h 298"/>
                <a:gd name="T66" fmla="*/ 119 w 1421"/>
                <a:gd name="T67" fmla="*/ 3 h 298"/>
                <a:gd name="T68" fmla="*/ 149 w 1421"/>
                <a:gd name="T69" fmla="*/ 0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421" h="298">
                  <a:moveTo>
                    <a:pt x="149" y="0"/>
                  </a:moveTo>
                  <a:lnTo>
                    <a:pt x="1272" y="0"/>
                  </a:lnTo>
                  <a:lnTo>
                    <a:pt x="1302" y="3"/>
                  </a:lnTo>
                  <a:lnTo>
                    <a:pt x="1330" y="12"/>
                  </a:lnTo>
                  <a:lnTo>
                    <a:pt x="1356" y="25"/>
                  </a:lnTo>
                  <a:lnTo>
                    <a:pt x="1378" y="44"/>
                  </a:lnTo>
                  <a:lnTo>
                    <a:pt x="1396" y="66"/>
                  </a:lnTo>
                  <a:lnTo>
                    <a:pt x="1410" y="91"/>
                  </a:lnTo>
                  <a:lnTo>
                    <a:pt x="1418" y="119"/>
                  </a:lnTo>
                  <a:lnTo>
                    <a:pt x="1421" y="149"/>
                  </a:lnTo>
                  <a:lnTo>
                    <a:pt x="1418" y="179"/>
                  </a:lnTo>
                  <a:lnTo>
                    <a:pt x="1410" y="206"/>
                  </a:lnTo>
                  <a:lnTo>
                    <a:pt x="1396" y="232"/>
                  </a:lnTo>
                  <a:lnTo>
                    <a:pt x="1378" y="254"/>
                  </a:lnTo>
                  <a:lnTo>
                    <a:pt x="1356" y="272"/>
                  </a:lnTo>
                  <a:lnTo>
                    <a:pt x="1330" y="285"/>
                  </a:lnTo>
                  <a:lnTo>
                    <a:pt x="1302" y="295"/>
                  </a:lnTo>
                  <a:lnTo>
                    <a:pt x="1272" y="298"/>
                  </a:lnTo>
                  <a:lnTo>
                    <a:pt x="149" y="298"/>
                  </a:lnTo>
                  <a:lnTo>
                    <a:pt x="119" y="295"/>
                  </a:lnTo>
                  <a:lnTo>
                    <a:pt x="91" y="285"/>
                  </a:lnTo>
                  <a:lnTo>
                    <a:pt x="65" y="272"/>
                  </a:lnTo>
                  <a:lnTo>
                    <a:pt x="44" y="254"/>
                  </a:lnTo>
                  <a:lnTo>
                    <a:pt x="25" y="232"/>
                  </a:lnTo>
                  <a:lnTo>
                    <a:pt x="11" y="206"/>
                  </a:lnTo>
                  <a:lnTo>
                    <a:pt x="3" y="179"/>
                  </a:lnTo>
                  <a:lnTo>
                    <a:pt x="0" y="149"/>
                  </a:lnTo>
                  <a:lnTo>
                    <a:pt x="3" y="119"/>
                  </a:lnTo>
                  <a:lnTo>
                    <a:pt x="11" y="91"/>
                  </a:lnTo>
                  <a:lnTo>
                    <a:pt x="25" y="66"/>
                  </a:lnTo>
                  <a:lnTo>
                    <a:pt x="44" y="44"/>
                  </a:lnTo>
                  <a:lnTo>
                    <a:pt x="65" y="25"/>
                  </a:lnTo>
                  <a:lnTo>
                    <a:pt x="91" y="12"/>
                  </a:lnTo>
                  <a:lnTo>
                    <a:pt x="119" y="3"/>
                  </a:lnTo>
                  <a:lnTo>
                    <a:pt x="14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en-US" dirty="0">
                <a:solidFill>
                  <a:schemeClr val="bg1"/>
                </a:solidFill>
                <a:latin typeface="Rubik" panose="00000500000000000000" pitchFamily="2" charset="-79"/>
              </a:endParaRPr>
            </a:p>
          </p:txBody>
        </p:sp>
        <p:sp>
          <p:nvSpPr>
            <p:cNvPr id="57" name="Freeform 1039">
              <a:extLst>
                <a:ext uri="{FF2B5EF4-FFF2-40B4-BE49-F238E27FC236}">
                  <a16:creationId xmlns:a16="http://schemas.microsoft.com/office/drawing/2014/main" id="{4D5D776D-B201-4802-BFFC-FC145593CD8D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16" y="-1662"/>
              <a:ext cx="356" cy="75"/>
            </a:xfrm>
            <a:custGeom>
              <a:avLst/>
              <a:gdLst>
                <a:gd name="T0" fmla="*/ 149 w 1421"/>
                <a:gd name="T1" fmla="*/ 0 h 298"/>
                <a:gd name="T2" fmla="*/ 1272 w 1421"/>
                <a:gd name="T3" fmla="*/ 0 h 298"/>
                <a:gd name="T4" fmla="*/ 1302 w 1421"/>
                <a:gd name="T5" fmla="*/ 3 h 298"/>
                <a:gd name="T6" fmla="*/ 1330 w 1421"/>
                <a:gd name="T7" fmla="*/ 12 h 298"/>
                <a:gd name="T8" fmla="*/ 1356 w 1421"/>
                <a:gd name="T9" fmla="*/ 26 h 298"/>
                <a:gd name="T10" fmla="*/ 1378 w 1421"/>
                <a:gd name="T11" fmla="*/ 44 h 298"/>
                <a:gd name="T12" fmla="*/ 1396 w 1421"/>
                <a:gd name="T13" fmla="*/ 66 h 298"/>
                <a:gd name="T14" fmla="*/ 1410 w 1421"/>
                <a:gd name="T15" fmla="*/ 91 h 298"/>
                <a:gd name="T16" fmla="*/ 1418 w 1421"/>
                <a:gd name="T17" fmla="*/ 119 h 298"/>
                <a:gd name="T18" fmla="*/ 1421 w 1421"/>
                <a:gd name="T19" fmla="*/ 149 h 298"/>
                <a:gd name="T20" fmla="*/ 1418 w 1421"/>
                <a:gd name="T21" fmla="*/ 179 h 298"/>
                <a:gd name="T22" fmla="*/ 1410 w 1421"/>
                <a:gd name="T23" fmla="*/ 207 h 298"/>
                <a:gd name="T24" fmla="*/ 1396 w 1421"/>
                <a:gd name="T25" fmla="*/ 232 h 298"/>
                <a:gd name="T26" fmla="*/ 1378 w 1421"/>
                <a:gd name="T27" fmla="*/ 255 h 298"/>
                <a:gd name="T28" fmla="*/ 1356 w 1421"/>
                <a:gd name="T29" fmla="*/ 272 h 298"/>
                <a:gd name="T30" fmla="*/ 1330 w 1421"/>
                <a:gd name="T31" fmla="*/ 287 h 298"/>
                <a:gd name="T32" fmla="*/ 1302 w 1421"/>
                <a:gd name="T33" fmla="*/ 295 h 298"/>
                <a:gd name="T34" fmla="*/ 1272 w 1421"/>
                <a:gd name="T35" fmla="*/ 298 h 298"/>
                <a:gd name="T36" fmla="*/ 149 w 1421"/>
                <a:gd name="T37" fmla="*/ 298 h 298"/>
                <a:gd name="T38" fmla="*/ 119 w 1421"/>
                <a:gd name="T39" fmla="*/ 295 h 298"/>
                <a:gd name="T40" fmla="*/ 91 w 1421"/>
                <a:gd name="T41" fmla="*/ 287 h 298"/>
                <a:gd name="T42" fmla="*/ 65 w 1421"/>
                <a:gd name="T43" fmla="*/ 272 h 298"/>
                <a:gd name="T44" fmla="*/ 44 w 1421"/>
                <a:gd name="T45" fmla="*/ 255 h 298"/>
                <a:gd name="T46" fmla="*/ 25 w 1421"/>
                <a:gd name="T47" fmla="*/ 232 h 298"/>
                <a:gd name="T48" fmla="*/ 11 w 1421"/>
                <a:gd name="T49" fmla="*/ 207 h 298"/>
                <a:gd name="T50" fmla="*/ 3 w 1421"/>
                <a:gd name="T51" fmla="*/ 179 h 298"/>
                <a:gd name="T52" fmla="*/ 0 w 1421"/>
                <a:gd name="T53" fmla="*/ 149 h 298"/>
                <a:gd name="T54" fmla="*/ 3 w 1421"/>
                <a:gd name="T55" fmla="*/ 119 h 298"/>
                <a:gd name="T56" fmla="*/ 11 w 1421"/>
                <a:gd name="T57" fmla="*/ 91 h 298"/>
                <a:gd name="T58" fmla="*/ 25 w 1421"/>
                <a:gd name="T59" fmla="*/ 66 h 298"/>
                <a:gd name="T60" fmla="*/ 44 w 1421"/>
                <a:gd name="T61" fmla="*/ 44 h 298"/>
                <a:gd name="T62" fmla="*/ 65 w 1421"/>
                <a:gd name="T63" fmla="*/ 26 h 298"/>
                <a:gd name="T64" fmla="*/ 91 w 1421"/>
                <a:gd name="T65" fmla="*/ 12 h 298"/>
                <a:gd name="T66" fmla="*/ 119 w 1421"/>
                <a:gd name="T67" fmla="*/ 3 h 298"/>
                <a:gd name="T68" fmla="*/ 149 w 1421"/>
                <a:gd name="T69" fmla="*/ 0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421" h="298">
                  <a:moveTo>
                    <a:pt x="149" y="0"/>
                  </a:moveTo>
                  <a:lnTo>
                    <a:pt x="1272" y="0"/>
                  </a:lnTo>
                  <a:lnTo>
                    <a:pt x="1302" y="3"/>
                  </a:lnTo>
                  <a:lnTo>
                    <a:pt x="1330" y="12"/>
                  </a:lnTo>
                  <a:lnTo>
                    <a:pt x="1356" y="26"/>
                  </a:lnTo>
                  <a:lnTo>
                    <a:pt x="1378" y="44"/>
                  </a:lnTo>
                  <a:lnTo>
                    <a:pt x="1396" y="66"/>
                  </a:lnTo>
                  <a:lnTo>
                    <a:pt x="1410" y="91"/>
                  </a:lnTo>
                  <a:lnTo>
                    <a:pt x="1418" y="119"/>
                  </a:lnTo>
                  <a:lnTo>
                    <a:pt x="1421" y="149"/>
                  </a:lnTo>
                  <a:lnTo>
                    <a:pt x="1418" y="179"/>
                  </a:lnTo>
                  <a:lnTo>
                    <a:pt x="1410" y="207"/>
                  </a:lnTo>
                  <a:lnTo>
                    <a:pt x="1396" y="232"/>
                  </a:lnTo>
                  <a:lnTo>
                    <a:pt x="1378" y="255"/>
                  </a:lnTo>
                  <a:lnTo>
                    <a:pt x="1356" y="272"/>
                  </a:lnTo>
                  <a:lnTo>
                    <a:pt x="1330" y="287"/>
                  </a:lnTo>
                  <a:lnTo>
                    <a:pt x="1302" y="295"/>
                  </a:lnTo>
                  <a:lnTo>
                    <a:pt x="1272" y="298"/>
                  </a:lnTo>
                  <a:lnTo>
                    <a:pt x="149" y="298"/>
                  </a:lnTo>
                  <a:lnTo>
                    <a:pt x="119" y="295"/>
                  </a:lnTo>
                  <a:lnTo>
                    <a:pt x="91" y="287"/>
                  </a:lnTo>
                  <a:lnTo>
                    <a:pt x="65" y="272"/>
                  </a:lnTo>
                  <a:lnTo>
                    <a:pt x="44" y="255"/>
                  </a:lnTo>
                  <a:lnTo>
                    <a:pt x="25" y="232"/>
                  </a:lnTo>
                  <a:lnTo>
                    <a:pt x="11" y="207"/>
                  </a:lnTo>
                  <a:lnTo>
                    <a:pt x="3" y="179"/>
                  </a:lnTo>
                  <a:lnTo>
                    <a:pt x="0" y="149"/>
                  </a:lnTo>
                  <a:lnTo>
                    <a:pt x="3" y="119"/>
                  </a:lnTo>
                  <a:lnTo>
                    <a:pt x="11" y="91"/>
                  </a:lnTo>
                  <a:lnTo>
                    <a:pt x="25" y="66"/>
                  </a:lnTo>
                  <a:lnTo>
                    <a:pt x="44" y="44"/>
                  </a:lnTo>
                  <a:lnTo>
                    <a:pt x="65" y="26"/>
                  </a:lnTo>
                  <a:lnTo>
                    <a:pt x="91" y="12"/>
                  </a:lnTo>
                  <a:lnTo>
                    <a:pt x="119" y="3"/>
                  </a:lnTo>
                  <a:lnTo>
                    <a:pt x="14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en-US" dirty="0">
                <a:solidFill>
                  <a:schemeClr val="bg1"/>
                </a:solidFill>
                <a:latin typeface="Rubik" panose="00000500000000000000" pitchFamily="2" charset="-79"/>
              </a:endParaRPr>
            </a:p>
          </p:txBody>
        </p:sp>
        <p:sp>
          <p:nvSpPr>
            <p:cNvPr id="58" name="Freeform 1040">
              <a:extLst>
                <a:ext uri="{FF2B5EF4-FFF2-40B4-BE49-F238E27FC236}">
                  <a16:creationId xmlns:a16="http://schemas.microsoft.com/office/drawing/2014/main" id="{C995F1E3-4190-4861-A6D8-D7995BFA6D9E}"/>
                </a:ext>
              </a:extLst>
            </p:cNvPr>
            <p:cNvSpPr>
              <a:spLocks/>
            </p:cNvSpPr>
            <p:nvPr/>
          </p:nvSpPr>
          <p:spPr bwMode="auto">
            <a:xfrm>
              <a:off x="10016" y="-1522"/>
              <a:ext cx="215" cy="74"/>
            </a:xfrm>
            <a:custGeom>
              <a:avLst/>
              <a:gdLst>
                <a:gd name="T0" fmla="*/ 149 w 860"/>
                <a:gd name="T1" fmla="*/ 0 h 297"/>
                <a:gd name="T2" fmla="*/ 711 w 860"/>
                <a:gd name="T3" fmla="*/ 0 h 297"/>
                <a:gd name="T4" fmla="*/ 741 w 860"/>
                <a:gd name="T5" fmla="*/ 3 h 297"/>
                <a:gd name="T6" fmla="*/ 769 w 860"/>
                <a:gd name="T7" fmla="*/ 11 h 297"/>
                <a:gd name="T8" fmla="*/ 795 w 860"/>
                <a:gd name="T9" fmla="*/ 26 h 297"/>
                <a:gd name="T10" fmla="*/ 817 w 860"/>
                <a:gd name="T11" fmla="*/ 43 h 297"/>
                <a:gd name="T12" fmla="*/ 835 w 860"/>
                <a:gd name="T13" fmla="*/ 66 h 297"/>
                <a:gd name="T14" fmla="*/ 849 w 860"/>
                <a:gd name="T15" fmla="*/ 90 h 297"/>
                <a:gd name="T16" fmla="*/ 857 w 860"/>
                <a:gd name="T17" fmla="*/ 118 h 297"/>
                <a:gd name="T18" fmla="*/ 860 w 860"/>
                <a:gd name="T19" fmla="*/ 149 h 297"/>
                <a:gd name="T20" fmla="*/ 857 w 860"/>
                <a:gd name="T21" fmla="*/ 179 h 297"/>
                <a:gd name="T22" fmla="*/ 849 w 860"/>
                <a:gd name="T23" fmla="*/ 207 h 297"/>
                <a:gd name="T24" fmla="*/ 835 w 860"/>
                <a:gd name="T25" fmla="*/ 231 h 297"/>
                <a:gd name="T26" fmla="*/ 817 w 860"/>
                <a:gd name="T27" fmla="*/ 254 h 297"/>
                <a:gd name="T28" fmla="*/ 795 w 860"/>
                <a:gd name="T29" fmla="*/ 271 h 297"/>
                <a:gd name="T30" fmla="*/ 769 w 860"/>
                <a:gd name="T31" fmla="*/ 286 h 297"/>
                <a:gd name="T32" fmla="*/ 741 w 860"/>
                <a:gd name="T33" fmla="*/ 294 h 297"/>
                <a:gd name="T34" fmla="*/ 711 w 860"/>
                <a:gd name="T35" fmla="*/ 297 h 297"/>
                <a:gd name="T36" fmla="*/ 149 w 860"/>
                <a:gd name="T37" fmla="*/ 297 h 297"/>
                <a:gd name="T38" fmla="*/ 119 w 860"/>
                <a:gd name="T39" fmla="*/ 294 h 297"/>
                <a:gd name="T40" fmla="*/ 91 w 860"/>
                <a:gd name="T41" fmla="*/ 286 h 297"/>
                <a:gd name="T42" fmla="*/ 65 w 860"/>
                <a:gd name="T43" fmla="*/ 271 h 297"/>
                <a:gd name="T44" fmla="*/ 44 w 860"/>
                <a:gd name="T45" fmla="*/ 254 h 297"/>
                <a:gd name="T46" fmla="*/ 25 w 860"/>
                <a:gd name="T47" fmla="*/ 231 h 297"/>
                <a:gd name="T48" fmla="*/ 11 w 860"/>
                <a:gd name="T49" fmla="*/ 207 h 297"/>
                <a:gd name="T50" fmla="*/ 3 w 860"/>
                <a:gd name="T51" fmla="*/ 179 h 297"/>
                <a:gd name="T52" fmla="*/ 0 w 860"/>
                <a:gd name="T53" fmla="*/ 149 h 297"/>
                <a:gd name="T54" fmla="*/ 3 w 860"/>
                <a:gd name="T55" fmla="*/ 118 h 297"/>
                <a:gd name="T56" fmla="*/ 11 w 860"/>
                <a:gd name="T57" fmla="*/ 90 h 297"/>
                <a:gd name="T58" fmla="*/ 25 w 860"/>
                <a:gd name="T59" fmla="*/ 66 h 297"/>
                <a:gd name="T60" fmla="*/ 44 w 860"/>
                <a:gd name="T61" fmla="*/ 43 h 297"/>
                <a:gd name="T62" fmla="*/ 65 w 860"/>
                <a:gd name="T63" fmla="*/ 26 h 297"/>
                <a:gd name="T64" fmla="*/ 91 w 860"/>
                <a:gd name="T65" fmla="*/ 11 h 297"/>
                <a:gd name="T66" fmla="*/ 119 w 860"/>
                <a:gd name="T67" fmla="*/ 3 h 297"/>
                <a:gd name="T68" fmla="*/ 149 w 860"/>
                <a:gd name="T69" fmla="*/ 0 h 2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860" h="297">
                  <a:moveTo>
                    <a:pt x="149" y="0"/>
                  </a:moveTo>
                  <a:lnTo>
                    <a:pt x="711" y="0"/>
                  </a:lnTo>
                  <a:lnTo>
                    <a:pt x="741" y="3"/>
                  </a:lnTo>
                  <a:lnTo>
                    <a:pt x="769" y="11"/>
                  </a:lnTo>
                  <a:lnTo>
                    <a:pt x="795" y="26"/>
                  </a:lnTo>
                  <a:lnTo>
                    <a:pt x="817" y="43"/>
                  </a:lnTo>
                  <a:lnTo>
                    <a:pt x="835" y="66"/>
                  </a:lnTo>
                  <a:lnTo>
                    <a:pt x="849" y="90"/>
                  </a:lnTo>
                  <a:lnTo>
                    <a:pt x="857" y="118"/>
                  </a:lnTo>
                  <a:lnTo>
                    <a:pt x="860" y="149"/>
                  </a:lnTo>
                  <a:lnTo>
                    <a:pt x="857" y="179"/>
                  </a:lnTo>
                  <a:lnTo>
                    <a:pt x="849" y="207"/>
                  </a:lnTo>
                  <a:lnTo>
                    <a:pt x="835" y="231"/>
                  </a:lnTo>
                  <a:lnTo>
                    <a:pt x="817" y="254"/>
                  </a:lnTo>
                  <a:lnTo>
                    <a:pt x="795" y="271"/>
                  </a:lnTo>
                  <a:lnTo>
                    <a:pt x="769" y="286"/>
                  </a:lnTo>
                  <a:lnTo>
                    <a:pt x="741" y="294"/>
                  </a:lnTo>
                  <a:lnTo>
                    <a:pt x="711" y="297"/>
                  </a:lnTo>
                  <a:lnTo>
                    <a:pt x="149" y="297"/>
                  </a:lnTo>
                  <a:lnTo>
                    <a:pt x="119" y="294"/>
                  </a:lnTo>
                  <a:lnTo>
                    <a:pt x="91" y="286"/>
                  </a:lnTo>
                  <a:lnTo>
                    <a:pt x="65" y="271"/>
                  </a:lnTo>
                  <a:lnTo>
                    <a:pt x="44" y="254"/>
                  </a:lnTo>
                  <a:lnTo>
                    <a:pt x="25" y="231"/>
                  </a:lnTo>
                  <a:lnTo>
                    <a:pt x="11" y="207"/>
                  </a:lnTo>
                  <a:lnTo>
                    <a:pt x="3" y="179"/>
                  </a:lnTo>
                  <a:lnTo>
                    <a:pt x="0" y="149"/>
                  </a:lnTo>
                  <a:lnTo>
                    <a:pt x="3" y="118"/>
                  </a:lnTo>
                  <a:lnTo>
                    <a:pt x="11" y="90"/>
                  </a:lnTo>
                  <a:lnTo>
                    <a:pt x="25" y="66"/>
                  </a:lnTo>
                  <a:lnTo>
                    <a:pt x="44" y="43"/>
                  </a:lnTo>
                  <a:lnTo>
                    <a:pt x="65" y="26"/>
                  </a:lnTo>
                  <a:lnTo>
                    <a:pt x="91" y="11"/>
                  </a:lnTo>
                  <a:lnTo>
                    <a:pt x="119" y="3"/>
                  </a:lnTo>
                  <a:lnTo>
                    <a:pt x="14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en-US" dirty="0">
                <a:solidFill>
                  <a:schemeClr val="bg1"/>
                </a:solidFill>
                <a:latin typeface="Rubik" panose="00000500000000000000" pitchFamily="2" charset="-79"/>
              </a:endParaRPr>
            </a:p>
          </p:txBody>
        </p:sp>
        <p:sp>
          <p:nvSpPr>
            <p:cNvPr id="59" name="Freeform 1041">
              <a:extLst>
                <a:ext uri="{FF2B5EF4-FFF2-40B4-BE49-F238E27FC236}">
                  <a16:creationId xmlns:a16="http://schemas.microsoft.com/office/drawing/2014/main" id="{3E1546DC-59F0-4782-A802-606E854CC654}"/>
                </a:ext>
              </a:extLst>
            </p:cNvPr>
            <p:cNvSpPr>
              <a:spLocks/>
            </p:cNvSpPr>
            <p:nvPr/>
          </p:nvSpPr>
          <p:spPr bwMode="auto">
            <a:xfrm>
              <a:off x="9876" y="-1946"/>
              <a:ext cx="636" cy="817"/>
            </a:xfrm>
            <a:custGeom>
              <a:avLst/>
              <a:gdLst>
                <a:gd name="T0" fmla="*/ 150 w 2545"/>
                <a:gd name="T1" fmla="*/ 0 h 3271"/>
                <a:gd name="T2" fmla="*/ 2395 w 2545"/>
                <a:gd name="T3" fmla="*/ 0 h 3271"/>
                <a:gd name="T4" fmla="*/ 2425 w 2545"/>
                <a:gd name="T5" fmla="*/ 3 h 3271"/>
                <a:gd name="T6" fmla="*/ 2453 w 2545"/>
                <a:gd name="T7" fmla="*/ 11 h 3271"/>
                <a:gd name="T8" fmla="*/ 2479 w 2545"/>
                <a:gd name="T9" fmla="*/ 26 h 3271"/>
                <a:gd name="T10" fmla="*/ 2501 w 2545"/>
                <a:gd name="T11" fmla="*/ 43 h 3271"/>
                <a:gd name="T12" fmla="*/ 2520 w 2545"/>
                <a:gd name="T13" fmla="*/ 66 h 3271"/>
                <a:gd name="T14" fmla="*/ 2533 w 2545"/>
                <a:gd name="T15" fmla="*/ 90 h 3271"/>
                <a:gd name="T16" fmla="*/ 2542 w 2545"/>
                <a:gd name="T17" fmla="*/ 118 h 3271"/>
                <a:gd name="T18" fmla="*/ 2545 w 2545"/>
                <a:gd name="T19" fmla="*/ 148 h 3271"/>
                <a:gd name="T20" fmla="*/ 2545 w 2545"/>
                <a:gd name="T21" fmla="*/ 369 h 3271"/>
                <a:gd name="T22" fmla="*/ 2246 w 2545"/>
                <a:gd name="T23" fmla="*/ 885 h 3271"/>
                <a:gd name="T24" fmla="*/ 2246 w 2545"/>
                <a:gd name="T25" fmla="*/ 297 h 3271"/>
                <a:gd name="T26" fmla="*/ 300 w 2545"/>
                <a:gd name="T27" fmla="*/ 297 h 3271"/>
                <a:gd name="T28" fmla="*/ 300 w 2545"/>
                <a:gd name="T29" fmla="*/ 2973 h 3271"/>
                <a:gd name="T30" fmla="*/ 2246 w 2545"/>
                <a:gd name="T31" fmla="*/ 2973 h 3271"/>
                <a:gd name="T32" fmla="*/ 2246 w 2545"/>
                <a:gd name="T33" fmla="*/ 2603 h 3271"/>
                <a:gd name="T34" fmla="*/ 2403 w 2545"/>
                <a:gd name="T35" fmla="*/ 2500 h 3271"/>
                <a:gd name="T36" fmla="*/ 2430 w 2545"/>
                <a:gd name="T37" fmla="*/ 2478 h 3271"/>
                <a:gd name="T38" fmla="*/ 2454 w 2545"/>
                <a:gd name="T39" fmla="*/ 2453 h 3271"/>
                <a:gd name="T40" fmla="*/ 2474 w 2545"/>
                <a:gd name="T41" fmla="*/ 2425 h 3271"/>
                <a:gd name="T42" fmla="*/ 2545 w 2545"/>
                <a:gd name="T43" fmla="*/ 2302 h 3271"/>
                <a:gd name="T44" fmla="*/ 2545 w 2545"/>
                <a:gd name="T45" fmla="*/ 3122 h 3271"/>
                <a:gd name="T46" fmla="*/ 2542 w 2545"/>
                <a:gd name="T47" fmla="*/ 3151 h 3271"/>
                <a:gd name="T48" fmla="*/ 2533 w 2545"/>
                <a:gd name="T49" fmla="*/ 3179 h 3271"/>
                <a:gd name="T50" fmla="*/ 2520 w 2545"/>
                <a:gd name="T51" fmla="*/ 3205 h 3271"/>
                <a:gd name="T52" fmla="*/ 2501 w 2545"/>
                <a:gd name="T53" fmla="*/ 3226 h 3271"/>
                <a:gd name="T54" fmla="*/ 2479 w 2545"/>
                <a:gd name="T55" fmla="*/ 3245 h 3271"/>
                <a:gd name="T56" fmla="*/ 2453 w 2545"/>
                <a:gd name="T57" fmla="*/ 3258 h 3271"/>
                <a:gd name="T58" fmla="*/ 2425 w 2545"/>
                <a:gd name="T59" fmla="*/ 3268 h 3271"/>
                <a:gd name="T60" fmla="*/ 2395 w 2545"/>
                <a:gd name="T61" fmla="*/ 3271 h 3271"/>
                <a:gd name="T62" fmla="*/ 150 w 2545"/>
                <a:gd name="T63" fmla="*/ 3271 h 3271"/>
                <a:gd name="T64" fmla="*/ 120 w 2545"/>
                <a:gd name="T65" fmla="*/ 3268 h 3271"/>
                <a:gd name="T66" fmla="*/ 92 w 2545"/>
                <a:gd name="T67" fmla="*/ 3258 h 3271"/>
                <a:gd name="T68" fmla="*/ 66 w 2545"/>
                <a:gd name="T69" fmla="*/ 3245 h 3271"/>
                <a:gd name="T70" fmla="*/ 44 w 2545"/>
                <a:gd name="T71" fmla="*/ 3226 h 3271"/>
                <a:gd name="T72" fmla="*/ 26 w 2545"/>
                <a:gd name="T73" fmla="*/ 3205 h 3271"/>
                <a:gd name="T74" fmla="*/ 12 w 2545"/>
                <a:gd name="T75" fmla="*/ 3179 h 3271"/>
                <a:gd name="T76" fmla="*/ 3 w 2545"/>
                <a:gd name="T77" fmla="*/ 3151 h 3271"/>
                <a:gd name="T78" fmla="*/ 0 w 2545"/>
                <a:gd name="T79" fmla="*/ 3122 h 3271"/>
                <a:gd name="T80" fmla="*/ 0 w 2545"/>
                <a:gd name="T81" fmla="*/ 148 h 3271"/>
                <a:gd name="T82" fmla="*/ 3 w 2545"/>
                <a:gd name="T83" fmla="*/ 118 h 3271"/>
                <a:gd name="T84" fmla="*/ 12 w 2545"/>
                <a:gd name="T85" fmla="*/ 90 h 3271"/>
                <a:gd name="T86" fmla="*/ 26 w 2545"/>
                <a:gd name="T87" fmla="*/ 66 h 3271"/>
                <a:gd name="T88" fmla="*/ 44 w 2545"/>
                <a:gd name="T89" fmla="*/ 43 h 3271"/>
                <a:gd name="T90" fmla="*/ 66 w 2545"/>
                <a:gd name="T91" fmla="*/ 26 h 3271"/>
                <a:gd name="T92" fmla="*/ 92 w 2545"/>
                <a:gd name="T93" fmla="*/ 11 h 3271"/>
                <a:gd name="T94" fmla="*/ 120 w 2545"/>
                <a:gd name="T95" fmla="*/ 3 h 3271"/>
                <a:gd name="T96" fmla="*/ 150 w 2545"/>
                <a:gd name="T97" fmla="*/ 0 h 32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545" h="3271">
                  <a:moveTo>
                    <a:pt x="150" y="0"/>
                  </a:moveTo>
                  <a:lnTo>
                    <a:pt x="2395" y="0"/>
                  </a:lnTo>
                  <a:lnTo>
                    <a:pt x="2425" y="3"/>
                  </a:lnTo>
                  <a:lnTo>
                    <a:pt x="2453" y="11"/>
                  </a:lnTo>
                  <a:lnTo>
                    <a:pt x="2479" y="26"/>
                  </a:lnTo>
                  <a:lnTo>
                    <a:pt x="2501" y="43"/>
                  </a:lnTo>
                  <a:lnTo>
                    <a:pt x="2520" y="66"/>
                  </a:lnTo>
                  <a:lnTo>
                    <a:pt x="2533" y="90"/>
                  </a:lnTo>
                  <a:lnTo>
                    <a:pt x="2542" y="118"/>
                  </a:lnTo>
                  <a:lnTo>
                    <a:pt x="2545" y="148"/>
                  </a:lnTo>
                  <a:lnTo>
                    <a:pt x="2545" y="369"/>
                  </a:lnTo>
                  <a:lnTo>
                    <a:pt x="2246" y="885"/>
                  </a:lnTo>
                  <a:lnTo>
                    <a:pt x="2246" y="297"/>
                  </a:lnTo>
                  <a:lnTo>
                    <a:pt x="300" y="297"/>
                  </a:lnTo>
                  <a:lnTo>
                    <a:pt x="300" y="2973"/>
                  </a:lnTo>
                  <a:lnTo>
                    <a:pt x="2246" y="2973"/>
                  </a:lnTo>
                  <a:lnTo>
                    <a:pt x="2246" y="2603"/>
                  </a:lnTo>
                  <a:lnTo>
                    <a:pt x="2403" y="2500"/>
                  </a:lnTo>
                  <a:lnTo>
                    <a:pt x="2430" y="2478"/>
                  </a:lnTo>
                  <a:lnTo>
                    <a:pt x="2454" y="2453"/>
                  </a:lnTo>
                  <a:lnTo>
                    <a:pt x="2474" y="2425"/>
                  </a:lnTo>
                  <a:lnTo>
                    <a:pt x="2545" y="2302"/>
                  </a:lnTo>
                  <a:lnTo>
                    <a:pt x="2545" y="3122"/>
                  </a:lnTo>
                  <a:lnTo>
                    <a:pt x="2542" y="3151"/>
                  </a:lnTo>
                  <a:lnTo>
                    <a:pt x="2533" y="3179"/>
                  </a:lnTo>
                  <a:lnTo>
                    <a:pt x="2520" y="3205"/>
                  </a:lnTo>
                  <a:lnTo>
                    <a:pt x="2501" y="3226"/>
                  </a:lnTo>
                  <a:lnTo>
                    <a:pt x="2479" y="3245"/>
                  </a:lnTo>
                  <a:lnTo>
                    <a:pt x="2453" y="3258"/>
                  </a:lnTo>
                  <a:lnTo>
                    <a:pt x="2425" y="3268"/>
                  </a:lnTo>
                  <a:lnTo>
                    <a:pt x="2395" y="3271"/>
                  </a:lnTo>
                  <a:lnTo>
                    <a:pt x="150" y="3271"/>
                  </a:lnTo>
                  <a:lnTo>
                    <a:pt x="120" y="3268"/>
                  </a:lnTo>
                  <a:lnTo>
                    <a:pt x="92" y="3258"/>
                  </a:lnTo>
                  <a:lnTo>
                    <a:pt x="66" y="3245"/>
                  </a:lnTo>
                  <a:lnTo>
                    <a:pt x="44" y="3226"/>
                  </a:lnTo>
                  <a:lnTo>
                    <a:pt x="26" y="3205"/>
                  </a:lnTo>
                  <a:lnTo>
                    <a:pt x="12" y="3179"/>
                  </a:lnTo>
                  <a:lnTo>
                    <a:pt x="3" y="3151"/>
                  </a:lnTo>
                  <a:lnTo>
                    <a:pt x="0" y="3122"/>
                  </a:lnTo>
                  <a:lnTo>
                    <a:pt x="0" y="148"/>
                  </a:lnTo>
                  <a:lnTo>
                    <a:pt x="3" y="118"/>
                  </a:lnTo>
                  <a:lnTo>
                    <a:pt x="12" y="90"/>
                  </a:lnTo>
                  <a:lnTo>
                    <a:pt x="26" y="66"/>
                  </a:lnTo>
                  <a:lnTo>
                    <a:pt x="44" y="43"/>
                  </a:lnTo>
                  <a:lnTo>
                    <a:pt x="66" y="26"/>
                  </a:lnTo>
                  <a:lnTo>
                    <a:pt x="92" y="11"/>
                  </a:lnTo>
                  <a:lnTo>
                    <a:pt x="120" y="3"/>
                  </a:lnTo>
                  <a:lnTo>
                    <a:pt x="15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en-US" dirty="0">
                <a:solidFill>
                  <a:schemeClr val="bg1"/>
                </a:solidFill>
                <a:latin typeface="Rubik" panose="00000500000000000000" pitchFamily="2" charset="-79"/>
              </a:endParaRPr>
            </a:p>
          </p:txBody>
        </p:sp>
        <p:sp>
          <p:nvSpPr>
            <p:cNvPr id="60" name="Freeform 1042">
              <a:extLst>
                <a:ext uri="{FF2B5EF4-FFF2-40B4-BE49-F238E27FC236}">
                  <a16:creationId xmlns:a16="http://schemas.microsoft.com/office/drawing/2014/main" id="{9C446EEA-A38B-4363-814A-EC08399FC40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05" y="-1855"/>
              <a:ext cx="393" cy="586"/>
            </a:xfrm>
            <a:custGeom>
              <a:avLst/>
              <a:gdLst>
                <a:gd name="T0" fmla="*/ 130 w 1574"/>
                <a:gd name="T1" fmla="*/ 1973 h 2342"/>
                <a:gd name="T2" fmla="*/ 221 w 1574"/>
                <a:gd name="T3" fmla="*/ 2017 h 2342"/>
                <a:gd name="T4" fmla="*/ 305 w 1574"/>
                <a:gd name="T5" fmla="*/ 2073 h 2342"/>
                <a:gd name="T6" fmla="*/ 434 w 1574"/>
                <a:gd name="T7" fmla="*/ 1957 h 2342"/>
                <a:gd name="T8" fmla="*/ 385 w 1574"/>
                <a:gd name="T9" fmla="*/ 1912 h 2342"/>
                <a:gd name="T10" fmla="*/ 311 w 1574"/>
                <a:gd name="T11" fmla="*/ 1861 h 2342"/>
                <a:gd name="T12" fmla="*/ 242 w 1574"/>
                <a:gd name="T13" fmla="*/ 1827 h 2342"/>
                <a:gd name="T14" fmla="*/ 186 w 1574"/>
                <a:gd name="T15" fmla="*/ 1808 h 2342"/>
                <a:gd name="T16" fmla="*/ 140 w 1574"/>
                <a:gd name="T17" fmla="*/ 1799 h 2342"/>
                <a:gd name="T18" fmla="*/ 1106 w 1574"/>
                <a:gd name="T19" fmla="*/ 0 h 2342"/>
                <a:gd name="T20" fmla="*/ 1161 w 1574"/>
                <a:gd name="T21" fmla="*/ 7 h 2342"/>
                <a:gd name="T22" fmla="*/ 1227 w 1574"/>
                <a:gd name="T23" fmla="*/ 25 h 2342"/>
                <a:gd name="T24" fmla="*/ 1305 w 1574"/>
                <a:gd name="T25" fmla="*/ 56 h 2342"/>
                <a:gd name="T26" fmla="*/ 1391 w 1574"/>
                <a:gd name="T27" fmla="*/ 107 h 2342"/>
                <a:gd name="T28" fmla="*/ 1462 w 1574"/>
                <a:gd name="T29" fmla="*/ 161 h 2342"/>
                <a:gd name="T30" fmla="*/ 1512 w 1574"/>
                <a:gd name="T31" fmla="*/ 213 h 2342"/>
                <a:gd name="T32" fmla="*/ 1544 w 1574"/>
                <a:gd name="T33" fmla="*/ 258 h 2342"/>
                <a:gd name="T34" fmla="*/ 1562 w 1574"/>
                <a:gd name="T35" fmla="*/ 294 h 2342"/>
                <a:gd name="T36" fmla="*/ 1571 w 1574"/>
                <a:gd name="T37" fmla="*/ 316 h 2342"/>
                <a:gd name="T38" fmla="*/ 1574 w 1574"/>
                <a:gd name="T39" fmla="*/ 340 h 2342"/>
                <a:gd name="T40" fmla="*/ 1563 w 1574"/>
                <a:gd name="T41" fmla="*/ 375 h 2342"/>
                <a:gd name="T42" fmla="*/ 618 w 1574"/>
                <a:gd name="T43" fmla="*/ 1998 h 2342"/>
                <a:gd name="T44" fmla="*/ 115 w 1574"/>
                <a:gd name="T45" fmla="*/ 2330 h 2342"/>
                <a:gd name="T46" fmla="*/ 77 w 1574"/>
                <a:gd name="T47" fmla="*/ 2342 h 2342"/>
                <a:gd name="T48" fmla="*/ 36 w 1574"/>
                <a:gd name="T49" fmla="*/ 2332 h 2342"/>
                <a:gd name="T50" fmla="*/ 13 w 1574"/>
                <a:gd name="T51" fmla="*/ 2311 h 2342"/>
                <a:gd name="T52" fmla="*/ 0 w 1574"/>
                <a:gd name="T53" fmla="*/ 2280 h 2342"/>
                <a:gd name="T54" fmla="*/ 34 w 1574"/>
                <a:gd name="T55" fmla="*/ 1683 h 2342"/>
                <a:gd name="T56" fmla="*/ 45 w 1574"/>
                <a:gd name="T57" fmla="*/ 1651 h 2342"/>
                <a:gd name="T58" fmla="*/ 991 w 1574"/>
                <a:gd name="T59" fmla="*/ 27 h 2342"/>
                <a:gd name="T60" fmla="*/ 1023 w 1574"/>
                <a:gd name="T61" fmla="*/ 7 h 2342"/>
                <a:gd name="T62" fmla="*/ 1036 w 1574"/>
                <a:gd name="T63" fmla="*/ 4 h 2342"/>
                <a:gd name="T64" fmla="*/ 1064 w 1574"/>
                <a:gd name="T65" fmla="*/ 0 h 23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574" h="2342">
                  <a:moveTo>
                    <a:pt x="140" y="1799"/>
                  </a:moveTo>
                  <a:lnTo>
                    <a:pt x="130" y="1973"/>
                  </a:lnTo>
                  <a:lnTo>
                    <a:pt x="175" y="1993"/>
                  </a:lnTo>
                  <a:lnTo>
                    <a:pt x="221" y="2017"/>
                  </a:lnTo>
                  <a:lnTo>
                    <a:pt x="264" y="2043"/>
                  </a:lnTo>
                  <a:lnTo>
                    <a:pt x="305" y="2073"/>
                  </a:lnTo>
                  <a:lnTo>
                    <a:pt x="451" y="1976"/>
                  </a:lnTo>
                  <a:lnTo>
                    <a:pt x="434" y="1957"/>
                  </a:lnTo>
                  <a:lnTo>
                    <a:pt x="412" y="1935"/>
                  </a:lnTo>
                  <a:lnTo>
                    <a:pt x="385" y="1912"/>
                  </a:lnTo>
                  <a:lnTo>
                    <a:pt x="351" y="1887"/>
                  </a:lnTo>
                  <a:lnTo>
                    <a:pt x="311" y="1861"/>
                  </a:lnTo>
                  <a:lnTo>
                    <a:pt x="276" y="1843"/>
                  </a:lnTo>
                  <a:lnTo>
                    <a:pt x="242" y="1827"/>
                  </a:lnTo>
                  <a:lnTo>
                    <a:pt x="212" y="1816"/>
                  </a:lnTo>
                  <a:lnTo>
                    <a:pt x="186" y="1808"/>
                  </a:lnTo>
                  <a:lnTo>
                    <a:pt x="162" y="1803"/>
                  </a:lnTo>
                  <a:lnTo>
                    <a:pt x="140" y="1799"/>
                  </a:lnTo>
                  <a:close/>
                  <a:moveTo>
                    <a:pt x="1083" y="0"/>
                  </a:moveTo>
                  <a:lnTo>
                    <a:pt x="1106" y="0"/>
                  </a:lnTo>
                  <a:lnTo>
                    <a:pt x="1132" y="2"/>
                  </a:lnTo>
                  <a:lnTo>
                    <a:pt x="1161" y="7"/>
                  </a:lnTo>
                  <a:lnTo>
                    <a:pt x="1192" y="14"/>
                  </a:lnTo>
                  <a:lnTo>
                    <a:pt x="1227" y="25"/>
                  </a:lnTo>
                  <a:lnTo>
                    <a:pt x="1264" y="39"/>
                  </a:lnTo>
                  <a:lnTo>
                    <a:pt x="1305" y="56"/>
                  </a:lnTo>
                  <a:lnTo>
                    <a:pt x="1347" y="80"/>
                  </a:lnTo>
                  <a:lnTo>
                    <a:pt x="1391" y="107"/>
                  </a:lnTo>
                  <a:lnTo>
                    <a:pt x="1430" y="135"/>
                  </a:lnTo>
                  <a:lnTo>
                    <a:pt x="1462" y="161"/>
                  </a:lnTo>
                  <a:lnTo>
                    <a:pt x="1489" y="188"/>
                  </a:lnTo>
                  <a:lnTo>
                    <a:pt x="1512" y="213"/>
                  </a:lnTo>
                  <a:lnTo>
                    <a:pt x="1529" y="236"/>
                  </a:lnTo>
                  <a:lnTo>
                    <a:pt x="1544" y="258"/>
                  </a:lnTo>
                  <a:lnTo>
                    <a:pt x="1554" y="277"/>
                  </a:lnTo>
                  <a:lnTo>
                    <a:pt x="1562" y="294"/>
                  </a:lnTo>
                  <a:lnTo>
                    <a:pt x="1567" y="307"/>
                  </a:lnTo>
                  <a:lnTo>
                    <a:pt x="1571" y="316"/>
                  </a:lnTo>
                  <a:lnTo>
                    <a:pt x="1572" y="322"/>
                  </a:lnTo>
                  <a:lnTo>
                    <a:pt x="1574" y="340"/>
                  </a:lnTo>
                  <a:lnTo>
                    <a:pt x="1571" y="359"/>
                  </a:lnTo>
                  <a:lnTo>
                    <a:pt x="1563" y="375"/>
                  </a:lnTo>
                  <a:lnTo>
                    <a:pt x="628" y="1985"/>
                  </a:lnTo>
                  <a:lnTo>
                    <a:pt x="618" y="1998"/>
                  </a:lnTo>
                  <a:lnTo>
                    <a:pt x="605" y="2009"/>
                  </a:lnTo>
                  <a:lnTo>
                    <a:pt x="115" y="2330"/>
                  </a:lnTo>
                  <a:lnTo>
                    <a:pt x="97" y="2339"/>
                  </a:lnTo>
                  <a:lnTo>
                    <a:pt x="77" y="2342"/>
                  </a:lnTo>
                  <a:lnTo>
                    <a:pt x="56" y="2340"/>
                  </a:lnTo>
                  <a:lnTo>
                    <a:pt x="36" y="2332"/>
                  </a:lnTo>
                  <a:lnTo>
                    <a:pt x="23" y="2323"/>
                  </a:lnTo>
                  <a:lnTo>
                    <a:pt x="13" y="2311"/>
                  </a:lnTo>
                  <a:lnTo>
                    <a:pt x="5" y="2296"/>
                  </a:lnTo>
                  <a:lnTo>
                    <a:pt x="0" y="2280"/>
                  </a:lnTo>
                  <a:lnTo>
                    <a:pt x="0" y="2263"/>
                  </a:lnTo>
                  <a:lnTo>
                    <a:pt x="34" y="1683"/>
                  </a:lnTo>
                  <a:lnTo>
                    <a:pt x="38" y="1666"/>
                  </a:lnTo>
                  <a:lnTo>
                    <a:pt x="45" y="1651"/>
                  </a:lnTo>
                  <a:lnTo>
                    <a:pt x="981" y="41"/>
                  </a:lnTo>
                  <a:lnTo>
                    <a:pt x="991" y="27"/>
                  </a:lnTo>
                  <a:lnTo>
                    <a:pt x="1005" y="15"/>
                  </a:lnTo>
                  <a:lnTo>
                    <a:pt x="1023" y="7"/>
                  </a:lnTo>
                  <a:lnTo>
                    <a:pt x="1027" y="6"/>
                  </a:lnTo>
                  <a:lnTo>
                    <a:pt x="1036" y="4"/>
                  </a:lnTo>
                  <a:lnTo>
                    <a:pt x="1049" y="2"/>
                  </a:lnTo>
                  <a:lnTo>
                    <a:pt x="1064" y="0"/>
                  </a:lnTo>
                  <a:lnTo>
                    <a:pt x="108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en-US" dirty="0">
                <a:solidFill>
                  <a:schemeClr val="bg1"/>
                </a:solidFill>
                <a:latin typeface="Rubik" panose="00000500000000000000" pitchFamily="2" charset="-79"/>
              </a:endParaRPr>
            </a:p>
          </p:txBody>
        </p:sp>
        <p:sp>
          <p:nvSpPr>
            <p:cNvPr id="61" name="Freeform 1043">
              <a:extLst>
                <a:ext uri="{FF2B5EF4-FFF2-40B4-BE49-F238E27FC236}">
                  <a16:creationId xmlns:a16="http://schemas.microsoft.com/office/drawing/2014/main" id="{2754B24D-9386-485B-943A-366B8CEB2DC0}"/>
                </a:ext>
              </a:extLst>
            </p:cNvPr>
            <p:cNvSpPr>
              <a:spLocks/>
            </p:cNvSpPr>
            <p:nvPr/>
          </p:nvSpPr>
          <p:spPr bwMode="auto">
            <a:xfrm>
              <a:off x="9995" y="-1385"/>
              <a:ext cx="286" cy="146"/>
            </a:xfrm>
            <a:custGeom>
              <a:avLst/>
              <a:gdLst>
                <a:gd name="T0" fmla="*/ 551 w 1143"/>
                <a:gd name="T1" fmla="*/ 5 h 585"/>
                <a:gd name="T2" fmla="*/ 577 w 1143"/>
                <a:gd name="T3" fmla="*/ 28 h 585"/>
                <a:gd name="T4" fmla="*/ 585 w 1143"/>
                <a:gd name="T5" fmla="*/ 110 h 585"/>
                <a:gd name="T6" fmla="*/ 554 w 1143"/>
                <a:gd name="T7" fmla="*/ 197 h 585"/>
                <a:gd name="T8" fmla="*/ 563 w 1143"/>
                <a:gd name="T9" fmla="*/ 239 h 585"/>
                <a:gd name="T10" fmla="*/ 581 w 1143"/>
                <a:gd name="T11" fmla="*/ 267 h 585"/>
                <a:gd name="T12" fmla="*/ 631 w 1143"/>
                <a:gd name="T13" fmla="*/ 275 h 585"/>
                <a:gd name="T14" fmla="*/ 674 w 1143"/>
                <a:gd name="T15" fmla="*/ 319 h 585"/>
                <a:gd name="T16" fmla="*/ 685 w 1143"/>
                <a:gd name="T17" fmla="*/ 353 h 585"/>
                <a:gd name="T18" fmla="*/ 838 w 1143"/>
                <a:gd name="T19" fmla="*/ 347 h 585"/>
                <a:gd name="T20" fmla="*/ 986 w 1143"/>
                <a:gd name="T21" fmla="*/ 362 h 585"/>
                <a:gd name="T22" fmla="*/ 1106 w 1143"/>
                <a:gd name="T23" fmla="*/ 369 h 585"/>
                <a:gd name="T24" fmla="*/ 1137 w 1143"/>
                <a:gd name="T25" fmla="*/ 396 h 585"/>
                <a:gd name="T26" fmla="*/ 1142 w 1143"/>
                <a:gd name="T27" fmla="*/ 436 h 585"/>
                <a:gd name="T28" fmla="*/ 1119 w 1143"/>
                <a:gd name="T29" fmla="*/ 470 h 585"/>
                <a:gd name="T30" fmla="*/ 1055 w 1143"/>
                <a:gd name="T31" fmla="*/ 477 h 585"/>
                <a:gd name="T32" fmla="*/ 946 w 1143"/>
                <a:gd name="T33" fmla="*/ 461 h 585"/>
                <a:gd name="T34" fmla="*/ 834 w 1143"/>
                <a:gd name="T35" fmla="*/ 447 h 585"/>
                <a:gd name="T36" fmla="*/ 730 w 1143"/>
                <a:gd name="T37" fmla="*/ 456 h 585"/>
                <a:gd name="T38" fmla="*/ 672 w 1143"/>
                <a:gd name="T39" fmla="*/ 481 h 585"/>
                <a:gd name="T40" fmla="*/ 630 w 1143"/>
                <a:gd name="T41" fmla="*/ 486 h 585"/>
                <a:gd name="T42" fmla="*/ 596 w 1143"/>
                <a:gd name="T43" fmla="*/ 472 h 585"/>
                <a:gd name="T44" fmla="*/ 571 w 1143"/>
                <a:gd name="T45" fmla="*/ 449 h 585"/>
                <a:gd name="T46" fmla="*/ 565 w 1143"/>
                <a:gd name="T47" fmla="*/ 403 h 585"/>
                <a:gd name="T48" fmla="*/ 531 w 1143"/>
                <a:gd name="T49" fmla="*/ 452 h 585"/>
                <a:gd name="T50" fmla="*/ 490 w 1143"/>
                <a:gd name="T51" fmla="*/ 465 h 585"/>
                <a:gd name="T52" fmla="*/ 450 w 1143"/>
                <a:gd name="T53" fmla="*/ 451 h 585"/>
                <a:gd name="T54" fmla="*/ 435 w 1143"/>
                <a:gd name="T55" fmla="*/ 414 h 585"/>
                <a:gd name="T56" fmla="*/ 445 w 1143"/>
                <a:gd name="T57" fmla="*/ 385 h 585"/>
                <a:gd name="T58" fmla="*/ 454 w 1143"/>
                <a:gd name="T59" fmla="*/ 365 h 585"/>
                <a:gd name="T60" fmla="*/ 417 w 1143"/>
                <a:gd name="T61" fmla="*/ 400 h 585"/>
                <a:gd name="T62" fmla="*/ 375 w 1143"/>
                <a:gd name="T63" fmla="*/ 423 h 585"/>
                <a:gd name="T64" fmla="*/ 331 w 1143"/>
                <a:gd name="T65" fmla="*/ 412 h 585"/>
                <a:gd name="T66" fmla="*/ 311 w 1143"/>
                <a:gd name="T67" fmla="*/ 375 h 585"/>
                <a:gd name="T68" fmla="*/ 360 w 1143"/>
                <a:gd name="T69" fmla="*/ 285 h 585"/>
                <a:gd name="T70" fmla="*/ 250 w 1143"/>
                <a:gd name="T71" fmla="*/ 388 h 585"/>
                <a:gd name="T72" fmla="*/ 95 w 1143"/>
                <a:gd name="T73" fmla="*/ 574 h 585"/>
                <a:gd name="T74" fmla="*/ 49 w 1143"/>
                <a:gd name="T75" fmla="*/ 584 h 585"/>
                <a:gd name="T76" fmla="*/ 9 w 1143"/>
                <a:gd name="T77" fmla="*/ 562 h 585"/>
                <a:gd name="T78" fmla="*/ 2 w 1143"/>
                <a:gd name="T79" fmla="*/ 521 h 585"/>
                <a:gd name="T80" fmla="*/ 137 w 1143"/>
                <a:gd name="T81" fmla="*/ 347 h 585"/>
                <a:gd name="T82" fmla="*/ 341 w 1143"/>
                <a:gd name="T83" fmla="*/ 122 h 585"/>
                <a:gd name="T84" fmla="*/ 395 w 1143"/>
                <a:gd name="T85" fmla="*/ 70 h 585"/>
                <a:gd name="T86" fmla="*/ 458 w 1143"/>
                <a:gd name="T87" fmla="*/ 20 h 585"/>
                <a:gd name="T88" fmla="*/ 528 w 1143"/>
                <a:gd name="T89" fmla="*/ 0 h 5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143" h="585">
                  <a:moveTo>
                    <a:pt x="528" y="0"/>
                  </a:moveTo>
                  <a:lnTo>
                    <a:pt x="539" y="2"/>
                  </a:lnTo>
                  <a:lnTo>
                    <a:pt x="551" y="5"/>
                  </a:lnTo>
                  <a:lnTo>
                    <a:pt x="561" y="10"/>
                  </a:lnTo>
                  <a:lnTo>
                    <a:pt x="571" y="18"/>
                  </a:lnTo>
                  <a:lnTo>
                    <a:pt x="577" y="28"/>
                  </a:lnTo>
                  <a:lnTo>
                    <a:pt x="585" y="53"/>
                  </a:lnTo>
                  <a:lnTo>
                    <a:pt x="587" y="81"/>
                  </a:lnTo>
                  <a:lnTo>
                    <a:pt x="585" y="110"/>
                  </a:lnTo>
                  <a:lnTo>
                    <a:pt x="578" y="139"/>
                  </a:lnTo>
                  <a:lnTo>
                    <a:pt x="567" y="168"/>
                  </a:lnTo>
                  <a:lnTo>
                    <a:pt x="554" y="197"/>
                  </a:lnTo>
                  <a:lnTo>
                    <a:pt x="537" y="227"/>
                  </a:lnTo>
                  <a:lnTo>
                    <a:pt x="551" y="232"/>
                  </a:lnTo>
                  <a:lnTo>
                    <a:pt x="563" y="239"/>
                  </a:lnTo>
                  <a:lnTo>
                    <a:pt x="573" y="252"/>
                  </a:lnTo>
                  <a:lnTo>
                    <a:pt x="577" y="260"/>
                  </a:lnTo>
                  <a:lnTo>
                    <a:pt x="581" y="267"/>
                  </a:lnTo>
                  <a:lnTo>
                    <a:pt x="597" y="266"/>
                  </a:lnTo>
                  <a:lnTo>
                    <a:pt x="614" y="269"/>
                  </a:lnTo>
                  <a:lnTo>
                    <a:pt x="631" y="275"/>
                  </a:lnTo>
                  <a:lnTo>
                    <a:pt x="646" y="286"/>
                  </a:lnTo>
                  <a:lnTo>
                    <a:pt x="661" y="300"/>
                  </a:lnTo>
                  <a:lnTo>
                    <a:pt x="674" y="319"/>
                  </a:lnTo>
                  <a:lnTo>
                    <a:pt x="681" y="334"/>
                  </a:lnTo>
                  <a:lnTo>
                    <a:pt x="684" y="345"/>
                  </a:lnTo>
                  <a:lnTo>
                    <a:pt x="685" y="353"/>
                  </a:lnTo>
                  <a:lnTo>
                    <a:pt x="738" y="347"/>
                  </a:lnTo>
                  <a:lnTo>
                    <a:pt x="789" y="346"/>
                  </a:lnTo>
                  <a:lnTo>
                    <a:pt x="838" y="347"/>
                  </a:lnTo>
                  <a:lnTo>
                    <a:pt x="887" y="351"/>
                  </a:lnTo>
                  <a:lnTo>
                    <a:pt x="936" y="356"/>
                  </a:lnTo>
                  <a:lnTo>
                    <a:pt x="986" y="362"/>
                  </a:lnTo>
                  <a:lnTo>
                    <a:pt x="1036" y="365"/>
                  </a:lnTo>
                  <a:lnTo>
                    <a:pt x="1089" y="367"/>
                  </a:lnTo>
                  <a:lnTo>
                    <a:pt x="1106" y="369"/>
                  </a:lnTo>
                  <a:lnTo>
                    <a:pt x="1119" y="375"/>
                  </a:lnTo>
                  <a:lnTo>
                    <a:pt x="1130" y="384"/>
                  </a:lnTo>
                  <a:lnTo>
                    <a:pt x="1137" y="396"/>
                  </a:lnTo>
                  <a:lnTo>
                    <a:pt x="1142" y="408"/>
                  </a:lnTo>
                  <a:lnTo>
                    <a:pt x="1143" y="422"/>
                  </a:lnTo>
                  <a:lnTo>
                    <a:pt x="1142" y="436"/>
                  </a:lnTo>
                  <a:lnTo>
                    <a:pt x="1137" y="449"/>
                  </a:lnTo>
                  <a:lnTo>
                    <a:pt x="1130" y="460"/>
                  </a:lnTo>
                  <a:lnTo>
                    <a:pt x="1119" y="470"/>
                  </a:lnTo>
                  <a:lnTo>
                    <a:pt x="1106" y="476"/>
                  </a:lnTo>
                  <a:lnTo>
                    <a:pt x="1089" y="478"/>
                  </a:lnTo>
                  <a:lnTo>
                    <a:pt x="1055" y="477"/>
                  </a:lnTo>
                  <a:lnTo>
                    <a:pt x="1020" y="473"/>
                  </a:lnTo>
                  <a:lnTo>
                    <a:pt x="983" y="467"/>
                  </a:lnTo>
                  <a:lnTo>
                    <a:pt x="946" y="461"/>
                  </a:lnTo>
                  <a:lnTo>
                    <a:pt x="909" y="455"/>
                  </a:lnTo>
                  <a:lnTo>
                    <a:pt x="872" y="450"/>
                  </a:lnTo>
                  <a:lnTo>
                    <a:pt x="834" y="447"/>
                  </a:lnTo>
                  <a:lnTo>
                    <a:pt x="798" y="446"/>
                  </a:lnTo>
                  <a:lnTo>
                    <a:pt x="763" y="449"/>
                  </a:lnTo>
                  <a:lnTo>
                    <a:pt x="730" y="456"/>
                  </a:lnTo>
                  <a:lnTo>
                    <a:pt x="698" y="469"/>
                  </a:lnTo>
                  <a:lnTo>
                    <a:pt x="685" y="475"/>
                  </a:lnTo>
                  <a:lnTo>
                    <a:pt x="672" y="481"/>
                  </a:lnTo>
                  <a:lnTo>
                    <a:pt x="657" y="486"/>
                  </a:lnTo>
                  <a:lnTo>
                    <a:pt x="644" y="488"/>
                  </a:lnTo>
                  <a:lnTo>
                    <a:pt x="630" y="486"/>
                  </a:lnTo>
                  <a:lnTo>
                    <a:pt x="619" y="482"/>
                  </a:lnTo>
                  <a:lnTo>
                    <a:pt x="608" y="477"/>
                  </a:lnTo>
                  <a:lnTo>
                    <a:pt x="596" y="472"/>
                  </a:lnTo>
                  <a:lnTo>
                    <a:pt x="586" y="465"/>
                  </a:lnTo>
                  <a:lnTo>
                    <a:pt x="578" y="458"/>
                  </a:lnTo>
                  <a:lnTo>
                    <a:pt x="571" y="449"/>
                  </a:lnTo>
                  <a:lnTo>
                    <a:pt x="566" y="437"/>
                  </a:lnTo>
                  <a:lnTo>
                    <a:pt x="565" y="418"/>
                  </a:lnTo>
                  <a:lnTo>
                    <a:pt x="565" y="403"/>
                  </a:lnTo>
                  <a:lnTo>
                    <a:pt x="554" y="422"/>
                  </a:lnTo>
                  <a:lnTo>
                    <a:pt x="542" y="441"/>
                  </a:lnTo>
                  <a:lnTo>
                    <a:pt x="531" y="452"/>
                  </a:lnTo>
                  <a:lnTo>
                    <a:pt x="519" y="460"/>
                  </a:lnTo>
                  <a:lnTo>
                    <a:pt x="504" y="464"/>
                  </a:lnTo>
                  <a:lnTo>
                    <a:pt x="490" y="465"/>
                  </a:lnTo>
                  <a:lnTo>
                    <a:pt x="475" y="463"/>
                  </a:lnTo>
                  <a:lnTo>
                    <a:pt x="462" y="458"/>
                  </a:lnTo>
                  <a:lnTo>
                    <a:pt x="450" y="451"/>
                  </a:lnTo>
                  <a:lnTo>
                    <a:pt x="441" y="441"/>
                  </a:lnTo>
                  <a:lnTo>
                    <a:pt x="436" y="428"/>
                  </a:lnTo>
                  <a:lnTo>
                    <a:pt x="435" y="414"/>
                  </a:lnTo>
                  <a:lnTo>
                    <a:pt x="439" y="398"/>
                  </a:lnTo>
                  <a:lnTo>
                    <a:pt x="442" y="391"/>
                  </a:lnTo>
                  <a:lnTo>
                    <a:pt x="445" y="385"/>
                  </a:lnTo>
                  <a:lnTo>
                    <a:pt x="445" y="385"/>
                  </a:lnTo>
                  <a:lnTo>
                    <a:pt x="444" y="385"/>
                  </a:lnTo>
                  <a:lnTo>
                    <a:pt x="454" y="365"/>
                  </a:lnTo>
                  <a:lnTo>
                    <a:pt x="440" y="374"/>
                  </a:lnTo>
                  <a:lnTo>
                    <a:pt x="428" y="385"/>
                  </a:lnTo>
                  <a:lnTo>
                    <a:pt x="417" y="400"/>
                  </a:lnTo>
                  <a:lnTo>
                    <a:pt x="405" y="412"/>
                  </a:lnTo>
                  <a:lnTo>
                    <a:pt x="390" y="420"/>
                  </a:lnTo>
                  <a:lnTo>
                    <a:pt x="375" y="423"/>
                  </a:lnTo>
                  <a:lnTo>
                    <a:pt x="359" y="423"/>
                  </a:lnTo>
                  <a:lnTo>
                    <a:pt x="345" y="419"/>
                  </a:lnTo>
                  <a:lnTo>
                    <a:pt x="331" y="412"/>
                  </a:lnTo>
                  <a:lnTo>
                    <a:pt x="321" y="402"/>
                  </a:lnTo>
                  <a:lnTo>
                    <a:pt x="314" y="389"/>
                  </a:lnTo>
                  <a:lnTo>
                    <a:pt x="311" y="375"/>
                  </a:lnTo>
                  <a:lnTo>
                    <a:pt x="313" y="360"/>
                  </a:lnTo>
                  <a:lnTo>
                    <a:pt x="320" y="343"/>
                  </a:lnTo>
                  <a:lnTo>
                    <a:pt x="360" y="285"/>
                  </a:lnTo>
                  <a:lnTo>
                    <a:pt x="400" y="224"/>
                  </a:lnTo>
                  <a:lnTo>
                    <a:pt x="323" y="305"/>
                  </a:lnTo>
                  <a:lnTo>
                    <a:pt x="250" y="388"/>
                  </a:lnTo>
                  <a:lnTo>
                    <a:pt x="177" y="475"/>
                  </a:lnTo>
                  <a:lnTo>
                    <a:pt x="108" y="562"/>
                  </a:lnTo>
                  <a:lnTo>
                    <a:pt x="95" y="574"/>
                  </a:lnTo>
                  <a:lnTo>
                    <a:pt x="80" y="582"/>
                  </a:lnTo>
                  <a:lnTo>
                    <a:pt x="64" y="585"/>
                  </a:lnTo>
                  <a:lnTo>
                    <a:pt x="49" y="584"/>
                  </a:lnTo>
                  <a:lnTo>
                    <a:pt x="33" y="580"/>
                  </a:lnTo>
                  <a:lnTo>
                    <a:pt x="21" y="572"/>
                  </a:lnTo>
                  <a:lnTo>
                    <a:pt x="9" y="562"/>
                  </a:lnTo>
                  <a:lnTo>
                    <a:pt x="2" y="550"/>
                  </a:lnTo>
                  <a:lnTo>
                    <a:pt x="0" y="535"/>
                  </a:lnTo>
                  <a:lnTo>
                    <a:pt x="2" y="521"/>
                  </a:lnTo>
                  <a:lnTo>
                    <a:pt x="12" y="506"/>
                  </a:lnTo>
                  <a:lnTo>
                    <a:pt x="74" y="426"/>
                  </a:lnTo>
                  <a:lnTo>
                    <a:pt x="137" y="347"/>
                  </a:lnTo>
                  <a:lnTo>
                    <a:pt x="202" y="270"/>
                  </a:lnTo>
                  <a:lnTo>
                    <a:pt x="270" y="194"/>
                  </a:lnTo>
                  <a:lnTo>
                    <a:pt x="341" y="122"/>
                  </a:lnTo>
                  <a:lnTo>
                    <a:pt x="357" y="106"/>
                  </a:lnTo>
                  <a:lnTo>
                    <a:pt x="376" y="88"/>
                  </a:lnTo>
                  <a:lnTo>
                    <a:pt x="395" y="70"/>
                  </a:lnTo>
                  <a:lnTo>
                    <a:pt x="414" y="51"/>
                  </a:lnTo>
                  <a:lnTo>
                    <a:pt x="435" y="35"/>
                  </a:lnTo>
                  <a:lnTo>
                    <a:pt x="458" y="20"/>
                  </a:lnTo>
                  <a:lnTo>
                    <a:pt x="480" y="9"/>
                  </a:lnTo>
                  <a:lnTo>
                    <a:pt x="504" y="2"/>
                  </a:lnTo>
                  <a:lnTo>
                    <a:pt x="52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r"/>
              <a:endParaRPr lang="en-US" dirty="0">
                <a:solidFill>
                  <a:schemeClr val="bg1"/>
                </a:solidFill>
                <a:latin typeface="Rubik" panose="00000500000000000000" pitchFamily="2" charset="-79"/>
              </a:endParaRPr>
            </a:p>
          </p:txBody>
        </p:sp>
      </p:grpSp>
      <p:sp>
        <p:nvSpPr>
          <p:cNvPr id="41" name="TextBox 40">
            <a:extLst>
              <a:ext uri="{FF2B5EF4-FFF2-40B4-BE49-F238E27FC236}">
                <a16:creationId xmlns:a16="http://schemas.microsoft.com/office/drawing/2014/main" id="{32DBB080-8179-4895-B935-83F625D0C085}"/>
              </a:ext>
            </a:extLst>
          </p:cNvPr>
          <p:cNvSpPr txBox="1"/>
          <p:nvPr/>
        </p:nvSpPr>
        <p:spPr>
          <a:xfrm>
            <a:off x="8599835" y="3396791"/>
            <a:ext cx="19463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Insert title here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DA0B791D-FFC7-4555-94B1-DDEA8B5CE406}"/>
              </a:ext>
            </a:extLst>
          </p:cNvPr>
          <p:cNvSpPr txBox="1"/>
          <p:nvPr/>
        </p:nvSpPr>
        <p:spPr>
          <a:xfrm>
            <a:off x="8599835" y="3896182"/>
            <a:ext cx="2659569" cy="8947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Sed perspiciatis unde omnis iste natus error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voluptatem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rem</a:t>
            </a:r>
            <a:r>
              <a:rPr lang="id-ID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perspiciatis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unde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omnis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iste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natus</a:t>
            </a:r>
            <a:endParaRPr lang="en-US" sz="1200" dirty="0">
              <a:solidFill>
                <a:schemeClr val="bg1">
                  <a:lumMod val="5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AA665804-1852-4218-8D5A-9BB6786E8535}"/>
              </a:ext>
            </a:extLst>
          </p:cNvPr>
          <p:cNvSpPr txBox="1"/>
          <p:nvPr/>
        </p:nvSpPr>
        <p:spPr>
          <a:xfrm>
            <a:off x="8599835" y="2716716"/>
            <a:ext cx="67197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d-ID" sz="3600" b="1" dirty="0">
                <a:solidFill>
                  <a:schemeClr val="accent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02</a:t>
            </a:r>
            <a:endParaRPr lang="en-US" sz="3600" b="1" dirty="0">
              <a:solidFill>
                <a:schemeClr val="accent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E9C8545D-67FB-4201-B8A6-4F17020766AF}"/>
              </a:ext>
            </a:extLst>
          </p:cNvPr>
          <p:cNvSpPr txBox="1"/>
          <p:nvPr/>
        </p:nvSpPr>
        <p:spPr>
          <a:xfrm>
            <a:off x="1645798" y="3288783"/>
            <a:ext cx="19463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20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Insert title here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C93F0E31-2B77-4E74-A7F2-1CC63483B812}"/>
              </a:ext>
            </a:extLst>
          </p:cNvPr>
          <p:cNvSpPr txBox="1"/>
          <p:nvPr/>
        </p:nvSpPr>
        <p:spPr>
          <a:xfrm>
            <a:off x="932596" y="3788174"/>
            <a:ext cx="2659569" cy="8947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Sed perspiciatis unde omnis iste natus error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voluptatem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rem</a:t>
            </a:r>
            <a:r>
              <a:rPr lang="id-ID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perspiciatis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unde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omnis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iste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natus</a:t>
            </a:r>
            <a:endParaRPr lang="en-US" sz="1200" dirty="0">
              <a:solidFill>
                <a:schemeClr val="bg1">
                  <a:lumMod val="5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E2378FFE-987C-405B-9703-DE6B9042CE51}"/>
              </a:ext>
            </a:extLst>
          </p:cNvPr>
          <p:cNvSpPr txBox="1"/>
          <p:nvPr/>
        </p:nvSpPr>
        <p:spPr>
          <a:xfrm>
            <a:off x="2920186" y="2608708"/>
            <a:ext cx="67197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d-ID" sz="36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01</a:t>
            </a:r>
            <a:endParaRPr lang="en-US" sz="36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60187B8-38A9-43B2-8981-9135D20FF6D6}"/>
              </a:ext>
            </a:extLst>
          </p:cNvPr>
          <p:cNvSpPr/>
          <p:nvPr/>
        </p:nvSpPr>
        <p:spPr>
          <a:xfrm>
            <a:off x="1991136" y="5020572"/>
            <a:ext cx="1464418" cy="46582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4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Show All</a:t>
            </a:r>
            <a:endParaRPr lang="en-US" sz="14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CDA8244B-9039-4AA1-854E-F338D7DC0574}"/>
              </a:ext>
            </a:extLst>
          </p:cNvPr>
          <p:cNvSpPr/>
          <p:nvPr/>
        </p:nvSpPr>
        <p:spPr>
          <a:xfrm>
            <a:off x="8682779" y="5020572"/>
            <a:ext cx="1464418" cy="46582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d-ID" sz="14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Show All</a:t>
            </a:r>
            <a:endParaRPr lang="en-US" sz="14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7903213A-B68E-45EB-B278-6EAB9EFE2CAD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881EC26-481E-4A71-B8F3-491B0109005C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1EEFAB89-85E9-423D-920A-E74D2048A348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49">
            <a:extLst>
              <a:ext uri="{FF2B5EF4-FFF2-40B4-BE49-F238E27FC236}">
                <a16:creationId xmlns:a16="http://schemas.microsoft.com/office/drawing/2014/main" id="{8647FF5D-9800-47E8-878A-6A54F6CF41C9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1" name="TextBox 36">
            <a:extLst>
              <a:ext uri="{FF2B5EF4-FFF2-40B4-BE49-F238E27FC236}">
                <a16:creationId xmlns:a16="http://schemas.microsoft.com/office/drawing/2014/main" id="{6E2EFDD0-A0A7-48A0-ABF7-6C9985811AC5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2" name="Shape 5412">
            <a:extLst>
              <a:ext uri="{FF2B5EF4-FFF2-40B4-BE49-F238E27FC236}">
                <a16:creationId xmlns:a16="http://schemas.microsoft.com/office/drawing/2014/main" id="{B6AD5124-87F4-465C-9377-A218A77A0E07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3E82ECC9-31E6-4DF4-B573-76A1FA566662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74" name="Shape 5412">
            <a:extLst>
              <a:ext uri="{FF2B5EF4-FFF2-40B4-BE49-F238E27FC236}">
                <a16:creationId xmlns:a16="http://schemas.microsoft.com/office/drawing/2014/main" id="{4E1913CD-455D-436A-B4DB-8A9920920D43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E5E088C0-F6BE-4D16-ABD3-398C40576741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76" name="Shape 5412">
            <a:extLst>
              <a:ext uri="{FF2B5EF4-FFF2-40B4-BE49-F238E27FC236}">
                <a16:creationId xmlns:a16="http://schemas.microsoft.com/office/drawing/2014/main" id="{04AC939D-6D97-4B07-A772-F3FAC8DFAEEA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2F9F08D9-9108-443F-B8B7-AED6FB073F8C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E7D8EAA8-1ACD-4F08-B2D9-39B2D0266247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F90056A3-2626-4E97-9B8B-0158D7E96ADB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01498C26-2206-40BC-A25B-2D1D49372271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0E6B11C0-648F-4E0B-9486-E3E290986B2F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7844715"/>
      </p:ext>
    </p:extLst>
  </p:cSld>
  <p:clrMapOvr>
    <a:masterClrMapping/>
  </p:clrMapOvr>
  <p:transition spd="slow">
    <p:wipe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Oval 8">
            <a:extLst>
              <a:ext uri="{FF2B5EF4-FFF2-40B4-BE49-F238E27FC236}">
                <a16:creationId xmlns:a16="http://schemas.microsoft.com/office/drawing/2014/main" id="{A8456A43-51B2-4016-84A9-CC87ACB95EBB}"/>
              </a:ext>
            </a:extLst>
          </p:cNvPr>
          <p:cNvSpPr/>
          <p:nvPr/>
        </p:nvSpPr>
        <p:spPr>
          <a:xfrm flipH="1">
            <a:off x="5059576" y="2618378"/>
            <a:ext cx="1083856" cy="1083856"/>
          </a:xfrm>
          <a:prstGeom prst="ellipse">
            <a:avLst/>
          </a:prstGeom>
          <a:solidFill>
            <a:schemeClr val="accent6"/>
          </a:solidFill>
          <a:ln>
            <a:noFill/>
          </a:ln>
          <a:effectLst>
            <a:outerShdw blurRad="2413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3247D356-A4F5-4428-8772-6A3CC23BDE61}"/>
              </a:ext>
            </a:extLst>
          </p:cNvPr>
          <p:cNvSpPr/>
          <p:nvPr/>
        </p:nvSpPr>
        <p:spPr>
          <a:xfrm>
            <a:off x="6240628" y="2618378"/>
            <a:ext cx="1083858" cy="1083856"/>
          </a:xfrm>
          <a:prstGeom prst="ellipse">
            <a:avLst/>
          </a:prstGeom>
          <a:solidFill>
            <a:schemeClr val="accent6"/>
          </a:solidFill>
          <a:ln>
            <a:noFill/>
          </a:ln>
          <a:effectLst>
            <a:outerShdw blurRad="2413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11" name="Isosceles Triangle 10">
            <a:extLst>
              <a:ext uri="{FF2B5EF4-FFF2-40B4-BE49-F238E27FC236}">
                <a16:creationId xmlns:a16="http://schemas.microsoft.com/office/drawing/2014/main" id="{6EA0EE9F-5A8C-4C24-B7C2-5AA418ABC386}"/>
              </a:ext>
            </a:extLst>
          </p:cNvPr>
          <p:cNvSpPr/>
          <p:nvPr/>
        </p:nvSpPr>
        <p:spPr>
          <a:xfrm rot="5400000">
            <a:off x="7853259" y="2993106"/>
            <a:ext cx="387905" cy="334401"/>
          </a:xfrm>
          <a:prstGeom prst="triangl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376AB758-E911-4B8D-8DD6-1C15F4B54C0D}"/>
              </a:ext>
            </a:extLst>
          </p:cNvPr>
          <p:cNvSpPr/>
          <p:nvPr/>
        </p:nvSpPr>
        <p:spPr>
          <a:xfrm>
            <a:off x="6240628" y="4312368"/>
            <a:ext cx="1083858" cy="1083856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13" name="Isosceles Triangle 12">
            <a:extLst>
              <a:ext uri="{FF2B5EF4-FFF2-40B4-BE49-F238E27FC236}">
                <a16:creationId xmlns:a16="http://schemas.microsoft.com/office/drawing/2014/main" id="{8609A518-B9EC-49AE-8D3D-B760E37ED8A0}"/>
              </a:ext>
            </a:extLst>
          </p:cNvPr>
          <p:cNvSpPr/>
          <p:nvPr/>
        </p:nvSpPr>
        <p:spPr>
          <a:xfrm rot="5400000">
            <a:off x="7853259" y="4687096"/>
            <a:ext cx="387905" cy="334401"/>
          </a:xfrm>
          <a:prstGeom prst="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16" name="Isosceles Triangle 15">
            <a:extLst>
              <a:ext uri="{FF2B5EF4-FFF2-40B4-BE49-F238E27FC236}">
                <a16:creationId xmlns:a16="http://schemas.microsoft.com/office/drawing/2014/main" id="{45B84FCE-8F86-4E33-8F58-19375FB42813}"/>
              </a:ext>
            </a:extLst>
          </p:cNvPr>
          <p:cNvSpPr/>
          <p:nvPr/>
        </p:nvSpPr>
        <p:spPr>
          <a:xfrm rot="16200000" flipH="1">
            <a:off x="3986031" y="2993106"/>
            <a:ext cx="387905" cy="334401"/>
          </a:xfrm>
          <a:prstGeom prst="triangl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5A939C50-33F9-4E71-B6C5-8E99516281F6}"/>
              </a:ext>
            </a:extLst>
          </p:cNvPr>
          <p:cNvSpPr/>
          <p:nvPr/>
        </p:nvSpPr>
        <p:spPr>
          <a:xfrm flipH="1">
            <a:off x="5059576" y="4312368"/>
            <a:ext cx="1083856" cy="1083856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2413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18" name="Isosceles Triangle 17">
            <a:extLst>
              <a:ext uri="{FF2B5EF4-FFF2-40B4-BE49-F238E27FC236}">
                <a16:creationId xmlns:a16="http://schemas.microsoft.com/office/drawing/2014/main" id="{A9783B44-DDC4-4076-921B-FC0EB1B3F27C}"/>
              </a:ext>
            </a:extLst>
          </p:cNvPr>
          <p:cNvSpPr/>
          <p:nvPr/>
        </p:nvSpPr>
        <p:spPr>
          <a:xfrm rot="16200000" flipH="1">
            <a:off x="3986031" y="4687096"/>
            <a:ext cx="387905" cy="334401"/>
          </a:xfrm>
          <a:prstGeom prst="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F271904-3633-4385-88F1-F7DDEBF6B59C}"/>
              </a:ext>
            </a:extLst>
          </p:cNvPr>
          <p:cNvSpPr txBox="1"/>
          <p:nvPr/>
        </p:nvSpPr>
        <p:spPr>
          <a:xfrm>
            <a:off x="1263399" y="3138138"/>
            <a:ext cx="2551830" cy="7435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8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Montserrat Light" charset="0"/>
                <a:cs typeface="Montserrat Light" charset="0"/>
              </a:rPr>
              <a:t>A Company Is An Association Or Collection Of Individuals, Whether Natural A Company Is An Association Or Collection Of Individuals, 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47652EBA-A6DD-41DE-B75F-2263D0E19FED}"/>
              </a:ext>
            </a:extLst>
          </p:cNvPr>
          <p:cNvSpPr txBox="1"/>
          <p:nvPr/>
        </p:nvSpPr>
        <p:spPr>
          <a:xfrm>
            <a:off x="2287584" y="2836457"/>
            <a:ext cx="155356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r"/>
            <a:r>
              <a:rPr lang="en-US" sz="1600" b="1" dirty="0">
                <a:solidFill>
                  <a:schemeClr val="accent2"/>
                </a:solidFill>
                <a:latin typeface="Source Sans Pro" panose="020B0503030403020204" pitchFamily="34" charset="0"/>
              </a:rPr>
              <a:t>Radio Detail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FFD230D-A810-4D97-B99C-3464EA3CA0A7}"/>
              </a:ext>
            </a:extLst>
          </p:cNvPr>
          <p:cNvSpPr txBox="1"/>
          <p:nvPr/>
        </p:nvSpPr>
        <p:spPr>
          <a:xfrm>
            <a:off x="8457368" y="3104943"/>
            <a:ext cx="2551830" cy="7435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8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Montserrat Light" charset="0"/>
                <a:cs typeface="Montserrat Light" charset="0"/>
              </a:rPr>
              <a:t>A Company Is An Association Or Collection Of Individuals, Whether Natural A Company Is An Association Or Collection Of Individuals, 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04066FAD-0ABB-4B0F-BF11-6829417AF0FC}"/>
              </a:ext>
            </a:extLst>
          </p:cNvPr>
          <p:cNvSpPr txBox="1"/>
          <p:nvPr/>
        </p:nvSpPr>
        <p:spPr>
          <a:xfrm>
            <a:off x="8456365" y="2838673"/>
            <a:ext cx="204907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1600" b="1" dirty="0">
                <a:solidFill>
                  <a:schemeClr val="accent2"/>
                </a:solidFill>
                <a:latin typeface="Source Sans Pro" panose="020B0503030403020204" pitchFamily="34" charset="0"/>
              </a:rPr>
              <a:t>Headphone Detail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A6A06FCF-88A3-4EA1-9E5B-370E72E35A13}"/>
              </a:ext>
            </a:extLst>
          </p:cNvPr>
          <p:cNvSpPr txBox="1"/>
          <p:nvPr/>
        </p:nvSpPr>
        <p:spPr>
          <a:xfrm>
            <a:off x="8456365" y="4615411"/>
            <a:ext cx="2551830" cy="7435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8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Montserrat Light" charset="0"/>
                <a:cs typeface="Montserrat Light" charset="0"/>
              </a:rPr>
              <a:t>A Company Is An Association Or Collection Of Individuals, Whether Natural A Company Is An Association Or Collection Of Individuals, 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AAB7C0ED-B362-44FC-920F-ECA0B7ABFC2F}"/>
              </a:ext>
            </a:extLst>
          </p:cNvPr>
          <p:cNvSpPr txBox="1"/>
          <p:nvPr/>
        </p:nvSpPr>
        <p:spPr>
          <a:xfrm>
            <a:off x="8483557" y="4355036"/>
            <a:ext cx="155356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1600" b="1" dirty="0" err="1">
                <a:solidFill>
                  <a:schemeClr val="accent4"/>
                </a:solidFill>
                <a:latin typeface="Source Sans Pro" panose="020B0503030403020204" pitchFamily="34" charset="0"/>
              </a:rPr>
              <a:t>Alrm</a:t>
            </a:r>
            <a:r>
              <a:rPr lang="en-US" sz="1600" b="1" dirty="0">
                <a:solidFill>
                  <a:schemeClr val="accent4"/>
                </a:solidFill>
                <a:latin typeface="Source Sans Pro" panose="020B0503030403020204" pitchFamily="34" charset="0"/>
              </a:rPr>
              <a:t> Detail</a:t>
            </a:r>
          </a:p>
        </p:txBody>
      </p:sp>
      <p:sp>
        <p:nvSpPr>
          <p:cNvPr id="40" name="Freeform 66">
            <a:extLst>
              <a:ext uri="{FF2B5EF4-FFF2-40B4-BE49-F238E27FC236}">
                <a16:creationId xmlns:a16="http://schemas.microsoft.com/office/drawing/2014/main" id="{AB32AC7F-F108-41D2-84EC-79C00ED17E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96858" y="4647833"/>
            <a:ext cx="382148" cy="412926"/>
          </a:xfrm>
          <a:custGeom>
            <a:avLst/>
            <a:gdLst>
              <a:gd name="T0" fmla="*/ 170151 w 545"/>
              <a:gd name="T1" fmla="*/ 127474 h 589"/>
              <a:gd name="T2" fmla="*/ 170151 w 545"/>
              <a:gd name="T3" fmla="*/ 127474 h 589"/>
              <a:gd name="T4" fmla="*/ 170151 w 545"/>
              <a:gd name="T5" fmla="*/ 68973 h 589"/>
              <a:gd name="T6" fmla="*/ 100790 w 545"/>
              <a:gd name="T7" fmla="*/ 0 h 589"/>
              <a:gd name="T8" fmla="*/ 26372 w 545"/>
              <a:gd name="T9" fmla="*/ 68973 h 589"/>
              <a:gd name="T10" fmla="*/ 26372 w 545"/>
              <a:gd name="T11" fmla="*/ 127474 h 589"/>
              <a:gd name="T12" fmla="*/ 0 w 545"/>
              <a:gd name="T13" fmla="*/ 185974 h 589"/>
              <a:gd name="T14" fmla="*/ 63581 w 545"/>
              <a:gd name="T15" fmla="*/ 185974 h 589"/>
              <a:gd name="T16" fmla="*/ 100790 w 545"/>
              <a:gd name="T17" fmla="*/ 212336 h 589"/>
              <a:gd name="T18" fmla="*/ 132581 w 545"/>
              <a:gd name="T19" fmla="*/ 185974 h 589"/>
              <a:gd name="T20" fmla="*/ 196523 w 545"/>
              <a:gd name="T21" fmla="*/ 185974 h 589"/>
              <a:gd name="T22" fmla="*/ 170151 w 545"/>
              <a:gd name="T23" fmla="*/ 127474 h 589"/>
              <a:gd name="T24" fmla="*/ 100790 w 545"/>
              <a:gd name="T25" fmla="*/ 196447 h 589"/>
              <a:gd name="T26" fmla="*/ 100790 w 545"/>
              <a:gd name="T27" fmla="*/ 196447 h 589"/>
              <a:gd name="T28" fmla="*/ 79476 w 545"/>
              <a:gd name="T29" fmla="*/ 185974 h 589"/>
              <a:gd name="T30" fmla="*/ 117047 w 545"/>
              <a:gd name="T31" fmla="*/ 185974 h 589"/>
              <a:gd name="T32" fmla="*/ 100790 w 545"/>
              <a:gd name="T33" fmla="*/ 196447 h 589"/>
              <a:gd name="T34" fmla="*/ 20953 w 545"/>
              <a:gd name="T35" fmla="*/ 170085 h 589"/>
              <a:gd name="T36" fmla="*/ 20953 w 545"/>
              <a:gd name="T37" fmla="*/ 170085 h 589"/>
              <a:gd name="T38" fmla="*/ 42267 w 545"/>
              <a:gd name="T39" fmla="*/ 127474 h 589"/>
              <a:gd name="T40" fmla="*/ 42267 w 545"/>
              <a:gd name="T41" fmla="*/ 68973 h 589"/>
              <a:gd name="T42" fmla="*/ 100790 w 545"/>
              <a:gd name="T43" fmla="*/ 15889 h 589"/>
              <a:gd name="T44" fmla="*/ 153895 w 545"/>
              <a:gd name="T45" fmla="*/ 68973 h 589"/>
              <a:gd name="T46" fmla="*/ 153895 w 545"/>
              <a:gd name="T47" fmla="*/ 127474 h 589"/>
              <a:gd name="T48" fmla="*/ 175209 w 545"/>
              <a:gd name="T49" fmla="*/ 170085 h 589"/>
              <a:gd name="T50" fmla="*/ 20953 w 545"/>
              <a:gd name="T51" fmla="*/ 170085 h 589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0" t="0" r="r" b="b"/>
            <a:pathLst>
              <a:path w="545" h="589">
                <a:moveTo>
                  <a:pt x="471" y="353"/>
                </a:moveTo>
                <a:lnTo>
                  <a:pt x="471" y="353"/>
                </a:lnTo>
                <a:cubicBezTo>
                  <a:pt x="471" y="191"/>
                  <a:pt x="471" y="191"/>
                  <a:pt x="471" y="191"/>
                </a:cubicBezTo>
                <a:cubicBezTo>
                  <a:pt x="471" y="88"/>
                  <a:pt x="383" y="0"/>
                  <a:pt x="279" y="0"/>
                </a:cubicBezTo>
                <a:cubicBezTo>
                  <a:pt x="162" y="0"/>
                  <a:pt x="73" y="88"/>
                  <a:pt x="73" y="191"/>
                </a:cubicBezTo>
                <a:cubicBezTo>
                  <a:pt x="73" y="353"/>
                  <a:pt x="73" y="353"/>
                  <a:pt x="73" y="353"/>
                </a:cubicBezTo>
                <a:cubicBezTo>
                  <a:pt x="0" y="515"/>
                  <a:pt x="0" y="515"/>
                  <a:pt x="0" y="515"/>
                </a:cubicBezTo>
                <a:cubicBezTo>
                  <a:pt x="176" y="515"/>
                  <a:pt x="176" y="515"/>
                  <a:pt x="176" y="515"/>
                </a:cubicBezTo>
                <a:cubicBezTo>
                  <a:pt x="191" y="559"/>
                  <a:pt x="220" y="588"/>
                  <a:pt x="279" y="588"/>
                </a:cubicBezTo>
                <a:cubicBezTo>
                  <a:pt x="324" y="588"/>
                  <a:pt x="367" y="559"/>
                  <a:pt x="367" y="515"/>
                </a:cubicBezTo>
                <a:cubicBezTo>
                  <a:pt x="544" y="515"/>
                  <a:pt x="544" y="515"/>
                  <a:pt x="544" y="515"/>
                </a:cubicBezTo>
                <a:lnTo>
                  <a:pt x="471" y="353"/>
                </a:lnTo>
                <a:close/>
                <a:moveTo>
                  <a:pt x="279" y="544"/>
                </a:moveTo>
                <a:lnTo>
                  <a:pt x="279" y="544"/>
                </a:lnTo>
                <a:cubicBezTo>
                  <a:pt x="250" y="544"/>
                  <a:pt x="220" y="530"/>
                  <a:pt x="220" y="515"/>
                </a:cubicBezTo>
                <a:cubicBezTo>
                  <a:pt x="324" y="515"/>
                  <a:pt x="324" y="515"/>
                  <a:pt x="324" y="515"/>
                </a:cubicBezTo>
                <a:cubicBezTo>
                  <a:pt x="324" y="530"/>
                  <a:pt x="294" y="544"/>
                  <a:pt x="279" y="544"/>
                </a:cubicBezTo>
                <a:close/>
                <a:moveTo>
                  <a:pt x="58" y="471"/>
                </a:moveTo>
                <a:lnTo>
                  <a:pt x="58" y="471"/>
                </a:lnTo>
                <a:cubicBezTo>
                  <a:pt x="117" y="353"/>
                  <a:pt x="117" y="353"/>
                  <a:pt x="117" y="353"/>
                </a:cubicBezTo>
                <a:cubicBezTo>
                  <a:pt x="117" y="191"/>
                  <a:pt x="117" y="191"/>
                  <a:pt x="117" y="191"/>
                </a:cubicBezTo>
                <a:cubicBezTo>
                  <a:pt x="117" y="103"/>
                  <a:pt x="191" y="44"/>
                  <a:pt x="279" y="44"/>
                </a:cubicBezTo>
                <a:cubicBezTo>
                  <a:pt x="367" y="44"/>
                  <a:pt x="426" y="103"/>
                  <a:pt x="426" y="191"/>
                </a:cubicBezTo>
                <a:cubicBezTo>
                  <a:pt x="426" y="353"/>
                  <a:pt x="426" y="353"/>
                  <a:pt x="426" y="353"/>
                </a:cubicBezTo>
                <a:cubicBezTo>
                  <a:pt x="485" y="471"/>
                  <a:pt x="485" y="471"/>
                  <a:pt x="485" y="471"/>
                </a:cubicBezTo>
                <a:lnTo>
                  <a:pt x="58" y="47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42" name="Freeform 134">
            <a:extLst>
              <a:ext uri="{FF2B5EF4-FFF2-40B4-BE49-F238E27FC236}">
                <a16:creationId xmlns:a16="http://schemas.microsoft.com/office/drawing/2014/main" id="{EC917508-CBA8-40B3-87A6-3CB13610ED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82894" y="2938456"/>
            <a:ext cx="443702" cy="443700"/>
          </a:xfrm>
          <a:custGeom>
            <a:avLst/>
            <a:gdLst>
              <a:gd name="T0" fmla="*/ 212011 w 634"/>
              <a:gd name="T1" fmla="*/ 105984 h 634"/>
              <a:gd name="T2" fmla="*/ 111414 w 634"/>
              <a:gd name="T3" fmla="*/ 0 h 634"/>
              <a:gd name="T4" fmla="*/ 15865 w 634"/>
              <a:gd name="T5" fmla="*/ 105984 h 634"/>
              <a:gd name="T6" fmla="*/ 0 w 634"/>
              <a:gd name="T7" fmla="*/ 169790 h 634"/>
              <a:gd name="T8" fmla="*/ 58411 w 634"/>
              <a:gd name="T9" fmla="*/ 201874 h 634"/>
              <a:gd name="T10" fmla="*/ 84732 w 634"/>
              <a:gd name="T11" fmla="*/ 127253 h 634"/>
              <a:gd name="T12" fmla="*/ 26321 w 634"/>
              <a:gd name="T13" fmla="*/ 100937 h 634"/>
              <a:gd name="T14" fmla="*/ 196146 w 634"/>
              <a:gd name="T15" fmla="*/ 100937 h 634"/>
              <a:gd name="T16" fmla="*/ 143144 w 634"/>
              <a:gd name="T17" fmla="*/ 127253 h 634"/>
              <a:gd name="T18" fmla="*/ 169825 w 634"/>
              <a:gd name="T19" fmla="*/ 201874 h 634"/>
              <a:gd name="T20" fmla="*/ 185690 w 634"/>
              <a:gd name="T21" fmla="*/ 222782 h 634"/>
              <a:gd name="T22" fmla="*/ 196146 w 634"/>
              <a:gd name="T23" fmla="*/ 222782 h 634"/>
              <a:gd name="T24" fmla="*/ 228236 w 634"/>
              <a:gd name="T25" fmla="*/ 169790 h 634"/>
              <a:gd name="T26" fmla="*/ 212011 w 634"/>
              <a:gd name="T27" fmla="*/ 105984 h 634"/>
              <a:gd name="T28" fmla="*/ 47594 w 634"/>
              <a:gd name="T29" fmla="*/ 116798 h 634"/>
              <a:gd name="T30" fmla="*/ 68868 w 634"/>
              <a:gd name="T31" fmla="*/ 127253 h 634"/>
              <a:gd name="T32" fmla="*/ 58411 w 634"/>
              <a:gd name="T33" fmla="*/ 185652 h 634"/>
              <a:gd name="T34" fmla="*/ 42186 w 634"/>
              <a:gd name="T35" fmla="*/ 148521 h 634"/>
              <a:gd name="T36" fmla="*/ 31730 w 634"/>
              <a:gd name="T37" fmla="*/ 116798 h 634"/>
              <a:gd name="T38" fmla="*/ 26321 w 634"/>
              <a:gd name="T39" fmla="*/ 148521 h 634"/>
              <a:gd name="T40" fmla="*/ 26321 w 634"/>
              <a:gd name="T41" fmla="*/ 185652 h 634"/>
              <a:gd name="T42" fmla="*/ 15865 w 634"/>
              <a:gd name="T43" fmla="*/ 127253 h 634"/>
              <a:gd name="T44" fmla="*/ 31730 w 634"/>
              <a:gd name="T45" fmla="*/ 116798 h 634"/>
              <a:gd name="T46" fmla="*/ 174873 w 634"/>
              <a:gd name="T47" fmla="*/ 185652 h 634"/>
              <a:gd name="T48" fmla="*/ 153600 w 634"/>
              <a:gd name="T49" fmla="*/ 169790 h 634"/>
              <a:gd name="T50" fmla="*/ 169825 w 634"/>
              <a:gd name="T51" fmla="*/ 116798 h 634"/>
              <a:gd name="T52" fmla="*/ 185690 w 634"/>
              <a:gd name="T53" fmla="*/ 148521 h 634"/>
              <a:gd name="T54" fmla="*/ 212011 w 634"/>
              <a:gd name="T55" fmla="*/ 169790 h 634"/>
              <a:gd name="T56" fmla="*/ 196146 w 634"/>
              <a:gd name="T57" fmla="*/ 185652 h 634"/>
              <a:gd name="T58" fmla="*/ 196146 w 634"/>
              <a:gd name="T59" fmla="*/ 148521 h 634"/>
              <a:gd name="T60" fmla="*/ 196146 w 634"/>
              <a:gd name="T61" fmla="*/ 116798 h 634"/>
              <a:gd name="T62" fmla="*/ 212011 w 634"/>
              <a:gd name="T63" fmla="*/ 169790 h 634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0" t="0" r="r" b="b"/>
            <a:pathLst>
              <a:path w="634" h="634">
                <a:moveTo>
                  <a:pt x="588" y="294"/>
                </a:moveTo>
                <a:lnTo>
                  <a:pt x="588" y="294"/>
                </a:lnTo>
                <a:cubicBezTo>
                  <a:pt x="588" y="280"/>
                  <a:pt x="588" y="280"/>
                  <a:pt x="588" y="265"/>
                </a:cubicBezTo>
                <a:cubicBezTo>
                  <a:pt x="588" y="118"/>
                  <a:pt x="471" y="0"/>
                  <a:pt x="309" y="0"/>
                </a:cubicBezTo>
                <a:cubicBezTo>
                  <a:pt x="162" y="0"/>
                  <a:pt x="44" y="118"/>
                  <a:pt x="44" y="265"/>
                </a:cubicBezTo>
                <a:cubicBezTo>
                  <a:pt x="44" y="280"/>
                  <a:pt x="44" y="280"/>
                  <a:pt x="44" y="294"/>
                </a:cubicBezTo>
                <a:cubicBezTo>
                  <a:pt x="14" y="309"/>
                  <a:pt x="0" y="324"/>
                  <a:pt x="0" y="353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5"/>
                  <a:pt x="29" y="560"/>
                  <a:pt x="73" y="560"/>
                </a:cubicBezTo>
                <a:lnTo>
                  <a:pt x="162" y="560"/>
                </a:lnTo>
                <a:cubicBezTo>
                  <a:pt x="206" y="560"/>
                  <a:pt x="235" y="515"/>
                  <a:pt x="235" y="471"/>
                </a:cubicBezTo>
                <a:cubicBezTo>
                  <a:pt x="235" y="353"/>
                  <a:pt x="235" y="353"/>
                  <a:pt x="235" y="353"/>
                </a:cubicBezTo>
                <a:cubicBezTo>
                  <a:pt x="235" y="309"/>
                  <a:pt x="206" y="280"/>
                  <a:pt x="162" y="280"/>
                </a:cubicBezTo>
                <a:cubicBezTo>
                  <a:pt x="162" y="280"/>
                  <a:pt x="88" y="280"/>
                  <a:pt x="73" y="280"/>
                </a:cubicBezTo>
                <a:cubicBezTo>
                  <a:pt x="73" y="147"/>
                  <a:pt x="176" y="44"/>
                  <a:pt x="309" y="44"/>
                </a:cubicBezTo>
                <a:cubicBezTo>
                  <a:pt x="442" y="44"/>
                  <a:pt x="544" y="133"/>
                  <a:pt x="544" y="280"/>
                </a:cubicBezTo>
                <a:lnTo>
                  <a:pt x="471" y="280"/>
                </a:lnTo>
                <a:cubicBezTo>
                  <a:pt x="426" y="280"/>
                  <a:pt x="397" y="309"/>
                  <a:pt x="397" y="353"/>
                </a:cubicBezTo>
                <a:cubicBezTo>
                  <a:pt x="397" y="471"/>
                  <a:pt x="397" y="471"/>
                  <a:pt x="397" y="471"/>
                </a:cubicBezTo>
                <a:cubicBezTo>
                  <a:pt x="397" y="515"/>
                  <a:pt x="426" y="560"/>
                  <a:pt x="471" y="560"/>
                </a:cubicBezTo>
                <a:lnTo>
                  <a:pt x="515" y="560"/>
                </a:lnTo>
                <a:cubicBezTo>
                  <a:pt x="515" y="618"/>
                  <a:pt x="515" y="618"/>
                  <a:pt x="515" y="618"/>
                </a:cubicBezTo>
                <a:cubicBezTo>
                  <a:pt x="515" y="618"/>
                  <a:pt x="515" y="633"/>
                  <a:pt x="530" y="633"/>
                </a:cubicBezTo>
                <a:cubicBezTo>
                  <a:pt x="544" y="633"/>
                  <a:pt x="544" y="618"/>
                  <a:pt x="544" y="618"/>
                </a:cubicBezTo>
                <a:cubicBezTo>
                  <a:pt x="544" y="560"/>
                  <a:pt x="544" y="560"/>
                  <a:pt x="544" y="560"/>
                </a:cubicBezTo>
                <a:cubicBezTo>
                  <a:pt x="588" y="560"/>
                  <a:pt x="633" y="515"/>
                  <a:pt x="633" y="471"/>
                </a:cubicBezTo>
                <a:cubicBezTo>
                  <a:pt x="633" y="353"/>
                  <a:pt x="633" y="353"/>
                  <a:pt x="633" y="353"/>
                </a:cubicBezTo>
                <a:cubicBezTo>
                  <a:pt x="633" y="324"/>
                  <a:pt x="618" y="309"/>
                  <a:pt x="588" y="294"/>
                </a:cubicBezTo>
                <a:close/>
                <a:moveTo>
                  <a:pt x="132" y="324"/>
                </a:moveTo>
                <a:lnTo>
                  <a:pt x="132" y="324"/>
                </a:lnTo>
                <a:cubicBezTo>
                  <a:pt x="162" y="324"/>
                  <a:pt x="162" y="324"/>
                  <a:pt x="162" y="324"/>
                </a:cubicBezTo>
                <a:cubicBezTo>
                  <a:pt x="176" y="324"/>
                  <a:pt x="191" y="339"/>
                  <a:pt x="191" y="353"/>
                </a:cubicBezTo>
                <a:cubicBezTo>
                  <a:pt x="191" y="471"/>
                  <a:pt x="191" y="471"/>
                  <a:pt x="191" y="471"/>
                </a:cubicBezTo>
                <a:cubicBezTo>
                  <a:pt x="191" y="501"/>
                  <a:pt x="176" y="515"/>
                  <a:pt x="162" y="515"/>
                </a:cubicBezTo>
                <a:cubicBezTo>
                  <a:pt x="147" y="515"/>
                  <a:pt x="147" y="515"/>
                  <a:pt x="147" y="515"/>
                </a:cubicBezTo>
                <a:cubicBezTo>
                  <a:pt x="132" y="486"/>
                  <a:pt x="117" y="442"/>
                  <a:pt x="117" y="412"/>
                </a:cubicBezTo>
                <a:cubicBezTo>
                  <a:pt x="117" y="383"/>
                  <a:pt x="117" y="353"/>
                  <a:pt x="132" y="324"/>
                </a:cubicBezTo>
                <a:close/>
                <a:moveTo>
                  <a:pt x="88" y="324"/>
                </a:moveTo>
                <a:lnTo>
                  <a:pt x="88" y="324"/>
                </a:lnTo>
                <a:cubicBezTo>
                  <a:pt x="88" y="353"/>
                  <a:pt x="73" y="383"/>
                  <a:pt x="73" y="412"/>
                </a:cubicBezTo>
                <a:cubicBezTo>
                  <a:pt x="73" y="442"/>
                  <a:pt x="88" y="486"/>
                  <a:pt x="103" y="515"/>
                </a:cubicBezTo>
                <a:cubicBezTo>
                  <a:pt x="73" y="515"/>
                  <a:pt x="73" y="515"/>
                  <a:pt x="73" y="515"/>
                </a:cubicBezTo>
                <a:cubicBezTo>
                  <a:pt x="59" y="515"/>
                  <a:pt x="44" y="501"/>
                  <a:pt x="44" y="471"/>
                </a:cubicBezTo>
                <a:cubicBezTo>
                  <a:pt x="44" y="353"/>
                  <a:pt x="44" y="353"/>
                  <a:pt x="44" y="353"/>
                </a:cubicBezTo>
                <a:cubicBezTo>
                  <a:pt x="44" y="339"/>
                  <a:pt x="59" y="324"/>
                  <a:pt x="73" y="324"/>
                </a:cubicBezTo>
                <a:lnTo>
                  <a:pt x="88" y="324"/>
                </a:lnTo>
                <a:close/>
                <a:moveTo>
                  <a:pt x="485" y="515"/>
                </a:moveTo>
                <a:lnTo>
                  <a:pt x="485" y="515"/>
                </a:lnTo>
                <a:cubicBezTo>
                  <a:pt x="471" y="515"/>
                  <a:pt x="471" y="515"/>
                  <a:pt x="471" y="515"/>
                </a:cubicBezTo>
                <a:cubicBezTo>
                  <a:pt x="456" y="515"/>
                  <a:pt x="426" y="501"/>
                  <a:pt x="426" y="471"/>
                </a:cubicBezTo>
                <a:cubicBezTo>
                  <a:pt x="426" y="353"/>
                  <a:pt x="426" y="353"/>
                  <a:pt x="426" y="353"/>
                </a:cubicBezTo>
                <a:cubicBezTo>
                  <a:pt x="426" y="339"/>
                  <a:pt x="456" y="324"/>
                  <a:pt x="471" y="324"/>
                </a:cubicBezTo>
                <a:cubicBezTo>
                  <a:pt x="500" y="324"/>
                  <a:pt x="500" y="324"/>
                  <a:pt x="500" y="324"/>
                </a:cubicBezTo>
                <a:cubicBezTo>
                  <a:pt x="500" y="353"/>
                  <a:pt x="515" y="383"/>
                  <a:pt x="515" y="412"/>
                </a:cubicBezTo>
                <a:cubicBezTo>
                  <a:pt x="515" y="442"/>
                  <a:pt x="500" y="486"/>
                  <a:pt x="485" y="515"/>
                </a:cubicBezTo>
                <a:close/>
                <a:moveTo>
                  <a:pt x="588" y="471"/>
                </a:moveTo>
                <a:lnTo>
                  <a:pt x="588" y="471"/>
                </a:lnTo>
                <a:cubicBezTo>
                  <a:pt x="588" y="501"/>
                  <a:pt x="574" y="515"/>
                  <a:pt x="544" y="515"/>
                </a:cubicBezTo>
                <a:cubicBezTo>
                  <a:pt x="530" y="515"/>
                  <a:pt x="530" y="515"/>
                  <a:pt x="530" y="515"/>
                </a:cubicBezTo>
                <a:cubicBezTo>
                  <a:pt x="544" y="486"/>
                  <a:pt x="544" y="442"/>
                  <a:pt x="544" y="412"/>
                </a:cubicBezTo>
                <a:cubicBezTo>
                  <a:pt x="544" y="383"/>
                  <a:pt x="544" y="353"/>
                  <a:pt x="530" y="324"/>
                </a:cubicBezTo>
                <a:cubicBezTo>
                  <a:pt x="544" y="324"/>
                  <a:pt x="544" y="324"/>
                  <a:pt x="544" y="324"/>
                </a:cubicBezTo>
                <a:cubicBezTo>
                  <a:pt x="574" y="324"/>
                  <a:pt x="588" y="339"/>
                  <a:pt x="588" y="353"/>
                </a:cubicBezTo>
                <a:lnTo>
                  <a:pt x="588" y="47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43" name="Freeform 137">
            <a:extLst>
              <a:ext uri="{FF2B5EF4-FFF2-40B4-BE49-F238E27FC236}">
                <a16:creationId xmlns:a16="http://schemas.microsoft.com/office/drawing/2014/main" id="{D4510BD0-CED0-472E-BBB5-B042AB842A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81411" y="2969233"/>
            <a:ext cx="443702" cy="382146"/>
          </a:xfrm>
          <a:custGeom>
            <a:avLst/>
            <a:gdLst>
              <a:gd name="T0" fmla="*/ 79684 w 634"/>
              <a:gd name="T1" fmla="*/ 85082 h 546"/>
              <a:gd name="T2" fmla="*/ 79684 w 634"/>
              <a:gd name="T3" fmla="*/ 85082 h 546"/>
              <a:gd name="T4" fmla="*/ 37138 w 634"/>
              <a:gd name="T5" fmla="*/ 85082 h 546"/>
              <a:gd name="T6" fmla="*/ 26321 w 634"/>
              <a:gd name="T7" fmla="*/ 90130 h 546"/>
              <a:gd name="T8" fmla="*/ 37138 w 634"/>
              <a:gd name="T9" fmla="*/ 100945 h 546"/>
              <a:gd name="T10" fmla="*/ 79684 w 634"/>
              <a:gd name="T11" fmla="*/ 100945 h 546"/>
              <a:gd name="T12" fmla="*/ 84732 w 634"/>
              <a:gd name="T13" fmla="*/ 90130 h 546"/>
              <a:gd name="T14" fmla="*/ 79684 w 634"/>
              <a:gd name="T15" fmla="*/ 85082 h 546"/>
              <a:gd name="T16" fmla="*/ 79684 w 634"/>
              <a:gd name="T17" fmla="*/ 143486 h 546"/>
              <a:gd name="T18" fmla="*/ 79684 w 634"/>
              <a:gd name="T19" fmla="*/ 143486 h 546"/>
              <a:gd name="T20" fmla="*/ 37138 w 634"/>
              <a:gd name="T21" fmla="*/ 143486 h 546"/>
              <a:gd name="T22" fmla="*/ 26321 w 634"/>
              <a:gd name="T23" fmla="*/ 148534 h 546"/>
              <a:gd name="T24" fmla="*/ 37138 w 634"/>
              <a:gd name="T25" fmla="*/ 153941 h 546"/>
              <a:gd name="T26" fmla="*/ 79684 w 634"/>
              <a:gd name="T27" fmla="*/ 153941 h 546"/>
              <a:gd name="T28" fmla="*/ 84732 w 634"/>
              <a:gd name="T29" fmla="*/ 148534 h 546"/>
              <a:gd name="T30" fmla="*/ 79684 w 634"/>
              <a:gd name="T31" fmla="*/ 143486 h 546"/>
              <a:gd name="T32" fmla="*/ 79684 w 634"/>
              <a:gd name="T33" fmla="*/ 111400 h 546"/>
              <a:gd name="T34" fmla="*/ 79684 w 634"/>
              <a:gd name="T35" fmla="*/ 111400 h 546"/>
              <a:gd name="T36" fmla="*/ 37138 w 634"/>
              <a:gd name="T37" fmla="*/ 111400 h 546"/>
              <a:gd name="T38" fmla="*/ 26321 w 634"/>
              <a:gd name="T39" fmla="*/ 122216 h 546"/>
              <a:gd name="T40" fmla="*/ 37138 w 634"/>
              <a:gd name="T41" fmla="*/ 127623 h 546"/>
              <a:gd name="T42" fmla="*/ 79684 w 634"/>
              <a:gd name="T43" fmla="*/ 127623 h 546"/>
              <a:gd name="T44" fmla="*/ 84732 w 634"/>
              <a:gd name="T45" fmla="*/ 122216 h 546"/>
              <a:gd name="T46" fmla="*/ 79684 w 634"/>
              <a:gd name="T47" fmla="*/ 111400 h 546"/>
              <a:gd name="T48" fmla="*/ 148552 w 634"/>
              <a:gd name="T49" fmla="*/ 79675 h 546"/>
              <a:gd name="T50" fmla="*/ 148552 w 634"/>
              <a:gd name="T51" fmla="*/ 79675 h 546"/>
              <a:gd name="T52" fmla="*/ 106006 w 634"/>
              <a:gd name="T53" fmla="*/ 122216 h 546"/>
              <a:gd name="T54" fmla="*/ 148552 w 634"/>
              <a:gd name="T55" fmla="*/ 164757 h 546"/>
              <a:gd name="T56" fmla="*/ 191098 w 634"/>
              <a:gd name="T57" fmla="*/ 122216 h 546"/>
              <a:gd name="T58" fmla="*/ 148552 w 634"/>
              <a:gd name="T59" fmla="*/ 79675 h 546"/>
              <a:gd name="T60" fmla="*/ 148552 w 634"/>
              <a:gd name="T61" fmla="*/ 148534 h 546"/>
              <a:gd name="T62" fmla="*/ 148552 w 634"/>
              <a:gd name="T63" fmla="*/ 148534 h 546"/>
              <a:gd name="T64" fmla="*/ 121870 w 634"/>
              <a:gd name="T65" fmla="*/ 122216 h 546"/>
              <a:gd name="T66" fmla="*/ 148552 w 634"/>
              <a:gd name="T67" fmla="*/ 90130 h 546"/>
              <a:gd name="T68" fmla="*/ 174873 w 634"/>
              <a:gd name="T69" fmla="*/ 122216 h 546"/>
              <a:gd name="T70" fmla="*/ 148552 w 634"/>
              <a:gd name="T71" fmla="*/ 148534 h 546"/>
              <a:gd name="T72" fmla="*/ 196146 w 634"/>
              <a:gd name="T73" fmla="*/ 42541 h 546"/>
              <a:gd name="T74" fmla="*/ 196146 w 634"/>
              <a:gd name="T75" fmla="*/ 42541 h 546"/>
              <a:gd name="T76" fmla="*/ 185690 w 634"/>
              <a:gd name="T77" fmla="*/ 42541 h 546"/>
              <a:gd name="T78" fmla="*/ 106006 w 634"/>
              <a:gd name="T79" fmla="*/ 0 h 546"/>
              <a:gd name="T80" fmla="*/ 100597 w 634"/>
              <a:gd name="T81" fmla="*/ 5408 h 546"/>
              <a:gd name="T82" fmla="*/ 100597 w 634"/>
              <a:gd name="T83" fmla="*/ 10816 h 546"/>
              <a:gd name="T84" fmla="*/ 153600 w 634"/>
              <a:gd name="T85" fmla="*/ 42541 h 546"/>
              <a:gd name="T86" fmla="*/ 26321 w 634"/>
              <a:gd name="T87" fmla="*/ 42541 h 546"/>
              <a:gd name="T88" fmla="*/ 0 w 634"/>
              <a:gd name="T89" fmla="*/ 68859 h 546"/>
              <a:gd name="T90" fmla="*/ 0 w 634"/>
              <a:gd name="T91" fmla="*/ 169804 h 546"/>
              <a:gd name="T92" fmla="*/ 26321 w 634"/>
              <a:gd name="T93" fmla="*/ 196482 h 546"/>
              <a:gd name="T94" fmla="*/ 196146 w 634"/>
              <a:gd name="T95" fmla="*/ 196482 h 546"/>
              <a:gd name="T96" fmla="*/ 228236 w 634"/>
              <a:gd name="T97" fmla="*/ 169804 h 546"/>
              <a:gd name="T98" fmla="*/ 228236 w 634"/>
              <a:gd name="T99" fmla="*/ 68859 h 546"/>
              <a:gd name="T100" fmla="*/ 196146 w 634"/>
              <a:gd name="T101" fmla="*/ 42541 h 546"/>
              <a:gd name="T102" fmla="*/ 212011 w 634"/>
              <a:gd name="T103" fmla="*/ 169804 h 546"/>
              <a:gd name="T104" fmla="*/ 212011 w 634"/>
              <a:gd name="T105" fmla="*/ 169804 h 546"/>
              <a:gd name="T106" fmla="*/ 196146 w 634"/>
              <a:gd name="T107" fmla="*/ 186027 h 546"/>
              <a:gd name="T108" fmla="*/ 26321 w 634"/>
              <a:gd name="T109" fmla="*/ 186027 h 546"/>
              <a:gd name="T110" fmla="*/ 15865 w 634"/>
              <a:gd name="T111" fmla="*/ 169804 h 546"/>
              <a:gd name="T112" fmla="*/ 15865 w 634"/>
              <a:gd name="T113" fmla="*/ 68859 h 546"/>
              <a:gd name="T114" fmla="*/ 26321 w 634"/>
              <a:gd name="T115" fmla="*/ 58404 h 546"/>
              <a:gd name="T116" fmla="*/ 196146 w 634"/>
              <a:gd name="T117" fmla="*/ 58404 h 546"/>
              <a:gd name="T118" fmla="*/ 212011 w 634"/>
              <a:gd name="T119" fmla="*/ 68859 h 546"/>
              <a:gd name="T120" fmla="*/ 212011 w 634"/>
              <a:gd name="T121" fmla="*/ 169804 h 54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</a:gdLst>
            <a:ahLst/>
            <a:cxnLst>
              <a:cxn ang="T122">
                <a:pos x="T0" y="T1"/>
              </a:cxn>
              <a:cxn ang="T123">
                <a:pos x="T2" y="T3"/>
              </a:cxn>
              <a:cxn ang="T124">
                <a:pos x="T4" y="T5"/>
              </a:cxn>
              <a:cxn ang="T125">
                <a:pos x="T6" y="T7"/>
              </a:cxn>
              <a:cxn ang="T126">
                <a:pos x="T8" y="T9"/>
              </a:cxn>
              <a:cxn ang="T127">
                <a:pos x="T10" y="T11"/>
              </a:cxn>
              <a:cxn ang="T128">
                <a:pos x="T12" y="T13"/>
              </a:cxn>
              <a:cxn ang="T129">
                <a:pos x="T14" y="T15"/>
              </a:cxn>
              <a:cxn ang="T130">
                <a:pos x="T16" y="T17"/>
              </a:cxn>
              <a:cxn ang="T131">
                <a:pos x="T18" y="T19"/>
              </a:cxn>
              <a:cxn ang="T132">
                <a:pos x="T20" y="T21"/>
              </a:cxn>
              <a:cxn ang="T133">
                <a:pos x="T22" y="T23"/>
              </a:cxn>
              <a:cxn ang="T134">
                <a:pos x="T24" y="T25"/>
              </a:cxn>
              <a:cxn ang="T135">
                <a:pos x="T26" y="T27"/>
              </a:cxn>
              <a:cxn ang="T136">
                <a:pos x="T28" y="T29"/>
              </a:cxn>
              <a:cxn ang="T137">
                <a:pos x="T30" y="T31"/>
              </a:cxn>
              <a:cxn ang="T138">
                <a:pos x="T32" y="T33"/>
              </a:cxn>
              <a:cxn ang="T139">
                <a:pos x="T34" y="T35"/>
              </a:cxn>
              <a:cxn ang="T140">
                <a:pos x="T36" y="T37"/>
              </a:cxn>
              <a:cxn ang="T141">
                <a:pos x="T38" y="T39"/>
              </a:cxn>
              <a:cxn ang="T142">
                <a:pos x="T40" y="T41"/>
              </a:cxn>
              <a:cxn ang="T143">
                <a:pos x="T42" y="T43"/>
              </a:cxn>
              <a:cxn ang="T144">
                <a:pos x="T44" y="T45"/>
              </a:cxn>
              <a:cxn ang="T145">
                <a:pos x="T46" y="T47"/>
              </a:cxn>
              <a:cxn ang="T146">
                <a:pos x="T48" y="T49"/>
              </a:cxn>
              <a:cxn ang="T147">
                <a:pos x="T50" y="T51"/>
              </a:cxn>
              <a:cxn ang="T148">
                <a:pos x="T52" y="T53"/>
              </a:cxn>
              <a:cxn ang="T149">
                <a:pos x="T54" y="T55"/>
              </a:cxn>
              <a:cxn ang="T150">
                <a:pos x="T56" y="T57"/>
              </a:cxn>
              <a:cxn ang="T151">
                <a:pos x="T58" y="T59"/>
              </a:cxn>
              <a:cxn ang="T152">
                <a:pos x="T60" y="T61"/>
              </a:cxn>
              <a:cxn ang="T153">
                <a:pos x="T62" y="T63"/>
              </a:cxn>
              <a:cxn ang="T154">
                <a:pos x="T64" y="T65"/>
              </a:cxn>
              <a:cxn ang="T155">
                <a:pos x="T66" y="T67"/>
              </a:cxn>
              <a:cxn ang="T156">
                <a:pos x="T68" y="T69"/>
              </a:cxn>
              <a:cxn ang="T157">
                <a:pos x="T70" y="T71"/>
              </a:cxn>
              <a:cxn ang="T158">
                <a:pos x="T72" y="T73"/>
              </a:cxn>
              <a:cxn ang="T159">
                <a:pos x="T74" y="T75"/>
              </a:cxn>
              <a:cxn ang="T160">
                <a:pos x="T76" y="T77"/>
              </a:cxn>
              <a:cxn ang="T161">
                <a:pos x="T78" y="T79"/>
              </a:cxn>
              <a:cxn ang="T162">
                <a:pos x="T80" y="T81"/>
              </a:cxn>
              <a:cxn ang="T163">
                <a:pos x="T82" y="T83"/>
              </a:cxn>
              <a:cxn ang="T164">
                <a:pos x="T84" y="T85"/>
              </a:cxn>
              <a:cxn ang="T165">
                <a:pos x="T86" y="T87"/>
              </a:cxn>
              <a:cxn ang="T166">
                <a:pos x="T88" y="T89"/>
              </a:cxn>
              <a:cxn ang="T167">
                <a:pos x="T90" y="T91"/>
              </a:cxn>
              <a:cxn ang="T168">
                <a:pos x="T92" y="T93"/>
              </a:cxn>
              <a:cxn ang="T169">
                <a:pos x="T94" y="T95"/>
              </a:cxn>
              <a:cxn ang="T170">
                <a:pos x="T96" y="T97"/>
              </a:cxn>
              <a:cxn ang="T171">
                <a:pos x="T98" y="T99"/>
              </a:cxn>
              <a:cxn ang="T172">
                <a:pos x="T100" y="T101"/>
              </a:cxn>
              <a:cxn ang="T173">
                <a:pos x="T102" y="T103"/>
              </a:cxn>
              <a:cxn ang="T174">
                <a:pos x="T104" y="T105"/>
              </a:cxn>
              <a:cxn ang="T175">
                <a:pos x="T106" y="T107"/>
              </a:cxn>
              <a:cxn ang="T176">
                <a:pos x="T108" y="T109"/>
              </a:cxn>
              <a:cxn ang="T177">
                <a:pos x="T110" y="T111"/>
              </a:cxn>
              <a:cxn ang="T178">
                <a:pos x="T112" y="T113"/>
              </a:cxn>
              <a:cxn ang="T179">
                <a:pos x="T114" y="T115"/>
              </a:cxn>
              <a:cxn ang="T180">
                <a:pos x="T116" y="T117"/>
              </a:cxn>
              <a:cxn ang="T181">
                <a:pos x="T118" y="T119"/>
              </a:cxn>
              <a:cxn ang="T182">
                <a:pos x="T120" y="T121"/>
              </a:cxn>
            </a:cxnLst>
            <a:rect l="0" t="0" r="r" b="b"/>
            <a:pathLst>
              <a:path w="634" h="546">
                <a:moveTo>
                  <a:pt x="221" y="236"/>
                </a:moveTo>
                <a:lnTo>
                  <a:pt x="221" y="236"/>
                </a:lnTo>
                <a:cubicBezTo>
                  <a:pt x="103" y="236"/>
                  <a:pt x="103" y="236"/>
                  <a:pt x="103" y="236"/>
                </a:cubicBezTo>
                <a:cubicBezTo>
                  <a:pt x="88" y="236"/>
                  <a:pt x="73" y="250"/>
                  <a:pt x="73" y="250"/>
                </a:cubicBezTo>
                <a:cubicBezTo>
                  <a:pt x="73" y="265"/>
                  <a:pt x="88" y="280"/>
                  <a:pt x="103" y="280"/>
                </a:cubicBezTo>
                <a:cubicBezTo>
                  <a:pt x="221" y="280"/>
                  <a:pt x="221" y="280"/>
                  <a:pt x="221" y="280"/>
                </a:cubicBezTo>
                <a:cubicBezTo>
                  <a:pt x="221" y="280"/>
                  <a:pt x="235" y="265"/>
                  <a:pt x="235" y="250"/>
                </a:cubicBezTo>
                <a:lnTo>
                  <a:pt x="221" y="236"/>
                </a:lnTo>
                <a:close/>
                <a:moveTo>
                  <a:pt x="221" y="398"/>
                </a:moveTo>
                <a:lnTo>
                  <a:pt x="221" y="398"/>
                </a:lnTo>
                <a:cubicBezTo>
                  <a:pt x="103" y="398"/>
                  <a:pt x="103" y="398"/>
                  <a:pt x="103" y="398"/>
                </a:cubicBezTo>
                <a:cubicBezTo>
                  <a:pt x="88" y="398"/>
                  <a:pt x="73" y="398"/>
                  <a:pt x="73" y="412"/>
                </a:cubicBezTo>
                <a:cubicBezTo>
                  <a:pt x="73" y="427"/>
                  <a:pt x="88" y="427"/>
                  <a:pt x="103" y="427"/>
                </a:cubicBezTo>
                <a:cubicBezTo>
                  <a:pt x="221" y="427"/>
                  <a:pt x="221" y="427"/>
                  <a:pt x="221" y="427"/>
                </a:cubicBezTo>
                <a:cubicBezTo>
                  <a:pt x="221" y="427"/>
                  <a:pt x="235" y="427"/>
                  <a:pt x="235" y="412"/>
                </a:cubicBezTo>
                <a:cubicBezTo>
                  <a:pt x="235" y="398"/>
                  <a:pt x="221" y="398"/>
                  <a:pt x="221" y="398"/>
                </a:cubicBezTo>
                <a:close/>
                <a:moveTo>
                  <a:pt x="221" y="309"/>
                </a:moveTo>
                <a:lnTo>
                  <a:pt x="221" y="309"/>
                </a:lnTo>
                <a:cubicBezTo>
                  <a:pt x="103" y="309"/>
                  <a:pt x="103" y="309"/>
                  <a:pt x="103" y="309"/>
                </a:cubicBezTo>
                <a:cubicBezTo>
                  <a:pt x="88" y="309"/>
                  <a:pt x="73" y="324"/>
                  <a:pt x="73" y="339"/>
                </a:cubicBezTo>
                <a:cubicBezTo>
                  <a:pt x="73" y="339"/>
                  <a:pt x="88" y="354"/>
                  <a:pt x="103" y="354"/>
                </a:cubicBezTo>
                <a:cubicBezTo>
                  <a:pt x="221" y="354"/>
                  <a:pt x="221" y="354"/>
                  <a:pt x="221" y="354"/>
                </a:cubicBezTo>
                <a:lnTo>
                  <a:pt x="235" y="339"/>
                </a:lnTo>
                <a:cubicBezTo>
                  <a:pt x="235" y="324"/>
                  <a:pt x="221" y="309"/>
                  <a:pt x="221" y="309"/>
                </a:cubicBezTo>
                <a:close/>
                <a:moveTo>
                  <a:pt x="412" y="221"/>
                </a:moveTo>
                <a:lnTo>
                  <a:pt x="412" y="221"/>
                </a:lnTo>
                <a:cubicBezTo>
                  <a:pt x="353" y="221"/>
                  <a:pt x="294" y="265"/>
                  <a:pt x="294" y="339"/>
                </a:cubicBezTo>
                <a:cubicBezTo>
                  <a:pt x="294" y="398"/>
                  <a:pt x="353" y="457"/>
                  <a:pt x="412" y="457"/>
                </a:cubicBezTo>
                <a:cubicBezTo>
                  <a:pt x="471" y="457"/>
                  <a:pt x="530" y="398"/>
                  <a:pt x="530" y="339"/>
                </a:cubicBezTo>
                <a:cubicBezTo>
                  <a:pt x="530" y="265"/>
                  <a:pt x="471" y="221"/>
                  <a:pt x="412" y="221"/>
                </a:cubicBezTo>
                <a:close/>
                <a:moveTo>
                  <a:pt x="412" y="412"/>
                </a:moveTo>
                <a:lnTo>
                  <a:pt x="412" y="412"/>
                </a:lnTo>
                <a:cubicBezTo>
                  <a:pt x="368" y="412"/>
                  <a:pt x="338" y="383"/>
                  <a:pt x="338" y="339"/>
                </a:cubicBezTo>
                <a:cubicBezTo>
                  <a:pt x="338" y="295"/>
                  <a:pt x="368" y="250"/>
                  <a:pt x="412" y="250"/>
                </a:cubicBezTo>
                <a:cubicBezTo>
                  <a:pt x="456" y="250"/>
                  <a:pt x="485" y="295"/>
                  <a:pt x="485" y="339"/>
                </a:cubicBezTo>
                <a:cubicBezTo>
                  <a:pt x="485" y="383"/>
                  <a:pt x="456" y="412"/>
                  <a:pt x="412" y="412"/>
                </a:cubicBezTo>
                <a:close/>
                <a:moveTo>
                  <a:pt x="544" y="118"/>
                </a:moveTo>
                <a:lnTo>
                  <a:pt x="544" y="118"/>
                </a:lnTo>
                <a:cubicBezTo>
                  <a:pt x="515" y="118"/>
                  <a:pt x="515" y="118"/>
                  <a:pt x="515" y="118"/>
                </a:cubicBezTo>
                <a:cubicBezTo>
                  <a:pt x="294" y="0"/>
                  <a:pt x="294" y="0"/>
                  <a:pt x="294" y="0"/>
                </a:cubicBezTo>
                <a:cubicBezTo>
                  <a:pt x="294" y="0"/>
                  <a:pt x="279" y="0"/>
                  <a:pt x="279" y="15"/>
                </a:cubicBezTo>
                <a:cubicBezTo>
                  <a:pt x="265" y="15"/>
                  <a:pt x="279" y="30"/>
                  <a:pt x="279" y="30"/>
                </a:cubicBezTo>
                <a:cubicBezTo>
                  <a:pt x="426" y="118"/>
                  <a:pt x="426" y="118"/>
                  <a:pt x="426" y="118"/>
                </a:cubicBezTo>
                <a:cubicBezTo>
                  <a:pt x="73" y="118"/>
                  <a:pt x="73" y="118"/>
                  <a:pt x="73" y="118"/>
                </a:cubicBezTo>
                <a:cubicBezTo>
                  <a:pt x="29" y="118"/>
                  <a:pt x="0" y="148"/>
                  <a:pt x="0" y="191"/>
                </a:cubicBezTo>
                <a:cubicBezTo>
                  <a:pt x="0" y="471"/>
                  <a:pt x="0" y="471"/>
                  <a:pt x="0" y="471"/>
                </a:cubicBezTo>
                <a:cubicBezTo>
                  <a:pt x="0" y="516"/>
                  <a:pt x="29" y="545"/>
                  <a:pt x="73" y="545"/>
                </a:cubicBezTo>
                <a:cubicBezTo>
                  <a:pt x="544" y="545"/>
                  <a:pt x="544" y="545"/>
                  <a:pt x="544" y="545"/>
                </a:cubicBezTo>
                <a:cubicBezTo>
                  <a:pt x="588" y="545"/>
                  <a:pt x="633" y="516"/>
                  <a:pt x="633" y="471"/>
                </a:cubicBezTo>
                <a:cubicBezTo>
                  <a:pt x="633" y="191"/>
                  <a:pt x="633" y="191"/>
                  <a:pt x="633" y="191"/>
                </a:cubicBezTo>
                <a:cubicBezTo>
                  <a:pt x="633" y="148"/>
                  <a:pt x="588" y="118"/>
                  <a:pt x="544" y="118"/>
                </a:cubicBezTo>
                <a:close/>
                <a:moveTo>
                  <a:pt x="588" y="471"/>
                </a:moveTo>
                <a:lnTo>
                  <a:pt x="588" y="471"/>
                </a:lnTo>
                <a:cubicBezTo>
                  <a:pt x="588" y="486"/>
                  <a:pt x="574" y="516"/>
                  <a:pt x="544" y="516"/>
                </a:cubicBezTo>
                <a:cubicBezTo>
                  <a:pt x="73" y="516"/>
                  <a:pt x="73" y="516"/>
                  <a:pt x="73" y="516"/>
                </a:cubicBezTo>
                <a:cubicBezTo>
                  <a:pt x="58" y="516"/>
                  <a:pt x="44" y="486"/>
                  <a:pt x="44" y="471"/>
                </a:cubicBezTo>
                <a:cubicBezTo>
                  <a:pt x="44" y="191"/>
                  <a:pt x="44" y="191"/>
                  <a:pt x="44" y="191"/>
                </a:cubicBezTo>
                <a:cubicBezTo>
                  <a:pt x="44" y="177"/>
                  <a:pt x="58" y="162"/>
                  <a:pt x="73" y="162"/>
                </a:cubicBezTo>
                <a:cubicBezTo>
                  <a:pt x="544" y="162"/>
                  <a:pt x="544" y="162"/>
                  <a:pt x="544" y="162"/>
                </a:cubicBezTo>
                <a:cubicBezTo>
                  <a:pt x="574" y="162"/>
                  <a:pt x="588" y="177"/>
                  <a:pt x="588" y="191"/>
                </a:cubicBezTo>
                <a:lnTo>
                  <a:pt x="588" y="47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44" name="Freeform 148">
            <a:extLst>
              <a:ext uri="{FF2B5EF4-FFF2-40B4-BE49-F238E27FC236}">
                <a16:creationId xmlns:a16="http://schemas.microsoft.com/office/drawing/2014/main" id="{319F4022-12F3-4079-82EA-3B1A85A59E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67965" y="4661941"/>
            <a:ext cx="430876" cy="384710"/>
          </a:xfrm>
          <a:custGeom>
            <a:avLst/>
            <a:gdLst>
              <a:gd name="T0" fmla="*/ 195452 w 619"/>
              <a:gd name="T1" fmla="*/ 26858 h 546"/>
              <a:gd name="T2" fmla="*/ 195452 w 619"/>
              <a:gd name="T3" fmla="*/ 26858 h 546"/>
              <a:gd name="T4" fmla="*/ 174293 w 619"/>
              <a:gd name="T5" fmla="*/ 26858 h 546"/>
              <a:gd name="T6" fmla="*/ 168914 w 619"/>
              <a:gd name="T7" fmla="*/ 10888 h 546"/>
              <a:gd name="T8" fmla="*/ 153134 w 619"/>
              <a:gd name="T9" fmla="*/ 0 h 546"/>
              <a:gd name="T10" fmla="*/ 68498 w 619"/>
              <a:gd name="T11" fmla="*/ 0 h 546"/>
              <a:gd name="T12" fmla="*/ 52718 w 619"/>
              <a:gd name="T13" fmla="*/ 10888 h 546"/>
              <a:gd name="T14" fmla="*/ 47339 w 619"/>
              <a:gd name="T15" fmla="*/ 26858 h 546"/>
              <a:gd name="T16" fmla="*/ 26180 w 619"/>
              <a:gd name="T17" fmla="*/ 26858 h 546"/>
              <a:gd name="T18" fmla="*/ 0 w 619"/>
              <a:gd name="T19" fmla="*/ 53352 h 546"/>
              <a:gd name="T20" fmla="*/ 0 w 619"/>
              <a:gd name="T21" fmla="*/ 171307 h 546"/>
              <a:gd name="T22" fmla="*/ 26180 w 619"/>
              <a:gd name="T23" fmla="*/ 197802 h 546"/>
              <a:gd name="T24" fmla="*/ 195452 w 619"/>
              <a:gd name="T25" fmla="*/ 197802 h 546"/>
              <a:gd name="T26" fmla="*/ 221632 w 619"/>
              <a:gd name="T27" fmla="*/ 171307 h 546"/>
              <a:gd name="T28" fmla="*/ 221632 w 619"/>
              <a:gd name="T29" fmla="*/ 53352 h 546"/>
              <a:gd name="T30" fmla="*/ 195452 w 619"/>
              <a:gd name="T31" fmla="*/ 26858 h 546"/>
              <a:gd name="T32" fmla="*/ 211232 w 619"/>
              <a:gd name="T33" fmla="*/ 171307 h 546"/>
              <a:gd name="T34" fmla="*/ 211232 w 619"/>
              <a:gd name="T35" fmla="*/ 171307 h 546"/>
              <a:gd name="T36" fmla="*/ 195452 w 619"/>
              <a:gd name="T37" fmla="*/ 181833 h 546"/>
              <a:gd name="T38" fmla="*/ 26180 w 619"/>
              <a:gd name="T39" fmla="*/ 181833 h 546"/>
              <a:gd name="T40" fmla="*/ 10400 w 619"/>
              <a:gd name="T41" fmla="*/ 171307 h 546"/>
              <a:gd name="T42" fmla="*/ 10400 w 619"/>
              <a:gd name="T43" fmla="*/ 53352 h 546"/>
              <a:gd name="T44" fmla="*/ 26180 w 619"/>
              <a:gd name="T45" fmla="*/ 42827 h 546"/>
              <a:gd name="T46" fmla="*/ 52718 w 619"/>
              <a:gd name="T47" fmla="*/ 42827 h 546"/>
              <a:gd name="T48" fmla="*/ 63477 w 619"/>
              <a:gd name="T49" fmla="*/ 26858 h 546"/>
              <a:gd name="T50" fmla="*/ 73877 w 619"/>
              <a:gd name="T51" fmla="*/ 10888 h 546"/>
              <a:gd name="T52" fmla="*/ 147755 w 619"/>
              <a:gd name="T53" fmla="*/ 10888 h 546"/>
              <a:gd name="T54" fmla="*/ 158155 w 619"/>
              <a:gd name="T55" fmla="*/ 26858 h 546"/>
              <a:gd name="T56" fmla="*/ 168914 w 619"/>
              <a:gd name="T57" fmla="*/ 42827 h 546"/>
              <a:gd name="T58" fmla="*/ 195452 w 619"/>
              <a:gd name="T59" fmla="*/ 42827 h 546"/>
              <a:gd name="T60" fmla="*/ 211232 w 619"/>
              <a:gd name="T61" fmla="*/ 53352 h 546"/>
              <a:gd name="T62" fmla="*/ 211232 w 619"/>
              <a:gd name="T63" fmla="*/ 171307 h 546"/>
              <a:gd name="T64" fmla="*/ 110816 w 619"/>
              <a:gd name="T65" fmla="*/ 53352 h 546"/>
              <a:gd name="T66" fmla="*/ 110816 w 619"/>
              <a:gd name="T67" fmla="*/ 53352 h 546"/>
              <a:gd name="T68" fmla="*/ 52718 w 619"/>
              <a:gd name="T69" fmla="*/ 112511 h 546"/>
              <a:gd name="T70" fmla="*/ 110816 w 619"/>
              <a:gd name="T71" fmla="*/ 171307 h 546"/>
              <a:gd name="T72" fmla="*/ 168914 w 619"/>
              <a:gd name="T73" fmla="*/ 112511 h 546"/>
              <a:gd name="T74" fmla="*/ 110816 w 619"/>
              <a:gd name="T75" fmla="*/ 53352 h 546"/>
              <a:gd name="T76" fmla="*/ 110816 w 619"/>
              <a:gd name="T77" fmla="*/ 154975 h 546"/>
              <a:gd name="T78" fmla="*/ 110816 w 619"/>
              <a:gd name="T79" fmla="*/ 154975 h 546"/>
              <a:gd name="T80" fmla="*/ 68498 w 619"/>
              <a:gd name="T81" fmla="*/ 112511 h 546"/>
              <a:gd name="T82" fmla="*/ 110816 w 619"/>
              <a:gd name="T83" fmla="*/ 69684 h 546"/>
              <a:gd name="T84" fmla="*/ 153134 w 619"/>
              <a:gd name="T85" fmla="*/ 112511 h 546"/>
              <a:gd name="T86" fmla="*/ 110816 w 619"/>
              <a:gd name="T87" fmla="*/ 154975 h 54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</a:gdLst>
            <a:ahLst/>
            <a:cxnLst>
              <a:cxn ang="T88">
                <a:pos x="T0" y="T1"/>
              </a:cxn>
              <a:cxn ang="T89">
                <a:pos x="T2" y="T3"/>
              </a:cxn>
              <a:cxn ang="T90">
                <a:pos x="T4" y="T5"/>
              </a:cxn>
              <a:cxn ang="T91">
                <a:pos x="T6" y="T7"/>
              </a:cxn>
              <a:cxn ang="T92">
                <a:pos x="T8" y="T9"/>
              </a:cxn>
              <a:cxn ang="T93">
                <a:pos x="T10" y="T11"/>
              </a:cxn>
              <a:cxn ang="T94">
                <a:pos x="T12" y="T13"/>
              </a:cxn>
              <a:cxn ang="T95">
                <a:pos x="T14" y="T15"/>
              </a:cxn>
              <a:cxn ang="T96">
                <a:pos x="T16" y="T17"/>
              </a:cxn>
              <a:cxn ang="T97">
                <a:pos x="T18" y="T19"/>
              </a:cxn>
              <a:cxn ang="T98">
                <a:pos x="T20" y="T21"/>
              </a:cxn>
              <a:cxn ang="T99">
                <a:pos x="T22" y="T23"/>
              </a:cxn>
              <a:cxn ang="T100">
                <a:pos x="T24" y="T25"/>
              </a:cxn>
              <a:cxn ang="T101">
                <a:pos x="T26" y="T27"/>
              </a:cxn>
              <a:cxn ang="T102">
                <a:pos x="T28" y="T29"/>
              </a:cxn>
              <a:cxn ang="T103">
                <a:pos x="T30" y="T31"/>
              </a:cxn>
              <a:cxn ang="T104">
                <a:pos x="T32" y="T33"/>
              </a:cxn>
              <a:cxn ang="T105">
                <a:pos x="T34" y="T35"/>
              </a:cxn>
              <a:cxn ang="T106">
                <a:pos x="T36" y="T37"/>
              </a:cxn>
              <a:cxn ang="T107">
                <a:pos x="T38" y="T39"/>
              </a:cxn>
              <a:cxn ang="T108">
                <a:pos x="T40" y="T41"/>
              </a:cxn>
              <a:cxn ang="T109">
                <a:pos x="T42" y="T43"/>
              </a:cxn>
              <a:cxn ang="T110">
                <a:pos x="T44" y="T45"/>
              </a:cxn>
              <a:cxn ang="T111">
                <a:pos x="T46" y="T47"/>
              </a:cxn>
              <a:cxn ang="T112">
                <a:pos x="T48" y="T49"/>
              </a:cxn>
              <a:cxn ang="T113">
                <a:pos x="T50" y="T51"/>
              </a:cxn>
              <a:cxn ang="T114">
                <a:pos x="T52" y="T53"/>
              </a:cxn>
              <a:cxn ang="T115">
                <a:pos x="T54" y="T55"/>
              </a:cxn>
              <a:cxn ang="T116">
                <a:pos x="T56" y="T57"/>
              </a:cxn>
              <a:cxn ang="T117">
                <a:pos x="T58" y="T59"/>
              </a:cxn>
              <a:cxn ang="T118">
                <a:pos x="T60" y="T61"/>
              </a:cxn>
              <a:cxn ang="T119">
                <a:pos x="T62" y="T63"/>
              </a:cxn>
              <a:cxn ang="T120">
                <a:pos x="T64" y="T65"/>
              </a:cxn>
              <a:cxn ang="T121">
                <a:pos x="T66" y="T67"/>
              </a:cxn>
              <a:cxn ang="T122">
                <a:pos x="T68" y="T69"/>
              </a:cxn>
              <a:cxn ang="T123">
                <a:pos x="T70" y="T71"/>
              </a:cxn>
              <a:cxn ang="T124">
                <a:pos x="T72" y="T73"/>
              </a:cxn>
              <a:cxn ang="T125">
                <a:pos x="T74" y="T75"/>
              </a:cxn>
              <a:cxn ang="T126">
                <a:pos x="T76" y="T77"/>
              </a:cxn>
              <a:cxn ang="T127">
                <a:pos x="T78" y="T79"/>
              </a:cxn>
              <a:cxn ang="T128">
                <a:pos x="T80" y="T81"/>
              </a:cxn>
              <a:cxn ang="T129">
                <a:pos x="T82" y="T83"/>
              </a:cxn>
              <a:cxn ang="T130">
                <a:pos x="T84" y="T85"/>
              </a:cxn>
              <a:cxn ang="T131">
                <a:pos x="T86" y="T87"/>
              </a:cxn>
            </a:cxnLst>
            <a:rect l="0" t="0" r="r" b="b"/>
            <a:pathLst>
              <a:path w="619" h="546">
                <a:moveTo>
                  <a:pt x="545" y="74"/>
                </a:moveTo>
                <a:lnTo>
                  <a:pt x="545" y="74"/>
                </a:lnTo>
                <a:cubicBezTo>
                  <a:pt x="486" y="74"/>
                  <a:pt x="486" y="74"/>
                  <a:pt x="486" y="74"/>
                </a:cubicBezTo>
                <a:cubicBezTo>
                  <a:pt x="471" y="30"/>
                  <a:pt x="471" y="30"/>
                  <a:pt x="471" y="30"/>
                </a:cubicBezTo>
                <a:cubicBezTo>
                  <a:pt x="456" y="15"/>
                  <a:pt x="441" y="0"/>
                  <a:pt x="427" y="0"/>
                </a:cubicBezTo>
                <a:cubicBezTo>
                  <a:pt x="191" y="0"/>
                  <a:pt x="191" y="0"/>
                  <a:pt x="191" y="0"/>
                </a:cubicBezTo>
                <a:cubicBezTo>
                  <a:pt x="177" y="0"/>
                  <a:pt x="162" y="15"/>
                  <a:pt x="147" y="30"/>
                </a:cubicBezTo>
                <a:cubicBezTo>
                  <a:pt x="132" y="74"/>
                  <a:pt x="132" y="74"/>
                  <a:pt x="132" y="74"/>
                </a:cubicBezTo>
                <a:cubicBezTo>
                  <a:pt x="73" y="74"/>
                  <a:pt x="73" y="74"/>
                  <a:pt x="73" y="74"/>
                </a:cubicBezTo>
                <a:cubicBezTo>
                  <a:pt x="29" y="74"/>
                  <a:pt x="0" y="104"/>
                  <a:pt x="0" y="147"/>
                </a:cubicBezTo>
                <a:cubicBezTo>
                  <a:pt x="0" y="472"/>
                  <a:pt x="0" y="472"/>
                  <a:pt x="0" y="472"/>
                </a:cubicBezTo>
                <a:cubicBezTo>
                  <a:pt x="0" y="516"/>
                  <a:pt x="29" y="545"/>
                  <a:pt x="73" y="545"/>
                </a:cubicBezTo>
                <a:cubicBezTo>
                  <a:pt x="545" y="545"/>
                  <a:pt x="545" y="545"/>
                  <a:pt x="545" y="545"/>
                </a:cubicBezTo>
                <a:cubicBezTo>
                  <a:pt x="589" y="545"/>
                  <a:pt x="618" y="516"/>
                  <a:pt x="618" y="472"/>
                </a:cubicBezTo>
                <a:cubicBezTo>
                  <a:pt x="618" y="147"/>
                  <a:pt x="618" y="147"/>
                  <a:pt x="618" y="147"/>
                </a:cubicBezTo>
                <a:cubicBezTo>
                  <a:pt x="618" y="104"/>
                  <a:pt x="589" y="74"/>
                  <a:pt x="545" y="74"/>
                </a:cubicBezTo>
                <a:close/>
                <a:moveTo>
                  <a:pt x="589" y="472"/>
                </a:moveTo>
                <a:lnTo>
                  <a:pt x="589" y="472"/>
                </a:lnTo>
                <a:cubicBezTo>
                  <a:pt x="589" y="486"/>
                  <a:pt x="559" y="501"/>
                  <a:pt x="545" y="501"/>
                </a:cubicBezTo>
                <a:cubicBezTo>
                  <a:pt x="73" y="501"/>
                  <a:pt x="73" y="501"/>
                  <a:pt x="73" y="501"/>
                </a:cubicBezTo>
                <a:cubicBezTo>
                  <a:pt x="59" y="501"/>
                  <a:pt x="29" y="486"/>
                  <a:pt x="29" y="472"/>
                </a:cubicBezTo>
                <a:cubicBezTo>
                  <a:pt x="29" y="147"/>
                  <a:pt x="29" y="147"/>
                  <a:pt x="29" y="147"/>
                </a:cubicBezTo>
                <a:cubicBezTo>
                  <a:pt x="29" y="133"/>
                  <a:pt x="59" y="118"/>
                  <a:pt x="73" y="118"/>
                </a:cubicBezTo>
                <a:cubicBezTo>
                  <a:pt x="147" y="118"/>
                  <a:pt x="147" y="118"/>
                  <a:pt x="147" y="118"/>
                </a:cubicBezTo>
                <a:cubicBezTo>
                  <a:pt x="177" y="74"/>
                  <a:pt x="177" y="74"/>
                  <a:pt x="177" y="74"/>
                </a:cubicBezTo>
                <a:cubicBezTo>
                  <a:pt x="191" y="45"/>
                  <a:pt x="191" y="30"/>
                  <a:pt x="206" y="30"/>
                </a:cubicBezTo>
                <a:cubicBezTo>
                  <a:pt x="412" y="30"/>
                  <a:pt x="412" y="30"/>
                  <a:pt x="412" y="30"/>
                </a:cubicBezTo>
                <a:cubicBezTo>
                  <a:pt x="427" y="30"/>
                  <a:pt x="427" y="45"/>
                  <a:pt x="441" y="74"/>
                </a:cubicBezTo>
                <a:cubicBezTo>
                  <a:pt x="471" y="118"/>
                  <a:pt x="471" y="118"/>
                  <a:pt x="471" y="118"/>
                </a:cubicBezTo>
                <a:cubicBezTo>
                  <a:pt x="545" y="118"/>
                  <a:pt x="545" y="118"/>
                  <a:pt x="545" y="118"/>
                </a:cubicBezTo>
                <a:cubicBezTo>
                  <a:pt x="559" y="118"/>
                  <a:pt x="589" y="133"/>
                  <a:pt x="589" y="147"/>
                </a:cubicBezTo>
                <a:lnTo>
                  <a:pt x="589" y="472"/>
                </a:lnTo>
                <a:close/>
                <a:moveTo>
                  <a:pt x="309" y="147"/>
                </a:moveTo>
                <a:lnTo>
                  <a:pt x="309" y="147"/>
                </a:lnTo>
                <a:cubicBezTo>
                  <a:pt x="221" y="147"/>
                  <a:pt x="147" y="221"/>
                  <a:pt x="147" y="310"/>
                </a:cubicBezTo>
                <a:cubicBezTo>
                  <a:pt x="147" y="398"/>
                  <a:pt x="221" y="472"/>
                  <a:pt x="309" y="472"/>
                </a:cubicBezTo>
                <a:cubicBezTo>
                  <a:pt x="398" y="472"/>
                  <a:pt x="471" y="398"/>
                  <a:pt x="471" y="310"/>
                </a:cubicBezTo>
                <a:cubicBezTo>
                  <a:pt x="471" y="221"/>
                  <a:pt x="398" y="147"/>
                  <a:pt x="309" y="147"/>
                </a:cubicBezTo>
                <a:close/>
                <a:moveTo>
                  <a:pt x="309" y="427"/>
                </a:moveTo>
                <a:lnTo>
                  <a:pt x="309" y="427"/>
                </a:lnTo>
                <a:cubicBezTo>
                  <a:pt x="250" y="427"/>
                  <a:pt x="191" y="368"/>
                  <a:pt x="191" y="310"/>
                </a:cubicBezTo>
                <a:cubicBezTo>
                  <a:pt x="191" y="251"/>
                  <a:pt x="250" y="192"/>
                  <a:pt x="309" y="192"/>
                </a:cubicBezTo>
                <a:cubicBezTo>
                  <a:pt x="368" y="192"/>
                  <a:pt x="427" y="251"/>
                  <a:pt x="427" y="310"/>
                </a:cubicBezTo>
                <a:cubicBezTo>
                  <a:pt x="427" y="368"/>
                  <a:pt x="368" y="427"/>
                  <a:pt x="309" y="42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xmlns="" w="9525" cap="flat">
                <a:solidFill>
                  <a:srgbClr val="808080"/>
                </a:solidFill>
                <a:bevel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blurRad="63500" dist="38099" dir="2700000" algn="ctr" rotWithShape="0">
                    <a:srgbClr val="000000">
                      <a:alpha val="74997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>
              <a:latin typeface="Source Sans Pro" panose="020B0503030403020204" pitchFamily="34" charset="0"/>
            </a:endParaRP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5B80A220-E90B-49D8-9081-CC77BF34FBB3}"/>
              </a:ext>
            </a:extLst>
          </p:cNvPr>
          <p:cNvSpPr txBox="1"/>
          <p:nvPr/>
        </p:nvSpPr>
        <p:spPr>
          <a:xfrm>
            <a:off x="1243546" y="4610960"/>
            <a:ext cx="2551830" cy="7435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8" dirty="0">
                <a:solidFill>
                  <a:schemeClr val="bg1">
                    <a:lumMod val="65000"/>
                  </a:schemeClr>
                </a:solidFill>
                <a:latin typeface="Source Sans Pro" panose="020B0503030403020204" pitchFamily="34" charset="0"/>
                <a:ea typeface="Montserrat Light" charset="0"/>
                <a:cs typeface="Montserrat Light" charset="0"/>
              </a:rPr>
              <a:t>A Company Is An Association Or Collection Of Individuals, Whether Natural A Company Is An Association Or Collection Of Individuals, 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DC401B04-497B-4B50-9465-1EA096156661}"/>
              </a:ext>
            </a:extLst>
          </p:cNvPr>
          <p:cNvSpPr txBox="1"/>
          <p:nvPr/>
        </p:nvSpPr>
        <p:spPr>
          <a:xfrm>
            <a:off x="2267731" y="4309279"/>
            <a:ext cx="1553565" cy="338554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r"/>
            <a:r>
              <a:rPr lang="en-US" sz="1600" b="1" dirty="0">
                <a:solidFill>
                  <a:schemeClr val="accent4"/>
                </a:solidFill>
                <a:latin typeface="Source Sans Pro" panose="020B0503030403020204" pitchFamily="34" charset="0"/>
              </a:rPr>
              <a:t>Camera Detail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CA1C8762-8F29-4D45-9ED9-623A8D917934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723DB57D-0B75-4A35-B138-4EA7B7197B95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78E7285E-B934-4425-A0C8-41E564274E2E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Rectangle 56">
            <a:extLst>
              <a:ext uri="{FF2B5EF4-FFF2-40B4-BE49-F238E27FC236}">
                <a16:creationId xmlns:a16="http://schemas.microsoft.com/office/drawing/2014/main" id="{EE33658E-E48C-4C0C-8149-336544DD3D67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8" name="TextBox 36">
            <a:extLst>
              <a:ext uri="{FF2B5EF4-FFF2-40B4-BE49-F238E27FC236}">
                <a16:creationId xmlns:a16="http://schemas.microsoft.com/office/drawing/2014/main" id="{04939D90-EBAE-440B-BA7C-036DCE2E2BF4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9" name="Shape 5412">
            <a:extLst>
              <a:ext uri="{FF2B5EF4-FFF2-40B4-BE49-F238E27FC236}">
                <a16:creationId xmlns:a16="http://schemas.microsoft.com/office/drawing/2014/main" id="{65A9CA3F-9129-4FC1-8685-076133867E59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190FB9F7-E671-4D14-9C28-64A96B9A6A2D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1" name="Shape 5412">
            <a:extLst>
              <a:ext uri="{FF2B5EF4-FFF2-40B4-BE49-F238E27FC236}">
                <a16:creationId xmlns:a16="http://schemas.microsoft.com/office/drawing/2014/main" id="{4D8689B8-BD47-4354-9C5E-074998EAD8A7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95F3BD2B-82F0-4ED9-990D-D18E59F2DFC1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3" name="Shape 5412">
            <a:extLst>
              <a:ext uri="{FF2B5EF4-FFF2-40B4-BE49-F238E27FC236}">
                <a16:creationId xmlns:a16="http://schemas.microsoft.com/office/drawing/2014/main" id="{2E823F34-F98A-4FDA-9F1B-FE691D9CCEBF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9792E832-ADFC-47D7-AE86-5B1782C8564B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25CADCF2-0C58-484E-8076-9A6D2E351D05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44EA48B2-35DA-46E4-BEDE-440310934B84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E30B53EA-57C7-4220-B02C-E046578F5667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6AA301C1-5CC9-407F-9484-074AA46E16F3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26178592"/>
      </p:ext>
    </p:extLst>
  </p:cSld>
  <p:clrMapOvr>
    <a:masterClrMapping/>
  </p:clrMapOvr>
  <p:transition spd="slow">
    <p:wipe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530">
            <a:extLst>
              <a:ext uri="{FF2B5EF4-FFF2-40B4-BE49-F238E27FC236}">
                <a16:creationId xmlns:a16="http://schemas.microsoft.com/office/drawing/2014/main" id="{F58FF351-5F37-4A96-BB2F-6C8A8852B4F1}"/>
              </a:ext>
            </a:extLst>
          </p:cNvPr>
          <p:cNvSpPr>
            <a:spLocks/>
          </p:cNvSpPr>
          <p:nvPr/>
        </p:nvSpPr>
        <p:spPr bwMode="auto">
          <a:xfrm>
            <a:off x="1508708" y="2248393"/>
            <a:ext cx="2603512" cy="946731"/>
          </a:xfrm>
          <a:custGeom>
            <a:avLst/>
            <a:gdLst>
              <a:gd name="T0" fmla="*/ 0 w 473"/>
              <a:gd name="T1" fmla="*/ 0 h 172"/>
              <a:gd name="T2" fmla="*/ 473 w 473"/>
              <a:gd name="T3" fmla="*/ 0 h 172"/>
              <a:gd name="T4" fmla="*/ 473 w 473"/>
              <a:gd name="T5" fmla="*/ 172 h 172"/>
              <a:gd name="T6" fmla="*/ 0 w 473"/>
              <a:gd name="T7" fmla="*/ 172 h 172"/>
              <a:gd name="T8" fmla="*/ 69 w 473"/>
              <a:gd name="T9" fmla="*/ 86 h 172"/>
              <a:gd name="T10" fmla="*/ 0 w 473"/>
              <a:gd name="T11" fmla="*/ 0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473" h="172">
                <a:moveTo>
                  <a:pt x="0" y="0"/>
                </a:moveTo>
                <a:lnTo>
                  <a:pt x="473" y="0"/>
                </a:lnTo>
                <a:lnTo>
                  <a:pt x="473" y="172"/>
                </a:lnTo>
                <a:lnTo>
                  <a:pt x="0" y="172"/>
                </a:lnTo>
                <a:lnTo>
                  <a:pt x="69" y="8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dirty="0"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4" name="Rectangle 531">
            <a:extLst>
              <a:ext uri="{FF2B5EF4-FFF2-40B4-BE49-F238E27FC236}">
                <a16:creationId xmlns:a16="http://schemas.microsoft.com/office/drawing/2014/main" id="{2817EA9A-2C97-48E0-83FE-CF6879C7B5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63491" y="2248393"/>
            <a:ext cx="2609014" cy="946731"/>
          </a:xfrm>
          <a:prstGeom prst="rect">
            <a:avLst/>
          </a:prstGeom>
          <a:solidFill>
            <a:schemeClr val="accent4"/>
          </a:solidFill>
          <a:ln w="0">
            <a:solidFill>
              <a:schemeClr val="accent4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dirty="0"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Freeform 533">
            <a:extLst>
              <a:ext uri="{FF2B5EF4-FFF2-40B4-BE49-F238E27FC236}">
                <a16:creationId xmlns:a16="http://schemas.microsoft.com/office/drawing/2014/main" id="{55A1D649-CC1B-4973-B770-3A74E1569156}"/>
              </a:ext>
            </a:extLst>
          </p:cNvPr>
          <p:cNvSpPr>
            <a:spLocks/>
          </p:cNvSpPr>
          <p:nvPr/>
        </p:nvSpPr>
        <p:spPr bwMode="auto">
          <a:xfrm>
            <a:off x="7882629" y="2248393"/>
            <a:ext cx="489880" cy="489880"/>
          </a:xfrm>
          <a:custGeom>
            <a:avLst/>
            <a:gdLst>
              <a:gd name="T0" fmla="*/ 89 w 89"/>
              <a:gd name="T1" fmla="*/ 0 h 89"/>
              <a:gd name="T2" fmla="*/ 89 w 89"/>
              <a:gd name="T3" fmla="*/ 89 h 89"/>
              <a:gd name="T4" fmla="*/ 16 w 89"/>
              <a:gd name="T5" fmla="*/ 89 h 89"/>
              <a:gd name="T6" fmla="*/ 0 w 89"/>
              <a:gd name="T7" fmla="*/ 65 h 89"/>
              <a:gd name="T8" fmla="*/ 89 w 89"/>
              <a:gd name="T9" fmla="*/ 0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9" h="89">
                <a:moveTo>
                  <a:pt x="89" y="0"/>
                </a:moveTo>
                <a:lnTo>
                  <a:pt x="89" y="89"/>
                </a:lnTo>
                <a:lnTo>
                  <a:pt x="16" y="89"/>
                </a:lnTo>
                <a:lnTo>
                  <a:pt x="0" y="65"/>
                </a:lnTo>
                <a:lnTo>
                  <a:pt x="89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 w="0">
            <a:solidFill>
              <a:schemeClr val="accent4">
                <a:lumMod val="75000"/>
              </a:schemeClr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dirty="0"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6" name="Freeform 534">
            <a:extLst>
              <a:ext uri="{FF2B5EF4-FFF2-40B4-BE49-F238E27FC236}">
                <a16:creationId xmlns:a16="http://schemas.microsoft.com/office/drawing/2014/main" id="{1420E5DD-FA25-4850-920C-1C967EE8BE99}"/>
              </a:ext>
            </a:extLst>
          </p:cNvPr>
          <p:cNvSpPr>
            <a:spLocks/>
          </p:cNvSpPr>
          <p:nvPr/>
        </p:nvSpPr>
        <p:spPr bwMode="auto">
          <a:xfrm>
            <a:off x="3655365" y="2248393"/>
            <a:ext cx="456854" cy="643999"/>
          </a:xfrm>
          <a:custGeom>
            <a:avLst/>
            <a:gdLst>
              <a:gd name="T0" fmla="*/ 83 w 83"/>
              <a:gd name="T1" fmla="*/ 0 h 117"/>
              <a:gd name="T2" fmla="*/ 83 w 83"/>
              <a:gd name="T3" fmla="*/ 117 h 117"/>
              <a:gd name="T4" fmla="*/ 0 w 83"/>
              <a:gd name="T5" fmla="*/ 117 h 117"/>
              <a:gd name="T6" fmla="*/ 0 w 83"/>
              <a:gd name="T7" fmla="*/ 65 h 117"/>
              <a:gd name="T8" fmla="*/ 83 w 83"/>
              <a:gd name="T9" fmla="*/ 0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3" h="117">
                <a:moveTo>
                  <a:pt x="83" y="0"/>
                </a:moveTo>
                <a:lnTo>
                  <a:pt x="83" y="117"/>
                </a:lnTo>
                <a:lnTo>
                  <a:pt x="0" y="117"/>
                </a:lnTo>
                <a:lnTo>
                  <a:pt x="0" y="65"/>
                </a:lnTo>
                <a:lnTo>
                  <a:pt x="83" y="0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dirty="0"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7" name="Freeform 535">
            <a:extLst>
              <a:ext uri="{FF2B5EF4-FFF2-40B4-BE49-F238E27FC236}">
                <a16:creationId xmlns:a16="http://schemas.microsoft.com/office/drawing/2014/main" id="{3E074FA5-043E-423F-8574-D982C75070AA}"/>
              </a:ext>
            </a:extLst>
          </p:cNvPr>
          <p:cNvSpPr>
            <a:spLocks/>
          </p:cNvSpPr>
          <p:nvPr/>
        </p:nvSpPr>
        <p:spPr bwMode="auto">
          <a:xfrm>
            <a:off x="5763491" y="2248393"/>
            <a:ext cx="500888" cy="583450"/>
          </a:xfrm>
          <a:custGeom>
            <a:avLst/>
            <a:gdLst>
              <a:gd name="T0" fmla="*/ 0 w 91"/>
              <a:gd name="T1" fmla="*/ 0 h 106"/>
              <a:gd name="T2" fmla="*/ 91 w 91"/>
              <a:gd name="T3" fmla="*/ 65 h 106"/>
              <a:gd name="T4" fmla="*/ 91 w 91"/>
              <a:gd name="T5" fmla="*/ 106 h 106"/>
              <a:gd name="T6" fmla="*/ 0 w 91"/>
              <a:gd name="T7" fmla="*/ 106 h 106"/>
              <a:gd name="T8" fmla="*/ 0 w 91"/>
              <a:gd name="T9" fmla="*/ 0 h 1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91" h="106">
                <a:moveTo>
                  <a:pt x="0" y="0"/>
                </a:moveTo>
                <a:lnTo>
                  <a:pt x="91" y="65"/>
                </a:lnTo>
                <a:lnTo>
                  <a:pt x="91" y="106"/>
                </a:lnTo>
                <a:lnTo>
                  <a:pt x="0" y="106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 w="0">
            <a:solidFill>
              <a:schemeClr val="accent3">
                <a:lumMod val="75000"/>
              </a:schemeClr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dirty="0"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8" name="Freeform 536">
            <a:extLst>
              <a:ext uri="{FF2B5EF4-FFF2-40B4-BE49-F238E27FC236}">
                <a16:creationId xmlns:a16="http://schemas.microsoft.com/office/drawing/2014/main" id="{680FAE0F-0A1F-48F9-A9C8-CC5F508969DB}"/>
              </a:ext>
            </a:extLst>
          </p:cNvPr>
          <p:cNvSpPr>
            <a:spLocks/>
          </p:cNvSpPr>
          <p:nvPr/>
        </p:nvSpPr>
        <p:spPr bwMode="auto">
          <a:xfrm>
            <a:off x="10023780" y="2248393"/>
            <a:ext cx="467863" cy="577948"/>
          </a:xfrm>
          <a:custGeom>
            <a:avLst/>
            <a:gdLst>
              <a:gd name="T0" fmla="*/ 0 w 85"/>
              <a:gd name="T1" fmla="*/ 0 h 105"/>
              <a:gd name="T2" fmla="*/ 85 w 85"/>
              <a:gd name="T3" fmla="*/ 65 h 105"/>
              <a:gd name="T4" fmla="*/ 85 w 85"/>
              <a:gd name="T5" fmla="*/ 105 h 105"/>
              <a:gd name="T6" fmla="*/ 0 w 85"/>
              <a:gd name="T7" fmla="*/ 105 h 105"/>
              <a:gd name="T8" fmla="*/ 0 w 85"/>
              <a:gd name="T9" fmla="*/ 0 h 1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85" h="105">
                <a:moveTo>
                  <a:pt x="0" y="0"/>
                </a:moveTo>
                <a:lnTo>
                  <a:pt x="85" y="65"/>
                </a:lnTo>
                <a:lnTo>
                  <a:pt x="85" y="105"/>
                </a:lnTo>
                <a:lnTo>
                  <a:pt x="0" y="10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 w="0">
            <a:solidFill>
              <a:schemeClr val="accent5">
                <a:lumMod val="75000"/>
              </a:schemeClr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dirty="0"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9" name="Rectangle 537">
            <a:extLst>
              <a:ext uri="{FF2B5EF4-FFF2-40B4-BE49-F238E27FC236}">
                <a16:creationId xmlns:a16="http://schemas.microsoft.com/office/drawing/2014/main" id="{C27DA1A7-820D-45B5-A09A-00F0668D29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55365" y="2606171"/>
            <a:ext cx="2609014" cy="946731"/>
          </a:xfrm>
          <a:prstGeom prst="rect">
            <a:avLst/>
          </a:prstGeom>
          <a:solidFill>
            <a:schemeClr val="accent3"/>
          </a:solidFill>
          <a:ln w="0">
            <a:solidFill>
              <a:schemeClr val="accent3"/>
            </a:solidFill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dirty="0"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20" name="Rectangle 538">
            <a:extLst>
              <a:ext uri="{FF2B5EF4-FFF2-40B4-BE49-F238E27FC236}">
                <a16:creationId xmlns:a16="http://schemas.microsoft.com/office/drawing/2014/main" id="{E1F454DA-2E2A-4E20-A3CD-77D32B6C99F6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82629" y="2606171"/>
            <a:ext cx="2609014" cy="946731"/>
          </a:xfrm>
          <a:prstGeom prst="rect">
            <a:avLst/>
          </a:prstGeom>
          <a:solidFill>
            <a:schemeClr val="accent3"/>
          </a:solidFill>
          <a:ln w="0">
            <a:noFill/>
            <a:prstDash val="solid"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dirty="0"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FA505CB-4007-48C2-B477-136F6FEFD441}"/>
              </a:ext>
            </a:extLst>
          </p:cNvPr>
          <p:cNvSpPr/>
          <p:nvPr/>
        </p:nvSpPr>
        <p:spPr>
          <a:xfrm>
            <a:off x="3928148" y="2899762"/>
            <a:ext cx="2106555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amet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,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consectetur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adipis</a:t>
            </a:r>
            <a:endParaRPr lang="en-US" sz="1050" b="0" i="0" dirty="0">
              <a:solidFill>
                <a:schemeClr val="bg1"/>
              </a:solidFill>
              <a:effectLst/>
              <a:latin typeface="Source Sans Pro" panose="020B0503030403020204" pitchFamily="34" charset="0"/>
              <a:ea typeface="Open Sans" panose="020B0606030504020204" pitchFamily="34" charset="0"/>
              <a:cs typeface="Segoe UI" panose="020B0502040204020203" pitchFamily="34" charset="0"/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40E9D93E-573F-446B-B80C-BE4223858BA5}"/>
              </a:ext>
            </a:extLst>
          </p:cNvPr>
          <p:cNvSpPr/>
          <p:nvPr/>
        </p:nvSpPr>
        <p:spPr>
          <a:xfrm>
            <a:off x="8161379" y="2899762"/>
            <a:ext cx="2106555" cy="415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amet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,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consectetur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adipis</a:t>
            </a:r>
            <a:endParaRPr lang="en-US" sz="1050" b="0" i="0" dirty="0">
              <a:solidFill>
                <a:schemeClr val="bg1"/>
              </a:solidFill>
              <a:effectLst/>
              <a:latin typeface="Source Sans Pro" panose="020B0503030403020204" pitchFamily="34" charset="0"/>
              <a:ea typeface="Open Sans" panose="020B0606030504020204" pitchFamily="34" charset="0"/>
              <a:cs typeface="Segoe UI" panose="020B0502040204020203" pitchFamily="34" charset="0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4C3B45AC-B266-4915-B1AC-B08F3CE88CE7}"/>
              </a:ext>
            </a:extLst>
          </p:cNvPr>
          <p:cNvSpPr/>
          <p:nvPr/>
        </p:nvSpPr>
        <p:spPr>
          <a:xfrm>
            <a:off x="2026944" y="2442816"/>
            <a:ext cx="1577702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amet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,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consectetur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adipiscing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elit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9F6E0436-08B7-4707-B1AE-01534BAA1503}"/>
              </a:ext>
            </a:extLst>
          </p:cNvPr>
          <p:cNvSpPr/>
          <p:nvPr/>
        </p:nvSpPr>
        <p:spPr>
          <a:xfrm>
            <a:off x="6315098" y="2442817"/>
            <a:ext cx="1562025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amet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,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consectetur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adipiscing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050" b="0" i="0" dirty="0" err="1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elit</a:t>
            </a:r>
            <a:r>
              <a:rPr lang="en-US" sz="1050" b="0" i="0" dirty="0">
                <a:solidFill>
                  <a:schemeClr val="bg1"/>
                </a:solidFill>
                <a:effectLst/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8CADA75-473D-428A-B0F4-4BC95DBBB0F9}"/>
              </a:ext>
            </a:extLst>
          </p:cNvPr>
          <p:cNvSpPr txBox="1"/>
          <p:nvPr/>
        </p:nvSpPr>
        <p:spPr>
          <a:xfrm>
            <a:off x="1413433" y="4162034"/>
            <a:ext cx="18604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accent4"/>
                </a:solidFill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Your Title Here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235DED94-EAE2-4566-A591-CD266E6A4FF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13432" y="4552593"/>
            <a:ext cx="2093880" cy="8947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amet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consectetur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adipiscing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elit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. Nunc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bibendum</a:t>
            </a:r>
            <a:endParaRPr lang="en-US" sz="1200" dirty="0">
              <a:latin typeface="Source Sans Pro" panose="020B0503030403020204" pitchFamily="34" charset="0"/>
              <a:ea typeface="Open Sans" panose="020B0606030504020204" pitchFamily="34" charset="0"/>
              <a:cs typeface="Segoe UI" panose="020B0502040204020203" pitchFamily="34" charset="0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08D0F91D-3D3F-4C5E-AD2E-B01B594701F9}"/>
              </a:ext>
            </a:extLst>
          </p:cNvPr>
          <p:cNvSpPr txBox="1"/>
          <p:nvPr/>
        </p:nvSpPr>
        <p:spPr>
          <a:xfrm>
            <a:off x="3934569" y="4162034"/>
            <a:ext cx="18604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Your Title Here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8AD96F26-8BCE-4191-B6A5-BC563443728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34568" y="4552593"/>
            <a:ext cx="2093880" cy="8947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amet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consectetur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adipiscing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elit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. Nunc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bibendum</a:t>
            </a:r>
            <a:endParaRPr lang="en-US" sz="1200" dirty="0">
              <a:latin typeface="Source Sans Pro" panose="020B0503030403020204" pitchFamily="34" charset="0"/>
              <a:ea typeface="Open Sans" panose="020B0606030504020204" pitchFamily="34" charset="0"/>
              <a:cs typeface="Segoe UI" panose="020B0502040204020203" pitchFamily="34" charset="0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1B388330-B311-4434-8210-584C24B0631E}"/>
              </a:ext>
            </a:extLst>
          </p:cNvPr>
          <p:cNvSpPr txBox="1"/>
          <p:nvPr/>
        </p:nvSpPr>
        <p:spPr>
          <a:xfrm>
            <a:off x="6455705" y="4162034"/>
            <a:ext cx="18604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accent4"/>
                </a:solidFill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Your Title Here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109BB904-AF5D-4137-BA6F-507EFA7D32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455704" y="4552593"/>
            <a:ext cx="2093880" cy="8947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amet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consectetur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adipiscing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elit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. Nunc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bibendum</a:t>
            </a:r>
            <a:endParaRPr lang="en-US" sz="1200" dirty="0">
              <a:latin typeface="Source Sans Pro" panose="020B0503030403020204" pitchFamily="34" charset="0"/>
              <a:ea typeface="Open Sans" panose="020B0606030504020204" pitchFamily="34" charset="0"/>
              <a:cs typeface="Segoe UI" panose="020B0502040204020203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D53788AA-11C8-4528-BDE9-16E5E85DFBB5}"/>
              </a:ext>
            </a:extLst>
          </p:cNvPr>
          <p:cNvSpPr txBox="1"/>
          <p:nvPr/>
        </p:nvSpPr>
        <p:spPr>
          <a:xfrm>
            <a:off x="8976841" y="4162034"/>
            <a:ext cx="18604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Your Title Here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8F989B10-B9AF-4C8A-A30B-0A02A354E74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76840" y="4552593"/>
            <a:ext cx="2093880" cy="8947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1827213" fontAlgn="base">
              <a:spcBef>
                <a:spcPct val="0"/>
              </a:spcBef>
              <a:spcAft>
                <a:spcPct val="0"/>
              </a:spcAft>
              <a:defRPr sz="36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amet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consectetur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adipiscing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elit</a:t>
            </a:r>
            <a:r>
              <a:rPr lang="en-US" sz="1200" dirty="0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. Nunc </a:t>
            </a:r>
            <a:r>
              <a:rPr lang="en-US" sz="1200" dirty="0" err="1">
                <a:latin typeface="Source Sans Pro" panose="020B0503030403020204" pitchFamily="34" charset="0"/>
                <a:ea typeface="Open Sans" panose="020B0606030504020204" pitchFamily="34" charset="0"/>
                <a:cs typeface="Segoe UI" panose="020B0502040204020203" pitchFamily="34" charset="0"/>
              </a:rPr>
              <a:t>bibendum</a:t>
            </a:r>
            <a:endParaRPr lang="en-US" sz="1200" dirty="0">
              <a:latin typeface="Source Sans Pro" panose="020B0503030403020204" pitchFamily="34" charset="0"/>
              <a:ea typeface="Open Sans" panose="020B0606030504020204" pitchFamily="34" charset="0"/>
              <a:cs typeface="Segoe UI" panose="020B0502040204020203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AE8AB349-C18A-4591-BBC3-B8E8BC256631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3C89064-3A4B-4537-8418-9B61D7B77734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6B7233F6-3AAB-445A-A2A1-68C704653C10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40">
            <a:extLst>
              <a:ext uri="{FF2B5EF4-FFF2-40B4-BE49-F238E27FC236}">
                <a16:creationId xmlns:a16="http://schemas.microsoft.com/office/drawing/2014/main" id="{9DCCB4A3-3B67-401C-B3E8-DC7962DC018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3" name="TextBox 36">
            <a:extLst>
              <a:ext uri="{FF2B5EF4-FFF2-40B4-BE49-F238E27FC236}">
                <a16:creationId xmlns:a16="http://schemas.microsoft.com/office/drawing/2014/main" id="{CE7C0858-7E38-476A-ACD8-628B096D4AF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4" name="Shape 5412">
            <a:extLst>
              <a:ext uri="{FF2B5EF4-FFF2-40B4-BE49-F238E27FC236}">
                <a16:creationId xmlns:a16="http://schemas.microsoft.com/office/drawing/2014/main" id="{49C03EA0-D1BD-44E8-83CC-ADCA6A1511EA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7D03945E-E5FE-413B-A473-2002CAEEFE50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6" name="Shape 5412">
            <a:extLst>
              <a:ext uri="{FF2B5EF4-FFF2-40B4-BE49-F238E27FC236}">
                <a16:creationId xmlns:a16="http://schemas.microsoft.com/office/drawing/2014/main" id="{D8113748-3839-402D-81F0-8BE6A9169740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9C6976A-53D7-4BA4-883D-E6CE9F119E93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8" name="Shape 5412">
            <a:extLst>
              <a:ext uri="{FF2B5EF4-FFF2-40B4-BE49-F238E27FC236}">
                <a16:creationId xmlns:a16="http://schemas.microsoft.com/office/drawing/2014/main" id="{A581E3F6-4814-49C7-AA1B-19D818B4C93D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E941CA83-00A3-44DE-A476-3296EF2EDB9F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1F14B44C-8F7B-45C0-A4E1-A2F70AA5DCDB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8A1D8A36-2F8D-4316-92CF-C861A71A8F2D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C9EAC5E4-5DED-4B7F-999E-96B98CACAFB8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2DBE7293-16F2-477E-A018-EF3B10BC87FC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66259645"/>
      </p:ext>
    </p:extLst>
  </p:cSld>
  <p:clrMapOvr>
    <a:masterClrMapping/>
  </p:clrMapOvr>
  <p:transition spd="slow">
    <p:wipe/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TextBox 16">
            <a:extLst>
              <a:ext uri="{FF2B5EF4-FFF2-40B4-BE49-F238E27FC236}">
                <a16:creationId xmlns:a16="http://schemas.microsoft.com/office/drawing/2014/main" id="{FB9D6970-BD64-4973-B49C-06463288C14B}"/>
              </a:ext>
            </a:extLst>
          </p:cNvPr>
          <p:cNvSpPr txBox="1"/>
          <p:nvPr/>
        </p:nvSpPr>
        <p:spPr>
          <a:xfrm>
            <a:off x="3037591" y="2927677"/>
            <a:ext cx="7954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dirty="0">
                <a:latin typeface="Source Sans Pro" panose="020B0503030403020204" pitchFamily="34" charset="0"/>
                <a:cs typeface="Segoe UI" panose="020B0502040204020203" pitchFamily="34" charset="0"/>
              </a:rPr>
              <a:t>124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DE4ED996-80A8-4819-B995-3AF321AF1E14}"/>
              </a:ext>
            </a:extLst>
          </p:cNvPr>
          <p:cNvGrpSpPr/>
          <p:nvPr/>
        </p:nvGrpSpPr>
        <p:grpSpPr>
          <a:xfrm>
            <a:off x="2118472" y="1744772"/>
            <a:ext cx="2891678" cy="3146856"/>
            <a:chOff x="2575155" y="2161934"/>
            <a:chExt cx="1978312" cy="2152891"/>
          </a:xfrm>
        </p:grpSpPr>
        <p:sp>
          <p:nvSpPr>
            <p:cNvPr id="14" name="Oval 13">
              <a:extLst>
                <a:ext uri="{FF2B5EF4-FFF2-40B4-BE49-F238E27FC236}">
                  <a16:creationId xmlns:a16="http://schemas.microsoft.com/office/drawing/2014/main" id="{EFFF2E86-7175-4900-96CD-78343FA7188C}"/>
                </a:ext>
              </a:extLst>
            </p:cNvPr>
            <p:cNvSpPr/>
            <p:nvPr/>
          </p:nvSpPr>
          <p:spPr>
            <a:xfrm>
              <a:off x="2575155" y="2543175"/>
              <a:ext cx="1771650" cy="1771650"/>
            </a:xfrm>
            <a:prstGeom prst="ellipse">
              <a:avLst/>
            </a:prstGeom>
            <a:noFill/>
            <a:ln w="3810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tx1"/>
                </a:solidFill>
                <a:latin typeface="Source Sans Pro" panose="020B0503030403020204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5" name="Oval 14">
              <a:extLst>
                <a:ext uri="{FF2B5EF4-FFF2-40B4-BE49-F238E27FC236}">
                  <a16:creationId xmlns:a16="http://schemas.microsoft.com/office/drawing/2014/main" id="{C26F4695-E711-4557-9E5E-D41CF5A57C9E}"/>
                </a:ext>
              </a:extLst>
            </p:cNvPr>
            <p:cNvSpPr/>
            <p:nvPr/>
          </p:nvSpPr>
          <p:spPr>
            <a:xfrm>
              <a:off x="3734317" y="2161934"/>
              <a:ext cx="819150" cy="819150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>
                <a:solidFill>
                  <a:schemeClr val="tx1"/>
                </a:solidFill>
                <a:latin typeface="Source Sans Pro" panose="020B0503030403020204" pitchFamily="34" charset="0"/>
                <a:cs typeface="Segoe UI" panose="020B0502040204020203" pitchFamily="34" charset="0"/>
              </a:endParaRPr>
            </a:p>
          </p:txBody>
        </p:sp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236C696F-DFF6-4916-9966-BF31BB86AA75}"/>
                </a:ext>
              </a:extLst>
            </p:cNvPr>
            <p:cNvGrpSpPr/>
            <p:nvPr/>
          </p:nvGrpSpPr>
          <p:grpSpPr>
            <a:xfrm>
              <a:off x="3946391" y="2353018"/>
              <a:ext cx="414851" cy="416646"/>
              <a:chOff x="9407009" y="4241842"/>
              <a:chExt cx="345728" cy="347224"/>
            </a:xfrm>
            <a:solidFill>
              <a:schemeClr val="bg1"/>
            </a:solidFill>
          </p:grpSpPr>
          <p:sp>
            <p:nvSpPr>
              <p:cNvPr id="19" name="Freeform 477">
                <a:extLst>
                  <a:ext uri="{FF2B5EF4-FFF2-40B4-BE49-F238E27FC236}">
                    <a16:creationId xmlns:a16="http://schemas.microsoft.com/office/drawing/2014/main" id="{DE867332-E924-4B5F-BD51-0B8F9EB37C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407009" y="4274768"/>
                <a:ext cx="314298" cy="314298"/>
              </a:xfrm>
              <a:custGeom>
                <a:avLst/>
                <a:gdLst>
                  <a:gd name="T0" fmla="*/ 104 w 210"/>
                  <a:gd name="T1" fmla="*/ 0 h 210"/>
                  <a:gd name="T2" fmla="*/ 131 w 210"/>
                  <a:gd name="T3" fmla="*/ 3 h 210"/>
                  <a:gd name="T4" fmla="*/ 153 w 210"/>
                  <a:gd name="T5" fmla="*/ 12 h 210"/>
                  <a:gd name="T6" fmla="*/ 153 w 210"/>
                  <a:gd name="T7" fmla="*/ 15 h 210"/>
                  <a:gd name="T8" fmla="*/ 154 w 210"/>
                  <a:gd name="T9" fmla="*/ 31 h 210"/>
                  <a:gd name="T10" fmla="*/ 146 w 210"/>
                  <a:gd name="T11" fmla="*/ 40 h 210"/>
                  <a:gd name="T12" fmla="*/ 127 w 210"/>
                  <a:gd name="T13" fmla="*/ 31 h 210"/>
                  <a:gd name="T14" fmla="*/ 104 w 210"/>
                  <a:gd name="T15" fmla="*/ 28 h 210"/>
                  <a:gd name="T16" fmla="*/ 81 w 210"/>
                  <a:gd name="T17" fmla="*/ 32 h 210"/>
                  <a:gd name="T18" fmla="*/ 60 w 210"/>
                  <a:gd name="T19" fmla="*/ 42 h 210"/>
                  <a:gd name="T20" fmla="*/ 43 w 210"/>
                  <a:gd name="T21" fmla="*/ 59 h 210"/>
                  <a:gd name="T22" fmla="*/ 32 w 210"/>
                  <a:gd name="T23" fmla="*/ 80 h 210"/>
                  <a:gd name="T24" fmla="*/ 29 w 210"/>
                  <a:gd name="T25" fmla="*/ 105 h 210"/>
                  <a:gd name="T26" fmla="*/ 32 w 210"/>
                  <a:gd name="T27" fmla="*/ 129 h 210"/>
                  <a:gd name="T28" fmla="*/ 43 w 210"/>
                  <a:gd name="T29" fmla="*/ 151 h 210"/>
                  <a:gd name="T30" fmla="*/ 60 w 210"/>
                  <a:gd name="T31" fmla="*/ 167 h 210"/>
                  <a:gd name="T32" fmla="*/ 81 w 210"/>
                  <a:gd name="T33" fmla="*/ 178 h 210"/>
                  <a:gd name="T34" fmla="*/ 106 w 210"/>
                  <a:gd name="T35" fmla="*/ 182 h 210"/>
                  <a:gd name="T36" fmla="*/ 129 w 210"/>
                  <a:gd name="T37" fmla="*/ 178 h 210"/>
                  <a:gd name="T38" fmla="*/ 150 w 210"/>
                  <a:gd name="T39" fmla="*/ 167 h 210"/>
                  <a:gd name="T40" fmla="*/ 167 w 210"/>
                  <a:gd name="T41" fmla="*/ 151 h 210"/>
                  <a:gd name="T42" fmla="*/ 178 w 210"/>
                  <a:gd name="T43" fmla="*/ 129 h 210"/>
                  <a:gd name="T44" fmla="*/ 182 w 210"/>
                  <a:gd name="T45" fmla="*/ 105 h 210"/>
                  <a:gd name="T46" fmla="*/ 179 w 210"/>
                  <a:gd name="T47" fmla="*/ 83 h 210"/>
                  <a:gd name="T48" fmla="*/ 171 w 210"/>
                  <a:gd name="T49" fmla="*/ 65 h 210"/>
                  <a:gd name="T50" fmla="*/ 180 w 210"/>
                  <a:gd name="T51" fmla="*/ 54 h 210"/>
                  <a:gd name="T52" fmla="*/ 193 w 210"/>
                  <a:gd name="T53" fmla="*/ 55 h 210"/>
                  <a:gd name="T54" fmla="*/ 195 w 210"/>
                  <a:gd name="T55" fmla="*/ 55 h 210"/>
                  <a:gd name="T56" fmla="*/ 197 w 210"/>
                  <a:gd name="T57" fmla="*/ 55 h 210"/>
                  <a:gd name="T58" fmla="*/ 207 w 210"/>
                  <a:gd name="T59" fmla="*/ 79 h 210"/>
                  <a:gd name="T60" fmla="*/ 210 w 210"/>
                  <a:gd name="T61" fmla="*/ 105 h 210"/>
                  <a:gd name="T62" fmla="*/ 207 w 210"/>
                  <a:gd name="T63" fmla="*/ 133 h 210"/>
                  <a:gd name="T64" fmla="*/ 196 w 210"/>
                  <a:gd name="T65" fmla="*/ 158 h 210"/>
                  <a:gd name="T66" fmla="*/ 179 w 210"/>
                  <a:gd name="T67" fmla="*/ 180 h 210"/>
                  <a:gd name="T68" fmla="*/ 158 w 210"/>
                  <a:gd name="T69" fmla="*/ 195 h 210"/>
                  <a:gd name="T70" fmla="*/ 133 w 210"/>
                  <a:gd name="T71" fmla="*/ 206 h 210"/>
                  <a:gd name="T72" fmla="*/ 104 w 210"/>
                  <a:gd name="T73" fmla="*/ 210 h 210"/>
                  <a:gd name="T74" fmla="*/ 77 w 210"/>
                  <a:gd name="T75" fmla="*/ 206 h 210"/>
                  <a:gd name="T76" fmla="*/ 52 w 210"/>
                  <a:gd name="T77" fmla="*/ 195 h 210"/>
                  <a:gd name="T78" fmla="*/ 31 w 210"/>
                  <a:gd name="T79" fmla="*/ 180 h 210"/>
                  <a:gd name="T80" fmla="*/ 14 w 210"/>
                  <a:gd name="T81" fmla="*/ 158 h 210"/>
                  <a:gd name="T82" fmla="*/ 4 w 210"/>
                  <a:gd name="T83" fmla="*/ 133 h 210"/>
                  <a:gd name="T84" fmla="*/ 0 w 210"/>
                  <a:gd name="T85" fmla="*/ 105 h 210"/>
                  <a:gd name="T86" fmla="*/ 4 w 210"/>
                  <a:gd name="T87" fmla="*/ 76 h 210"/>
                  <a:gd name="T88" fmla="*/ 14 w 210"/>
                  <a:gd name="T89" fmla="*/ 51 h 210"/>
                  <a:gd name="T90" fmla="*/ 31 w 210"/>
                  <a:gd name="T91" fmla="*/ 31 h 210"/>
                  <a:gd name="T92" fmla="*/ 52 w 210"/>
                  <a:gd name="T93" fmla="*/ 15 h 210"/>
                  <a:gd name="T94" fmla="*/ 77 w 210"/>
                  <a:gd name="T95" fmla="*/ 3 h 210"/>
                  <a:gd name="T96" fmla="*/ 104 w 210"/>
                  <a:gd name="T97" fmla="*/ 0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10" h="210">
                    <a:moveTo>
                      <a:pt x="104" y="0"/>
                    </a:moveTo>
                    <a:lnTo>
                      <a:pt x="131" y="3"/>
                    </a:lnTo>
                    <a:lnTo>
                      <a:pt x="153" y="12"/>
                    </a:lnTo>
                    <a:lnTo>
                      <a:pt x="153" y="15"/>
                    </a:lnTo>
                    <a:lnTo>
                      <a:pt x="154" y="31"/>
                    </a:lnTo>
                    <a:lnTo>
                      <a:pt x="146" y="40"/>
                    </a:lnTo>
                    <a:lnTo>
                      <a:pt x="127" y="31"/>
                    </a:lnTo>
                    <a:lnTo>
                      <a:pt x="104" y="28"/>
                    </a:lnTo>
                    <a:lnTo>
                      <a:pt x="81" y="32"/>
                    </a:lnTo>
                    <a:lnTo>
                      <a:pt x="60" y="42"/>
                    </a:lnTo>
                    <a:lnTo>
                      <a:pt x="43" y="59"/>
                    </a:lnTo>
                    <a:lnTo>
                      <a:pt x="32" y="80"/>
                    </a:lnTo>
                    <a:lnTo>
                      <a:pt x="29" y="105"/>
                    </a:lnTo>
                    <a:lnTo>
                      <a:pt x="32" y="129"/>
                    </a:lnTo>
                    <a:lnTo>
                      <a:pt x="43" y="151"/>
                    </a:lnTo>
                    <a:lnTo>
                      <a:pt x="60" y="167"/>
                    </a:lnTo>
                    <a:lnTo>
                      <a:pt x="81" y="178"/>
                    </a:lnTo>
                    <a:lnTo>
                      <a:pt x="106" y="182"/>
                    </a:lnTo>
                    <a:lnTo>
                      <a:pt x="129" y="178"/>
                    </a:lnTo>
                    <a:lnTo>
                      <a:pt x="150" y="167"/>
                    </a:lnTo>
                    <a:lnTo>
                      <a:pt x="167" y="151"/>
                    </a:lnTo>
                    <a:lnTo>
                      <a:pt x="178" y="129"/>
                    </a:lnTo>
                    <a:lnTo>
                      <a:pt x="182" y="105"/>
                    </a:lnTo>
                    <a:lnTo>
                      <a:pt x="179" y="83"/>
                    </a:lnTo>
                    <a:lnTo>
                      <a:pt x="171" y="65"/>
                    </a:lnTo>
                    <a:lnTo>
                      <a:pt x="180" y="54"/>
                    </a:lnTo>
                    <a:lnTo>
                      <a:pt x="193" y="55"/>
                    </a:lnTo>
                    <a:lnTo>
                      <a:pt x="195" y="55"/>
                    </a:lnTo>
                    <a:lnTo>
                      <a:pt x="197" y="55"/>
                    </a:lnTo>
                    <a:lnTo>
                      <a:pt x="207" y="79"/>
                    </a:lnTo>
                    <a:lnTo>
                      <a:pt x="210" y="105"/>
                    </a:lnTo>
                    <a:lnTo>
                      <a:pt x="207" y="133"/>
                    </a:lnTo>
                    <a:lnTo>
                      <a:pt x="196" y="158"/>
                    </a:lnTo>
                    <a:lnTo>
                      <a:pt x="179" y="180"/>
                    </a:lnTo>
                    <a:lnTo>
                      <a:pt x="158" y="195"/>
                    </a:lnTo>
                    <a:lnTo>
                      <a:pt x="133" y="206"/>
                    </a:lnTo>
                    <a:lnTo>
                      <a:pt x="104" y="210"/>
                    </a:lnTo>
                    <a:lnTo>
                      <a:pt x="77" y="206"/>
                    </a:lnTo>
                    <a:lnTo>
                      <a:pt x="52" y="195"/>
                    </a:lnTo>
                    <a:lnTo>
                      <a:pt x="31" y="180"/>
                    </a:lnTo>
                    <a:lnTo>
                      <a:pt x="14" y="158"/>
                    </a:lnTo>
                    <a:lnTo>
                      <a:pt x="4" y="133"/>
                    </a:lnTo>
                    <a:lnTo>
                      <a:pt x="0" y="105"/>
                    </a:lnTo>
                    <a:lnTo>
                      <a:pt x="4" y="76"/>
                    </a:lnTo>
                    <a:lnTo>
                      <a:pt x="14" y="51"/>
                    </a:lnTo>
                    <a:lnTo>
                      <a:pt x="31" y="31"/>
                    </a:lnTo>
                    <a:lnTo>
                      <a:pt x="52" y="15"/>
                    </a:lnTo>
                    <a:lnTo>
                      <a:pt x="77" y="3"/>
                    </a:lnTo>
                    <a:lnTo>
                      <a:pt x="104" y="0"/>
                    </a:lnTo>
                    <a:close/>
                  </a:path>
                </a:pathLst>
              </a:custGeom>
              <a:grpFill/>
              <a:ln w="1905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600" dirty="0">
                  <a:latin typeface="Source Sans Pro" panose="020B0503030403020204" pitchFamily="34" charset="0"/>
                  <a:cs typeface="Segoe UI" panose="020B0502040204020203" pitchFamily="34" charset="0"/>
                </a:endParaRPr>
              </a:p>
            </p:txBody>
          </p:sp>
          <p:sp>
            <p:nvSpPr>
              <p:cNvPr id="20" name="Freeform 478">
                <a:extLst>
                  <a:ext uri="{FF2B5EF4-FFF2-40B4-BE49-F238E27FC236}">
                    <a16:creationId xmlns:a16="http://schemas.microsoft.com/office/drawing/2014/main" id="{B8026C36-3E59-4F06-A55A-D00D77AE64B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486332" y="4354091"/>
                <a:ext cx="155652" cy="154156"/>
              </a:xfrm>
              <a:custGeom>
                <a:avLst/>
                <a:gdLst>
                  <a:gd name="T0" fmla="*/ 51 w 104"/>
                  <a:gd name="T1" fmla="*/ 0 h 103"/>
                  <a:gd name="T2" fmla="*/ 63 w 104"/>
                  <a:gd name="T3" fmla="*/ 1 h 103"/>
                  <a:gd name="T4" fmla="*/ 74 w 104"/>
                  <a:gd name="T5" fmla="*/ 5 h 103"/>
                  <a:gd name="T6" fmla="*/ 74 w 104"/>
                  <a:gd name="T7" fmla="*/ 5 h 103"/>
                  <a:gd name="T8" fmla="*/ 54 w 104"/>
                  <a:gd name="T9" fmla="*/ 25 h 103"/>
                  <a:gd name="T10" fmla="*/ 51 w 104"/>
                  <a:gd name="T11" fmla="*/ 25 h 103"/>
                  <a:gd name="T12" fmla="*/ 38 w 104"/>
                  <a:gd name="T13" fmla="*/ 29 h 103"/>
                  <a:gd name="T14" fmla="*/ 29 w 104"/>
                  <a:gd name="T15" fmla="*/ 38 h 103"/>
                  <a:gd name="T16" fmla="*/ 25 w 104"/>
                  <a:gd name="T17" fmla="*/ 52 h 103"/>
                  <a:gd name="T18" fmla="*/ 29 w 104"/>
                  <a:gd name="T19" fmla="*/ 65 h 103"/>
                  <a:gd name="T20" fmla="*/ 38 w 104"/>
                  <a:gd name="T21" fmla="*/ 76 h 103"/>
                  <a:gd name="T22" fmla="*/ 51 w 104"/>
                  <a:gd name="T23" fmla="*/ 80 h 103"/>
                  <a:gd name="T24" fmla="*/ 66 w 104"/>
                  <a:gd name="T25" fmla="*/ 76 h 103"/>
                  <a:gd name="T26" fmla="*/ 75 w 104"/>
                  <a:gd name="T27" fmla="*/ 65 h 103"/>
                  <a:gd name="T28" fmla="*/ 79 w 104"/>
                  <a:gd name="T29" fmla="*/ 52 h 103"/>
                  <a:gd name="T30" fmla="*/ 79 w 104"/>
                  <a:gd name="T31" fmla="*/ 50 h 103"/>
                  <a:gd name="T32" fmla="*/ 99 w 104"/>
                  <a:gd name="T33" fmla="*/ 30 h 103"/>
                  <a:gd name="T34" fmla="*/ 99 w 104"/>
                  <a:gd name="T35" fmla="*/ 30 h 103"/>
                  <a:gd name="T36" fmla="*/ 102 w 104"/>
                  <a:gd name="T37" fmla="*/ 40 h 103"/>
                  <a:gd name="T38" fmla="*/ 104 w 104"/>
                  <a:gd name="T39" fmla="*/ 52 h 103"/>
                  <a:gd name="T40" fmla="*/ 101 w 104"/>
                  <a:gd name="T41" fmla="*/ 68 h 103"/>
                  <a:gd name="T42" fmla="*/ 93 w 104"/>
                  <a:gd name="T43" fmla="*/ 82 h 103"/>
                  <a:gd name="T44" fmla="*/ 83 w 104"/>
                  <a:gd name="T45" fmla="*/ 94 h 103"/>
                  <a:gd name="T46" fmla="*/ 68 w 104"/>
                  <a:gd name="T47" fmla="*/ 101 h 103"/>
                  <a:gd name="T48" fmla="*/ 51 w 104"/>
                  <a:gd name="T49" fmla="*/ 103 h 103"/>
                  <a:gd name="T50" fmla="*/ 36 w 104"/>
                  <a:gd name="T51" fmla="*/ 101 h 103"/>
                  <a:gd name="T52" fmla="*/ 21 w 104"/>
                  <a:gd name="T53" fmla="*/ 94 h 103"/>
                  <a:gd name="T54" fmla="*/ 11 w 104"/>
                  <a:gd name="T55" fmla="*/ 82 h 103"/>
                  <a:gd name="T56" fmla="*/ 3 w 104"/>
                  <a:gd name="T57" fmla="*/ 68 h 103"/>
                  <a:gd name="T58" fmla="*/ 0 w 104"/>
                  <a:gd name="T59" fmla="*/ 52 h 103"/>
                  <a:gd name="T60" fmla="*/ 3 w 104"/>
                  <a:gd name="T61" fmla="*/ 35 h 103"/>
                  <a:gd name="T62" fmla="*/ 11 w 104"/>
                  <a:gd name="T63" fmla="*/ 21 h 103"/>
                  <a:gd name="T64" fmla="*/ 21 w 104"/>
                  <a:gd name="T65" fmla="*/ 10 h 103"/>
                  <a:gd name="T66" fmla="*/ 36 w 104"/>
                  <a:gd name="T67" fmla="*/ 2 h 103"/>
                  <a:gd name="T68" fmla="*/ 51 w 104"/>
                  <a:gd name="T69" fmla="*/ 0 h 1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4" h="103">
                    <a:moveTo>
                      <a:pt x="51" y="0"/>
                    </a:moveTo>
                    <a:lnTo>
                      <a:pt x="63" y="1"/>
                    </a:lnTo>
                    <a:lnTo>
                      <a:pt x="74" y="5"/>
                    </a:lnTo>
                    <a:lnTo>
                      <a:pt x="74" y="5"/>
                    </a:lnTo>
                    <a:lnTo>
                      <a:pt x="54" y="25"/>
                    </a:lnTo>
                    <a:lnTo>
                      <a:pt x="51" y="25"/>
                    </a:lnTo>
                    <a:lnTo>
                      <a:pt x="38" y="29"/>
                    </a:lnTo>
                    <a:lnTo>
                      <a:pt x="29" y="38"/>
                    </a:lnTo>
                    <a:lnTo>
                      <a:pt x="25" y="52"/>
                    </a:lnTo>
                    <a:lnTo>
                      <a:pt x="29" y="65"/>
                    </a:lnTo>
                    <a:lnTo>
                      <a:pt x="38" y="76"/>
                    </a:lnTo>
                    <a:lnTo>
                      <a:pt x="51" y="80"/>
                    </a:lnTo>
                    <a:lnTo>
                      <a:pt x="66" y="76"/>
                    </a:lnTo>
                    <a:lnTo>
                      <a:pt x="75" y="65"/>
                    </a:lnTo>
                    <a:lnTo>
                      <a:pt x="79" y="52"/>
                    </a:lnTo>
                    <a:lnTo>
                      <a:pt x="79" y="50"/>
                    </a:lnTo>
                    <a:lnTo>
                      <a:pt x="99" y="30"/>
                    </a:lnTo>
                    <a:lnTo>
                      <a:pt x="99" y="30"/>
                    </a:lnTo>
                    <a:lnTo>
                      <a:pt x="102" y="40"/>
                    </a:lnTo>
                    <a:lnTo>
                      <a:pt x="104" y="52"/>
                    </a:lnTo>
                    <a:lnTo>
                      <a:pt x="101" y="68"/>
                    </a:lnTo>
                    <a:lnTo>
                      <a:pt x="93" y="82"/>
                    </a:lnTo>
                    <a:lnTo>
                      <a:pt x="83" y="94"/>
                    </a:lnTo>
                    <a:lnTo>
                      <a:pt x="68" y="101"/>
                    </a:lnTo>
                    <a:lnTo>
                      <a:pt x="51" y="103"/>
                    </a:lnTo>
                    <a:lnTo>
                      <a:pt x="36" y="101"/>
                    </a:lnTo>
                    <a:lnTo>
                      <a:pt x="21" y="94"/>
                    </a:lnTo>
                    <a:lnTo>
                      <a:pt x="11" y="82"/>
                    </a:lnTo>
                    <a:lnTo>
                      <a:pt x="3" y="68"/>
                    </a:lnTo>
                    <a:lnTo>
                      <a:pt x="0" y="52"/>
                    </a:lnTo>
                    <a:lnTo>
                      <a:pt x="3" y="35"/>
                    </a:lnTo>
                    <a:lnTo>
                      <a:pt x="11" y="21"/>
                    </a:lnTo>
                    <a:lnTo>
                      <a:pt x="21" y="10"/>
                    </a:lnTo>
                    <a:lnTo>
                      <a:pt x="36" y="2"/>
                    </a:lnTo>
                    <a:lnTo>
                      <a:pt x="51" y="0"/>
                    </a:lnTo>
                    <a:close/>
                  </a:path>
                </a:pathLst>
              </a:custGeom>
              <a:grpFill/>
              <a:ln w="1905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600" dirty="0">
                  <a:latin typeface="Source Sans Pro" panose="020B0503030403020204" pitchFamily="34" charset="0"/>
                  <a:cs typeface="Segoe UI" panose="020B0502040204020203" pitchFamily="34" charset="0"/>
                </a:endParaRPr>
              </a:p>
            </p:txBody>
          </p:sp>
          <p:sp>
            <p:nvSpPr>
              <p:cNvPr id="21" name="Freeform 479">
                <a:extLst>
                  <a:ext uri="{FF2B5EF4-FFF2-40B4-BE49-F238E27FC236}">
                    <a16:creationId xmlns:a16="http://schemas.microsoft.com/office/drawing/2014/main" id="{DE32E499-2103-42AD-AF95-4FD1AB6352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79125" y="4241842"/>
                <a:ext cx="173612" cy="175110"/>
              </a:xfrm>
              <a:custGeom>
                <a:avLst/>
                <a:gdLst>
                  <a:gd name="T0" fmla="*/ 81 w 116"/>
                  <a:gd name="T1" fmla="*/ 0 h 117"/>
                  <a:gd name="T2" fmla="*/ 82 w 116"/>
                  <a:gd name="T3" fmla="*/ 0 h 117"/>
                  <a:gd name="T4" fmla="*/ 84 w 116"/>
                  <a:gd name="T5" fmla="*/ 1 h 117"/>
                  <a:gd name="T6" fmla="*/ 85 w 116"/>
                  <a:gd name="T7" fmla="*/ 18 h 117"/>
                  <a:gd name="T8" fmla="*/ 92 w 116"/>
                  <a:gd name="T9" fmla="*/ 13 h 117"/>
                  <a:gd name="T10" fmla="*/ 93 w 116"/>
                  <a:gd name="T11" fmla="*/ 11 h 117"/>
                  <a:gd name="T12" fmla="*/ 95 w 116"/>
                  <a:gd name="T13" fmla="*/ 11 h 117"/>
                  <a:gd name="T14" fmla="*/ 98 w 116"/>
                  <a:gd name="T15" fmla="*/ 11 h 117"/>
                  <a:gd name="T16" fmla="*/ 101 w 116"/>
                  <a:gd name="T17" fmla="*/ 13 h 117"/>
                  <a:gd name="T18" fmla="*/ 105 w 116"/>
                  <a:gd name="T19" fmla="*/ 17 h 117"/>
                  <a:gd name="T20" fmla="*/ 106 w 116"/>
                  <a:gd name="T21" fmla="*/ 18 h 117"/>
                  <a:gd name="T22" fmla="*/ 106 w 116"/>
                  <a:gd name="T23" fmla="*/ 21 h 117"/>
                  <a:gd name="T24" fmla="*/ 106 w 116"/>
                  <a:gd name="T25" fmla="*/ 24 h 117"/>
                  <a:gd name="T26" fmla="*/ 105 w 116"/>
                  <a:gd name="T27" fmla="*/ 26 h 117"/>
                  <a:gd name="T28" fmla="*/ 98 w 116"/>
                  <a:gd name="T29" fmla="*/ 32 h 117"/>
                  <a:gd name="T30" fmla="*/ 114 w 116"/>
                  <a:gd name="T31" fmla="*/ 33 h 117"/>
                  <a:gd name="T32" fmla="*/ 115 w 116"/>
                  <a:gd name="T33" fmla="*/ 34 h 117"/>
                  <a:gd name="T34" fmla="*/ 116 w 116"/>
                  <a:gd name="T35" fmla="*/ 36 h 117"/>
                  <a:gd name="T36" fmla="*/ 115 w 116"/>
                  <a:gd name="T37" fmla="*/ 37 h 117"/>
                  <a:gd name="T38" fmla="*/ 90 w 116"/>
                  <a:gd name="T39" fmla="*/ 62 h 117"/>
                  <a:gd name="T40" fmla="*/ 86 w 116"/>
                  <a:gd name="T41" fmla="*/ 64 h 117"/>
                  <a:gd name="T42" fmla="*/ 82 w 116"/>
                  <a:gd name="T43" fmla="*/ 66 h 117"/>
                  <a:gd name="T44" fmla="*/ 81 w 116"/>
                  <a:gd name="T45" fmla="*/ 66 h 117"/>
                  <a:gd name="T46" fmla="*/ 81 w 116"/>
                  <a:gd name="T47" fmla="*/ 66 h 117"/>
                  <a:gd name="T48" fmla="*/ 65 w 116"/>
                  <a:gd name="T49" fmla="*/ 64 h 117"/>
                  <a:gd name="T50" fmla="*/ 16 w 116"/>
                  <a:gd name="T51" fmla="*/ 114 h 117"/>
                  <a:gd name="T52" fmla="*/ 14 w 116"/>
                  <a:gd name="T53" fmla="*/ 115 h 117"/>
                  <a:gd name="T54" fmla="*/ 12 w 116"/>
                  <a:gd name="T55" fmla="*/ 117 h 117"/>
                  <a:gd name="T56" fmla="*/ 6 w 116"/>
                  <a:gd name="T57" fmla="*/ 117 h 117"/>
                  <a:gd name="T58" fmla="*/ 5 w 116"/>
                  <a:gd name="T59" fmla="*/ 117 h 117"/>
                  <a:gd name="T60" fmla="*/ 3 w 116"/>
                  <a:gd name="T61" fmla="*/ 115 h 117"/>
                  <a:gd name="T62" fmla="*/ 1 w 116"/>
                  <a:gd name="T63" fmla="*/ 114 h 117"/>
                  <a:gd name="T64" fmla="*/ 0 w 116"/>
                  <a:gd name="T65" fmla="*/ 110 h 117"/>
                  <a:gd name="T66" fmla="*/ 1 w 116"/>
                  <a:gd name="T67" fmla="*/ 105 h 117"/>
                  <a:gd name="T68" fmla="*/ 1 w 116"/>
                  <a:gd name="T69" fmla="*/ 104 h 117"/>
                  <a:gd name="T70" fmla="*/ 3 w 116"/>
                  <a:gd name="T71" fmla="*/ 101 h 117"/>
                  <a:gd name="T72" fmla="*/ 9 w 116"/>
                  <a:gd name="T73" fmla="*/ 94 h 117"/>
                  <a:gd name="T74" fmla="*/ 26 w 116"/>
                  <a:gd name="T75" fmla="*/ 79 h 117"/>
                  <a:gd name="T76" fmla="*/ 26 w 116"/>
                  <a:gd name="T77" fmla="*/ 77 h 117"/>
                  <a:gd name="T78" fmla="*/ 43 w 116"/>
                  <a:gd name="T79" fmla="*/ 62 h 117"/>
                  <a:gd name="T80" fmla="*/ 52 w 116"/>
                  <a:gd name="T81" fmla="*/ 51 h 117"/>
                  <a:gd name="T82" fmla="*/ 51 w 116"/>
                  <a:gd name="T83" fmla="*/ 36 h 117"/>
                  <a:gd name="T84" fmla="*/ 51 w 116"/>
                  <a:gd name="T85" fmla="*/ 34 h 117"/>
                  <a:gd name="T86" fmla="*/ 51 w 116"/>
                  <a:gd name="T87" fmla="*/ 32 h 117"/>
                  <a:gd name="T88" fmla="*/ 52 w 116"/>
                  <a:gd name="T89" fmla="*/ 29 h 117"/>
                  <a:gd name="T90" fmla="*/ 54 w 116"/>
                  <a:gd name="T91" fmla="*/ 26 h 117"/>
                  <a:gd name="T92" fmla="*/ 80 w 116"/>
                  <a:gd name="T93" fmla="*/ 0 h 117"/>
                  <a:gd name="T94" fmla="*/ 81 w 116"/>
                  <a:gd name="T95" fmla="*/ 0 h 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</a:cxnLst>
                <a:rect l="0" t="0" r="r" b="b"/>
                <a:pathLst>
                  <a:path w="116" h="117">
                    <a:moveTo>
                      <a:pt x="81" y="0"/>
                    </a:moveTo>
                    <a:lnTo>
                      <a:pt x="82" y="0"/>
                    </a:lnTo>
                    <a:lnTo>
                      <a:pt x="84" y="1"/>
                    </a:lnTo>
                    <a:lnTo>
                      <a:pt x="85" y="18"/>
                    </a:lnTo>
                    <a:lnTo>
                      <a:pt x="92" y="13"/>
                    </a:lnTo>
                    <a:lnTo>
                      <a:pt x="93" y="11"/>
                    </a:lnTo>
                    <a:lnTo>
                      <a:pt x="95" y="11"/>
                    </a:lnTo>
                    <a:lnTo>
                      <a:pt x="98" y="11"/>
                    </a:lnTo>
                    <a:lnTo>
                      <a:pt x="101" y="13"/>
                    </a:lnTo>
                    <a:lnTo>
                      <a:pt x="105" y="17"/>
                    </a:lnTo>
                    <a:lnTo>
                      <a:pt x="106" y="18"/>
                    </a:lnTo>
                    <a:lnTo>
                      <a:pt x="106" y="21"/>
                    </a:lnTo>
                    <a:lnTo>
                      <a:pt x="106" y="24"/>
                    </a:lnTo>
                    <a:lnTo>
                      <a:pt x="105" y="26"/>
                    </a:lnTo>
                    <a:lnTo>
                      <a:pt x="98" y="32"/>
                    </a:lnTo>
                    <a:lnTo>
                      <a:pt x="114" y="33"/>
                    </a:lnTo>
                    <a:lnTo>
                      <a:pt x="115" y="34"/>
                    </a:lnTo>
                    <a:lnTo>
                      <a:pt x="116" y="36"/>
                    </a:lnTo>
                    <a:lnTo>
                      <a:pt x="115" y="37"/>
                    </a:lnTo>
                    <a:lnTo>
                      <a:pt x="90" y="62"/>
                    </a:lnTo>
                    <a:lnTo>
                      <a:pt x="86" y="64"/>
                    </a:lnTo>
                    <a:lnTo>
                      <a:pt x="82" y="66"/>
                    </a:lnTo>
                    <a:lnTo>
                      <a:pt x="81" y="66"/>
                    </a:lnTo>
                    <a:lnTo>
                      <a:pt x="81" y="66"/>
                    </a:lnTo>
                    <a:lnTo>
                      <a:pt x="65" y="64"/>
                    </a:lnTo>
                    <a:lnTo>
                      <a:pt x="16" y="114"/>
                    </a:lnTo>
                    <a:lnTo>
                      <a:pt x="14" y="115"/>
                    </a:lnTo>
                    <a:lnTo>
                      <a:pt x="12" y="117"/>
                    </a:lnTo>
                    <a:lnTo>
                      <a:pt x="6" y="117"/>
                    </a:lnTo>
                    <a:lnTo>
                      <a:pt x="5" y="117"/>
                    </a:lnTo>
                    <a:lnTo>
                      <a:pt x="3" y="115"/>
                    </a:lnTo>
                    <a:lnTo>
                      <a:pt x="1" y="114"/>
                    </a:lnTo>
                    <a:lnTo>
                      <a:pt x="0" y="110"/>
                    </a:lnTo>
                    <a:lnTo>
                      <a:pt x="1" y="105"/>
                    </a:lnTo>
                    <a:lnTo>
                      <a:pt x="1" y="104"/>
                    </a:lnTo>
                    <a:lnTo>
                      <a:pt x="3" y="101"/>
                    </a:lnTo>
                    <a:lnTo>
                      <a:pt x="9" y="94"/>
                    </a:lnTo>
                    <a:lnTo>
                      <a:pt x="26" y="79"/>
                    </a:lnTo>
                    <a:lnTo>
                      <a:pt x="26" y="77"/>
                    </a:lnTo>
                    <a:lnTo>
                      <a:pt x="43" y="62"/>
                    </a:lnTo>
                    <a:lnTo>
                      <a:pt x="52" y="51"/>
                    </a:lnTo>
                    <a:lnTo>
                      <a:pt x="51" y="36"/>
                    </a:lnTo>
                    <a:lnTo>
                      <a:pt x="51" y="34"/>
                    </a:lnTo>
                    <a:lnTo>
                      <a:pt x="51" y="32"/>
                    </a:lnTo>
                    <a:lnTo>
                      <a:pt x="52" y="29"/>
                    </a:lnTo>
                    <a:lnTo>
                      <a:pt x="54" y="26"/>
                    </a:lnTo>
                    <a:lnTo>
                      <a:pt x="80" y="0"/>
                    </a:lnTo>
                    <a:lnTo>
                      <a:pt x="81" y="0"/>
                    </a:lnTo>
                    <a:close/>
                  </a:path>
                </a:pathLst>
              </a:custGeom>
              <a:grpFill/>
              <a:ln w="1905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600" dirty="0">
                  <a:latin typeface="Source Sans Pro" panose="020B0503030403020204" pitchFamily="34" charset="0"/>
                  <a:cs typeface="Segoe UI" panose="020B0502040204020203" pitchFamily="34" charset="0"/>
                </a:endParaRPr>
              </a:p>
            </p:txBody>
          </p:sp>
        </p:grpSp>
      </p:grpSp>
      <p:sp>
        <p:nvSpPr>
          <p:cNvPr id="31" name="Rectangle: Rounded Corners 30">
            <a:extLst>
              <a:ext uri="{FF2B5EF4-FFF2-40B4-BE49-F238E27FC236}">
                <a16:creationId xmlns:a16="http://schemas.microsoft.com/office/drawing/2014/main" id="{352BCDAA-428D-43BF-BA2D-D6471B7A9E5E}"/>
              </a:ext>
            </a:extLst>
          </p:cNvPr>
          <p:cNvSpPr/>
          <p:nvPr/>
        </p:nvSpPr>
        <p:spPr>
          <a:xfrm>
            <a:off x="6729478" y="2487709"/>
            <a:ext cx="819150" cy="819150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 dirty="0">
              <a:solidFill>
                <a:schemeClr val="tx1"/>
              </a:solidFill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82E50ACA-BC40-4693-8CE4-505E83E6CDD1}"/>
              </a:ext>
            </a:extLst>
          </p:cNvPr>
          <p:cNvSpPr/>
          <p:nvPr/>
        </p:nvSpPr>
        <p:spPr>
          <a:xfrm>
            <a:off x="1636569" y="5077196"/>
            <a:ext cx="3564082" cy="9581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ource Sans Pro" panose="020B0503030403020204" pitchFamily="34" charset="0"/>
                <a:cs typeface="Segoe UI" panose="020B0502040204020203" pitchFamily="34" charset="0"/>
              </a:rPr>
              <a:t>A wonderful serenity has taken possession of my entire soul, like these sweet mornings of spring which I taken soul, like these sweet mornings of spring which I taken soul, like</a:t>
            </a:r>
          </a:p>
        </p:txBody>
      </p:sp>
      <p:sp>
        <p:nvSpPr>
          <p:cNvPr id="47" name="Rectangle: Rounded Corners 46">
            <a:extLst>
              <a:ext uri="{FF2B5EF4-FFF2-40B4-BE49-F238E27FC236}">
                <a16:creationId xmlns:a16="http://schemas.microsoft.com/office/drawing/2014/main" id="{40C1D76B-9E94-4C81-8458-6469A87248D7}"/>
              </a:ext>
            </a:extLst>
          </p:cNvPr>
          <p:cNvSpPr/>
          <p:nvPr/>
        </p:nvSpPr>
        <p:spPr>
          <a:xfrm>
            <a:off x="6729478" y="3697874"/>
            <a:ext cx="819150" cy="819150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 dirty="0">
              <a:solidFill>
                <a:schemeClr val="tx1"/>
              </a:solidFill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8" name="Rectangle: Rounded Corners 47">
            <a:extLst>
              <a:ext uri="{FF2B5EF4-FFF2-40B4-BE49-F238E27FC236}">
                <a16:creationId xmlns:a16="http://schemas.microsoft.com/office/drawing/2014/main" id="{641864C5-1DD2-4338-8090-AA0983D74B7B}"/>
              </a:ext>
            </a:extLst>
          </p:cNvPr>
          <p:cNvSpPr/>
          <p:nvPr/>
        </p:nvSpPr>
        <p:spPr>
          <a:xfrm>
            <a:off x="6729478" y="4908039"/>
            <a:ext cx="819150" cy="819150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 dirty="0">
              <a:solidFill>
                <a:schemeClr val="tx1"/>
              </a:solidFill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42437D4F-0355-438C-8EC3-E2F37F8AE8B0}"/>
              </a:ext>
            </a:extLst>
          </p:cNvPr>
          <p:cNvSpPr/>
          <p:nvPr/>
        </p:nvSpPr>
        <p:spPr>
          <a:xfrm>
            <a:off x="7845196" y="2514000"/>
            <a:ext cx="3478392" cy="7365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ource Sans Pro" panose="020B0503030403020204" pitchFamily="34" charset="0"/>
                <a:cs typeface="Segoe UI" panose="020B0502040204020203" pitchFamily="34" charset="0"/>
              </a:rPr>
              <a:t>A wonderful serenity has taken possession of my entire soul, like these sweet mornings of spring which I taken soul, like these sweet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532EF01-8173-4076-9496-95BA807C45B4}"/>
              </a:ext>
            </a:extLst>
          </p:cNvPr>
          <p:cNvSpPr/>
          <p:nvPr/>
        </p:nvSpPr>
        <p:spPr>
          <a:xfrm>
            <a:off x="7845196" y="3666861"/>
            <a:ext cx="3478392" cy="7365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ource Sans Pro" panose="020B0503030403020204" pitchFamily="34" charset="0"/>
                <a:cs typeface="Segoe UI" panose="020B0502040204020203" pitchFamily="34" charset="0"/>
              </a:rPr>
              <a:t>A wonderful serenity has taken possession of my entire soul, like these sweet mornings of spring which I taken soul, like these sweet</a:t>
            </a: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FCD5B113-7B40-46B3-B5C2-09FCE76D9CD0}"/>
              </a:ext>
            </a:extLst>
          </p:cNvPr>
          <p:cNvSpPr/>
          <p:nvPr/>
        </p:nvSpPr>
        <p:spPr>
          <a:xfrm>
            <a:off x="7845196" y="4819722"/>
            <a:ext cx="3478392" cy="7365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ource Sans Pro" panose="020B0503030403020204" pitchFamily="34" charset="0"/>
                <a:cs typeface="Segoe UI" panose="020B0502040204020203" pitchFamily="34" charset="0"/>
              </a:rPr>
              <a:t>A wonderful serenity has taken possession of my entire soul, like these sweet mornings of spring which I taken soul, like these sweet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0DC12F09-9F28-4636-88CF-6915DE6A3028}"/>
              </a:ext>
            </a:extLst>
          </p:cNvPr>
          <p:cNvSpPr txBox="1"/>
          <p:nvPr/>
        </p:nvSpPr>
        <p:spPr>
          <a:xfrm>
            <a:off x="6845896" y="2662912"/>
            <a:ext cx="58541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d-ID" sz="2400" dirty="0">
                <a:solidFill>
                  <a:schemeClr val="bg1"/>
                </a:solidFill>
                <a:latin typeface="Source Sans Pro" panose="020B0503030403020204" pitchFamily="34" charset="0"/>
                <a:cs typeface="Segoe UI" panose="020B0502040204020203" pitchFamily="34" charset="0"/>
              </a:rPr>
              <a:t>01.</a:t>
            </a:r>
            <a:endParaRPr lang="en-US" sz="2400" dirty="0">
              <a:solidFill>
                <a:schemeClr val="bg1"/>
              </a:solidFill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E05536E-E695-4855-AF9A-7DA40FFE8D29}"/>
              </a:ext>
            </a:extLst>
          </p:cNvPr>
          <p:cNvSpPr txBox="1"/>
          <p:nvPr/>
        </p:nvSpPr>
        <p:spPr>
          <a:xfrm>
            <a:off x="6845896" y="3876616"/>
            <a:ext cx="58541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d-ID" sz="2400" dirty="0">
                <a:solidFill>
                  <a:schemeClr val="bg1"/>
                </a:solidFill>
                <a:latin typeface="Source Sans Pro" panose="020B0503030403020204" pitchFamily="34" charset="0"/>
                <a:cs typeface="Segoe UI" panose="020B0502040204020203" pitchFamily="34" charset="0"/>
              </a:rPr>
              <a:t>02.</a:t>
            </a:r>
            <a:endParaRPr lang="en-US" sz="2400" dirty="0">
              <a:solidFill>
                <a:schemeClr val="bg1"/>
              </a:solidFill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836B6ABB-B587-42B2-BDE6-38461567A685}"/>
              </a:ext>
            </a:extLst>
          </p:cNvPr>
          <p:cNvSpPr txBox="1"/>
          <p:nvPr/>
        </p:nvSpPr>
        <p:spPr>
          <a:xfrm>
            <a:off x="6845896" y="5086781"/>
            <a:ext cx="58541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d-ID" sz="2400" dirty="0">
                <a:solidFill>
                  <a:schemeClr val="bg1"/>
                </a:solidFill>
                <a:latin typeface="Source Sans Pro" panose="020B0503030403020204" pitchFamily="34" charset="0"/>
                <a:cs typeface="Segoe UI" panose="020B0502040204020203" pitchFamily="34" charset="0"/>
              </a:rPr>
              <a:t>03.</a:t>
            </a:r>
            <a:endParaRPr lang="en-US" sz="2400" dirty="0">
              <a:solidFill>
                <a:schemeClr val="bg1"/>
              </a:solidFill>
              <a:latin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9D7BD0AB-C7C4-494A-B829-DE3074349317}"/>
              </a:ext>
            </a:extLst>
          </p:cNvPr>
          <p:cNvSpPr/>
          <p:nvPr/>
        </p:nvSpPr>
        <p:spPr>
          <a:xfrm>
            <a:off x="2371663" y="3583888"/>
            <a:ext cx="2053010" cy="7365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2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ource Sans Pro" panose="020B0503030403020204" pitchFamily="34" charset="0"/>
                <a:cs typeface="Segoe UI" panose="020B0502040204020203" pitchFamily="34" charset="0"/>
              </a:rPr>
              <a:t>A wonderful serenity has taken possession of my entire soul, like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06EA220C-F0AB-40B9-BE70-E2240F5E0FEA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66DA838A-0D9C-4967-9A78-E64237708183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07752837-BD3D-462A-B0F5-0993450B4AC4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Rectangle 57">
            <a:extLst>
              <a:ext uri="{FF2B5EF4-FFF2-40B4-BE49-F238E27FC236}">
                <a16:creationId xmlns:a16="http://schemas.microsoft.com/office/drawing/2014/main" id="{64AB97EA-93E4-4F72-9AB9-6D2C6C295113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60" name="TextBox 36">
            <a:extLst>
              <a:ext uri="{FF2B5EF4-FFF2-40B4-BE49-F238E27FC236}">
                <a16:creationId xmlns:a16="http://schemas.microsoft.com/office/drawing/2014/main" id="{2D4497FD-6FAD-456D-8D48-339A93F6311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61" name="Shape 5412">
            <a:extLst>
              <a:ext uri="{FF2B5EF4-FFF2-40B4-BE49-F238E27FC236}">
                <a16:creationId xmlns:a16="http://schemas.microsoft.com/office/drawing/2014/main" id="{F1DD2D38-2529-4A5C-BEDE-02EC5B9D596C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1ED714C3-3A00-456F-9D20-C0D01CCCFD4C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3" name="Shape 5412">
            <a:extLst>
              <a:ext uri="{FF2B5EF4-FFF2-40B4-BE49-F238E27FC236}">
                <a16:creationId xmlns:a16="http://schemas.microsoft.com/office/drawing/2014/main" id="{5DA29479-E8E6-4144-A923-F3137E88CDD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73E78A5B-D701-471C-8F71-DDFED900D81B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5" name="Shape 5412">
            <a:extLst>
              <a:ext uri="{FF2B5EF4-FFF2-40B4-BE49-F238E27FC236}">
                <a16:creationId xmlns:a16="http://schemas.microsoft.com/office/drawing/2014/main" id="{4F5A0B42-7E57-4789-A74B-1DD8390BE9BC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4CF697F7-99AA-47A4-8F3E-C7D6D2983EB2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86A13F59-9CB3-4D76-8D17-91D35D6D8632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453B836D-6DB1-40ED-AC31-BB9F667B26FB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837045F6-0770-4108-B5C7-5A3C177FD2A4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E188A060-6EAC-449A-A5D9-BAB70FF08976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60922360"/>
      </p:ext>
    </p:extLst>
  </p:cSld>
  <p:clrMapOvr>
    <a:masterClrMapping/>
  </p:clrMapOvr>
  <p:transition spd="slow">
    <p:wipe/>
  </p:transition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065AA9CE-38DB-4A4C-BDC3-ED202E028AEA}"/>
              </a:ext>
            </a:extLst>
          </p:cNvPr>
          <p:cNvSpPr/>
          <p:nvPr/>
        </p:nvSpPr>
        <p:spPr>
          <a:xfrm>
            <a:off x="2928266" y="2314984"/>
            <a:ext cx="1486846" cy="1486844"/>
          </a:xfrm>
          <a:prstGeom prst="ellipse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9CC7CFA2-27E9-4BD9-B27D-F86C830CACCD}"/>
              </a:ext>
            </a:extLst>
          </p:cNvPr>
          <p:cNvGrpSpPr/>
          <p:nvPr/>
        </p:nvGrpSpPr>
        <p:grpSpPr>
          <a:xfrm>
            <a:off x="3473963" y="2796482"/>
            <a:ext cx="395453" cy="523848"/>
            <a:chOff x="8235951" y="2905126"/>
            <a:chExt cx="244475" cy="323850"/>
          </a:xfrm>
          <a:solidFill>
            <a:schemeClr val="bg1"/>
          </a:solidFill>
        </p:grpSpPr>
        <p:sp>
          <p:nvSpPr>
            <p:cNvPr id="6" name="Freeform 121">
              <a:extLst>
                <a:ext uri="{FF2B5EF4-FFF2-40B4-BE49-F238E27FC236}">
                  <a16:creationId xmlns:a16="http://schemas.microsoft.com/office/drawing/2014/main" id="{6C36D184-199A-4816-8E2E-3CBFDCBA4C8F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226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7" name="Freeform 122">
              <a:extLst>
                <a:ext uri="{FF2B5EF4-FFF2-40B4-BE49-F238E27FC236}">
                  <a16:creationId xmlns:a16="http://schemas.microsoft.com/office/drawing/2014/main" id="{D3C8F00A-9F82-4E6D-A723-4ED7511CBA37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607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8" name="Freeform 123">
              <a:extLst>
                <a:ext uri="{FF2B5EF4-FFF2-40B4-BE49-F238E27FC236}">
                  <a16:creationId xmlns:a16="http://schemas.microsoft.com/office/drawing/2014/main" id="{B27908A2-D77D-491C-B1AA-088BA55CD6E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940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9" name="Freeform 124">
              <a:extLst>
                <a:ext uri="{FF2B5EF4-FFF2-40B4-BE49-F238E27FC236}">
                  <a16:creationId xmlns:a16="http://schemas.microsoft.com/office/drawing/2014/main" id="{69A42CE8-79B3-4720-9B7A-AF9FEB7CC12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321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10" name="Freeform 125">
              <a:extLst>
                <a:ext uri="{FF2B5EF4-FFF2-40B4-BE49-F238E27FC236}">
                  <a16:creationId xmlns:a16="http://schemas.microsoft.com/office/drawing/2014/main" id="{CF68AA37-E6BF-45A3-9C46-F8090F86B396}"/>
                </a:ext>
              </a:extLst>
            </p:cNvPr>
            <p:cNvSpPr>
              <a:spLocks/>
            </p:cNvSpPr>
            <p:nvPr/>
          </p:nvSpPr>
          <p:spPr bwMode="auto">
            <a:xfrm>
              <a:off x="8235951" y="2916238"/>
              <a:ext cx="244475" cy="312738"/>
            </a:xfrm>
            <a:custGeom>
              <a:avLst/>
              <a:gdLst>
                <a:gd name="T0" fmla="*/ 60 w 65"/>
                <a:gd name="T1" fmla="*/ 0 h 83"/>
                <a:gd name="T2" fmla="*/ 46 w 65"/>
                <a:gd name="T3" fmla="*/ 0 h 83"/>
                <a:gd name="T4" fmla="*/ 46 w 65"/>
                <a:gd name="T5" fmla="*/ 8 h 83"/>
                <a:gd name="T6" fmla="*/ 57 w 65"/>
                <a:gd name="T7" fmla="*/ 8 h 83"/>
                <a:gd name="T8" fmla="*/ 57 w 65"/>
                <a:gd name="T9" fmla="*/ 14 h 83"/>
                <a:gd name="T10" fmla="*/ 57 w 65"/>
                <a:gd name="T11" fmla="*/ 75 h 83"/>
                <a:gd name="T12" fmla="*/ 8 w 65"/>
                <a:gd name="T13" fmla="*/ 75 h 83"/>
                <a:gd name="T14" fmla="*/ 8 w 65"/>
                <a:gd name="T15" fmla="*/ 8 h 83"/>
                <a:gd name="T16" fmla="*/ 19 w 65"/>
                <a:gd name="T17" fmla="*/ 8 h 83"/>
                <a:gd name="T18" fmla="*/ 19 w 65"/>
                <a:gd name="T19" fmla="*/ 0 h 83"/>
                <a:gd name="T20" fmla="*/ 5 w 65"/>
                <a:gd name="T21" fmla="*/ 0 h 83"/>
                <a:gd name="T22" fmla="*/ 0 w 65"/>
                <a:gd name="T23" fmla="*/ 4 h 83"/>
                <a:gd name="T24" fmla="*/ 0 w 65"/>
                <a:gd name="T25" fmla="*/ 79 h 83"/>
                <a:gd name="T26" fmla="*/ 5 w 65"/>
                <a:gd name="T27" fmla="*/ 83 h 83"/>
                <a:gd name="T28" fmla="*/ 60 w 65"/>
                <a:gd name="T29" fmla="*/ 83 h 83"/>
                <a:gd name="T30" fmla="*/ 65 w 65"/>
                <a:gd name="T31" fmla="*/ 79 h 83"/>
                <a:gd name="T32" fmla="*/ 65 w 65"/>
                <a:gd name="T33" fmla="*/ 4 h 83"/>
                <a:gd name="T34" fmla="*/ 60 w 65"/>
                <a:gd name="T35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83">
                  <a:moveTo>
                    <a:pt x="60" y="0"/>
                  </a:moveTo>
                  <a:cubicBezTo>
                    <a:pt x="46" y="0"/>
                    <a:pt x="46" y="0"/>
                    <a:pt x="46" y="0"/>
                  </a:cubicBezTo>
                  <a:cubicBezTo>
                    <a:pt x="46" y="8"/>
                    <a:pt x="46" y="8"/>
                    <a:pt x="46" y="8"/>
                  </a:cubicBezTo>
                  <a:cubicBezTo>
                    <a:pt x="57" y="8"/>
                    <a:pt x="57" y="8"/>
                    <a:pt x="57" y="8"/>
                  </a:cubicBezTo>
                  <a:cubicBezTo>
                    <a:pt x="57" y="14"/>
                    <a:pt x="57" y="14"/>
                    <a:pt x="57" y="14"/>
                  </a:cubicBezTo>
                  <a:cubicBezTo>
                    <a:pt x="57" y="75"/>
                    <a:pt x="57" y="75"/>
                    <a:pt x="57" y="75"/>
                  </a:cubicBezTo>
                  <a:cubicBezTo>
                    <a:pt x="8" y="75"/>
                    <a:pt x="8" y="75"/>
                    <a:pt x="8" y="75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0" y="81"/>
                    <a:pt x="2" y="83"/>
                    <a:pt x="5" y="83"/>
                  </a:cubicBezTo>
                  <a:cubicBezTo>
                    <a:pt x="60" y="83"/>
                    <a:pt x="60" y="83"/>
                    <a:pt x="60" y="83"/>
                  </a:cubicBezTo>
                  <a:cubicBezTo>
                    <a:pt x="63" y="83"/>
                    <a:pt x="65" y="81"/>
                    <a:pt x="65" y="79"/>
                  </a:cubicBezTo>
                  <a:cubicBezTo>
                    <a:pt x="65" y="4"/>
                    <a:pt x="65" y="4"/>
                    <a:pt x="65" y="4"/>
                  </a:cubicBezTo>
                  <a:cubicBezTo>
                    <a:pt x="65" y="2"/>
                    <a:pt x="63" y="0"/>
                    <a:pt x="6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11" name="Freeform 126">
              <a:extLst>
                <a:ext uri="{FF2B5EF4-FFF2-40B4-BE49-F238E27FC236}">
                  <a16:creationId xmlns:a16="http://schemas.microsoft.com/office/drawing/2014/main" id="{E0FF43AC-A8AE-4F09-BC98-04065810EA99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9613" y="2924176"/>
              <a:ext cx="55563" cy="22225"/>
            </a:xfrm>
            <a:custGeom>
              <a:avLst/>
              <a:gdLst>
                <a:gd name="T0" fmla="*/ 15 w 15"/>
                <a:gd name="T1" fmla="*/ 1 h 6"/>
                <a:gd name="T2" fmla="*/ 15 w 15"/>
                <a:gd name="T3" fmla="*/ 0 h 6"/>
                <a:gd name="T4" fmla="*/ 14 w 15"/>
                <a:gd name="T5" fmla="*/ 0 h 6"/>
                <a:gd name="T6" fmla="*/ 1 w 15"/>
                <a:gd name="T7" fmla="*/ 0 h 6"/>
                <a:gd name="T8" fmla="*/ 0 w 15"/>
                <a:gd name="T9" fmla="*/ 0 h 6"/>
                <a:gd name="T10" fmla="*/ 0 w 15"/>
                <a:gd name="T11" fmla="*/ 1 h 6"/>
                <a:gd name="T12" fmla="*/ 0 w 15"/>
                <a:gd name="T13" fmla="*/ 6 h 6"/>
                <a:gd name="T14" fmla="*/ 15 w 15"/>
                <a:gd name="T15" fmla="*/ 6 h 6"/>
                <a:gd name="T16" fmla="*/ 15 w 15"/>
                <a:gd name="T17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6">
                  <a:moveTo>
                    <a:pt x="15" y="1"/>
                  </a:moveTo>
                  <a:cubicBezTo>
                    <a:pt x="15" y="1"/>
                    <a:pt x="15" y="0"/>
                    <a:pt x="15" y="0"/>
                  </a:cubicBezTo>
                  <a:cubicBezTo>
                    <a:pt x="15" y="0"/>
                    <a:pt x="14" y="0"/>
                    <a:pt x="14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ubicBezTo>
                    <a:pt x="0" y="0"/>
                    <a:pt x="0" y="1"/>
                    <a:pt x="0" y="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5" y="6"/>
                    <a:pt x="15" y="6"/>
                    <a:pt x="15" y="6"/>
                  </a:cubicBezTo>
                  <a:lnTo>
                    <a:pt x="1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12" name="Freeform 127">
              <a:extLst>
                <a:ext uri="{FF2B5EF4-FFF2-40B4-BE49-F238E27FC236}">
                  <a16:creationId xmlns:a16="http://schemas.microsoft.com/office/drawing/2014/main" id="{6215047B-C5BD-4C80-A307-ED0708667B6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3" y="2905126"/>
              <a:ext cx="93663" cy="60325"/>
            </a:xfrm>
            <a:custGeom>
              <a:avLst/>
              <a:gdLst>
                <a:gd name="T0" fmla="*/ 4 w 25"/>
                <a:gd name="T1" fmla="*/ 16 h 16"/>
                <a:gd name="T2" fmla="*/ 21 w 25"/>
                <a:gd name="T3" fmla="*/ 16 h 16"/>
                <a:gd name="T4" fmla="*/ 24 w 25"/>
                <a:gd name="T5" fmla="*/ 15 h 16"/>
                <a:gd name="T6" fmla="*/ 25 w 25"/>
                <a:gd name="T7" fmla="*/ 13 h 16"/>
                <a:gd name="T8" fmla="*/ 25 w 25"/>
                <a:gd name="T9" fmla="*/ 2 h 16"/>
                <a:gd name="T10" fmla="*/ 24 w 25"/>
                <a:gd name="T11" fmla="*/ 1 h 16"/>
                <a:gd name="T12" fmla="*/ 21 w 25"/>
                <a:gd name="T13" fmla="*/ 0 h 16"/>
                <a:gd name="T14" fmla="*/ 4 w 25"/>
                <a:gd name="T15" fmla="*/ 0 h 16"/>
                <a:gd name="T16" fmla="*/ 1 w 25"/>
                <a:gd name="T17" fmla="*/ 1 h 16"/>
                <a:gd name="T18" fmla="*/ 0 w 25"/>
                <a:gd name="T19" fmla="*/ 2 h 16"/>
                <a:gd name="T20" fmla="*/ 0 w 25"/>
                <a:gd name="T21" fmla="*/ 13 h 16"/>
                <a:gd name="T22" fmla="*/ 1 w 25"/>
                <a:gd name="T23" fmla="*/ 15 h 16"/>
                <a:gd name="T24" fmla="*/ 4 w 25"/>
                <a:gd name="T25" fmla="*/ 16 h 16"/>
                <a:gd name="T26" fmla="*/ 3 w 25"/>
                <a:gd name="T27" fmla="*/ 6 h 16"/>
                <a:gd name="T28" fmla="*/ 4 w 25"/>
                <a:gd name="T29" fmla="*/ 4 h 16"/>
                <a:gd name="T30" fmla="*/ 4 w 25"/>
                <a:gd name="T31" fmla="*/ 4 h 16"/>
                <a:gd name="T32" fmla="*/ 6 w 25"/>
                <a:gd name="T33" fmla="*/ 3 h 16"/>
                <a:gd name="T34" fmla="*/ 19 w 25"/>
                <a:gd name="T35" fmla="*/ 3 h 16"/>
                <a:gd name="T36" fmla="*/ 21 w 25"/>
                <a:gd name="T37" fmla="*/ 4 h 16"/>
                <a:gd name="T38" fmla="*/ 21 w 25"/>
                <a:gd name="T39" fmla="*/ 4 h 16"/>
                <a:gd name="T40" fmla="*/ 22 w 25"/>
                <a:gd name="T41" fmla="*/ 6 h 16"/>
                <a:gd name="T42" fmla="*/ 22 w 25"/>
                <a:gd name="T43" fmla="*/ 9 h 16"/>
                <a:gd name="T44" fmla="*/ 21 w 25"/>
                <a:gd name="T45" fmla="*/ 11 h 16"/>
                <a:gd name="T46" fmla="*/ 19 w 25"/>
                <a:gd name="T47" fmla="*/ 12 h 16"/>
                <a:gd name="T48" fmla="*/ 6 w 25"/>
                <a:gd name="T49" fmla="*/ 12 h 16"/>
                <a:gd name="T50" fmla="*/ 4 w 25"/>
                <a:gd name="T51" fmla="*/ 11 h 16"/>
                <a:gd name="T52" fmla="*/ 3 w 25"/>
                <a:gd name="T53" fmla="*/ 9 h 16"/>
                <a:gd name="T54" fmla="*/ 3 w 25"/>
                <a:gd name="T55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5" h="16">
                  <a:moveTo>
                    <a:pt x="4" y="16"/>
                  </a:moveTo>
                  <a:cubicBezTo>
                    <a:pt x="21" y="16"/>
                    <a:pt x="21" y="16"/>
                    <a:pt x="21" y="16"/>
                  </a:cubicBezTo>
                  <a:cubicBezTo>
                    <a:pt x="22" y="16"/>
                    <a:pt x="23" y="16"/>
                    <a:pt x="24" y="15"/>
                  </a:cubicBezTo>
                  <a:cubicBezTo>
                    <a:pt x="24" y="15"/>
                    <a:pt x="25" y="14"/>
                    <a:pt x="25" y="13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4" y="1"/>
                    <a:pt x="24" y="1"/>
                  </a:cubicBezTo>
                  <a:cubicBezTo>
                    <a:pt x="23" y="0"/>
                    <a:pt x="22" y="0"/>
                    <a:pt x="2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3" y="0"/>
                    <a:pt x="2" y="0"/>
                    <a:pt x="1" y="1"/>
                  </a:cubicBezTo>
                  <a:cubicBezTo>
                    <a:pt x="1" y="1"/>
                    <a:pt x="0" y="2"/>
                    <a:pt x="0" y="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4"/>
                    <a:pt x="1" y="15"/>
                    <a:pt x="1" y="15"/>
                  </a:cubicBezTo>
                  <a:cubicBezTo>
                    <a:pt x="2" y="16"/>
                    <a:pt x="3" y="16"/>
                    <a:pt x="4" y="16"/>
                  </a:cubicBezTo>
                  <a:close/>
                  <a:moveTo>
                    <a:pt x="3" y="6"/>
                  </a:moveTo>
                  <a:cubicBezTo>
                    <a:pt x="3" y="5"/>
                    <a:pt x="3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5" y="4"/>
                    <a:pt x="5" y="3"/>
                    <a:pt x="6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3"/>
                    <a:pt x="20" y="4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2" y="5"/>
                    <a:pt x="22" y="6"/>
                  </a:cubicBezTo>
                  <a:cubicBezTo>
                    <a:pt x="22" y="9"/>
                    <a:pt x="22" y="9"/>
                    <a:pt x="22" y="9"/>
                  </a:cubicBezTo>
                  <a:cubicBezTo>
                    <a:pt x="22" y="10"/>
                    <a:pt x="21" y="11"/>
                    <a:pt x="21" y="11"/>
                  </a:cubicBezTo>
                  <a:cubicBezTo>
                    <a:pt x="20" y="12"/>
                    <a:pt x="20" y="12"/>
                    <a:pt x="19" y="12"/>
                  </a:cubicBezTo>
                  <a:cubicBezTo>
                    <a:pt x="6" y="12"/>
                    <a:pt x="6" y="12"/>
                    <a:pt x="6" y="12"/>
                  </a:cubicBezTo>
                  <a:cubicBezTo>
                    <a:pt x="5" y="12"/>
                    <a:pt x="5" y="12"/>
                    <a:pt x="4" y="11"/>
                  </a:cubicBezTo>
                  <a:cubicBezTo>
                    <a:pt x="4" y="11"/>
                    <a:pt x="3" y="10"/>
                    <a:pt x="3" y="9"/>
                  </a:cubicBezTo>
                  <a:lnTo>
                    <a:pt x="3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13" name="Freeform 128">
              <a:extLst>
                <a:ext uri="{FF2B5EF4-FFF2-40B4-BE49-F238E27FC236}">
                  <a16:creationId xmlns:a16="http://schemas.microsoft.com/office/drawing/2014/main" id="{7FFD9D56-A0A6-49F9-9DA3-96144D8A906D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65476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2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2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16" name="Oval 15">
            <a:extLst>
              <a:ext uri="{FF2B5EF4-FFF2-40B4-BE49-F238E27FC236}">
                <a16:creationId xmlns:a16="http://schemas.microsoft.com/office/drawing/2014/main" id="{D5A1E32B-35D0-437A-8BEA-D70AEB25D00A}"/>
              </a:ext>
            </a:extLst>
          </p:cNvPr>
          <p:cNvSpPr/>
          <p:nvPr/>
        </p:nvSpPr>
        <p:spPr>
          <a:xfrm>
            <a:off x="3893004" y="3102060"/>
            <a:ext cx="1044218" cy="1044216"/>
          </a:xfrm>
          <a:prstGeom prst="ellipse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30AAD1E0-DE08-483F-9F8D-BCC690585A25}"/>
              </a:ext>
            </a:extLst>
          </p:cNvPr>
          <p:cNvGrpSpPr/>
          <p:nvPr/>
        </p:nvGrpSpPr>
        <p:grpSpPr>
          <a:xfrm>
            <a:off x="4276249" y="3440217"/>
            <a:ext cx="277728" cy="367900"/>
            <a:chOff x="8235951" y="2905126"/>
            <a:chExt cx="244475" cy="323850"/>
          </a:xfrm>
          <a:solidFill>
            <a:schemeClr val="bg1"/>
          </a:solidFill>
        </p:grpSpPr>
        <p:sp>
          <p:nvSpPr>
            <p:cNvPr id="18" name="Freeform 121">
              <a:extLst>
                <a:ext uri="{FF2B5EF4-FFF2-40B4-BE49-F238E27FC236}">
                  <a16:creationId xmlns:a16="http://schemas.microsoft.com/office/drawing/2014/main" id="{7534DD7E-BA3A-4C4F-81AD-7690175B51A8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226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19" name="Freeform 122">
              <a:extLst>
                <a:ext uri="{FF2B5EF4-FFF2-40B4-BE49-F238E27FC236}">
                  <a16:creationId xmlns:a16="http://schemas.microsoft.com/office/drawing/2014/main" id="{28172B03-E6A9-4A0F-9BCE-C4A6B1FBA779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607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0" name="Freeform 123">
              <a:extLst>
                <a:ext uri="{FF2B5EF4-FFF2-40B4-BE49-F238E27FC236}">
                  <a16:creationId xmlns:a16="http://schemas.microsoft.com/office/drawing/2014/main" id="{3BDC6204-9F9C-4322-B70F-6695AE5E1E64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940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1" name="Freeform 124">
              <a:extLst>
                <a:ext uri="{FF2B5EF4-FFF2-40B4-BE49-F238E27FC236}">
                  <a16:creationId xmlns:a16="http://schemas.microsoft.com/office/drawing/2014/main" id="{C82E99B9-71BC-43E3-88B5-7CCE5F837E2F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321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2" name="Freeform 125">
              <a:extLst>
                <a:ext uri="{FF2B5EF4-FFF2-40B4-BE49-F238E27FC236}">
                  <a16:creationId xmlns:a16="http://schemas.microsoft.com/office/drawing/2014/main" id="{A91EDEBC-B868-4162-ABF9-B5F59EA2F1CD}"/>
                </a:ext>
              </a:extLst>
            </p:cNvPr>
            <p:cNvSpPr>
              <a:spLocks/>
            </p:cNvSpPr>
            <p:nvPr/>
          </p:nvSpPr>
          <p:spPr bwMode="auto">
            <a:xfrm>
              <a:off x="8235951" y="2916238"/>
              <a:ext cx="244475" cy="312738"/>
            </a:xfrm>
            <a:custGeom>
              <a:avLst/>
              <a:gdLst>
                <a:gd name="T0" fmla="*/ 60 w 65"/>
                <a:gd name="T1" fmla="*/ 0 h 83"/>
                <a:gd name="T2" fmla="*/ 46 w 65"/>
                <a:gd name="T3" fmla="*/ 0 h 83"/>
                <a:gd name="T4" fmla="*/ 46 w 65"/>
                <a:gd name="T5" fmla="*/ 8 h 83"/>
                <a:gd name="T6" fmla="*/ 57 w 65"/>
                <a:gd name="T7" fmla="*/ 8 h 83"/>
                <a:gd name="T8" fmla="*/ 57 w 65"/>
                <a:gd name="T9" fmla="*/ 14 h 83"/>
                <a:gd name="T10" fmla="*/ 57 w 65"/>
                <a:gd name="T11" fmla="*/ 75 h 83"/>
                <a:gd name="T12" fmla="*/ 8 w 65"/>
                <a:gd name="T13" fmla="*/ 75 h 83"/>
                <a:gd name="T14" fmla="*/ 8 w 65"/>
                <a:gd name="T15" fmla="*/ 8 h 83"/>
                <a:gd name="T16" fmla="*/ 19 w 65"/>
                <a:gd name="T17" fmla="*/ 8 h 83"/>
                <a:gd name="T18" fmla="*/ 19 w 65"/>
                <a:gd name="T19" fmla="*/ 0 h 83"/>
                <a:gd name="T20" fmla="*/ 5 w 65"/>
                <a:gd name="T21" fmla="*/ 0 h 83"/>
                <a:gd name="T22" fmla="*/ 0 w 65"/>
                <a:gd name="T23" fmla="*/ 4 h 83"/>
                <a:gd name="T24" fmla="*/ 0 w 65"/>
                <a:gd name="T25" fmla="*/ 79 h 83"/>
                <a:gd name="T26" fmla="*/ 5 w 65"/>
                <a:gd name="T27" fmla="*/ 83 h 83"/>
                <a:gd name="T28" fmla="*/ 60 w 65"/>
                <a:gd name="T29" fmla="*/ 83 h 83"/>
                <a:gd name="T30" fmla="*/ 65 w 65"/>
                <a:gd name="T31" fmla="*/ 79 h 83"/>
                <a:gd name="T32" fmla="*/ 65 w 65"/>
                <a:gd name="T33" fmla="*/ 4 h 83"/>
                <a:gd name="T34" fmla="*/ 60 w 65"/>
                <a:gd name="T35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83">
                  <a:moveTo>
                    <a:pt x="60" y="0"/>
                  </a:moveTo>
                  <a:cubicBezTo>
                    <a:pt x="46" y="0"/>
                    <a:pt x="46" y="0"/>
                    <a:pt x="46" y="0"/>
                  </a:cubicBezTo>
                  <a:cubicBezTo>
                    <a:pt x="46" y="8"/>
                    <a:pt x="46" y="8"/>
                    <a:pt x="46" y="8"/>
                  </a:cubicBezTo>
                  <a:cubicBezTo>
                    <a:pt x="57" y="8"/>
                    <a:pt x="57" y="8"/>
                    <a:pt x="57" y="8"/>
                  </a:cubicBezTo>
                  <a:cubicBezTo>
                    <a:pt x="57" y="14"/>
                    <a:pt x="57" y="14"/>
                    <a:pt x="57" y="14"/>
                  </a:cubicBezTo>
                  <a:cubicBezTo>
                    <a:pt x="57" y="75"/>
                    <a:pt x="57" y="75"/>
                    <a:pt x="57" y="75"/>
                  </a:cubicBezTo>
                  <a:cubicBezTo>
                    <a:pt x="8" y="75"/>
                    <a:pt x="8" y="75"/>
                    <a:pt x="8" y="75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0" y="81"/>
                    <a:pt x="2" y="83"/>
                    <a:pt x="5" y="83"/>
                  </a:cubicBezTo>
                  <a:cubicBezTo>
                    <a:pt x="60" y="83"/>
                    <a:pt x="60" y="83"/>
                    <a:pt x="60" y="83"/>
                  </a:cubicBezTo>
                  <a:cubicBezTo>
                    <a:pt x="63" y="83"/>
                    <a:pt x="65" y="81"/>
                    <a:pt x="65" y="79"/>
                  </a:cubicBezTo>
                  <a:cubicBezTo>
                    <a:pt x="65" y="4"/>
                    <a:pt x="65" y="4"/>
                    <a:pt x="65" y="4"/>
                  </a:cubicBezTo>
                  <a:cubicBezTo>
                    <a:pt x="65" y="2"/>
                    <a:pt x="63" y="0"/>
                    <a:pt x="6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3" name="Freeform 126">
              <a:extLst>
                <a:ext uri="{FF2B5EF4-FFF2-40B4-BE49-F238E27FC236}">
                  <a16:creationId xmlns:a16="http://schemas.microsoft.com/office/drawing/2014/main" id="{AB60FACE-FB96-4904-8F85-F1EC80CF528C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9613" y="2924176"/>
              <a:ext cx="55563" cy="22225"/>
            </a:xfrm>
            <a:custGeom>
              <a:avLst/>
              <a:gdLst>
                <a:gd name="T0" fmla="*/ 15 w 15"/>
                <a:gd name="T1" fmla="*/ 1 h 6"/>
                <a:gd name="T2" fmla="*/ 15 w 15"/>
                <a:gd name="T3" fmla="*/ 0 h 6"/>
                <a:gd name="T4" fmla="*/ 14 w 15"/>
                <a:gd name="T5" fmla="*/ 0 h 6"/>
                <a:gd name="T6" fmla="*/ 1 w 15"/>
                <a:gd name="T7" fmla="*/ 0 h 6"/>
                <a:gd name="T8" fmla="*/ 0 w 15"/>
                <a:gd name="T9" fmla="*/ 0 h 6"/>
                <a:gd name="T10" fmla="*/ 0 w 15"/>
                <a:gd name="T11" fmla="*/ 1 h 6"/>
                <a:gd name="T12" fmla="*/ 0 w 15"/>
                <a:gd name="T13" fmla="*/ 6 h 6"/>
                <a:gd name="T14" fmla="*/ 15 w 15"/>
                <a:gd name="T15" fmla="*/ 6 h 6"/>
                <a:gd name="T16" fmla="*/ 15 w 15"/>
                <a:gd name="T17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6">
                  <a:moveTo>
                    <a:pt x="15" y="1"/>
                  </a:moveTo>
                  <a:cubicBezTo>
                    <a:pt x="15" y="1"/>
                    <a:pt x="15" y="0"/>
                    <a:pt x="15" y="0"/>
                  </a:cubicBezTo>
                  <a:cubicBezTo>
                    <a:pt x="15" y="0"/>
                    <a:pt x="14" y="0"/>
                    <a:pt x="14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ubicBezTo>
                    <a:pt x="0" y="0"/>
                    <a:pt x="0" y="1"/>
                    <a:pt x="0" y="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5" y="6"/>
                    <a:pt x="15" y="6"/>
                    <a:pt x="15" y="6"/>
                  </a:cubicBezTo>
                  <a:lnTo>
                    <a:pt x="1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4" name="Freeform 127">
              <a:extLst>
                <a:ext uri="{FF2B5EF4-FFF2-40B4-BE49-F238E27FC236}">
                  <a16:creationId xmlns:a16="http://schemas.microsoft.com/office/drawing/2014/main" id="{E1902247-2159-43BB-9047-24D7E6D604A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3" y="2905126"/>
              <a:ext cx="93663" cy="60325"/>
            </a:xfrm>
            <a:custGeom>
              <a:avLst/>
              <a:gdLst>
                <a:gd name="T0" fmla="*/ 4 w 25"/>
                <a:gd name="T1" fmla="*/ 16 h 16"/>
                <a:gd name="T2" fmla="*/ 21 w 25"/>
                <a:gd name="T3" fmla="*/ 16 h 16"/>
                <a:gd name="T4" fmla="*/ 24 w 25"/>
                <a:gd name="T5" fmla="*/ 15 h 16"/>
                <a:gd name="T6" fmla="*/ 25 w 25"/>
                <a:gd name="T7" fmla="*/ 13 h 16"/>
                <a:gd name="T8" fmla="*/ 25 w 25"/>
                <a:gd name="T9" fmla="*/ 2 h 16"/>
                <a:gd name="T10" fmla="*/ 24 w 25"/>
                <a:gd name="T11" fmla="*/ 1 h 16"/>
                <a:gd name="T12" fmla="*/ 21 w 25"/>
                <a:gd name="T13" fmla="*/ 0 h 16"/>
                <a:gd name="T14" fmla="*/ 4 w 25"/>
                <a:gd name="T15" fmla="*/ 0 h 16"/>
                <a:gd name="T16" fmla="*/ 1 w 25"/>
                <a:gd name="T17" fmla="*/ 1 h 16"/>
                <a:gd name="T18" fmla="*/ 0 w 25"/>
                <a:gd name="T19" fmla="*/ 2 h 16"/>
                <a:gd name="T20" fmla="*/ 0 w 25"/>
                <a:gd name="T21" fmla="*/ 13 h 16"/>
                <a:gd name="T22" fmla="*/ 1 w 25"/>
                <a:gd name="T23" fmla="*/ 15 h 16"/>
                <a:gd name="T24" fmla="*/ 4 w 25"/>
                <a:gd name="T25" fmla="*/ 16 h 16"/>
                <a:gd name="T26" fmla="*/ 3 w 25"/>
                <a:gd name="T27" fmla="*/ 6 h 16"/>
                <a:gd name="T28" fmla="*/ 4 w 25"/>
                <a:gd name="T29" fmla="*/ 4 h 16"/>
                <a:gd name="T30" fmla="*/ 4 w 25"/>
                <a:gd name="T31" fmla="*/ 4 h 16"/>
                <a:gd name="T32" fmla="*/ 6 w 25"/>
                <a:gd name="T33" fmla="*/ 3 h 16"/>
                <a:gd name="T34" fmla="*/ 19 w 25"/>
                <a:gd name="T35" fmla="*/ 3 h 16"/>
                <a:gd name="T36" fmla="*/ 21 w 25"/>
                <a:gd name="T37" fmla="*/ 4 h 16"/>
                <a:gd name="T38" fmla="*/ 21 w 25"/>
                <a:gd name="T39" fmla="*/ 4 h 16"/>
                <a:gd name="T40" fmla="*/ 22 w 25"/>
                <a:gd name="T41" fmla="*/ 6 h 16"/>
                <a:gd name="T42" fmla="*/ 22 w 25"/>
                <a:gd name="T43" fmla="*/ 9 h 16"/>
                <a:gd name="T44" fmla="*/ 21 w 25"/>
                <a:gd name="T45" fmla="*/ 11 h 16"/>
                <a:gd name="T46" fmla="*/ 19 w 25"/>
                <a:gd name="T47" fmla="*/ 12 h 16"/>
                <a:gd name="T48" fmla="*/ 6 w 25"/>
                <a:gd name="T49" fmla="*/ 12 h 16"/>
                <a:gd name="T50" fmla="*/ 4 w 25"/>
                <a:gd name="T51" fmla="*/ 11 h 16"/>
                <a:gd name="T52" fmla="*/ 3 w 25"/>
                <a:gd name="T53" fmla="*/ 9 h 16"/>
                <a:gd name="T54" fmla="*/ 3 w 25"/>
                <a:gd name="T55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5" h="16">
                  <a:moveTo>
                    <a:pt x="4" y="16"/>
                  </a:moveTo>
                  <a:cubicBezTo>
                    <a:pt x="21" y="16"/>
                    <a:pt x="21" y="16"/>
                    <a:pt x="21" y="16"/>
                  </a:cubicBezTo>
                  <a:cubicBezTo>
                    <a:pt x="22" y="16"/>
                    <a:pt x="23" y="16"/>
                    <a:pt x="24" y="15"/>
                  </a:cubicBezTo>
                  <a:cubicBezTo>
                    <a:pt x="24" y="15"/>
                    <a:pt x="25" y="14"/>
                    <a:pt x="25" y="13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4" y="1"/>
                    <a:pt x="24" y="1"/>
                  </a:cubicBezTo>
                  <a:cubicBezTo>
                    <a:pt x="23" y="0"/>
                    <a:pt x="22" y="0"/>
                    <a:pt x="2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3" y="0"/>
                    <a:pt x="2" y="0"/>
                    <a:pt x="1" y="1"/>
                  </a:cubicBezTo>
                  <a:cubicBezTo>
                    <a:pt x="1" y="1"/>
                    <a:pt x="0" y="2"/>
                    <a:pt x="0" y="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4"/>
                    <a:pt x="1" y="15"/>
                    <a:pt x="1" y="15"/>
                  </a:cubicBezTo>
                  <a:cubicBezTo>
                    <a:pt x="2" y="16"/>
                    <a:pt x="3" y="16"/>
                    <a:pt x="4" y="16"/>
                  </a:cubicBezTo>
                  <a:close/>
                  <a:moveTo>
                    <a:pt x="3" y="6"/>
                  </a:moveTo>
                  <a:cubicBezTo>
                    <a:pt x="3" y="5"/>
                    <a:pt x="3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5" y="4"/>
                    <a:pt x="5" y="3"/>
                    <a:pt x="6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3"/>
                    <a:pt x="20" y="4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2" y="5"/>
                    <a:pt x="22" y="6"/>
                  </a:cubicBezTo>
                  <a:cubicBezTo>
                    <a:pt x="22" y="9"/>
                    <a:pt x="22" y="9"/>
                    <a:pt x="22" y="9"/>
                  </a:cubicBezTo>
                  <a:cubicBezTo>
                    <a:pt x="22" y="10"/>
                    <a:pt x="21" y="11"/>
                    <a:pt x="21" y="11"/>
                  </a:cubicBezTo>
                  <a:cubicBezTo>
                    <a:pt x="20" y="12"/>
                    <a:pt x="20" y="12"/>
                    <a:pt x="19" y="12"/>
                  </a:cubicBezTo>
                  <a:cubicBezTo>
                    <a:pt x="6" y="12"/>
                    <a:pt x="6" y="12"/>
                    <a:pt x="6" y="12"/>
                  </a:cubicBezTo>
                  <a:cubicBezTo>
                    <a:pt x="5" y="12"/>
                    <a:pt x="5" y="12"/>
                    <a:pt x="4" y="11"/>
                  </a:cubicBezTo>
                  <a:cubicBezTo>
                    <a:pt x="4" y="11"/>
                    <a:pt x="3" y="10"/>
                    <a:pt x="3" y="9"/>
                  </a:cubicBezTo>
                  <a:lnTo>
                    <a:pt x="3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5" name="Freeform 128">
              <a:extLst>
                <a:ext uri="{FF2B5EF4-FFF2-40B4-BE49-F238E27FC236}">
                  <a16:creationId xmlns:a16="http://schemas.microsoft.com/office/drawing/2014/main" id="{1088AF5A-9D61-45C2-AA37-B98ECA6A9ECD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65476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2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2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27" name="Oval 26">
            <a:extLst>
              <a:ext uri="{FF2B5EF4-FFF2-40B4-BE49-F238E27FC236}">
                <a16:creationId xmlns:a16="http://schemas.microsoft.com/office/drawing/2014/main" id="{113AFE21-A1E1-498F-92BF-BF42813E55F5}"/>
              </a:ext>
            </a:extLst>
          </p:cNvPr>
          <p:cNvSpPr/>
          <p:nvPr/>
        </p:nvSpPr>
        <p:spPr>
          <a:xfrm>
            <a:off x="3234672" y="4146275"/>
            <a:ext cx="658332" cy="658329"/>
          </a:xfrm>
          <a:prstGeom prst="ellipse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grpSp>
        <p:nvGrpSpPr>
          <p:cNvPr id="28" name="Group 27">
            <a:extLst>
              <a:ext uri="{FF2B5EF4-FFF2-40B4-BE49-F238E27FC236}">
                <a16:creationId xmlns:a16="http://schemas.microsoft.com/office/drawing/2014/main" id="{BE538139-1ADE-4848-BAB5-CE0F96B71C11}"/>
              </a:ext>
            </a:extLst>
          </p:cNvPr>
          <p:cNvGrpSpPr/>
          <p:nvPr/>
        </p:nvGrpSpPr>
        <p:grpSpPr>
          <a:xfrm>
            <a:off x="3476290" y="4359468"/>
            <a:ext cx="175095" cy="231943"/>
            <a:chOff x="8235951" y="2905126"/>
            <a:chExt cx="244475" cy="323850"/>
          </a:xfrm>
          <a:solidFill>
            <a:schemeClr val="bg1"/>
          </a:solidFill>
        </p:grpSpPr>
        <p:sp>
          <p:nvSpPr>
            <p:cNvPr id="29" name="Freeform 121">
              <a:extLst>
                <a:ext uri="{FF2B5EF4-FFF2-40B4-BE49-F238E27FC236}">
                  <a16:creationId xmlns:a16="http://schemas.microsoft.com/office/drawing/2014/main" id="{F0EA4204-B559-4F76-AE13-77B71C0A91E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226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0" name="Freeform 122">
              <a:extLst>
                <a:ext uri="{FF2B5EF4-FFF2-40B4-BE49-F238E27FC236}">
                  <a16:creationId xmlns:a16="http://schemas.microsoft.com/office/drawing/2014/main" id="{9C7FA773-AEE8-484A-8E53-3F60203AC8D9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607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1" name="Freeform 123">
              <a:extLst>
                <a:ext uri="{FF2B5EF4-FFF2-40B4-BE49-F238E27FC236}">
                  <a16:creationId xmlns:a16="http://schemas.microsoft.com/office/drawing/2014/main" id="{1FA78F2E-ACCA-4361-BB9D-DC1C75C8130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940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2" name="Freeform 124">
              <a:extLst>
                <a:ext uri="{FF2B5EF4-FFF2-40B4-BE49-F238E27FC236}">
                  <a16:creationId xmlns:a16="http://schemas.microsoft.com/office/drawing/2014/main" id="{B0747019-5ADA-4143-A26F-E97A3977593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321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3" name="Freeform 125">
              <a:extLst>
                <a:ext uri="{FF2B5EF4-FFF2-40B4-BE49-F238E27FC236}">
                  <a16:creationId xmlns:a16="http://schemas.microsoft.com/office/drawing/2014/main" id="{05F58767-8195-461E-8F83-E194904CAB29}"/>
                </a:ext>
              </a:extLst>
            </p:cNvPr>
            <p:cNvSpPr>
              <a:spLocks/>
            </p:cNvSpPr>
            <p:nvPr/>
          </p:nvSpPr>
          <p:spPr bwMode="auto">
            <a:xfrm>
              <a:off x="8235951" y="2916238"/>
              <a:ext cx="244475" cy="312738"/>
            </a:xfrm>
            <a:custGeom>
              <a:avLst/>
              <a:gdLst>
                <a:gd name="T0" fmla="*/ 60 w 65"/>
                <a:gd name="T1" fmla="*/ 0 h 83"/>
                <a:gd name="T2" fmla="*/ 46 w 65"/>
                <a:gd name="T3" fmla="*/ 0 h 83"/>
                <a:gd name="T4" fmla="*/ 46 w 65"/>
                <a:gd name="T5" fmla="*/ 8 h 83"/>
                <a:gd name="T6" fmla="*/ 57 w 65"/>
                <a:gd name="T7" fmla="*/ 8 h 83"/>
                <a:gd name="T8" fmla="*/ 57 w 65"/>
                <a:gd name="T9" fmla="*/ 14 h 83"/>
                <a:gd name="T10" fmla="*/ 57 w 65"/>
                <a:gd name="T11" fmla="*/ 75 h 83"/>
                <a:gd name="T12" fmla="*/ 8 w 65"/>
                <a:gd name="T13" fmla="*/ 75 h 83"/>
                <a:gd name="T14" fmla="*/ 8 w 65"/>
                <a:gd name="T15" fmla="*/ 8 h 83"/>
                <a:gd name="T16" fmla="*/ 19 w 65"/>
                <a:gd name="T17" fmla="*/ 8 h 83"/>
                <a:gd name="T18" fmla="*/ 19 w 65"/>
                <a:gd name="T19" fmla="*/ 0 h 83"/>
                <a:gd name="T20" fmla="*/ 5 w 65"/>
                <a:gd name="T21" fmla="*/ 0 h 83"/>
                <a:gd name="T22" fmla="*/ 0 w 65"/>
                <a:gd name="T23" fmla="*/ 4 h 83"/>
                <a:gd name="T24" fmla="*/ 0 w 65"/>
                <a:gd name="T25" fmla="*/ 79 h 83"/>
                <a:gd name="T26" fmla="*/ 5 w 65"/>
                <a:gd name="T27" fmla="*/ 83 h 83"/>
                <a:gd name="T28" fmla="*/ 60 w 65"/>
                <a:gd name="T29" fmla="*/ 83 h 83"/>
                <a:gd name="T30" fmla="*/ 65 w 65"/>
                <a:gd name="T31" fmla="*/ 79 h 83"/>
                <a:gd name="T32" fmla="*/ 65 w 65"/>
                <a:gd name="T33" fmla="*/ 4 h 83"/>
                <a:gd name="T34" fmla="*/ 60 w 65"/>
                <a:gd name="T35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83">
                  <a:moveTo>
                    <a:pt x="60" y="0"/>
                  </a:moveTo>
                  <a:cubicBezTo>
                    <a:pt x="46" y="0"/>
                    <a:pt x="46" y="0"/>
                    <a:pt x="46" y="0"/>
                  </a:cubicBezTo>
                  <a:cubicBezTo>
                    <a:pt x="46" y="8"/>
                    <a:pt x="46" y="8"/>
                    <a:pt x="46" y="8"/>
                  </a:cubicBezTo>
                  <a:cubicBezTo>
                    <a:pt x="57" y="8"/>
                    <a:pt x="57" y="8"/>
                    <a:pt x="57" y="8"/>
                  </a:cubicBezTo>
                  <a:cubicBezTo>
                    <a:pt x="57" y="14"/>
                    <a:pt x="57" y="14"/>
                    <a:pt x="57" y="14"/>
                  </a:cubicBezTo>
                  <a:cubicBezTo>
                    <a:pt x="57" y="75"/>
                    <a:pt x="57" y="75"/>
                    <a:pt x="57" y="75"/>
                  </a:cubicBezTo>
                  <a:cubicBezTo>
                    <a:pt x="8" y="75"/>
                    <a:pt x="8" y="75"/>
                    <a:pt x="8" y="75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0" y="81"/>
                    <a:pt x="2" y="83"/>
                    <a:pt x="5" y="83"/>
                  </a:cubicBezTo>
                  <a:cubicBezTo>
                    <a:pt x="60" y="83"/>
                    <a:pt x="60" y="83"/>
                    <a:pt x="60" y="83"/>
                  </a:cubicBezTo>
                  <a:cubicBezTo>
                    <a:pt x="63" y="83"/>
                    <a:pt x="65" y="81"/>
                    <a:pt x="65" y="79"/>
                  </a:cubicBezTo>
                  <a:cubicBezTo>
                    <a:pt x="65" y="4"/>
                    <a:pt x="65" y="4"/>
                    <a:pt x="65" y="4"/>
                  </a:cubicBezTo>
                  <a:cubicBezTo>
                    <a:pt x="65" y="2"/>
                    <a:pt x="63" y="0"/>
                    <a:pt x="6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4" name="Freeform 126">
              <a:extLst>
                <a:ext uri="{FF2B5EF4-FFF2-40B4-BE49-F238E27FC236}">
                  <a16:creationId xmlns:a16="http://schemas.microsoft.com/office/drawing/2014/main" id="{1EA5C1D2-2F9C-416D-9B91-C3B6ED9EE839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9613" y="2924176"/>
              <a:ext cx="55563" cy="22225"/>
            </a:xfrm>
            <a:custGeom>
              <a:avLst/>
              <a:gdLst>
                <a:gd name="T0" fmla="*/ 15 w 15"/>
                <a:gd name="T1" fmla="*/ 1 h 6"/>
                <a:gd name="T2" fmla="*/ 15 w 15"/>
                <a:gd name="T3" fmla="*/ 0 h 6"/>
                <a:gd name="T4" fmla="*/ 14 w 15"/>
                <a:gd name="T5" fmla="*/ 0 h 6"/>
                <a:gd name="T6" fmla="*/ 1 w 15"/>
                <a:gd name="T7" fmla="*/ 0 h 6"/>
                <a:gd name="T8" fmla="*/ 0 w 15"/>
                <a:gd name="T9" fmla="*/ 0 h 6"/>
                <a:gd name="T10" fmla="*/ 0 w 15"/>
                <a:gd name="T11" fmla="*/ 1 h 6"/>
                <a:gd name="T12" fmla="*/ 0 w 15"/>
                <a:gd name="T13" fmla="*/ 6 h 6"/>
                <a:gd name="T14" fmla="*/ 15 w 15"/>
                <a:gd name="T15" fmla="*/ 6 h 6"/>
                <a:gd name="T16" fmla="*/ 15 w 15"/>
                <a:gd name="T17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6">
                  <a:moveTo>
                    <a:pt x="15" y="1"/>
                  </a:moveTo>
                  <a:cubicBezTo>
                    <a:pt x="15" y="1"/>
                    <a:pt x="15" y="0"/>
                    <a:pt x="15" y="0"/>
                  </a:cubicBezTo>
                  <a:cubicBezTo>
                    <a:pt x="15" y="0"/>
                    <a:pt x="14" y="0"/>
                    <a:pt x="14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ubicBezTo>
                    <a:pt x="0" y="0"/>
                    <a:pt x="0" y="1"/>
                    <a:pt x="0" y="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5" y="6"/>
                    <a:pt x="15" y="6"/>
                    <a:pt x="15" y="6"/>
                  </a:cubicBezTo>
                  <a:lnTo>
                    <a:pt x="1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5" name="Freeform 127">
              <a:extLst>
                <a:ext uri="{FF2B5EF4-FFF2-40B4-BE49-F238E27FC236}">
                  <a16:creationId xmlns:a16="http://schemas.microsoft.com/office/drawing/2014/main" id="{1751A217-55FE-4B43-8368-142B5E1A73B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3" y="2905126"/>
              <a:ext cx="93663" cy="60325"/>
            </a:xfrm>
            <a:custGeom>
              <a:avLst/>
              <a:gdLst>
                <a:gd name="T0" fmla="*/ 4 w 25"/>
                <a:gd name="T1" fmla="*/ 16 h 16"/>
                <a:gd name="T2" fmla="*/ 21 w 25"/>
                <a:gd name="T3" fmla="*/ 16 h 16"/>
                <a:gd name="T4" fmla="*/ 24 w 25"/>
                <a:gd name="T5" fmla="*/ 15 h 16"/>
                <a:gd name="T6" fmla="*/ 25 w 25"/>
                <a:gd name="T7" fmla="*/ 13 h 16"/>
                <a:gd name="T8" fmla="*/ 25 w 25"/>
                <a:gd name="T9" fmla="*/ 2 h 16"/>
                <a:gd name="T10" fmla="*/ 24 w 25"/>
                <a:gd name="T11" fmla="*/ 1 h 16"/>
                <a:gd name="T12" fmla="*/ 21 w 25"/>
                <a:gd name="T13" fmla="*/ 0 h 16"/>
                <a:gd name="T14" fmla="*/ 4 w 25"/>
                <a:gd name="T15" fmla="*/ 0 h 16"/>
                <a:gd name="T16" fmla="*/ 1 w 25"/>
                <a:gd name="T17" fmla="*/ 1 h 16"/>
                <a:gd name="T18" fmla="*/ 0 w 25"/>
                <a:gd name="T19" fmla="*/ 2 h 16"/>
                <a:gd name="T20" fmla="*/ 0 w 25"/>
                <a:gd name="T21" fmla="*/ 13 h 16"/>
                <a:gd name="T22" fmla="*/ 1 w 25"/>
                <a:gd name="T23" fmla="*/ 15 h 16"/>
                <a:gd name="T24" fmla="*/ 4 w 25"/>
                <a:gd name="T25" fmla="*/ 16 h 16"/>
                <a:gd name="T26" fmla="*/ 3 w 25"/>
                <a:gd name="T27" fmla="*/ 6 h 16"/>
                <a:gd name="T28" fmla="*/ 4 w 25"/>
                <a:gd name="T29" fmla="*/ 4 h 16"/>
                <a:gd name="T30" fmla="*/ 4 w 25"/>
                <a:gd name="T31" fmla="*/ 4 h 16"/>
                <a:gd name="T32" fmla="*/ 6 w 25"/>
                <a:gd name="T33" fmla="*/ 3 h 16"/>
                <a:gd name="T34" fmla="*/ 19 w 25"/>
                <a:gd name="T35" fmla="*/ 3 h 16"/>
                <a:gd name="T36" fmla="*/ 21 w 25"/>
                <a:gd name="T37" fmla="*/ 4 h 16"/>
                <a:gd name="T38" fmla="*/ 21 w 25"/>
                <a:gd name="T39" fmla="*/ 4 h 16"/>
                <a:gd name="T40" fmla="*/ 22 w 25"/>
                <a:gd name="T41" fmla="*/ 6 h 16"/>
                <a:gd name="T42" fmla="*/ 22 w 25"/>
                <a:gd name="T43" fmla="*/ 9 h 16"/>
                <a:gd name="T44" fmla="*/ 21 w 25"/>
                <a:gd name="T45" fmla="*/ 11 h 16"/>
                <a:gd name="T46" fmla="*/ 19 w 25"/>
                <a:gd name="T47" fmla="*/ 12 h 16"/>
                <a:gd name="T48" fmla="*/ 6 w 25"/>
                <a:gd name="T49" fmla="*/ 12 h 16"/>
                <a:gd name="T50" fmla="*/ 4 w 25"/>
                <a:gd name="T51" fmla="*/ 11 h 16"/>
                <a:gd name="T52" fmla="*/ 3 w 25"/>
                <a:gd name="T53" fmla="*/ 9 h 16"/>
                <a:gd name="T54" fmla="*/ 3 w 25"/>
                <a:gd name="T55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5" h="16">
                  <a:moveTo>
                    <a:pt x="4" y="16"/>
                  </a:moveTo>
                  <a:cubicBezTo>
                    <a:pt x="21" y="16"/>
                    <a:pt x="21" y="16"/>
                    <a:pt x="21" y="16"/>
                  </a:cubicBezTo>
                  <a:cubicBezTo>
                    <a:pt x="22" y="16"/>
                    <a:pt x="23" y="16"/>
                    <a:pt x="24" y="15"/>
                  </a:cubicBezTo>
                  <a:cubicBezTo>
                    <a:pt x="24" y="15"/>
                    <a:pt x="25" y="14"/>
                    <a:pt x="25" y="13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4" y="1"/>
                    <a:pt x="24" y="1"/>
                  </a:cubicBezTo>
                  <a:cubicBezTo>
                    <a:pt x="23" y="0"/>
                    <a:pt x="22" y="0"/>
                    <a:pt x="2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3" y="0"/>
                    <a:pt x="2" y="0"/>
                    <a:pt x="1" y="1"/>
                  </a:cubicBezTo>
                  <a:cubicBezTo>
                    <a:pt x="1" y="1"/>
                    <a:pt x="0" y="2"/>
                    <a:pt x="0" y="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4"/>
                    <a:pt x="1" y="15"/>
                    <a:pt x="1" y="15"/>
                  </a:cubicBezTo>
                  <a:cubicBezTo>
                    <a:pt x="2" y="16"/>
                    <a:pt x="3" y="16"/>
                    <a:pt x="4" y="16"/>
                  </a:cubicBezTo>
                  <a:close/>
                  <a:moveTo>
                    <a:pt x="3" y="6"/>
                  </a:moveTo>
                  <a:cubicBezTo>
                    <a:pt x="3" y="5"/>
                    <a:pt x="3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5" y="4"/>
                    <a:pt x="5" y="3"/>
                    <a:pt x="6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3"/>
                    <a:pt x="20" y="4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2" y="5"/>
                    <a:pt x="22" y="6"/>
                  </a:cubicBezTo>
                  <a:cubicBezTo>
                    <a:pt x="22" y="9"/>
                    <a:pt x="22" y="9"/>
                    <a:pt x="22" y="9"/>
                  </a:cubicBezTo>
                  <a:cubicBezTo>
                    <a:pt x="22" y="10"/>
                    <a:pt x="21" y="11"/>
                    <a:pt x="21" y="11"/>
                  </a:cubicBezTo>
                  <a:cubicBezTo>
                    <a:pt x="20" y="12"/>
                    <a:pt x="20" y="12"/>
                    <a:pt x="19" y="12"/>
                  </a:cubicBezTo>
                  <a:cubicBezTo>
                    <a:pt x="6" y="12"/>
                    <a:pt x="6" y="12"/>
                    <a:pt x="6" y="12"/>
                  </a:cubicBezTo>
                  <a:cubicBezTo>
                    <a:pt x="5" y="12"/>
                    <a:pt x="5" y="12"/>
                    <a:pt x="4" y="11"/>
                  </a:cubicBezTo>
                  <a:cubicBezTo>
                    <a:pt x="4" y="11"/>
                    <a:pt x="3" y="10"/>
                    <a:pt x="3" y="9"/>
                  </a:cubicBezTo>
                  <a:lnTo>
                    <a:pt x="3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6" name="Freeform 128">
              <a:extLst>
                <a:ext uri="{FF2B5EF4-FFF2-40B4-BE49-F238E27FC236}">
                  <a16:creationId xmlns:a16="http://schemas.microsoft.com/office/drawing/2014/main" id="{45FF4AE4-F589-4FB6-8E78-5BCCDB3EBF0C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65476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2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2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38" name="Oval 37">
            <a:extLst>
              <a:ext uri="{FF2B5EF4-FFF2-40B4-BE49-F238E27FC236}">
                <a16:creationId xmlns:a16="http://schemas.microsoft.com/office/drawing/2014/main" id="{D02D022F-21C9-4A50-94D9-77174041B5E3}"/>
              </a:ext>
            </a:extLst>
          </p:cNvPr>
          <p:cNvSpPr/>
          <p:nvPr/>
        </p:nvSpPr>
        <p:spPr>
          <a:xfrm>
            <a:off x="2605869" y="3801828"/>
            <a:ext cx="437180" cy="437178"/>
          </a:xfrm>
          <a:prstGeom prst="ellipse">
            <a:avLst/>
          </a:prstGeom>
          <a:solidFill>
            <a:schemeClr val="accent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EFC948E3-79CA-4FFE-AC5F-A0BC2621895D}"/>
              </a:ext>
            </a:extLst>
          </p:cNvPr>
          <p:cNvGrpSpPr/>
          <p:nvPr/>
        </p:nvGrpSpPr>
        <p:grpSpPr>
          <a:xfrm>
            <a:off x="2766320" y="3943403"/>
            <a:ext cx="116275" cy="154028"/>
            <a:chOff x="8235951" y="2905126"/>
            <a:chExt cx="244475" cy="323850"/>
          </a:xfrm>
          <a:solidFill>
            <a:schemeClr val="bg1"/>
          </a:solidFill>
        </p:grpSpPr>
        <p:sp>
          <p:nvSpPr>
            <p:cNvPr id="40" name="Freeform 121">
              <a:extLst>
                <a:ext uri="{FF2B5EF4-FFF2-40B4-BE49-F238E27FC236}">
                  <a16:creationId xmlns:a16="http://schemas.microsoft.com/office/drawing/2014/main" id="{AA726244-0664-4464-AF89-D21CAF799989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226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41" name="Freeform 122">
              <a:extLst>
                <a:ext uri="{FF2B5EF4-FFF2-40B4-BE49-F238E27FC236}">
                  <a16:creationId xmlns:a16="http://schemas.microsoft.com/office/drawing/2014/main" id="{CA98F157-9D39-4127-AB9D-99B55E659BE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607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42" name="Freeform 123">
              <a:extLst>
                <a:ext uri="{FF2B5EF4-FFF2-40B4-BE49-F238E27FC236}">
                  <a16:creationId xmlns:a16="http://schemas.microsoft.com/office/drawing/2014/main" id="{C7965B12-080C-49AB-9A2F-43ACA122EF1F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940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43" name="Freeform 124">
              <a:extLst>
                <a:ext uri="{FF2B5EF4-FFF2-40B4-BE49-F238E27FC236}">
                  <a16:creationId xmlns:a16="http://schemas.microsoft.com/office/drawing/2014/main" id="{5509F665-BE85-4503-A0DB-6F91ABDEA4A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321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44" name="Freeform 125">
              <a:extLst>
                <a:ext uri="{FF2B5EF4-FFF2-40B4-BE49-F238E27FC236}">
                  <a16:creationId xmlns:a16="http://schemas.microsoft.com/office/drawing/2014/main" id="{209A108B-5CB9-48A2-915C-40C752692F87}"/>
                </a:ext>
              </a:extLst>
            </p:cNvPr>
            <p:cNvSpPr>
              <a:spLocks/>
            </p:cNvSpPr>
            <p:nvPr/>
          </p:nvSpPr>
          <p:spPr bwMode="auto">
            <a:xfrm>
              <a:off x="8235951" y="2916238"/>
              <a:ext cx="244475" cy="312738"/>
            </a:xfrm>
            <a:custGeom>
              <a:avLst/>
              <a:gdLst>
                <a:gd name="T0" fmla="*/ 60 w 65"/>
                <a:gd name="T1" fmla="*/ 0 h 83"/>
                <a:gd name="T2" fmla="*/ 46 w 65"/>
                <a:gd name="T3" fmla="*/ 0 h 83"/>
                <a:gd name="T4" fmla="*/ 46 w 65"/>
                <a:gd name="T5" fmla="*/ 8 h 83"/>
                <a:gd name="T6" fmla="*/ 57 w 65"/>
                <a:gd name="T7" fmla="*/ 8 h 83"/>
                <a:gd name="T8" fmla="*/ 57 w 65"/>
                <a:gd name="T9" fmla="*/ 14 h 83"/>
                <a:gd name="T10" fmla="*/ 57 w 65"/>
                <a:gd name="T11" fmla="*/ 75 h 83"/>
                <a:gd name="T12" fmla="*/ 8 w 65"/>
                <a:gd name="T13" fmla="*/ 75 h 83"/>
                <a:gd name="T14" fmla="*/ 8 w 65"/>
                <a:gd name="T15" fmla="*/ 8 h 83"/>
                <a:gd name="T16" fmla="*/ 19 w 65"/>
                <a:gd name="T17" fmla="*/ 8 h 83"/>
                <a:gd name="T18" fmla="*/ 19 w 65"/>
                <a:gd name="T19" fmla="*/ 0 h 83"/>
                <a:gd name="T20" fmla="*/ 5 w 65"/>
                <a:gd name="T21" fmla="*/ 0 h 83"/>
                <a:gd name="T22" fmla="*/ 0 w 65"/>
                <a:gd name="T23" fmla="*/ 4 h 83"/>
                <a:gd name="T24" fmla="*/ 0 w 65"/>
                <a:gd name="T25" fmla="*/ 79 h 83"/>
                <a:gd name="T26" fmla="*/ 5 w 65"/>
                <a:gd name="T27" fmla="*/ 83 h 83"/>
                <a:gd name="T28" fmla="*/ 60 w 65"/>
                <a:gd name="T29" fmla="*/ 83 h 83"/>
                <a:gd name="T30" fmla="*/ 65 w 65"/>
                <a:gd name="T31" fmla="*/ 79 h 83"/>
                <a:gd name="T32" fmla="*/ 65 w 65"/>
                <a:gd name="T33" fmla="*/ 4 h 83"/>
                <a:gd name="T34" fmla="*/ 60 w 65"/>
                <a:gd name="T35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83">
                  <a:moveTo>
                    <a:pt x="60" y="0"/>
                  </a:moveTo>
                  <a:cubicBezTo>
                    <a:pt x="46" y="0"/>
                    <a:pt x="46" y="0"/>
                    <a:pt x="46" y="0"/>
                  </a:cubicBezTo>
                  <a:cubicBezTo>
                    <a:pt x="46" y="8"/>
                    <a:pt x="46" y="8"/>
                    <a:pt x="46" y="8"/>
                  </a:cubicBezTo>
                  <a:cubicBezTo>
                    <a:pt x="57" y="8"/>
                    <a:pt x="57" y="8"/>
                    <a:pt x="57" y="8"/>
                  </a:cubicBezTo>
                  <a:cubicBezTo>
                    <a:pt x="57" y="14"/>
                    <a:pt x="57" y="14"/>
                    <a:pt x="57" y="14"/>
                  </a:cubicBezTo>
                  <a:cubicBezTo>
                    <a:pt x="57" y="75"/>
                    <a:pt x="57" y="75"/>
                    <a:pt x="57" y="75"/>
                  </a:cubicBezTo>
                  <a:cubicBezTo>
                    <a:pt x="8" y="75"/>
                    <a:pt x="8" y="75"/>
                    <a:pt x="8" y="75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0" y="81"/>
                    <a:pt x="2" y="83"/>
                    <a:pt x="5" y="83"/>
                  </a:cubicBezTo>
                  <a:cubicBezTo>
                    <a:pt x="60" y="83"/>
                    <a:pt x="60" y="83"/>
                    <a:pt x="60" y="83"/>
                  </a:cubicBezTo>
                  <a:cubicBezTo>
                    <a:pt x="63" y="83"/>
                    <a:pt x="65" y="81"/>
                    <a:pt x="65" y="79"/>
                  </a:cubicBezTo>
                  <a:cubicBezTo>
                    <a:pt x="65" y="4"/>
                    <a:pt x="65" y="4"/>
                    <a:pt x="65" y="4"/>
                  </a:cubicBezTo>
                  <a:cubicBezTo>
                    <a:pt x="65" y="2"/>
                    <a:pt x="63" y="0"/>
                    <a:pt x="6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45" name="Freeform 126">
              <a:extLst>
                <a:ext uri="{FF2B5EF4-FFF2-40B4-BE49-F238E27FC236}">
                  <a16:creationId xmlns:a16="http://schemas.microsoft.com/office/drawing/2014/main" id="{4877D303-05B1-4337-B399-FAE6AF3EFC7F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9613" y="2924176"/>
              <a:ext cx="55563" cy="22225"/>
            </a:xfrm>
            <a:custGeom>
              <a:avLst/>
              <a:gdLst>
                <a:gd name="T0" fmla="*/ 15 w 15"/>
                <a:gd name="T1" fmla="*/ 1 h 6"/>
                <a:gd name="T2" fmla="*/ 15 w 15"/>
                <a:gd name="T3" fmla="*/ 0 h 6"/>
                <a:gd name="T4" fmla="*/ 14 w 15"/>
                <a:gd name="T5" fmla="*/ 0 h 6"/>
                <a:gd name="T6" fmla="*/ 1 w 15"/>
                <a:gd name="T7" fmla="*/ 0 h 6"/>
                <a:gd name="T8" fmla="*/ 0 w 15"/>
                <a:gd name="T9" fmla="*/ 0 h 6"/>
                <a:gd name="T10" fmla="*/ 0 w 15"/>
                <a:gd name="T11" fmla="*/ 1 h 6"/>
                <a:gd name="T12" fmla="*/ 0 w 15"/>
                <a:gd name="T13" fmla="*/ 6 h 6"/>
                <a:gd name="T14" fmla="*/ 15 w 15"/>
                <a:gd name="T15" fmla="*/ 6 h 6"/>
                <a:gd name="T16" fmla="*/ 15 w 15"/>
                <a:gd name="T17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6">
                  <a:moveTo>
                    <a:pt x="15" y="1"/>
                  </a:moveTo>
                  <a:cubicBezTo>
                    <a:pt x="15" y="1"/>
                    <a:pt x="15" y="0"/>
                    <a:pt x="15" y="0"/>
                  </a:cubicBezTo>
                  <a:cubicBezTo>
                    <a:pt x="15" y="0"/>
                    <a:pt x="14" y="0"/>
                    <a:pt x="14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ubicBezTo>
                    <a:pt x="0" y="0"/>
                    <a:pt x="0" y="1"/>
                    <a:pt x="0" y="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5" y="6"/>
                    <a:pt x="15" y="6"/>
                    <a:pt x="15" y="6"/>
                  </a:cubicBezTo>
                  <a:lnTo>
                    <a:pt x="1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46" name="Freeform 127">
              <a:extLst>
                <a:ext uri="{FF2B5EF4-FFF2-40B4-BE49-F238E27FC236}">
                  <a16:creationId xmlns:a16="http://schemas.microsoft.com/office/drawing/2014/main" id="{9C1A2523-BC8C-4B07-918D-67DF5678900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3" y="2905126"/>
              <a:ext cx="93663" cy="60325"/>
            </a:xfrm>
            <a:custGeom>
              <a:avLst/>
              <a:gdLst>
                <a:gd name="T0" fmla="*/ 4 w 25"/>
                <a:gd name="T1" fmla="*/ 16 h 16"/>
                <a:gd name="T2" fmla="*/ 21 w 25"/>
                <a:gd name="T3" fmla="*/ 16 h 16"/>
                <a:gd name="T4" fmla="*/ 24 w 25"/>
                <a:gd name="T5" fmla="*/ 15 h 16"/>
                <a:gd name="T6" fmla="*/ 25 w 25"/>
                <a:gd name="T7" fmla="*/ 13 h 16"/>
                <a:gd name="T8" fmla="*/ 25 w 25"/>
                <a:gd name="T9" fmla="*/ 2 h 16"/>
                <a:gd name="T10" fmla="*/ 24 w 25"/>
                <a:gd name="T11" fmla="*/ 1 h 16"/>
                <a:gd name="T12" fmla="*/ 21 w 25"/>
                <a:gd name="T13" fmla="*/ 0 h 16"/>
                <a:gd name="T14" fmla="*/ 4 w 25"/>
                <a:gd name="T15" fmla="*/ 0 h 16"/>
                <a:gd name="T16" fmla="*/ 1 w 25"/>
                <a:gd name="T17" fmla="*/ 1 h 16"/>
                <a:gd name="T18" fmla="*/ 0 w 25"/>
                <a:gd name="T19" fmla="*/ 2 h 16"/>
                <a:gd name="T20" fmla="*/ 0 w 25"/>
                <a:gd name="T21" fmla="*/ 13 h 16"/>
                <a:gd name="T22" fmla="*/ 1 w 25"/>
                <a:gd name="T23" fmla="*/ 15 h 16"/>
                <a:gd name="T24" fmla="*/ 4 w 25"/>
                <a:gd name="T25" fmla="*/ 16 h 16"/>
                <a:gd name="T26" fmla="*/ 3 w 25"/>
                <a:gd name="T27" fmla="*/ 6 h 16"/>
                <a:gd name="T28" fmla="*/ 4 w 25"/>
                <a:gd name="T29" fmla="*/ 4 h 16"/>
                <a:gd name="T30" fmla="*/ 4 w 25"/>
                <a:gd name="T31" fmla="*/ 4 h 16"/>
                <a:gd name="T32" fmla="*/ 6 w 25"/>
                <a:gd name="T33" fmla="*/ 3 h 16"/>
                <a:gd name="T34" fmla="*/ 19 w 25"/>
                <a:gd name="T35" fmla="*/ 3 h 16"/>
                <a:gd name="T36" fmla="*/ 21 w 25"/>
                <a:gd name="T37" fmla="*/ 4 h 16"/>
                <a:gd name="T38" fmla="*/ 21 w 25"/>
                <a:gd name="T39" fmla="*/ 4 h 16"/>
                <a:gd name="T40" fmla="*/ 22 w 25"/>
                <a:gd name="T41" fmla="*/ 6 h 16"/>
                <a:gd name="T42" fmla="*/ 22 w 25"/>
                <a:gd name="T43" fmla="*/ 9 h 16"/>
                <a:gd name="T44" fmla="*/ 21 w 25"/>
                <a:gd name="T45" fmla="*/ 11 h 16"/>
                <a:gd name="T46" fmla="*/ 19 w 25"/>
                <a:gd name="T47" fmla="*/ 12 h 16"/>
                <a:gd name="T48" fmla="*/ 6 w 25"/>
                <a:gd name="T49" fmla="*/ 12 h 16"/>
                <a:gd name="T50" fmla="*/ 4 w 25"/>
                <a:gd name="T51" fmla="*/ 11 h 16"/>
                <a:gd name="T52" fmla="*/ 3 w 25"/>
                <a:gd name="T53" fmla="*/ 9 h 16"/>
                <a:gd name="T54" fmla="*/ 3 w 25"/>
                <a:gd name="T55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5" h="16">
                  <a:moveTo>
                    <a:pt x="4" y="16"/>
                  </a:moveTo>
                  <a:cubicBezTo>
                    <a:pt x="21" y="16"/>
                    <a:pt x="21" y="16"/>
                    <a:pt x="21" y="16"/>
                  </a:cubicBezTo>
                  <a:cubicBezTo>
                    <a:pt x="22" y="16"/>
                    <a:pt x="23" y="16"/>
                    <a:pt x="24" y="15"/>
                  </a:cubicBezTo>
                  <a:cubicBezTo>
                    <a:pt x="24" y="15"/>
                    <a:pt x="25" y="14"/>
                    <a:pt x="25" y="13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4" y="1"/>
                    <a:pt x="24" y="1"/>
                  </a:cubicBezTo>
                  <a:cubicBezTo>
                    <a:pt x="23" y="0"/>
                    <a:pt x="22" y="0"/>
                    <a:pt x="2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3" y="0"/>
                    <a:pt x="2" y="0"/>
                    <a:pt x="1" y="1"/>
                  </a:cubicBezTo>
                  <a:cubicBezTo>
                    <a:pt x="1" y="1"/>
                    <a:pt x="0" y="2"/>
                    <a:pt x="0" y="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4"/>
                    <a:pt x="1" y="15"/>
                    <a:pt x="1" y="15"/>
                  </a:cubicBezTo>
                  <a:cubicBezTo>
                    <a:pt x="2" y="16"/>
                    <a:pt x="3" y="16"/>
                    <a:pt x="4" y="16"/>
                  </a:cubicBezTo>
                  <a:close/>
                  <a:moveTo>
                    <a:pt x="3" y="6"/>
                  </a:moveTo>
                  <a:cubicBezTo>
                    <a:pt x="3" y="5"/>
                    <a:pt x="3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5" y="4"/>
                    <a:pt x="5" y="3"/>
                    <a:pt x="6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3"/>
                    <a:pt x="20" y="4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2" y="5"/>
                    <a:pt x="22" y="6"/>
                  </a:cubicBezTo>
                  <a:cubicBezTo>
                    <a:pt x="22" y="9"/>
                    <a:pt x="22" y="9"/>
                    <a:pt x="22" y="9"/>
                  </a:cubicBezTo>
                  <a:cubicBezTo>
                    <a:pt x="22" y="10"/>
                    <a:pt x="21" y="11"/>
                    <a:pt x="21" y="11"/>
                  </a:cubicBezTo>
                  <a:cubicBezTo>
                    <a:pt x="20" y="12"/>
                    <a:pt x="20" y="12"/>
                    <a:pt x="19" y="12"/>
                  </a:cubicBezTo>
                  <a:cubicBezTo>
                    <a:pt x="6" y="12"/>
                    <a:pt x="6" y="12"/>
                    <a:pt x="6" y="12"/>
                  </a:cubicBezTo>
                  <a:cubicBezTo>
                    <a:pt x="5" y="12"/>
                    <a:pt x="5" y="12"/>
                    <a:pt x="4" y="11"/>
                  </a:cubicBezTo>
                  <a:cubicBezTo>
                    <a:pt x="4" y="11"/>
                    <a:pt x="3" y="10"/>
                    <a:pt x="3" y="9"/>
                  </a:cubicBezTo>
                  <a:lnTo>
                    <a:pt x="3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47" name="Freeform 128">
              <a:extLst>
                <a:ext uri="{FF2B5EF4-FFF2-40B4-BE49-F238E27FC236}">
                  <a16:creationId xmlns:a16="http://schemas.microsoft.com/office/drawing/2014/main" id="{64E7F44A-CA86-4C16-A1B1-CECF03AB9C0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65476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2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2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49" name="Oval 48">
            <a:extLst>
              <a:ext uri="{FF2B5EF4-FFF2-40B4-BE49-F238E27FC236}">
                <a16:creationId xmlns:a16="http://schemas.microsoft.com/office/drawing/2014/main" id="{C06C7709-6D63-4D28-8A99-0A440DDD0253}"/>
              </a:ext>
            </a:extLst>
          </p:cNvPr>
          <p:cNvSpPr/>
          <p:nvPr/>
        </p:nvSpPr>
        <p:spPr>
          <a:xfrm>
            <a:off x="1634162" y="2688544"/>
            <a:ext cx="1044218" cy="1044216"/>
          </a:xfrm>
          <a:prstGeom prst="ellipse">
            <a:avLst/>
          </a:prstGeom>
          <a:solidFill>
            <a:schemeClr val="accent4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grpSp>
        <p:nvGrpSpPr>
          <p:cNvPr id="50" name="Group 49">
            <a:extLst>
              <a:ext uri="{FF2B5EF4-FFF2-40B4-BE49-F238E27FC236}">
                <a16:creationId xmlns:a16="http://schemas.microsoft.com/office/drawing/2014/main" id="{9D21F71D-CE4A-4F8B-B6C9-799ADE08CB10}"/>
              </a:ext>
            </a:extLst>
          </p:cNvPr>
          <p:cNvGrpSpPr/>
          <p:nvPr/>
        </p:nvGrpSpPr>
        <p:grpSpPr>
          <a:xfrm>
            <a:off x="2017407" y="3026702"/>
            <a:ext cx="277728" cy="367900"/>
            <a:chOff x="8235951" y="2905126"/>
            <a:chExt cx="244475" cy="323850"/>
          </a:xfrm>
          <a:solidFill>
            <a:schemeClr val="bg1"/>
          </a:solidFill>
        </p:grpSpPr>
        <p:sp>
          <p:nvSpPr>
            <p:cNvPr id="51" name="Freeform 121">
              <a:extLst>
                <a:ext uri="{FF2B5EF4-FFF2-40B4-BE49-F238E27FC236}">
                  <a16:creationId xmlns:a16="http://schemas.microsoft.com/office/drawing/2014/main" id="{0C9A4E26-12F4-4D24-830F-913569C0846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226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52" name="Freeform 122">
              <a:extLst>
                <a:ext uri="{FF2B5EF4-FFF2-40B4-BE49-F238E27FC236}">
                  <a16:creationId xmlns:a16="http://schemas.microsoft.com/office/drawing/2014/main" id="{C4C02AD2-1C79-4C8A-88CB-897946971434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607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53" name="Freeform 123">
              <a:extLst>
                <a:ext uri="{FF2B5EF4-FFF2-40B4-BE49-F238E27FC236}">
                  <a16:creationId xmlns:a16="http://schemas.microsoft.com/office/drawing/2014/main" id="{2414749B-C2DF-48C8-8622-BD91A43ED00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940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54" name="Freeform 124">
              <a:extLst>
                <a:ext uri="{FF2B5EF4-FFF2-40B4-BE49-F238E27FC236}">
                  <a16:creationId xmlns:a16="http://schemas.microsoft.com/office/drawing/2014/main" id="{E0390ADF-CE44-4B65-9ECC-ED3546EB6BE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321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55" name="Freeform 125">
              <a:extLst>
                <a:ext uri="{FF2B5EF4-FFF2-40B4-BE49-F238E27FC236}">
                  <a16:creationId xmlns:a16="http://schemas.microsoft.com/office/drawing/2014/main" id="{E0F94BEC-CB2F-43D4-A15F-3AD4CC1939E6}"/>
                </a:ext>
              </a:extLst>
            </p:cNvPr>
            <p:cNvSpPr>
              <a:spLocks/>
            </p:cNvSpPr>
            <p:nvPr/>
          </p:nvSpPr>
          <p:spPr bwMode="auto">
            <a:xfrm>
              <a:off x="8235951" y="2916238"/>
              <a:ext cx="244475" cy="312738"/>
            </a:xfrm>
            <a:custGeom>
              <a:avLst/>
              <a:gdLst>
                <a:gd name="T0" fmla="*/ 60 w 65"/>
                <a:gd name="T1" fmla="*/ 0 h 83"/>
                <a:gd name="T2" fmla="*/ 46 w 65"/>
                <a:gd name="T3" fmla="*/ 0 h 83"/>
                <a:gd name="T4" fmla="*/ 46 w 65"/>
                <a:gd name="T5" fmla="*/ 8 h 83"/>
                <a:gd name="T6" fmla="*/ 57 w 65"/>
                <a:gd name="T7" fmla="*/ 8 h 83"/>
                <a:gd name="T8" fmla="*/ 57 w 65"/>
                <a:gd name="T9" fmla="*/ 14 h 83"/>
                <a:gd name="T10" fmla="*/ 57 w 65"/>
                <a:gd name="T11" fmla="*/ 75 h 83"/>
                <a:gd name="T12" fmla="*/ 8 w 65"/>
                <a:gd name="T13" fmla="*/ 75 h 83"/>
                <a:gd name="T14" fmla="*/ 8 w 65"/>
                <a:gd name="T15" fmla="*/ 8 h 83"/>
                <a:gd name="T16" fmla="*/ 19 w 65"/>
                <a:gd name="T17" fmla="*/ 8 h 83"/>
                <a:gd name="T18" fmla="*/ 19 w 65"/>
                <a:gd name="T19" fmla="*/ 0 h 83"/>
                <a:gd name="T20" fmla="*/ 5 w 65"/>
                <a:gd name="T21" fmla="*/ 0 h 83"/>
                <a:gd name="T22" fmla="*/ 0 w 65"/>
                <a:gd name="T23" fmla="*/ 4 h 83"/>
                <a:gd name="T24" fmla="*/ 0 w 65"/>
                <a:gd name="T25" fmla="*/ 79 h 83"/>
                <a:gd name="T26" fmla="*/ 5 w 65"/>
                <a:gd name="T27" fmla="*/ 83 h 83"/>
                <a:gd name="T28" fmla="*/ 60 w 65"/>
                <a:gd name="T29" fmla="*/ 83 h 83"/>
                <a:gd name="T30" fmla="*/ 65 w 65"/>
                <a:gd name="T31" fmla="*/ 79 h 83"/>
                <a:gd name="T32" fmla="*/ 65 w 65"/>
                <a:gd name="T33" fmla="*/ 4 h 83"/>
                <a:gd name="T34" fmla="*/ 60 w 65"/>
                <a:gd name="T35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83">
                  <a:moveTo>
                    <a:pt x="60" y="0"/>
                  </a:moveTo>
                  <a:cubicBezTo>
                    <a:pt x="46" y="0"/>
                    <a:pt x="46" y="0"/>
                    <a:pt x="46" y="0"/>
                  </a:cubicBezTo>
                  <a:cubicBezTo>
                    <a:pt x="46" y="8"/>
                    <a:pt x="46" y="8"/>
                    <a:pt x="46" y="8"/>
                  </a:cubicBezTo>
                  <a:cubicBezTo>
                    <a:pt x="57" y="8"/>
                    <a:pt x="57" y="8"/>
                    <a:pt x="57" y="8"/>
                  </a:cubicBezTo>
                  <a:cubicBezTo>
                    <a:pt x="57" y="14"/>
                    <a:pt x="57" y="14"/>
                    <a:pt x="57" y="14"/>
                  </a:cubicBezTo>
                  <a:cubicBezTo>
                    <a:pt x="57" y="75"/>
                    <a:pt x="57" y="75"/>
                    <a:pt x="57" y="75"/>
                  </a:cubicBezTo>
                  <a:cubicBezTo>
                    <a:pt x="8" y="75"/>
                    <a:pt x="8" y="75"/>
                    <a:pt x="8" y="75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0" y="81"/>
                    <a:pt x="2" y="83"/>
                    <a:pt x="5" y="83"/>
                  </a:cubicBezTo>
                  <a:cubicBezTo>
                    <a:pt x="60" y="83"/>
                    <a:pt x="60" y="83"/>
                    <a:pt x="60" y="83"/>
                  </a:cubicBezTo>
                  <a:cubicBezTo>
                    <a:pt x="63" y="83"/>
                    <a:pt x="65" y="81"/>
                    <a:pt x="65" y="79"/>
                  </a:cubicBezTo>
                  <a:cubicBezTo>
                    <a:pt x="65" y="4"/>
                    <a:pt x="65" y="4"/>
                    <a:pt x="65" y="4"/>
                  </a:cubicBezTo>
                  <a:cubicBezTo>
                    <a:pt x="65" y="2"/>
                    <a:pt x="63" y="0"/>
                    <a:pt x="6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56" name="Freeform 126">
              <a:extLst>
                <a:ext uri="{FF2B5EF4-FFF2-40B4-BE49-F238E27FC236}">
                  <a16:creationId xmlns:a16="http://schemas.microsoft.com/office/drawing/2014/main" id="{ECD5B8D7-9A64-4C6A-8980-FD39C7701E3D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9613" y="2924176"/>
              <a:ext cx="55563" cy="22225"/>
            </a:xfrm>
            <a:custGeom>
              <a:avLst/>
              <a:gdLst>
                <a:gd name="T0" fmla="*/ 15 w 15"/>
                <a:gd name="T1" fmla="*/ 1 h 6"/>
                <a:gd name="T2" fmla="*/ 15 w 15"/>
                <a:gd name="T3" fmla="*/ 0 h 6"/>
                <a:gd name="T4" fmla="*/ 14 w 15"/>
                <a:gd name="T5" fmla="*/ 0 h 6"/>
                <a:gd name="T6" fmla="*/ 1 w 15"/>
                <a:gd name="T7" fmla="*/ 0 h 6"/>
                <a:gd name="T8" fmla="*/ 0 w 15"/>
                <a:gd name="T9" fmla="*/ 0 h 6"/>
                <a:gd name="T10" fmla="*/ 0 w 15"/>
                <a:gd name="T11" fmla="*/ 1 h 6"/>
                <a:gd name="T12" fmla="*/ 0 w 15"/>
                <a:gd name="T13" fmla="*/ 6 h 6"/>
                <a:gd name="T14" fmla="*/ 15 w 15"/>
                <a:gd name="T15" fmla="*/ 6 h 6"/>
                <a:gd name="T16" fmla="*/ 15 w 15"/>
                <a:gd name="T17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6">
                  <a:moveTo>
                    <a:pt x="15" y="1"/>
                  </a:moveTo>
                  <a:cubicBezTo>
                    <a:pt x="15" y="1"/>
                    <a:pt x="15" y="0"/>
                    <a:pt x="15" y="0"/>
                  </a:cubicBezTo>
                  <a:cubicBezTo>
                    <a:pt x="15" y="0"/>
                    <a:pt x="14" y="0"/>
                    <a:pt x="14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ubicBezTo>
                    <a:pt x="0" y="0"/>
                    <a:pt x="0" y="1"/>
                    <a:pt x="0" y="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5" y="6"/>
                    <a:pt x="15" y="6"/>
                    <a:pt x="15" y="6"/>
                  </a:cubicBezTo>
                  <a:lnTo>
                    <a:pt x="1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57" name="Freeform 127">
              <a:extLst>
                <a:ext uri="{FF2B5EF4-FFF2-40B4-BE49-F238E27FC236}">
                  <a16:creationId xmlns:a16="http://schemas.microsoft.com/office/drawing/2014/main" id="{22E1EDF1-EA9C-4613-B883-8F1324031A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3" y="2905126"/>
              <a:ext cx="93663" cy="60325"/>
            </a:xfrm>
            <a:custGeom>
              <a:avLst/>
              <a:gdLst>
                <a:gd name="T0" fmla="*/ 4 w 25"/>
                <a:gd name="T1" fmla="*/ 16 h 16"/>
                <a:gd name="T2" fmla="*/ 21 w 25"/>
                <a:gd name="T3" fmla="*/ 16 h 16"/>
                <a:gd name="T4" fmla="*/ 24 w 25"/>
                <a:gd name="T5" fmla="*/ 15 h 16"/>
                <a:gd name="T6" fmla="*/ 25 w 25"/>
                <a:gd name="T7" fmla="*/ 13 h 16"/>
                <a:gd name="T8" fmla="*/ 25 w 25"/>
                <a:gd name="T9" fmla="*/ 2 h 16"/>
                <a:gd name="T10" fmla="*/ 24 w 25"/>
                <a:gd name="T11" fmla="*/ 1 h 16"/>
                <a:gd name="T12" fmla="*/ 21 w 25"/>
                <a:gd name="T13" fmla="*/ 0 h 16"/>
                <a:gd name="T14" fmla="*/ 4 w 25"/>
                <a:gd name="T15" fmla="*/ 0 h 16"/>
                <a:gd name="T16" fmla="*/ 1 w 25"/>
                <a:gd name="T17" fmla="*/ 1 h 16"/>
                <a:gd name="T18" fmla="*/ 0 w 25"/>
                <a:gd name="T19" fmla="*/ 2 h 16"/>
                <a:gd name="T20" fmla="*/ 0 w 25"/>
                <a:gd name="T21" fmla="*/ 13 h 16"/>
                <a:gd name="T22" fmla="*/ 1 w 25"/>
                <a:gd name="T23" fmla="*/ 15 h 16"/>
                <a:gd name="T24" fmla="*/ 4 w 25"/>
                <a:gd name="T25" fmla="*/ 16 h 16"/>
                <a:gd name="T26" fmla="*/ 3 w 25"/>
                <a:gd name="T27" fmla="*/ 6 h 16"/>
                <a:gd name="T28" fmla="*/ 4 w 25"/>
                <a:gd name="T29" fmla="*/ 4 h 16"/>
                <a:gd name="T30" fmla="*/ 4 w 25"/>
                <a:gd name="T31" fmla="*/ 4 h 16"/>
                <a:gd name="T32" fmla="*/ 6 w 25"/>
                <a:gd name="T33" fmla="*/ 3 h 16"/>
                <a:gd name="T34" fmla="*/ 19 w 25"/>
                <a:gd name="T35" fmla="*/ 3 h 16"/>
                <a:gd name="T36" fmla="*/ 21 w 25"/>
                <a:gd name="T37" fmla="*/ 4 h 16"/>
                <a:gd name="T38" fmla="*/ 21 w 25"/>
                <a:gd name="T39" fmla="*/ 4 h 16"/>
                <a:gd name="T40" fmla="*/ 22 w 25"/>
                <a:gd name="T41" fmla="*/ 6 h 16"/>
                <a:gd name="T42" fmla="*/ 22 w 25"/>
                <a:gd name="T43" fmla="*/ 9 h 16"/>
                <a:gd name="T44" fmla="*/ 21 w 25"/>
                <a:gd name="T45" fmla="*/ 11 h 16"/>
                <a:gd name="T46" fmla="*/ 19 w 25"/>
                <a:gd name="T47" fmla="*/ 12 h 16"/>
                <a:gd name="T48" fmla="*/ 6 w 25"/>
                <a:gd name="T49" fmla="*/ 12 h 16"/>
                <a:gd name="T50" fmla="*/ 4 w 25"/>
                <a:gd name="T51" fmla="*/ 11 h 16"/>
                <a:gd name="T52" fmla="*/ 3 w 25"/>
                <a:gd name="T53" fmla="*/ 9 h 16"/>
                <a:gd name="T54" fmla="*/ 3 w 25"/>
                <a:gd name="T55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5" h="16">
                  <a:moveTo>
                    <a:pt x="4" y="16"/>
                  </a:moveTo>
                  <a:cubicBezTo>
                    <a:pt x="21" y="16"/>
                    <a:pt x="21" y="16"/>
                    <a:pt x="21" y="16"/>
                  </a:cubicBezTo>
                  <a:cubicBezTo>
                    <a:pt x="22" y="16"/>
                    <a:pt x="23" y="16"/>
                    <a:pt x="24" y="15"/>
                  </a:cubicBezTo>
                  <a:cubicBezTo>
                    <a:pt x="24" y="15"/>
                    <a:pt x="25" y="14"/>
                    <a:pt x="25" y="13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4" y="1"/>
                    <a:pt x="24" y="1"/>
                  </a:cubicBezTo>
                  <a:cubicBezTo>
                    <a:pt x="23" y="0"/>
                    <a:pt x="22" y="0"/>
                    <a:pt x="2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3" y="0"/>
                    <a:pt x="2" y="0"/>
                    <a:pt x="1" y="1"/>
                  </a:cubicBezTo>
                  <a:cubicBezTo>
                    <a:pt x="1" y="1"/>
                    <a:pt x="0" y="2"/>
                    <a:pt x="0" y="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4"/>
                    <a:pt x="1" y="15"/>
                    <a:pt x="1" y="15"/>
                  </a:cubicBezTo>
                  <a:cubicBezTo>
                    <a:pt x="2" y="16"/>
                    <a:pt x="3" y="16"/>
                    <a:pt x="4" y="16"/>
                  </a:cubicBezTo>
                  <a:close/>
                  <a:moveTo>
                    <a:pt x="3" y="6"/>
                  </a:moveTo>
                  <a:cubicBezTo>
                    <a:pt x="3" y="5"/>
                    <a:pt x="3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5" y="4"/>
                    <a:pt x="5" y="3"/>
                    <a:pt x="6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3"/>
                    <a:pt x="20" y="4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2" y="5"/>
                    <a:pt x="22" y="6"/>
                  </a:cubicBezTo>
                  <a:cubicBezTo>
                    <a:pt x="22" y="9"/>
                    <a:pt x="22" y="9"/>
                    <a:pt x="22" y="9"/>
                  </a:cubicBezTo>
                  <a:cubicBezTo>
                    <a:pt x="22" y="10"/>
                    <a:pt x="21" y="11"/>
                    <a:pt x="21" y="11"/>
                  </a:cubicBezTo>
                  <a:cubicBezTo>
                    <a:pt x="20" y="12"/>
                    <a:pt x="20" y="12"/>
                    <a:pt x="19" y="12"/>
                  </a:cubicBezTo>
                  <a:cubicBezTo>
                    <a:pt x="6" y="12"/>
                    <a:pt x="6" y="12"/>
                    <a:pt x="6" y="12"/>
                  </a:cubicBezTo>
                  <a:cubicBezTo>
                    <a:pt x="5" y="12"/>
                    <a:pt x="5" y="12"/>
                    <a:pt x="4" y="11"/>
                  </a:cubicBezTo>
                  <a:cubicBezTo>
                    <a:pt x="4" y="11"/>
                    <a:pt x="3" y="10"/>
                    <a:pt x="3" y="9"/>
                  </a:cubicBezTo>
                  <a:lnTo>
                    <a:pt x="3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58" name="Freeform 128">
              <a:extLst>
                <a:ext uri="{FF2B5EF4-FFF2-40B4-BE49-F238E27FC236}">
                  <a16:creationId xmlns:a16="http://schemas.microsoft.com/office/drawing/2014/main" id="{5E795D07-C8F6-4A15-B5CC-3AF55E40AB6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65476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2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2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60" name="Oval 59">
            <a:extLst>
              <a:ext uri="{FF2B5EF4-FFF2-40B4-BE49-F238E27FC236}">
                <a16:creationId xmlns:a16="http://schemas.microsoft.com/office/drawing/2014/main" id="{D43C100B-4CEF-42AE-A4E3-859E3A9561BB}"/>
              </a:ext>
            </a:extLst>
          </p:cNvPr>
          <p:cNvSpPr/>
          <p:nvPr/>
        </p:nvSpPr>
        <p:spPr>
          <a:xfrm>
            <a:off x="4133334" y="4411243"/>
            <a:ext cx="1044218" cy="1044216"/>
          </a:xfrm>
          <a:prstGeom prst="ellips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17AC8EDB-C065-4DEA-BAEE-7163448AF5F9}"/>
              </a:ext>
            </a:extLst>
          </p:cNvPr>
          <p:cNvGrpSpPr/>
          <p:nvPr/>
        </p:nvGrpSpPr>
        <p:grpSpPr>
          <a:xfrm>
            <a:off x="4516579" y="4749401"/>
            <a:ext cx="277728" cy="367900"/>
            <a:chOff x="8235951" y="2905126"/>
            <a:chExt cx="244475" cy="323850"/>
          </a:xfrm>
          <a:solidFill>
            <a:schemeClr val="bg1"/>
          </a:solidFill>
        </p:grpSpPr>
        <p:sp>
          <p:nvSpPr>
            <p:cNvPr id="62" name="Freeform 121">
              <a:extLst>
                <a:ext uri="{FF2B5EF4-FFF2-40B4-BE49-F238E27FC236}">
                  <a16:creationId xmlns:a16="http://schemas.microsoft.com/office/drawing/2014/main" id="{EF8C9CBE-0D77-47A9-9D59-EE0D4F9E2DB7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226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63" name="Freeform 122">
              <a:extLst>
                <a:ext uri="{FF2B5EF4-FFF2-40B4-BE49-F238E27FC236}">
                  <a16:creationId xmlns:a16="http://schemas.microsoft.com/office/drawing/2014/main" id="{84A8C734-CA89-4CCA-A26C-026047E7CB6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607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64" name="Freeform 123">
              <a:extLst>
                <a:ext uri="{FF2B5EF4-FFF2-40B4-BE49-F238E27FC236}">
                  <a16:creationId xmlns:a16="http://schemas.microsoft.com/office/drawing/2014/main" id="{9C96906E-E6A8-4C50-A554-2D83643E02D4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940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65" name="Freeform 124">
              <a:extLst>
                <a:ext uri="{FF2B5EF4-FFF2-40B4-BE49-F238E27FC236}">
                  <a16:creationId xmlns:a16="http://schemas.microsoft.com/office/drawing/2014/main" id="{7D774EF8-DE1D-43EF-A8DC-1553FCA7FC2C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321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66" name="Freeform 125">
              <a:extLst>
                <a:ext uri="{FF2B5EF4-FFF2-40B4-BE49-F238E27FC236}">
                  <a16:creationId xmlns:a16="http://schemas.microsoft.com/office/drawing/2014/main" id="{27B087EA-0DED-45E2-86EF-8A562437E259}"/>
                </a:ext>
              </a:extLst>
            </p:cNvPr>
            <p:cNvSpPr>
              <a:spLocks/>
            </p:cNvSpPr>
            <p:nvPr/>
          </p:nvSpPr>
          <p:spPr bwMode="auto">
            <a:xfrm>
              <a:off x="8235951" y="2916238"/>
              <a:ext cx="244475" cy="312738"/>
            </a:xfrm>
            <a:custGeom>
              <a:avLst/>
              <a:gdLst>
                <a:gd name="T0" fmla="*/ 60 w 65"/>
                <a:gd name="T1" fmla="*/ 0 h 83"/>
                <a:gd name="T2" fmla="*/ 46 w 65"/>
                <a:gd name="T3" fmla="*/ 0 h 83"/>
                <a:gd name="T4" fmla="*/ 46 w 65"/>
                <a:gd name="T5" fmla="*/ 8 h 83"/>
                <a:gd name="T6" fmla="*/ 57 w 65"/>
                <a:gd name="T7" fmla="*/ 8 h 83"/>
                <a:gd name="T8" fmla="*/ 57 w 65"/>
                <a:gd name="T9" fmla="*/ 14 h 83"/>
                <a:gd name="T10" fmla="*/ 57 w 65"/>
                <a:gd name="T11" fmla="*/ 75 h 83"/>
                <a:gd name="T12" fmla="*/ 8 w 65"/>
                <a:gd name="T13" fmla="*/ 75 h 83"/>
                <a:gd name="T14" fmla="*/ 8 w 65"/>
                <a:gd name="T15" fmla="*/ 8 h 83"/>
                <a:gd name="T16" fmla="*/ 19 w 65"/>
                <a:gd name="T17" fmla="*/ 8 h 83"/>
                <a:gd name="T18" fmla="*/ 19 w 65"/>
                <a:gd name="T19" fmla="*/ 0 h 83"/>
                <a:gd name="T20" fmla="*/ 5 w 65"/>
                <a:gd name="T21" fmla="*/ 0 h 83"/>
                <a:gd name="T22" fmla="*/ 0 w 65"/>
                <a:gd name="T23" fmla="*/ 4 h 83"/>
                <a:gd name="T24" fmla="*/ 0 w 65"/>
                <a:gd name="T25" fmla="*/ 79 h 83"/>
                <a:gd name="T26" fmla="*/ 5 w 65"/>
                <a:gd name="T27" fmla="*/ 83 h 83"/>
                <a:gd name="T28" fmla="*/ 60 w 65"/>
                <a:gd name="T29" fmla="*/ 83 h 83"/>
                <a:gd name="T30" fmla="*/ 65 w 65"/>
                <a:gd name="T31" fmla="*/ 79 h 83"/>
                <a:gd name="T32" fmla="*/ 65 w 65"/>
                <a:gd name="T33" fmla="*/ 4 h 83"/>
                <a:gd name="T34" fmla="*/ 60 w 65"/>
                <a:gd name="T35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83">
                  <a:moveTo>
                    <a:pt x="60" y="0"/>
                  </a:moveTo>
                  <a:cubicBezTo>
                    <a:pt x="46" y="0"/>
                    <a:pt x="46" y="0"/>
                    <a:pt x="46" y="0"/>
                  </a:cubicBezTo>
                  <a:cubicBezTo>
                    <a:pt x="46" y="8"/>
                    <a:pt x="46" y="8"/>
                    <a:pt x="46" y="8"/>
                  </a:cubicBezTo>
                  <a:cubicBezTo>
                    <a:pt x="57" y="8"/>
                    <a:pt x="57" y="8"/>
                    <a:pt x="57" y="8"/>
                  </a:cubicBezTo>
                  <a:cubicBezTo>
                    <a:pt x="57" y="14"/>
                    <a:pt x="57" y="14"/>
                    <a:pt x="57" y="14"/>
                  </a:cubicBezTo>
                  <a:cubicBezTo>
                    <a:pt x="57" y="75"/>
                    <a:pt x="57" y="75"/>
                    <a:pt x="57" y="75"/>
                  </a:cubicBezTo>
                  <a:cubicBezTo>
                    <a:pt x="8" y="75"/>
                    <a:pt x="8" y="75"/>
                    <a:pt x="8" y="75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0" y="81"/>
                    <a:pt x="2" y="83"/>
                    <a:pt x="5" y="83"/>
                  </a:cubicBezTo>
                  <a:cubicBezTo>
                    <a:pt x="60" y="83"/>
                    <a:pt x="60" y="83"/>
                    <a:pt x="60" y="83"/>
                  </a:cubicBezTo>
                  <a:cubicBezTo>
                    <a:pt x="63" y="83"/>
                    <a:pt x="65" y="81"/>
                    <a:pt x="65" y="79"/>
                  </a:cubicBezTo>
                  <a:cubicBezTo>
                    <a:pt x="65" y="4"/>
                    <a:pt x="65" y="4"/>
                    <a:pt x="65" y="4"/>
                  </a:cubicBezTo>
                  <a:cubicBezTo>
                    <a:pt x="65" y="2"/>
                    <a:pt x="63" y="0"/>
                    <a:pt x="6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67" name="Freeform 126">
              <a:extLst>
                <a:ext uri="{FF2B5EF4-FFF2-40B4-BE49-F238E27FC236}">
                  <a16:creationId xmlns:a16="http://schemas.microsoft.com/office/drawing/2014/main" id="{786606A8-B686-4AF0-B912-88118D289D60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9613" y="2924176"/>
              <a:ext cx="55563" cy="22225"/>
            </a:xfrm>
            <a:custGeom>
              <a:avLst/>
              <a:gdLst>
                <a:gd name="T0" fmla="*/ 15 w 15"/>
                <a:gd name="T1" fmla="*/ 1 h 6"/>
                <a:gd name="T2" fmla="*/ 15 w 15"/>
                <a:gd name="T3" fmla="*/ 0 h 6"/>
                <a:gd name="T4" fmla="*/ 14 w 15"/>
                <a:gd name="T5" fmla="*/ 0 h 6"/>
                <a:gd name="T6" fmla="*/ 1 w 15"/>
                <a:gd name="T7" fmla="*/ 0 h 6"/>
                <a:gd name="T8" fmla="*/ 0 w 15"/>
                <a:gd name="T9" fmla="*/ 0 h 6"/>
                <a:gd name="T10" fmla="*/ 0 w 15"/>
                <a:gd name="T11" fmla="*/ 1 h 6"/>
                <a:gd name="T12" fmla="*/ 0 w 15"/>
                <a:gd name="T13" fmla="*/ 6 h 6"/>
                <a:gd name="T14" fmla="*/ 15 w 15"/>
                <a:gd name="T15" fmla="*/ 6 h 6"/>
                <a:gd name="T16" fmla="*/ 15 w 15"/>
                <a:gd name="T17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6">
                  <a:moveTo>
                    <a:pt x="15" y="1"/>
                  </a:moveTo>
                  <a:cubicBezTo>
                    <a:pt x="15" y="1"/>
                    <a:pt x="15" y="0"/>
                    <a:pt x="15" y="0"/>
                  </a:cubicBezTo>
                  <a:cubicBezTo>
                    <a:pt x="15" y="0"/>
                    <a:pt x="14" y="0"/>
                    <a:pt x="14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ubicBezTo>
                    <a:pt x="0" y="0"/>
                    <a:pt x="0" y="1"/>
                    <a:pt x="0" y="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5" y="6"/>
                    <a:pt x="15" y="6"/>
                    <a:pt x="15" y="6"/>
                  </a:cubicBezTo>
                  <a:lnTo>
                    <a:pt x="1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68" name="Freeform 127">
              <a:extLst>
                <a:ext uri="{FF2B5EF4-FFF2-40B4-BE49-F238E27FC236}">
                  <a16:creationId xmlns:a16="http://schemas.microsoft.com/office/drawing/2014/main" id="{75910BDE-8B33-4683-8A25-6EBB6C4FBB3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3" y="2905126"/>
              <a:ext cx="93663" cy="60325"/>
            </a:xfrm>
            <a:custGeom>
              <a:avLst/>
              <a:gdLst>
                <a:gd name="T0" fmla="*/ 4 w 25"/>
                <a:gd name="T1" fmla="*/ 16 h 16"/>
                <a:gd name="T2" fmla="*/ 21 w 25"/>
                <a:gd name="T3" fmla="*/ 16 h 16"/>
                <a:gd name="T4" fmla="*/ 24 w 25"/>
                <a:gd name="T5" fmla="*/ 15 h 16"/>
                <a:gd name="T6" fmla="*/ 25 w 25"/>
                <a:gd name="T7" fmla="*/ 13 h 16"/>
                <a:gd name="T8" fmla="*/ 25 w 25"/>
                <a:gd name="T9" fmla="*/ 2 h 16"/>
                <a:gd name="T10" fmla="*/ 24 w 25"/>
                <a:gd name="T11" fmla="*/ 1 h 16"/>
                <a:gd name="T12" fmla="*/ 21 w 25"/>
                <a:gd name="T13" fmla="*/ 0 h 16"/>
                <a:gd name="T14" fmla="*/ 4 w 25"/>
                <a:gd name="T15" fmla="*/ 0 h 16"/>
                <a:gd name="T16" fmla="*/ 1 w 25"/>
                <a:gd name="T17" fmla="*/ 1 h 16"/>
                <a:gd name="T18" fmla="*/ 0 w 25"/>
                <a:gd name="T19" fmla="*/ 2 h 16"/>
                <a:gd name="T20" fmla="*/ 0 w 25"/>
                <a:gd name="T21" fmla="*/ 13 h 16"/>
                <a:gd name="T22" fmla="*/ 1 w 25"/>
                <a:gd name="T23" fmla="*/ 15 h 16"/>
                <a:gd name="T24" fmla="*/ 4 w 25"/>
                <a:gd name="T25" fmla="*/ 16 h 16"/>
                <a:gd name="T26" fmla="*/ 3 w 25"/>
                <a:gd name="T27" fmla="*/ 6 h 16"/>
                <a:gd name="T28" fmla="*/ 4 w 25"/>
                <a:gd name="T29" fmla="*/ 4 h 16"/>
                <a:gd name="T30" fmla="*/ 4 w 25"/>
                <a:gd name="T31" fmla="*/ 4 h 16"/>
                <a:gd name="T32" fmla="*/ 6 w 25"/>
                <a:gd name="T33" fmla="*/ 3 h 16"/>
                <a:gd name="T34" fmla="*/ 19 w 25"/>
                <a:gd name="T35" fmla="*/ 3 h 16"/>
                <a:gd name="T36" fmla="*/ 21 w 25"/>
                <a:gd name="T37" fmla="*/ 4 h 16"/>
                <a:gd name="T38" fmla="*/ 21 w 25"/>
                <a:gd name="T39" fmla="*/ 4 h 16"/>
                <a:gd name="T40" fmla="*/ 22 w 25"/>
                <a:gd name="T41" fmla="*/ 6 h 16"/>
                <a:gd name="T42" fmla="*/ 22 w 25"/>
                <a:gd name="T43" fmla="*/ 9 h 16"/>
                <a:gd name="T44" fmla="*/ 21 w 25"/>
                <a:gd name="T45" fmla="*/ 11 h 16"/>
                <a:gd name="T46" fmla="*/ 19 w 25"/>
                <a:gd name="T47" fmla="*/ 12 h 16"/>
                <a:gd name="T48" fmla="*/ 6 w 25"/>
                <a:gd name="T49" fmla="*/ 12 h 16"/>
                <a:gd name="T50" fmla="*/ 4 w 25"/>
                <a:gd name="T51" fmla="*/ 11 h 16"/>
                <a:gd name="T52" fmla="*/ 3 w 25"/>
                <a:gd name="T53" fmla="*/ 9 h 16"/>
                <a:gd name="T54" fmla="*/ 3 w 25"/>
                <a:gd name="T55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5" h="16">
                  <a:moveTo>
                    <a:pt x="4" y="16"/>
                  </a:moveTo>
                  <a:cubicBezTo>
                    <a:pt x="21" y="16"/>
                    <a:pt x="21" y="16"/>
                    <a:pt x="21" y="16"/>
                  </a:cubicBezTo>
                  <a:cubicBezTo>
                    <a:pt x="22" y="16"/>
                    <a:pt x="23" y="16"/>
                    <a:pt x="24" y="15"/>
                  </a:cubicBezTo>
                  <a:cubicBezTo>
                    <a:pt x="24" y="15"/>
                    <a:pt x="25" y="14"/>
                    <a:pt x="25" y="13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4" y="1"/>
                    <a:pt x="24" y="1"/>
                  </a:cubicBezTo>
                  <a:cubicBezTo>
                    <a:pt x="23" y="0"/>
                    <a:pt x="22" y="0"/>
                    <a:pt x="2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3" y="0"/>
                    <a:pt x="2" y="0"/>
                    <a:pt x="1" y="1"/>
                  </a:cubicBezTo>
                  <a:cubicBezTo>
                    <a:pt x="1" y="1"/>
                    <a:pt x="0" y="2"/>
                    <a:pt x="0" y="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4"/>
                    <a:pt x="1" y="15"/>
                    <a:pt x="1" y="15"/>
                  </a:cubicBezTo>
                  <a:cubicBezTo>
                    <a:pt x="2" y="16"/>
                    <a:pt x="3" y="16"/>
                    <a:pt x="4" y="16"/>
                  </a:cubicBezTo>
                  <a:close/>
                  <a:moveTo>
                    <a:pt x="3" y="6"/>
                  </a:moveTo>
                  <a:cubicBezTo>
                    <a:pt x="3" y="5"/>
                    <a:pt x="3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5" y="4"/>
                    <a:pt x="5" y="3"/>
                    <a:pt x="6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3"/>
                    <a:pt x="20" y="4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2" y="5"/>
                    <a:pt x="22" y="6"/>
                  </a:cubicBezTo>
                  <a:cubicBezTo>
                    <a:pt x="22" y="9"/>
                    <a:pt x="22" y="9"/>
                    <a:pt x="22" y="9"/>
                  </a:cubicBezTo>
                  <a:cubicBezTo>
                    <a:pt x="22" y="10"/>
                    <a:pt x="21" y="11"/>
                    <a:pt x="21" y="11"/>
                  </a:cubicBezTo>
                  <a:cubicBezTo>
                    <a:pt x="20" y="12"/>
                    <a:pt x="20" y="12"/>
                    <a:pt x="19" y="12"/>
                  </a:cubicBezTo>
                  <a:cubicBezTo>
                    <a:pt x="6" y="12"/>
                    <a:pt x="6" y="12"/>
                    <a:pt x="6" y="12"/>
                  </a:cubicBezTo>
                  <a:cubicBezTo>
                    <a:pt x="5" y="12"/>
                    <a:pt x="5" y="12"/>
                    <a:pt x="4" y="11"/>
                  </a:cubicBezTo>
                  <a:cubicBezTo>
                    <a:pt x="4" y="11"/>
                    <a:pt x="3" y="10"/>
                    <a:pt x="3" y="9"/>
                  </a:cubicBezTo>
                  <a:lnTo>
                    <a:pt x="3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69" name="Freeform 128">
              <a:extLst>
                <a:ext uri="{FF2B5EF4-FFF2-40B4-BE49-F238E27FC236}">
                  <a16:creationId xmlns:a16="http://schemas.microsoft.com/office/drawing/2014/main" id="{9D5CCD18-091C-4D5F-8C45-1DD06BC648C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65476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2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2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71" name="Oval 70">
            <a:extLst>
              <a:ext uri="{FF2B5EF4-FFF2-40B4-BE49-F238E27FC236}">
                <a16:creationId xmlns:a16="http://schemas.microsoft.com/office/drawing/2014/main" id="{E7BF4EC9-8F0D-49AE-B178-FEBCB235778B}"/>
              </a:ext>
            </a:extLst>
          </p:cNvPr>
          <p:cNvSpPr/>
          <p:nvPr/>
        </p:nvSpPr>
        <p:spPr>
          <a:xfrm>
            <a:off x="2278161" y="4478852"/>
            <a:ext cx="1486846" cy="1486844"/>
          </a:xfrm>
          <a:prstGeom prst="ellipse">
            <a:avLst/>
          </a:prstGeom>
          <a:solidFill>
            <a:schemeClr val="accent5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ource Sans Pro" panose="020B0503030403020204" pitchFamily="34" charset="0"/>
            </a:endParaRPr>
          </a:p>
        </p:txBody>
      </p:sp>
      <p:grpSp>
        <p:nvGrpSpPr>
          <p:cNvPr id="72" name="Group 71">
            <a:extLst>
              <a:ext uri="{FF2B5EF4-FFF2-40B4-BE49-F238E27FC236}">
                <a16:creationId xmlns:a16="http://schemas.microsoft.com/office/drawing/2014/main" id="{58B48F75-D6A4-485D-9A24-84EEE72DC1C8}"/>
              </a:ext>
            </a:extLst>
          </p:cNvPr>
          <p:cNvGrpSpPr/>
          <p:nvPr/>
        </p:nvGrpSpPr>
        <p:grpSpPr>
          <a:xfrm>
            <a:off x="2823857" y="4960350"/>
            <a:ext cx="395453" cy="523848"/>
            <a:chOff x="8235951" y="2905126"/>
            <a:chExt cx="244475" cy="323850"/>
          </a:xfrm>
          <a:solidFill>
            <a:schemeClr val="bg1"/>
          </a:solidFill>
        </p:grpSpPr>
        <p:sp>
          <p:nvSpPr>
            <p:cNvPr id="73" name="Freeform 121">
              <a:extLst>
                <a:ext uri="{FF2B5EF4-FFF2-40B4-BE49-F238E27FC236}">
                  <a16:creationId xmlns:a16="http://schemas.microsoft.com/office/drawing/2014/main" id="{CE436D2A-5914-4D62-A460-14435E5F6969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226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74" name="Freeform 122">
              <a:extLst>
                <a:ext uri="{FF2B5EF4-FFF2-40B4-BE49-F238E27FC236}">
                  <a16:creationId xmlns:a16="http://schemas.microsoft.com/office/drawing/2014/main" id="{4501E550-84AC-4FD7-83EF-CF27D9B078A2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60701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1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1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1"/>
                  </a:cubicBezTo>
                  <a:cubicBezTo>
                    <a:pt x="0" y="2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2"/>
                    <a:pt x="35" y="1"/>
                  </a:cubicBezTo>
                  <a:cubicBezTo>
                    <a:pt x="35" y="0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75" name="Freeform 123">
              <a:extLst>
                <a:ext uri="{FF2B5EF4-FFF2-40B4-BE49-F238E27FC236}">
                  <a16:creationId xmlns:a16="http://schemas.microsoft.com/office/drawing/2014/main" id="{7F8D5515-8044-463E-83A9-8A7013DCD5D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0940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76" name="Freeform 124">
              <a:extLst>
                <a:ext uri="{FF2B5EF4-FFF2-40B4-BE49-F238E27FC236}">
                  <a16:creationId xmlns:a16="http://schemas.microsoft.com/office/drawing/2014/main" id="{1F8369A1-53FD-4C9A-B35C-0DA4F21E2A48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32138"/>
              <a:ext cx="131763" cy="14288"/>
            </a:xfrm>
            <a:custGeom>
              <a:avLst/>
              <a:gdLst>
                <a:gd name="T0" fmla="*/ 33 w 35"/>
                <a:gd name="T1" fmla="*/ 0 h 4"/>
                <a:gd name="T2" fmla="*/ 1 w 35"/>
                <a:gd name="T3" fmla="*/ 0 h 4"/>
                <a:gd name="T4" fmla="*/ 0 w 35"/>
                <a:gd name="T5" fmla="*/ 2 h 4"/>
                <a:gd name="T6" fmla="*/ 1 w 35"/>
                <a:gd name="T7" fmla="*/ 4 h 4"/>
                <a:gd name="T8" fmla="*/ 33 w 35"/>
                <a:gd name="T9" fmla="*/ 4 h 4"/>
                <a:gd name="T10" fmla="*/ 35 w 35"/>
                <a:gd name="T11" fmla="*/ 2 h 4"/>
                <a:gd name="T12" fmla="*/ 33 w 35"/>
                <a:gd name="T13" fmla="*/ 0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4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4"/>
                    <a:pt x="1" y="4"/>
                  </a:cubicBezTo>
                  <a:cubicBezTo>
                    <a:pt x="33" y="4"/>
                    <a:pt x="33" y="4"/>
                    <a:pt x="33" y="4"/>
                  </a:cubicBezTo>
                  <a:cubicBezTo>
                    <a:pt x="34" y="4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77" name="Freeform 125">
              <a:extLst>
                <a:ext uri="{FF2B5EF4-FFF2-40B4-BE49-F238E27FC236}">
                  <a16:creationId xmlns:a16="http://schemas.microsoft.com/office/drawing/2014/main" id="{44E7AF54-D4BB-4A3F-BDE5-FE04AAD3B8F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35951" y="2916238"/>
              <a:ext cx="244475" cy="312738"/>
            </a:xfrm>
            <a:custGeom>
              <a:avLst/>
              <a:gdLst>
                <a:gd name="T0" fmla="*/ 60 w 65"/>
                <a:gd name="T1" fmla="*/ 0 h 83"/>
                <a:gd name="T2" fmla="*/ 46 w 65"/>
                <a:gd name="T3" fmla="*/ 0 h 83"/>
                <a:gd name="T4" fmla="*/ 46 w 65"/>
                <a:gd name="T5" fmla="*/ 8 h 83"/>
                <a:gd name="T6" fmla="*/ 57 w 65"/>
                <a:gd name="T7" fmla="*/ 8 h 83"/>
                <a:gd name="T8" fmla="*/ 57 w 65"/>
                <a:gd name="T9" fmla="*/ 14 h 83"/>
                <a:gd name="T10" fmla="*/ 57 w 65"/>
                <a:gd name="T11" fmla="*/ 75 h 83"/>
                <a:gd name="T12" fmla="*/ 8 w 65"/>
                <a:gd name="T13" fmla="*/ 75 h 83"/>
                <a:gd name="T14" fmla="*/ 8 w 65"/>
                <a:gd name="T15" fmla="*/ 8 h 83"/>
                <a:gd name="T16" fmla="*/ 19 w 65"/>
                <a:gd name="T17" fmla="*/ 8 h 83"/>
                <a:gd name="T18" fmla="*/ 19 w 65"/>
                <a:gd name="T19" fmla="*/ 0 h 83"/>
                <a:gd name="T20" fmla="*/ 5 w 65"/>
                <a:gd name="T21" fmla="*/ 0 h 83"/>
                <a:gd name="T22" fmla="*/ 0 w 65"/>
                <a:gd name="T23" fmla="*/ 4 h 83"/>
                <a:gd name="T24" fmla="*/ 0 w 65"/>
                <a:gd name="T25" fmla="*/ 79 h 83"/>
                <a:gd name="T26" fmla="*/ 5 w 65"/>
                <a:gd name="T27" fmla="*/ 83 h 83"/>
                <a:gd name="T28" fmla="*/ 60 w 65"/>
                <a:gd name="T29" fmla="*/ 83 h 83"/>
                <a:gd name="T30" fmla="*/ 65 w 65"/>
                <a:gd name="T31" fmla="*/ 79 h 83"/>
                <a:gd name="T32" fmla="*/ 65 w 65"/>
                <a:gd name="T33" fmla="*/ 4 h 83"/>
                <a:gd name="T34" fmla="*/ 60 w 65"/>
                <a:gd name="T35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83">
                  <a:moveTo>
                    <a:pt x="60" y="0"/>
                  </a:moveTo>
                  <a:cubicBezTo>
                    <a:pt x="46" y="0"/>
                    <a:pt x="46" y="0"/>
                    <a:pt x="46" y="0"/>
                  </a:cubicBezTo>
                  <a:cubicBezTo>
                    <a:pt x="46" y="8"/>
                    <a:pt x="46" y="8"/>
                    <a:pt x="46" y="8"/>
                  </a:cubicBezTo>
                  <a:cubicBezTo>
                    <a:pt x="57" y="8"/>
                    <a:pt x="57" y="8"/>
                    <a:pt x="57" y="8"/>
                  </a:cubicBezTo>
                  <a:cubicBezTo>
                    <a:pt x="57" y="14"/>
                    <a:pt x="57" y="14"/>
                    <a:pt x="57" y="14"/>
                  </a:cubicBezTo>
                  <a:cubicBezTo>
                    <a:pt x="57" y="75"/>
                    <a:pt x="57" y="75"/>
                    <a:pt x="57" y="75"/>
                  </a:cubicBezTo>
                  <a:cubicBezTo>
                    <a:pt x="8" y="75"/>
                    <a:pt x="8" y="75"/>
                    <a:pt x="8" y="75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79"/>
                    <a:pt x="0" y="79"/>
                    <a:pt x="0" y="79"/>
                  </a:cubicBezTo>
                  <a:cubicBezTo>
                    <a:pt x="0" y="81"/>
                    <a:pt x="2" y="83"/>
                    <a:pt x="5" y="83"/>
                  </a:cubicBezTo>
                  <a:cubicBezTo>
                    <a:pt x="60" y="83"/>
                    <a:pt x="60" y="83"/>
                    <a:pt x="60" y="83"/>
                  </a:cubicBezTo>
                  <a:cubicBezTo>
                    <a:pt x="63" y="83"/>
                    <a:pt x="65" y="81"/>
                    <a:pt x="65" y="79"/>
                  </a:cubicBezTo>
                  <a:cubicBezTo>
                    <a:pt x="65" y="4"/>
                    <a:pt x="65" y="4"/>
                    <a:pt x="65" y="4"/>
                  </a:cubicBezTo>
                  <a:cubicBezTo>
                    <a:pt x="65" y="2"/>
                    <a:pt x="63" y="0"/>
                    <a:pt x="60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78" name="Freeform 126">
              <a:extLst>
                <a:ext uri="{FF2B5EF4-FFF2-40B4-BE49-F238E27FC236}">
                  <a16:creationId xmlns:a16="http://schemas.microsoft.com/office/drawing/2014/main" id="{372E4F21-D888-4A86-997D-7EA044A8A1CC}"/>
                </a:ext>
              </a:extLst>
            </p:cNvPr>
            <p:cNvSpPr>
              <a:spLocks/>
            </p:cNvSpPr>
            <p:nvPr/>
          </p:nvSpPr>
          <p:spPr bwMode="auto">
            <a:xfrm>
              <a:off x="8329613" y="2924176"/>
              <a:ext cx="55563" cy="22225"/>
            </a:xfrm>
            <a:custGeom>
              <a:avLst/>
              <a:gdLst>
                <a:gd name="T0" fmla="*/ 15 w 15"/>
                <a:gd name="T1" fmla="*/ 1 h 6"/>
                <a:gd name="T2" fmla="*/ 15 w 15"/>
                <a:gd name="T3" fmla="*/ 0 h 6"/>
                <a:gd name="T4" fmla="*/ 14 w 15"/>
                <a:gd name="T5" fmla="*/ 0 h 6"/>
                <a:gd name="T6" fmla="*/ 1 w 15"/>
                <a:gd name="T7" fmla="*/ 0 h 6"/>
                <a:gd name="T8" fmla="*/ 0 w 15"/>
                <a:gd name="T9" fmla="*/ 0 h 6"/>
                <a:gd name="T10" fmla="*/ 0 w 15"/>
                <a:gd name="T11" fmla="*/ 1 h 6"/>
                <a:gd name="T12" fmla="*/ 0 w 15"/>
                <a:gd name="T13" fmla="*/ 6 h 6"/>
                <a:gd name="T14" fmla="*/ 15 w 15"/>
                <a:gd name="T15" fmla="*/ 6 h 6"/>
                <a:gd name="T16" fmla="*/ 15 w 15"/>
                <a:gd name="T17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5" h="6">
                  <a:moveTo>
                    <a:pt x="15" y="1"/>
                  </a:moveTo>
                  <a:cubicBezTo>
                    <a:pt x="15" y="1"/>
                    <a:pt x="15" y="0"/>
                    <a:pt x="15" y="0"/>
                  </a:cubicBezTo>
                  <a:cubicBezTo>
                    <a:pt x="15" y="0"/>
                    <a:pt x="14" y="0"/>
                    <a:pt x="14" y="0"/>
                  </a:cubicBez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0"/>
                    <a:pt x="0" y="0"/>
                  </a:cubicBezTo>
                  <a:cubicBezTo>
                    <a:pt x="0" y="0"/>
                    <a:pt x="0" y="1"/>
                    <a:pt x="0" y="1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15" y="6"/>
                    <a:pt x="15" y="6"/>
                    <a:pt x="15" y="6"/>
                  </a:cubicBezTo>
                  <a:lnTo>
                    <a:pt x="15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79" name="Freeform 127">
              <a:extLst>
                <a:ext uri="{FF2B5EF4-FFF2-40B4-BE49-F238E27FC236}">
                  <a16:creationId xmlns:a16="http://schemas.microsoft.com/office/drawing/2014/main" id="{A9A8EF5C-0003-4CFF-9A95-EEF44EED5B0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10563" y="2905126"/>
              <a:ext cx="93663" cy="60325"/>
            </a:xfrm>
            <a:custGeom>
              <a:avLst/>
              <a:gdLst>
                <a:gd name="T0" fmla="*/ 4 w 25"/>
                <a:gd name="T1" fmla="*/ 16 h 16"/>
                <a:gd name="T2" fmla="*/ 21 w 25"/>
                <a:gd name="T3" fmla="*/ 16 h 16"/>
                <a:gd name="T4" fmla="*/ 24 w 25"/>
                <a:gd name="T5" fmla="*/ 15 h 16"/>
                <a:gd name="T6" fmla="*/ 25 w 25"/>
                <a:gd name="T7" fmla="*/ 13 h 16"/>
                <a:gd name="T8" fmla="*/ 25 w 25"/>
                <a:gd name="T9" fmla="*/ 2 h 16"/>
                <a:gd name="T10" fmla="*/ 24 w 25"/>
                <a:gd name="T11" fmla="*/ 1 h 16"/>
                <a:gd name="T12" fmla="*/ 21 w 25"/>
                <a:gd name="T13" fmla="*/ 0 h 16"/>
                <a:gd name="T14" fmla="*/ 4 w 25"/>
                <a:gd name="T15" fmla="*/ 0 h 16"/>
                <a:gd name="T16" fmla="*/ 1 w 25"/>
                <a:gd name="T17" fmla="*/ 1 h 16"/>
                <a:gd name="T18" fmla="*/ 0 w 25"/>
                <a:gd name="T19" fmla="*/ 2 h 16"/>
                <a:gd name="T20" fmla="*/ 0 w 25"/>
                <a:gd name="T21" fmla="*/ 13 h 16"/>
                <a:gd name="T22" fmla="*/ 1 w 25"/>
                <a:gd name="T23" fmla="*/ 15 h 16"/>
                <a:gd name="T24" fmla="*/ 4 w 25"/>
                <a:gd name="T25" fmla="*/ 16 h 16"/>
                <a:gd name="T26" fmla="*/ 3 w 25"/>
                <a:gd name="T27" fmla="*/ 6 h 16"/>
                <a:gd name="T28" fmla="*/ 4 w 25"/>
                <a:gd name="T29" fmla="*/ 4 h 16"/>
                <a:gd name="T30" fmla="*/ 4 w 25"/>
                <a:gd name="T31" fmla="*/ 4 h 16"/>
                <a:gd name="T32" fmla="*/ 6 w 25"/>
                <a:gd name="T33" fmla="*/ 3 h 16"/>
                <a:gd name="T34" fmla="*/ 19 w 25"/>
                <a:gd name="T35" fmla="*/ 3 h 16"/>
                <a:gd name="T36" fmla="*/ 21 w 25"/>
                <a:gd name="T37" fmla="*/ 4 h 16"/>
                <a:gd name="T38" fmla="*/ 21 w 25"/>
                <a:gd name="T39" fmla="*/ 4 h 16"/>
                <a:gd name="T40" fmla="*/ 22 w 25"/>
                <a:gd name="T41" fmla="*/ 6 h 16"/>
                <a:gd name="T42" fmla="*/ 22 w 25"/>
                <a:gd name="T43" fmla="*/ 9 h 16"/>
                <a:gd name="T44" fmla="*/ 21 w 25"/>
                <a:gd name="T45" fmla="*/ 11 h 16"/>
                <a:gd name="T46" fmla="*/ 19 w 25"/>
                <a:gd name="T47" fmla="*/ 12 h 16"/>
                <a:gd name="T48" fmla="*/ 6 w 25"/>
                <a:gd name="T49" fmla="*/ 12 h 16"/>
                <a:gd name="T50" fmla="*/ 4 w 25"/>
                <a:gd name="T51" fmla="*/ 11 h 16"/>
                <a:gd name="T52" fmla="*/ 3 w 25"/>
                <a:gd name="T53" fmla="*/ 9 h 16"/>
                <a:gd name="T54" fmla="*/ 3 w 25"/>
                <a:gd name="T55" fmla="*/ 6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5" h="16">
                  <a:moveTo>
                    <a:pt x="4" y="16"/>
                  </a:moveTo>
                  <a:cubicBezTo>
                    <a:pt x="21" y="16"/>
                    <a:pt x="21" y="16"/>
                    <a:pt x="21" y="16"/>
                  </a:cubicBezTo>
                  <a:cubicBezTo>
                    <a:pt x="22" y="16"/>
                    <a:pt x="23" y="16"/>
                    <a:pt x="24" y="15"/>
                  </a:cubicBezTo>
                  <a:cubicBezTo>
                    <a:pt x="24" y="15"/>
                    <a:pt x="25" y="14"/>
                    <a:pt x="25" y="13"/>
                  </a:cubicBezTo>
                  <a:cubicBezTo>
                    <a:pt x="25" y="2"/>
                    <a:pt x="25" y="2"/>
                    <a:pt x="25" y="2"/>
                  </a:cubicBezTo>
                  <a:cubicBezTo>
                    <a:pt x="25" y="2"/>
                    <a:pt x="24" y="1"/>
                    <a:pt x="24" y="1"/>
                  </a:cubicBezTo>
                  <a:cubicBezTo>
                    <a:pt x="23" y="0"/>
                    <a:pt x="22" y="0"/>
                    <a:pt x="21" y="0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3" y="0"/>
                    <a:pt x="2" y="0"/>
                    <a:pt x="1" y="1"/>
                  </a:cubicBezTo>
                  <a:cubicBezTo>
                    <a:pt x="1" y="1"/>
                    <a:pt x="0" y="2"/>
                    <a:pt x="0" y="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4"/>
                    <a:pt x="1" y="15"/>
                    <a:pt x="1" y="15"/>
                  </a:cubicBezTo>
                  <a:cubicBezTo>
                    <a:pt x="2" y="16"/>
                    <a:pt x="3" y="16"/>
                    <a:pt x="4" y="16"/>
                  </a:cubicBezTo>
                  <a:close/>
                  <a:moveTo>
                    <a:pt x="3" y="6"/>
                  </a:moveTo>
                  <a:cubicBezTo>
                    <a:pt x="3" y="5"/>
                    <a:pt x="3" y="4"/>
                    <a:pt x="4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5" y="4"/>
                    <a:pt x="5" y="3"/>
                    <a:pt x="6" y="3"/>
                  </a:cubicBezTo>
                  <a:cubicBezTo>
                    <a:pt x="19" y="3"/>
                    <a:pt x="19" y="3"/>
                    <a:pt x="19" y="3"/>
                  </a:cubicBezTo>
                  <a:cubicBezTo>
                    <a:pt x="20" y="3"/>
                    <a:pt x="20" y="4"/>
                    <a:pt x="21" y="4"/>
                  </a:cubicBezTo>
                  <a:cubicBezTo>
                    <a:pt x="21" y="4"/>
                    <a:pt x="21" y="4"/>
                    <a:pt x="21" y="4"/>
                  </a:cubicBezTo>
                  <a:cubicBezTo>
                    <a:pt x="21" y="4"/>
                    <a:pt x="22" y="5"/>
                    <a:pt x="22" y="6"/>
                  </a:cubicBezTo>
                  <a:cubicBezTo>
                    <a:pt x="22" y="9"/>
                    <a:pt x="22" y="9"/>
                    <a:pt x="22" y="9"/>
                  </a:cubicBezTo>
                  <a:cubicBezTo>
                    <a:pt x="22" y="10"/>
                    <a:pt x="21" y="11"/>
                    <a:pt x="21" y="11"/>
                  </a:cubicBezTo>
                  <a:cubicBezTo>
                    <a:pt x="20" y="12"/>
                    <a:pt x="20" y="12"/>
                    <a:pt x="19" y="12"/>
                  </a:cubicBezTo>
                  <a:cubicBezTo>
                    <a:pt x="6" y="12"/>
                    <a:pt x="6" y="12"/>
                    <a:pt x="6" y="12"/>
                  </a:cubicBezTo>
                  <a:cubicBezTo>
                    <a:pt x="5" y="12"/>
                    <a:pt x="5" y="12"/>
                    <a:pt x="4" y="11"/>
                  </a:cubicBezTo>
                  <a:cubicBezTo>
                    <a:pt x="4" y="11"/>
                    <a:pt x="3" y="10"/>
                    <a:pt x="3" y="9"/>
                  </a:cubicBezTo>
                  <a:lnTo>
                    <a:pt x="3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80" name="Freeform 128">
              <a:extLst>
                <a:ext uri="{FF2B5EF4-FFF2-40B4-BE49-F238E27FC236}">
                  <a16:creationId xmlns:a16="http://schemas.microsoft.com/office/drawing/2014/main" id="{5A6ED8B5-9BDC-4BC0-B787-65B00909137E}"/>
                </a:ext>
              </a:extLst>
            </p:cNvPr>
            <p:cNvSpPr>
              <a:spLocks/>
            </p:cNvSpPr>
            <p:nvPr/>
          </p:nvSpPr>
          <p:spPr bwMode="auto">
            <a:xfrm>
              <a:off x="8291513" y="3165476"/>
              <a:ext cx="131763" cy="11113"/>
            </a:xfrm>
            <a:custGeom>
              <a:avLst/>
              <a:gdLst>
                <a:gd name="T0" fmla="*/ 33 w 35"/>
                <a:gd name="T1" fmla="*/ 0 h 3"/>
                <a:gd name="T2" fmla="*/ 1 w 35"/>
                <a:gd name="T3" fmla="*/ 0 h 3"/>
                <a:gd name="T4" fmla="*/ 0 w 35"/>
                <a:gd name="T5" fmla="*/ 2 h 3"/>
                <a:gd name="T6" fmla="*/ 1 w 35"/>
                <a:gd name="T7" fmla="*/ 3 h 3"/>
                <a:gd name="T8" fmla="*/ 33 w 35"/>
                <a:gd name="T9" fmla="*/ 3 h 3"/>
                <a:gd name="T10" fmla="*/ 35 w 35"/>
                <a:gd name="T11" fmla="*/ 2 h 3"/>
                <a:gd name="T12" fmla="*/ 33 w 35"/>
                <a:gd name="T13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3">
                  <a:moveTo>
                    <a:pt x="33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2"/>
                  </a:cubicBezTo>
                  <a:cubicBezTo>
                    <a:pt x="0" y="3"/>
                    <a:pt x="1" y="3"/>
                    <a:pt x="1" y="3"/>
                  </a:cubicBezTo>
                  <a:cubicBezTo>
                    <a:pt x="33" y="3"/>
                    <a:pt x="33" y="3"/>
                    <a:pt x="33" y="3"/>
                  </a:cubicBezTo>
                  <a:cubicBezTo>
                    <a:pt x="34" y="3"/>
                    <a:pt x="35" y="3"/>
                    <a:pt x="35" y="2"/>
                  </a:cubicBezTo>
                  <a:cubicBezTo>
                    <a:pt x="35" y="1"/>
                    <a:pt x="34" y="0"/>
                    <a:pt x="3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83" name="Text Box 10">
            <a:extLst>
              <a:ext uri="{FF2B5EF4-FFF2-40B4-BE49-F238E27FC236}">
                <a16:creationId xmlns:a16="http://schemas.microsoft.com/office/drawing/2014/main" id="{4D8D593A-5EAD-4622-8336-91A2B9FB844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34471" y="2579011"/>
            <a:ext cx="1947785" cy="8509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45720" tIns="22860" rIns="45720" bIns="22860">
            <a:spAutoFit/>
          </a:bodyPr>
          <a:lstStyle/>
          <a:p>
            <a:pPr defTabSz="1088232">
              <a:lnSpc>
                <a:spcPct val="150000"/>
              </a:lnSpc>
            </a:pPr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Business Name</a:t>
            </a:r>
          </a:p>
          <a:p>
            <a:pPr defTabSz="1088232">
              <a:lnSpc>
                <a:spcPct val="150000"/>
              </a:lnSpc>
            </a:pP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Mauris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quam dolor, cursus at porta et,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luctus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eget</a:t>
            </a:r>
            <a:endParaRPr lang="en-US" sz="1100" dirty="0">
              <a:solidFill>
                <a:schemeClr val="bg1">
                  <a:lumMod val="75000"/>
                </a:schemeClr>
              </a:solidFill>
              <a:latin typeface="Source Sans Pro" panose="020B0503030403020204" pitchFamily="34" charset="0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84" name="Text Box 10">
            <a:extLst>
              <a:ext uri="{FF2B5EF4-FFF2-40B4-BE49-F238E27FC236}">
                <a16:creationId xmlns:a16="http://schemas.microsoft.com/office/drawing/2014/main" id="{679E29F0-DE90-4B44-A9F0-68866C616BF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610053" y="2579011"/>
            <a:ext cx="1947785" cy="8509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45720" tIns="22860" rIns="45720" bIns="22860">
            <a:spAutoFit/>
          </a:bodyPr>
          <a:lstStyle/>
          <a:p>
            <a:pPr defTabSz="1088232">
              <a:lnSpc>
                <a:spcPct val="150000"/>
              </a:lnSpc>
            </a:pPr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Business Name</a:t>
            </a:r>
          </a:p>
          <a:p>
            <a:pPr defTabSz="1088232">
              <a:lnSpc>
                <a:spcPct val="150000"/>
              </a:lnSpc>
            </a:pP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Mauris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quam dolor, cursus at porta et,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luctus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eget</a:t>
            </a:r>
            <a:endParaRPr lang="en-US" sz="1100" dirty="0">
              <a:solidFill>
                <a:schemeClr val="bg1">
                  <a:lumMod val="75000"/>
                </a:schemeClr>
              </a:solidFill>
              <a:latin typeface="Source Sans Pro" panose="020B0503030403020204" pitchFamily="34" charset="0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85" name="Text Box 10">
            <a:extLst>
              <a:ext uri="{FF2B5EF4-FFF2-40B4-BE49-F238E27FC236}">
                <a16:creationId xmlns:a16="http://schemas.microsoft.com/office/drawing/2014/main" id="{5C92EBA8-4402-42EB-B827-2E2CB5AC2AD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34471" y="3645093"/>
            <a:ext cx="1947785" cy="8509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45720" tIns="22860" rIns="45720" bIns="22860">
            <a:spAutoFit/>
          </a:bodyPr>
          <a:lstStyle/>
          <a:p>
            <a:pPr defTabSz="1088232">
              <a:lnSpc>
                <a:spcPct val="150000"/>
              </a:lnSpc>
            </a:pPr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Business Name</a:t>
            </a:r>
          </a:p>
          <a:p>
            <a:pPr defTabSz="1088232">
              <a:lnSpc>
                <a:spcPct val="150000"/>
              </a:lnSpc>
            </a:pP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Mauris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quam dolor, cursus at porta et,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luctus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eget</a:t>
            </a:r>
            <a:endParaRPr lang="en-US" sz="1100" dirty="0">
              <a:solidFill>
                <a:schemeClr val="bg1">
                  <a:lumMod val="75000"/>
                </a:schemeClr>
              </a:solidFill>
              <a:latin typeface="Source Sans Pro" panose="020B0503030403020204" pitchFamily="34" charset="0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86" name="Text Box 10">
            <a:extLst>
              <a:ext uri="{FF2B5EF4-FFF2-40B4-BE49-F238E27FC236}">
                <a16:creationId xmlns:a16="http://schemas.microsoft.com/office/drawing/2014/main" id="{3429AC84-F1E5-4149-B42A-0D207ACDCA2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610053" y="3645093"/>
            <a:ext cx="1947785" cy="8509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45720" tIns="22860" rIns="45720" bIns="22860">
            <a:spAutoFit/>
          </a:bodyPr>
          <a:lstStyle/>
          <a:p>
            <a:pPr defTabSz="1088232">
              <a:lnSpc>
                <a:spcPct val="150000"/>
              </a:lnSpc>
            </a:pPr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Business Name</a:t>
            </a:r>
          </a:p>
          <a:p>
            <a:pPr defTabSz="1088232">
              <a:lnSpc>
                <a:spcPct val="150000"/>
              </a:lnSpc>
            </a:pP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Mauris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quam dolor, cursus at porta et,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luctus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eget</a:t>
            </a:r>
            <a:endParaRPr lang="en-US" sz="1100" dirty="0">
              <a:solidFill>
                <a:schemeClr val="bg1">
                  <a:lumMod val="75000"/>
                </a:schemeClr>
              </a:solidFill>
              <a:latin typeface="Source Sans Pro" panose="020B0503030403020204" pitchFamily="34" charset="0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87" name="Text Box 10">
            <a:extLst>
              <a:ext uri="{FF2B5EF4-FFF2-40B4-BE49-F238E27FC236}">
                <a16:creationId xmlns:a16="http://schemas.microsoft.com/office/drawing/2014/main" id="{2859470E-AB6C-4AD1-BFB5-681A5B953B6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34471" y="4711175"/>
            <a:ext cx="1947785" cy="8509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45720" tIns="22860" rIns="45720" bIns="22860">
            <a:spAutoFit/>
          </a:bodyPr>
          <a:lstStyle/>
          <a:p>
            <a:pPr defTabSz="1088232">
              <a:lnSpc>
                <a:spcPct val="150000"/>
              </a:lnSpc>
            </a:pPr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Business Name</a:t>
            </a:r>
          </a:p>
          <a:p>
            <a:pPr defTabSz="1088232">
              <a:lnSpc>
                <a:spcPct val="150000"/>
              </a:lnSpc>
            </a:pP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Mauris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quam dolor, cursus at porta et,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luctus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eget</a:t>
            </a:r>
            <a:endParaRPr lang="en-US" sz="1100" dirty="0">
              <a:solidFill>
                <a:schemeClr val="bg1">
                  <a:lumMod val="75000"/>
                </a:schemeClr>
              </a:solidFill>
              <a:latin typeface="Source Sans Pro" panose="020B0503030403020204" pitchFamily="34" charset="0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88" name="Text Box 10">
            <a:extLst>
              <a:ext uri="{FF2B5EF4-FFF2-40B4-BE49-F238E27FC236}">
                <a16:creationId xmlns:a16="http://schemas.microsoft.com/office/drawing/2014/main" id="{C5AB5D2B-F4B4-4B96-B28D-6DCA6D87596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610053" y="4711175"/>
            <a:ext cx="1947785" cy="8509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lIns="45720" tIns="22860" rIns="45720" bIns="22860">
            <a:spAutoFit/>
          </a:bodyPr>
          <a:lstStyle/>
          <a:p>
            <a:pPr defTabSz="1088232">
              <a:lnSpc>
                <a:spcPct val="150000"/>
              </a:lnSpc>
            </a:pPr>
            <a:r>
              <a:rPr 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Business Name</a:t>
            </a:r>
          </a:p>
          <a:p>
            <a:pPr defTabSz="1088232">
              <a:lnSpc>
                <a:spcPct val="150000"/>
              </a:lnSpc>
            </a:pP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Mauris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quam dolor, cursus at porta et,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luctus</a:t>
            </a:r>
            <a:r>
              <a:rPr lang="en-US" sz="1100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 </a:t>
            </a:r>
            <a:r>
              <a:rPr lang="en-US" sz="1100" dirty="0" err="1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eget</a:t>
            </a:r>
            <a:endParaRPr lang="en-US" sz="1100" dirty="0">
              <a:solidFill>
                <a:schemeClr val="bg1">
                  <a:lumMod val="75000"/>
                </a:schemeClr>
              </a:solidFill>
              <a:latin typeface="Source Sans Pro" panose="020B0503030403020204" pitchFamily="34" charset="0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97A99962-0425-4555-AC6A-1F4328FE50CA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65FF7F44-E73F-4AB7-BAE4-9F8072EB6F30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201F28BF-3195-4443-97DA-07D6FB98B1AA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2" name="Rectangle 91">
            <a:extLst>
              <a:ext uri="{FF2B5EF4-FFF2-40B4-BE49-F238E27FC236}">
                <a16:creationId xmlns:a16="http://schemas.microsoft.com/office/drawing/2014/main" id="{1F72910A-4D6B-41E8-911A-73E061ECF7F1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93" name="TextBox 36">
            <a:extLst>
              <a:ext uri="{FF2B5EF4-FFF2-40B4-BE49-F238E27FC236}">
                <a16:creationId xmlns:a16="http://schemas.microsoft.com/office/drawing/2014/main" id="{62701201-1F6F-49FA-8C1A-4CCD78AE8874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94" name="Shape 5412">
            <a:extLst>
              <a:ext uri="{FF2B5EF4-FFF2-40B4-BE49-F238E27FC236}">
                <a16:creationId xmlns:a16="http://schemas.microsoft.com/office/drawing/2014/main" id="{582C7944-0294-4F1A-B863-223376CF723E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447D3988-977A-41DB-A525-C45FA3F73056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96" name="Shape 5412">
            <a:extLst>
              <a:ext uri="{FF2B5EF4-FFF2-40B4-BE49-F238E27FC236}">
                <a16:creationId xmlns:a16="http://schemas.microsoft.com/office/drawing/2014/main" id="{8458B06E-4547-4984-A2E8-A732EF2F80D8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B3D600A2-CC01-4C23-B96B-8C443FC68883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98" name="Shape 5412">
            <a:extLst>
              <a:ext uri="{FF2B5EF4-FFF2-40B4-BE49-F238E27FC236}">
                <a16:creationId xmlns:a16="http://schemas.microsoft.com/office/drawing/2014/main" id="{E79BE00F-A78F-4C12-A222-507C9E648DF6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1B4782B8-5505-4041-ABAC-65D5A5C4BD11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4CA40334-3100-4192-AF74-2689A61D656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3B7FC4B1-E1FB-4A3F-B145-492311C75EF8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BE74467D-2963-48F8-9E2A-56D7DFFA4911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103" name="Straight Connector 102">
            <a:extLst>
              <a:ext uri="{FF2B5EF4-FFF2-40B4-BE49-F238E27FC236}">
                <a16:creationId xmlns:a16="http://schemas.microsoft.com/office/drawing/2014/main" id="{5D933960-0C67-4229-B965-E730ED829D4A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90580327"/>
      </p:ext>
    </p:extLst>
  </p:cSld>
  <p:clrMapOvr>
    <a:masterClrMapping/>
  </p:clrMapOvr>
  <p:transition spd="slow">
    <p:wipe/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Скругленный прямоугольник 9"/>
          <p:cNvSpPr/>
          <p:nvPr/>
        </p:nvSpPr>
        <p:spPr>
          <a:xfrm rot="2700000">
            <a:off x="2059151" y="2607234"/>
            <a:ext cx="1686710" cy="1686710"/>
          </a:xfrm>
          <a:prstGeom prst="frame">
            <a:avLst/>
          </a:prstGeom>
          <a:solidFill>
            <a:schemeClr val="accent3"/>
          </a:solidFill>
          <a:ln w="285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dirty="0">
              <a:solidFill>
                <a:schemeClr val="bg1">
                  <a:lumMod val="95000"/>
                </a:schemeClr>
              </a:solidFill>
              <a:latin typeface="Segoe UI" panose="020B0502040204020203" pitchFamily="34" charset="0"/>
            </a:endParaRPr>
          </a:p>
        </p:txBody>
      </p:sp>
      <p:sp>
        <p:nvSpPr>
          <p:cNvPr id="39" name="Скругленный прямоугольник 3"/>
          <p:cNvSpPr/>
          <p:nvPr/>
        </p:nvSpPr>
        <p:spPr>
          <a:xfrm rot="2700000">
            <a:off x="4287657" y="2607234"/>
            <a:ext cx="1686710" cy="1686710"/>
          </a:xfrm>
          <a:prstGeom prst="frame">
            <a:avLst/>
          </a:prstGeom>
          <a:solidFill>
            <a:schemeClr val="accent4"/>
          </a:solidFill>
          <a:ln w="285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dirty="0">
              <a:solidFill>
                <a:schemeClr val="bg1">
                  <a:lumMod val="95000"/>
                </a:schemeClr>
              </a:solidFill>
              <a:latin typeface="Segoe UI" panose="020B0502040204020203" pitchFamily="34" charset="0"/>
            </a:endParaRPr>
          </a:p>
        </p:txBody>
      </p:sp>
      <p:sp>
        <p:nvSpPr>
          <p:cNvPr id="41" name="Скругленный прямоугольник 3"/>
          <p:cNvSpPr/>
          <p:nvPr/>
        </p:nvSpPr>
        <p:spPr>
          <a:xfrm rot="2700000">
            <a:off x="6516163" y="2607233"/>
            <a:ext cx="1686710" cy="1686710"/>
          </a:xfrm>
          <a:prstGeom prst="frame">
            <a:avLst/>
          </a:prstGeom>
          <a:solidFill>
            <a:schemeClr val="accent3"/>
          </a:solidFill>
          <a:ln w="285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dirty="0">
              <a:solidFill>
                <a:schemeClr val="bg1">
                  <a:lumMod val="95000"/>
                </a:schemeClr>
              </a:solidFill>
              <a:latin typeface="Segoe UI" panose="020B0502040204020203" pitchFamily="34" charset="0"/>
            </a:endParaRPr>
          </a:p>
        </p:txBody>
      </p:sp>
      <p:sp>
        <p:nvSpPr>
          <p:cNvPr id="42" name="Скругленный прямоугольник 3"/>
          <p:cNvSpPr/>
          <p:nvPr/>
        </p:nvSpPr>
        <p:spPr>
          <a:xfrm rot="2700000">
            <a:off x="8744669" y="2607234"/>
            <a:ext cx="1686710" cy="1686710"/>
          </a:xfrm>
          <a:prstGeom prst="frame">
            <a:avLst/>
          </a:prstGeom>
          <a:solidFill>
            <a:schemeClr val="accent4"/>
          </a:solidFill>
          <a:ln w="285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dirty="0">
              <a:solidFill>
                <a:schemeClr val="bg1">
                  <a:lumMod val="95000"/>
                </a:schemeClr>
              </a:solidFill>
              <a:latin typeface="Segoe UI" panose="020B0502040204020203" pitchFamily="34" charset="0"/>
            </a:endParaRPr>
          </a:p>
        </p:txBody>
      </p:sp>
      <p:sp>
        <p:nvSpPr>
          <p:cNvPr id="46" name="Rectangle 45"/>
          <p:cNvSpPr/>
          <p:nvPr/>
        </p:nvSpPr>
        <p:spPr>
          <a:xfrm>
            <a:off x="2261148" y="4811862"/>
            <a:ext cx="1282723" cy="38145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Source Sans Pro" panose="020B0503030403020204" pitchFamily="34" charset="0"/>
                <a:ea typeface="Roboto Medium" panose="02000000000000000000" pitchFamily="2" charset="0"/>
                <a:cs typeface="Roboto Medium" panose="02000000000000000000" pitchFamily="2" charset="0"/>
              </a:rPr>
              <a:t>Feature name</a:t>
            </a:r>
          </a:p>
        </p:txBody>
      </p:sp>
      <p:sp>
        <p:nvSpPr>
          <p:cNvPr id="47" name="Rectangle 46"/>
          <p:cNvSpPr/>
          <p:nvPr/>
        </p:nvSpPr>
        <p:spPr>
          <a:xfrm>
            <a:off x="4489652" y="4811862"/>
            <a:ext cx="1282723" cy="38145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Roboto Medium" panose="02000000000000000000" pitchFamily="2" charset="0"/>
                <a:cs typeface="Roboto Medium" panose="02000000000000000000" pitchFamily="2" charset="0"/>
              </a:rPr>
              <a:t>Feature name</a:t>
            </a:r>
          </a:p>
        </p:txBody>
      </p:sp>
      <p:sp>
        <p:nvSpPr>
          <p:cNvPr id="48" name="Rectangle 47"/>
          <p:cNvSpPr/>
          <p:nvPr/>
        </p:nvSpPr>
        <p:spPr>
          <a:xfrm>
            <a:off x="6719357" y="4811862"/>
            <a:ext cx="1282723" cy="38145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Source Sans Pro" panose="020B0503030403020204" pitchFamily="34" charset="0"/>
                <a:ea typeface="Roboto Medium" panose="02000000000000000000" pitchFamily="2" charset="0"/>
                <a:cs typeface="Roboto Medium" panose="02000000000000000000" pitchFamily="2" charset="0"/>
              </a:rPr>
              <a:t>Feature name</a:t>
            </a:r>
          </a:p>
        </p:txBody>
      </p:sp>
      <p:sp>
        <p:nvSpPr>
          <p:cNvPr id="49" name="Rectangle 48"/>
          <p:cNvSpPr/>
          <p:nvPr/>
        </p:nvSpPr>
        <p:spPr>
          <a:xfrm>
            <a:off x="8946665" y="4811862"/>
            <a:ext cx="1282723" cy="38145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Roboto Medium" panose="02000000000000000000" pitchFamily="2" charset="0"/>
                <a:cs typeface="Roboto Medium" panose="02000000000000000000" pitchFamily="2" charset="0"/>
              </a:rPr>
              <a:t>Feature name</a:t>
            </a:r>
          </a:p>
        </p:txBody>
      </p:sp>
      <p:sp>
        <p:nvSpPr>
          <p:cNvPr id="28" name="TextBox 8">
            <a:extLst>
              <a:ext uri="{FF2B5EF4-FFF2-40B4-BE49-F238E27FC236}">
                <a16:creationId xmlns:a16="http://schemas.microsoft.com/office/drawing/2014/main" id="{4EA615D0-EC0B-463F-B07D-94AB891B300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765940" y="5152596"/>
            <a:ext cx="2196460" cy="7046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457200" indent="-4572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1pPr>
            <a:lvl2pPr marL="742950" indent="-28575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2pPr>
            <a:lvl3pPr marL="11430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3pPr>
            <a:lvl4pPr marL="16002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4pPr>
            <a:lvl5pPr marL="20574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5pPr>
            <a:lvl6pPr marL="25146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6pPr>
            <a:lvl7pPr marL="29718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7pPr>
            <a:lvl8pPr marL="34290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8pPr>
            <a:lvl9pPr marL="38862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9pPr>
          </a:lstStyle>
          <a:p>
            <a:pPr marL="0" indent="0" algn="ctr">
              <a:lnSpc>
                <a:spcPct val="150000"/>
              </a:lnSpc>
              <a:buClr>
                <a:schemeClr val="tx2"/>
              </a:buClr>
            </a:pPr>
            <a:r>
              <a:rPr lang="en-US" sz="1400" b="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cs typeface="Arial" panose="020B0604020202020204" pitchFamily="34" charset="0"/>
              </a:rPr>
              <a:t>Lorem Ipsum is simply dummy text of</a:t>
            </a:r>
          </a:p>
        </p:txBody>
      </p:sp>
      <p:sp>
        <p:nvSpPr>
          <p:cNvPr id="22" name="TextBox 8">
            <a:extLst>
              <a:ext uri="{FF2B5EF4-FFF2-40B4-BE49-F238E27FC236}">
                <a16:creationId xmlns:a16="http://schemas.microsoft.com/office/drawing/2014/main" id="{C2170984-41C5-470E-B3FB-3B9879C24BC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032781" y="5146940"/>
            <a:ext cx="2196460" cy="7046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457200" indent="-4572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1pPr>
            <a:lvl2pPr marL="742950" indent="-28575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2pPr>
            <a:lvl3pPr marL="11430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3pPr>
            <a:lvl4pPr marL="16002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4pPr>
            <a:lvl5pPr marL="20574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5pPr>
            <a:lvl6pPr marL="25146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6pPr>
            <a:lvl7pPr marL="29718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7pPr>
            <a:lvl8pPr marL="34290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8pPr>
            <a:lvl9pPr marL="38862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9pPr>
          </a:lstStyle>
          <a:p>
            <a:pPr marL="0" indent="0" algn="ctr">
              <a:lnSpc>
                <a:spcPct val="150000"/>
              </a:lnSpc>
              <a:buClr>
                <a:schemeClr val="tx2"/>
              </a:buClr>
            </a:pPr>
            <a:r>
              <a:rPr lang="en-US" sz="1400" b="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cs typeface="Arial" panose="020B0604020202020204" pitchFamily="34" charset="0"/>
              </a:rPr>
              <a:t>Lorem Ipsum is simply dummy text of</a:t>
            </a:r>
          </a:p>
        </p:txBody>
      </p:sp>
      <p:sp>
        <p:nvSpPr>
          <p:cNvPr id="23" name="TextBox 8">
            <a:extLst>
              <a:ext uri="{FF2B5EF4-FFF2-40B4-BE49-F238E27FC236}">
                <a16:creationId xmlns:a16="http://schemas.microsoft.com/office/drawing/2014/main" id="{2F71B116-CCFB-452A-9C42-33C7865913C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299622" y="5141284"/>
            <a:ext cx="2196460" cy="7046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457200" indent="-4572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1pPr>
            <a:lvl2pPr marL="742950" indent="-28575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2pPr>
            <a:lvl3pPr marL="11430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3pPr>
            <a:lvl4pPr marL="16002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4pPr>
            <a:lvl5pPr marL="20574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5pPr>
            <a:lvl6pPr marL="25146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6pPr>
            <a:lvl7pPr marL="29718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7pPr>
            <a:lvl8pPr marL="34290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8pPr>
            <a:lvl9pPr marL="38862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9pPr>
          </a:lstStyle>
          <a:p>
            <a:pPr marL="0" indent="0" algn="ctr">
              <a:lnSpc>
                <a:spcPct val="150000"/>
              </a:lnSpc>
              <a:buClr>
                <a:schemeClr val="tx2"/>
              </a:buClr>
            </a:pPr>
            <a:r>
              <a:rPr lang="en-US" sz="1400" b="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cs typeface="Arial" panose="020B0604020202020204" pitchFamily="34" charset="0"/>
              </a:rPr>
              <a:t>Lorem Ipsum is simply dummy text of</a:t>
            </a:r>
          </a:p>
        </p:txBody>
      </p:sp>
      <p:sp>
        <p:nvSpPr>
          <p:cNvPr id="29" name="TextBox 8">
            <a:extLst>
              <a:ext uri="{FF2B5EF4-FFF2-40B4-BE49-F238E27FC236}">
                <a16:creationId xmlns:a16="http://schemas.microsoft.com/office/drawing/2014/main" id="{946D51E5-91AD-4159-9ADD-3E4D93D159D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566463" y="5135628"/>
            <a:ext cx="2196460" cy="70461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marL="457200" indent="-4572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1pPr>
            <a:lvl2pPr marL="742950" indent="-28575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2pPr>
            <a:lvl3pPr marL="11430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3pPr>
            <a:lvl4pPr marL="16002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4pPr>
            <a:lvl5pPr marL="2057400" indent="-228600"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5pPr>
            <a:lvl6pPr marL="25146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6pPr>
            <a:lvl7pPr marL="29718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7pPr>
            <a:lvl8pPr marL="34290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8pPr>
            <a:lvl9pPr marL="3886200" indent="-228600" algn="l" defTabSz="825500" rtl="0" eaLnBrk="0" fontAlgn="base" hangingPunct="0">
              <a:spcBef>
                <a:spcPct val="0"/>
              </a:spcBef>
              <a:spcAft>
                <a:spcPct val="0"/>
              </a:spcAft>
              <a:defRPr sz="3000" b="1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  <a:sym typeface="Helvetica Neue" charset="0"/>
              </a:defRPr>
            </a:lvl9pPr>
          </a:lstStyle>
          <a:p>
            <a:pPr marL="0" indent="0" algn="ctr">
              <a:lnSpc>
                <a:spcPct val="150000"/>
              </a:lnSpc>
              <a:buClr>
                <a:schemeClr val="tx2"/>
              </a:buClr>
            </a:pPr>
            <a:r>
              <a:rPr lang="en-US" sz="1400" b="0" dirty="0">
                <a:solidFill>
                  <a:schemeClr val="bg1">
                    <a:lumMod val="50000"/>
                  </a:schemeClr>
                </a:solidFill>
                <a:latin typeface="Source Sans Pro" panose="020B0503030403020204" pitchFamily="34" charset="0"/>
                <a:cs typeface="Arial" panose="020B0604020202020204" pitchFamily="34" charset="0"/>
              </a:rPr>
              <a:t>Lorem Ipsum is simply dummy text of </a:t>
            </a:r>
          </a:p>
        </p:txBody>
      </p:sp>
      <p:grpSp>
        <p:nvGrpSpPr>
          <p:cNvPr id="14" name="Group 210">
            <a:extLst>
              <a:ext uri="{FF2B5EF4-FFF2-40B4-BE49-F238E27FC236}">
                <a16:creationId xmlns:a16="http://schemas.microsoft.com/office/drawing/2014/main" id="{08BB65A6-F2D9-4BF2-9193-D78ABAF7A417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2674195" y="3150946"/>
            <a:ext cx="456622" cy="453608"/>
            <a:chOff x="5144" y="3228"/>
            <a:chExt cx="303" cy="301"/>
          </a:xfrm>
          <a:solidFill>
            <a:schemeClr val="accent4"/>
          </a:solidFill>
        </p:grpSpPr>
        <p:sp>
          <p:nvSpPr>
            <p:cNvPr id="15" name="Freeform 212">
              <a:extLst>
                <a:ext uri="{FF2B5EF4-FFF2-40B4-BE49-F238E27FC236}">
                  <a16:creationId xmlns:a16="http://schemas.microsoft.com/office/drawing/2014/main" id="{8E55AE37-7935-4511-9660-38B28C3E7717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4" y="3228"/>
              <a:ext cx="303" cy="301"/>
            </a:xfrm>
            <a:custGeom>
              <a:avLst/>
              <a:gdLst>
                <a:gd name="T0" fmla="*/ 434 w 3331"/>
                <a:gd name="T1" fmla="*/ 0 h 3307"/>
                <a:gd name="T2" fmla="*/ 467 w 3331"/>
                <a:gd name="T3" fmla="*/ 12 h 3307"/>
                <a:gd name="T4" fmla="*/ 827 w 3331"/>
                <a:gd name="T5" fmla="*/ 437 h 3307"/>
                <a:gd name="T6" fmla="*/ 849 w 3331"/>
                <a:gd name="T7" fmla="*/ 471 h 3307"/>
                <a:gd name="T8" fmla="*/ 850 w 3331"/>
                <a:gd name="T9" fmla="*/ 510 h 3307"/>
                <a:gd name="T10" fmla="*/ 831 w 3331"/>
                <a:gd name="T11" fmla="*/ 541 h 3307"/>
                <a:gd name="T12" fmla="*/ 800 w 3331"/>
                <a:gd name="T13" fmla="*/ 559 h 3307"/>
                <a:gd name="T14" fmla="*/ 781 w 3331"/>
                <a:gd name="T15" fmla="*/ 561 h 3307"/>
                <a:gd name="T16" fmla="*/ 567 w 3331"/>
                <a:gd name="T17" fmla="*/ 562 h 3307"/>
                <a:gd name="T18" fmla="*/ 2764 w 3331"/>
                <a:gd name="T19" fmla="*/ 2744 h 3307"/>
                <a:gd name="T20" fmla="*/ 2766 w 3331"/>
                <a:gd name="T21" fmla="*/ 2516 h 3307"/>
                <a:gd name="T22" fmla="*/ 2780 w 3331"/>
                <a:gd name="T23" fmla="*/ 2488 h 3307"/>
                <a:gd name="T24" fmla="*/ 2805 w 3331"/>
                <a:gd name="T25" fmla="*/ 2469 h 3307"/>
                <a:gd name="T26" fmla="*/ 2845 w 3331"/>
                <a:gd name="T27" fmla="*/ 2463 h 3307"/>
                <a:gd name="T28" fmla="*/ 2880 w 3331"/>
                <a:gd name="T29" fmla="*/ 2479 h 3307"/>
                <a:gd name="T30" fmla="*/ 3317 w 3331"/>
                <a:gd name="T31" fmla="*/ 2842 h 3307"/>
                <a:gd name="T32" fmla="*/ 3329 w 3331"/>
                <a:gd name="T33" fmla="*/ 2869 h 3307"/>
                <a:gd name="T34" fmla="*/ 3329 w 3331"/>
                <a:gd name="T35" fmla="*/ 2900 h 3307"/>
                <a:gd name="T36" fmla="*/ 3317 w 3331"/>
                <a:gd name="T37" fmla="*/ 2928 h 3307"/>
                <a:gd name="T38" fmla="*/ 2880 w 3331"/>
                <a:gd name="T39" fmla="*/ 3291 h 3307"/>
                <a:gd name="T40" fmla="*/ 2851 w 3331"/>
                <a:gd name="T41" fmla="*/ 3306 h 3307"/>
                <a:gd name="T42" fmla="*/ 2819 w 3331"/>
                <a:gd name="T43" fmla="*/ 3306 h 3307"/>
                <a:gd name="T44" fmla="*/ 2791 w 3331"/>
                <a:gd name="T45" fmla="*/ 3292 h 3307"/>
                <a:gd name="T46" fmla="*/ 2771 w 3331"/>
                <a:gd name="T47" fmla="*/ 3268 h 3307"/>
                <a:gd name="T48" fmla="*/ 2764 w 3331"/>
                <a:gd name="T49" fmla="*/ 3237 h 3307"/>
                <a:gd name="T50" fmla="*/ 426 w 3331"/>
                <a:gd name="T51" fmla="*/ 3026 h 3307"/>
                <a:gd name="T52" fmla="*/ 371 w 3331"/>
                <a:gd name="T53" fmla="*/ 3014 h 3307"/>
                <a:gd name="T54" fmla="*/ 326 w 3331"/>
                <a:gd name="T55" fmla="*/ 2984 h 3307"/>
                <a:gd name="T56" fmla="*/ 295 w 3331"/>
                <a:gd name="T57" fmla="*/ 2939 h 3307"/>
                <a:gd name="T58" fmla="*/ 284 w 3331"/>
                <a:gd name="T59" fmla="*/ 2884 h 3307"/>
                <a:gd name="T60" fmla="*/ 71 w 3331"/>
                <a:gd name="T61" fmla="*/ 562 h 3307"/>
                <a:gd name="T62" fmla="*/ 40 w 3331"/>
                <a:gd name="T63" fmla="*/ 555 h 3307"/>
                <a:gd name="T64" fmla="*/ 16 w 3331"/>
                <a:gd name="T65" fmla="*/ 535 h 3307"/>
                <a:gd name="T66" fmla="*/ 2 w 3331"/>
                <a:gd name="T67" fmla="*/ 506 h 3307"/>
                <a:gd name="T68" fmla="*/ 0 w 3331"/>
                <a:gd name="T69" fmla="*/ 489 h 3307"/>
                <a:gd name="T70" fmla="*/ 7 w 3331"/>
                <a:gd name="T71" fmla="*/ 459 h 3307"/>
                <a:gd name="T72" fmla="*/ 371 w 3331"/>
                <a:gd name="T73" fmla="*/ 23 h 3307"/>
                <a:gd name="T74" fmla="*/ 400 w 3331"/>
                <a:gd name="T75" fmla="*/ 4 h 33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3331" h="3307">
                  <a:moveTo>
                    <a:pt x="417" y="0"/>
                  </a:moveTo>
                  <a:lnTo>
                    <a:pt x="434" y="0"/>
                  </a:lnTo>
                  <a:lnTo>
                    <a:pt x="451" y="4"/>
                  </a:lnTo>
                  <a:lnTo>
                    <a:pt x="467" y="12"/>
                  </a:lnTo>
                  <a:lnTo>
                    <a:pt x="479" y="23"/>
                  </a:lnTo>
                  <a:lnTo>
                    <a:pt x="827" y="437"/>
                  </a:lnTo>
                  <a:lnTo>
                    <a:pt x="841" y="452"/>
                  </a:lnTo>
                  <a:lnTo>
                    <a:pt x="849" y="471"/>
                  </a:lnTo>
                  <a:lnTo>
                    <a:pt x="852" y="491"/>
                  </a:lnTo>
                  <a:lnTo>
                    <a:pt x="850" y="510"/>
                  </a:lnTo>
                  <a:lnTo>
                    <a:pt x="843" y="527"/>
                  </a:lnTo>
                  <a:lnTo>
                    <a:pt x="831" y="541"/>
                  </a:lnTo>
                  <a:lnTo>
                    <a:pt x="817" y="552"/>
                  </a:lnTo>
                  <a:lnTo>
                    <a:pt x="800" y="559"/>
                  </a:lnTo>
                  <a:lnTo>
                    <a:pt x="781" y="562"/>
                  </a:lnTo>
                  <a:lnTo>
                    <a:pt x="781" y="561"/>
                  </a:lnTo>
                  <a:lnTo>
                    <a:pt x="780" y="562"/>
                  </a:lnTo>
                  <a:lnTo>
                    <a:pt x="567" y="562"/>
                  </a:lnTo>
                  <a:lnTo>
                    <a:pt x="567" y="2744"/>
                  </a:lnTo>
                  <a:lnTo>
                    <a:pt x="2764" y="2744"/>
                  </a:lnTo>
                  <a:lnTo>
                    <a:pt x="2764" y="2533"/>
                  </a:lnTo>
                  <a:lnTo>
                    <a:pt x="2766" y="2516"/>
                  </a:lnTo>
                  <a:lnTo>
                    <a:pt x="2771" y="2502"/>
                  </a:lnTo>
                  <a:lnTo>
                    <a:pt x="2780" y="2488"/>
                  </a:lnTo>
                  <a:lnTo>
                    <a:pt x="2791" y="2478"/>
                  </a:lnTo>
                  <a:lnTo>
                    <a:pt x="2805" y="2469"/>
                  </a:lnTo>
                  <a:lnTo>
                    <a:pt x="2825" y="2463"/>
                  </a:lnTo>
                  <a:lnTo>
                    <a:pt x="2845" y="2463"/>
                  </a:lnTo>
                  <a:lnTo>
                    <a:pt x="2863" y="2468"/>
                  </a:lnTo>
                  <a:lnTo>
                    <a:pt x="2880" y="2479"/>
                  </a:lnTo>
                  <a:lnTo>
                    <a:pt x="3305" y="2830"/>
                  </a:lnTo>
                  <a:lnTo>
                    <a:pt x="3317" y="2842"/>
                  </a:lnTo>
                  <a:lnTo>
                    <a:pt x="3325" y="2855"/>
                  </a:lnTo>
                  <a:lnTo>
                    <a:pt x="3329" y="2869"/>
                  </a:lnTo>
                  <a:lnTo>
                    <a:pt x="3331" y="2884"/>
                  </a:lnTo>
                  <a:lnTo>
                    <a:pt x="3329" y="2900"/>
                  </a:lnTo>
                  <a:lnTo>
                    <a:pt x="3325" y="2915"/>
                  </a:lnTo>
                  <a:lnTo>
                    <a:pt x="3317" y="2928"/>
                  </a:lnTo>
                  <a:lnTo>
                    <a:pt x="3305" y="2938"/>
                  </a:lnTo>
                  <a:lnTo>
                    <a:pt x="2880" y="3291"/>
                  </a:lnTo>
                  <a:lnTo>
                    <a:pt x="2867" y="3299"/>
                  </a:lnTo>
                  <a:lnTo>
                    <a:pt x="2851" y="3306"/>
                  </a:lnTo>
                  <a:lnTo>
                    <a:pt x="2835" y="3307"/>
                  </a:lnTo>
                  <a:lnTo>
                    <a:pt x="2819" y="3306"/>
                  </a:lnTo>
                  <a:lnTo>
                    <a:pt x="2805" y="3300"/>
                  </a:lnTo>
                  <a:lnTo>
                    <a:pt x="2791" y="3292"/>
                  </a:lnTo>
                  <a:lnTo>
                    <a:pt x="2780" y="3281"/>
                  </a:lnTo>
                  <a:lnTo>
                    <a:pt x="2771" y="3268"/>
                  </a:lnTo>
                  <a:lnTo>
                    <a:pt x="2766" y="3253"/>
                  </a:lnTo>
                  <a:lnTo>
                    <a:pt x="2764" y="3237"/>
                  </a:lnTo>
                  <a:lnTo>
                    <a:pt x="2764" y="3026"/>
                  </a:lnTo>
                  <a:lnTo>
                    <a:pt x="426" y="3026"/>
                  </a:lnTo>
                  <a:lnTo>
                    <a:pt x="397" y="3023"/>
                  </a:lnTo>
                  <a:lnTo>
                    <a:pt x="371" y="3014"/>
                  </a:lnTo>
                  <a:lnTo>
                    <a:pt x="346" y="3002"/>
                  </a:lnTo>
                  <a:lnTo>
                    <a:pt x="326" y="2984"/>
                  </a:lnTo>
                  <a:lnTo>
                    <a:pt x="308" y="2963"/>
                  </a:lnTo>
                  <a:lnTo>
                    <a:pt x="295" y="2939"/>
                  </a:lnTo>
                  <a:lnTo>
                    <a:pt x="287" y="2913"/>
                  </a:lnTo>
                  <a:lnTo>
                    <a:pt x="284" y="2884"/>
                  </a:lnTo>
                  <a:lnTo>
                    <a:pt x="284" y="562"/>
                  </a:lnTo>
                  <a:lnTo>
                    <a:pt x="71" y="562"/>
                  </a:lnTo>
                  <a:lnTo>
                    <a:pt x="55" y="560"/>
                  </a:lnTo>
                  <a:lnTo>
                    <a:pt x="40" y="555"/>
                  </a:lnTo>
                  <a:lnTo>
                    <a:pt x="27" y="546"/>
                  </a:lnTo>
                  <a:lnTo>
                    <a:pt x="16" y="535"/>
                  </a:lnTo>
                  <a:lnTo>
                    <a:pt x="7" y="521"/>
                  </a:lnTo>
                  <a:lnTo>
                    <a:pt x="2" y="506"/>
                  </a:lnTo>
                  <a:lnTo>
                    <a:pt x="0" y="490"/>
                  </a:lnTo>
                  <a:lnTo>
                    <a:pt x="0" y="489"/>
                  </a:lnTo>
                  <a:lnTo>
                    <a:pt x="2" y="475"/>
                  </a:lnTo>
                  <a:lnTo>
                    <a:pt x="7" y="459"/>
                  </a:lnTo>
                  <a:lnTo>
                    <a:pt x="17" y="446"/>
                  </a:lnTo>
                  <a:lnTo>
                    <a:pt x="371" y="23"/>
                  </a:lnTo>
                  <a:lnTo>
                    <a:pt x="384" y="12"/>
                  </a:lnTo>
                  <a:lnTo>
                    <a:pt x="400" y="4"/>
                  </a:lnTo>
                  <a:lnTo>
                    <a:pt x="41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16" name="Freeform 213">
              <a:extLst>
                <a:ext uri="{FF2B5EF4-FFF2-40B4-BE49-F238E27FC236}">
                  <a16:creationId xmlns:a16="http://schemas.microsoft.com/office/drawing/2014/main" id="{66CEF109-2A07-4FA5-9143-9ABA0A5D8627}"/>
                </a:ext>
              </a:extLst>
            </p:cNvPr>
            <p:cNvSpPr>
              <a:spLocks/>
            </p:cNvSpPr>
            <p:nvPr/>
          </p:nvSpPr>
          <p:spPr bwMode="auto">
            <a:xfrm>
              <a:off x="5215" y="3407"/>
              <a:ext cx="167" cy="39"/>
            </a:xfrm>
            <a:custGeom>
              <a:avLst/>
              <a:gdLst>
                <a:gd name="T0" fmla="*/ 212 w 1843"/>
                <a:gd name="T1" fmla="*/ 0 h 422"/>
                <a:gd name="T2" fmla="*/ 1630 w 1843"/>
                <a:gd name="T3" fmla="*/ 0 h 422"/>
                <a:gd name="T4" fmla="*/ 1665 w 1843"/>
                <a:gd name="T5" fmla="*/ 3 h 422"/>
                <a:gd name="T6" fmla="*/ 1697 w 1843"/>
                <a:gd name="T7" fmla="*/ 12 h 422"/>
                <a:gd name="T8" fmla="*/ 1727 w 1843"/>
                <a:gd name="T9" fmla="*/ 24 h 422"/>
                <a:gd name="T10" fmla="*/ 1756 w 1843"/>
                <a:gd name="T11" fmla="*/ 42 h 422"/>
                <a:gd name="T12" fmla="*/ 1781 w 1843"/>
                <a:gd name="T13" fmla="*/ 63 h 422"/>
                <a:gd name="T14" fmla="*/ 1802 w 1843"/>
                <a:gd name="T15" fmla="*/ 86 h 422"/>
                <a:gd name="T16" fmla="*/ 1819 w 1843"/>
                <a:gd name="T17" fmla="*/ 115 h 422"/>
                <a:gd name="T18" fmla="*/ 1832 w 1843"/>
                <a:gd name="T19" fmla="*/ 145 h 422"/>
                <a:gd name="T20" fmla="*/ 1839 w 1843"/>
                <a:gd name="T21" fmla="*/ 177 h 422"/>
                <a:gd name="T22" fmla="*/ 1843 w 1843"/>
                <a:gd name="T23" fmla="*/ 211 h 422"/>
                <a:gd name="T24" fmla="*/ 1839 w 1843"/>
                <a:gd name="T25" fmla="*/ 246 h 422"/>
                <a:gd name="T26" fmla="*/ 1832 w 1843"/>
                <a:gd name="T27" fmla="*/ 278 h 422"/>
                <a:gd name="T28" fmla="*/ 1819 w 1843"/>
                <a:gd name="T29" fmla="*/ 309 h 422"/>
                <a:gd name="T30" fmla="*/ 1802 w 1843"/>
                <a:gd name="T31" fmla="*/ 336 h 422"/>
                <a:gd name="T32" fmla="*/ 1781 w 1843"/>
                <a:gd name="T33" fmla="*/ 361 h 422"/>
                <a:gd name="T34" fmla="*/ 1756 w 1843"/>
                <a:gd name="T35" fmla="*/ 382 h 422"/>
                <a:gd name="T36" fmla="*/ 1727 w 1843"/>
                <a:gd name="T37" fmla="*/ 400 h 422"/>
                <a:gd name="T38" fmla="*/ 1697 w 1843"/>
                <a:gd name="T39" fmla="*/ 412 h 422"/>
                <a:gd name="T40" fmla="*/ 1665 w 1843"/>
                <a:gd name="T41" fmla="*/ 420 h 422"/>
                <a:gd name="T42" fmla="*/ 1630 w 1843"/>
                <a:gd name="T43" fmla="*/ 422 h 422"/>
                <a:gd name="T44" fmla="*/ 212 w 1843"/>
                <a:gd name="T45" fmla="*/ 422 h 422"/>
                <a:gd name="T46" fmla="*/ 178 w 1843"/>
                <a:gd name="T47" fmla="*/ 420 h 422"/>
                <a:gd name="T48" fmla="*/ 145 w 1843"/>
                <a:gd name="T49" fmla="*/ 412 h 422"/>
                <a:gd name="T50" fmla="*/ 115 w 1843"/>
                <a:gd name="T51" fmla="*/ 400 h 422"/>
                <a:gd name="T52" fmla="*/ 87 w 1843"/>
                <a:gd name="T53" fmla="*/ 382 h 422"/>
                <a:gd name="T54" fmla="*/ 62 w 1843"/>
                <a:gd name="T55" fmla="*/ 361 h 422"/>
                <a:gd name="T56" fmla="*/ 41 w 1843"/>
                <a:gd name="T57" fmla="*/ 336 h 422"/>
                <a:gd name="T58" fmla="*/ 24 w 1843"/>
                <a:gd name="T59" fmla="*/ 309 h 422"/>
                <a:gd name="T60" fmla="*/ 10 w 1843"/>
                <a:gd name="T61" fmla="*/ 278 h 422"/>
                <a:gd name="T62" fmla="*/ 3 w 1843"/>
                <a:gd name="T63" fmla="*/ 246 h 422"/>
                <a:gd name="T64" fmla="*/ 0 w 1843"/>
                <a:gd name="T65" fmla="*/ 211 h 422"/>
                <a:gd name="T66" fmla="*/ 3 w 1843"/>
                <a:gd name="T67" fmla="*/ 177 h 422"/>
                <a:gd name="T68" fmla="*/ 10 w 1843"/>
                <a:gd name="T69" fmla="*/ 145 h 422"/>
                <a:gd name="T70" fmla="*/ 24 w 1843"/>
                <a:gd name="T71" fmla="*/ 115 h 422"/>
                <a:gd name="T72" fmla="*/ 41 w 1843"/>
                <a:gd name="T73" fmla="*/ 86 h 422"/>
                <a:gd name="T74" fmla="*/ 62 w 1843"/>
                <a:gd name="T75" fmla="*/ 63 h 422"/>
                <a:gd name="T76" fmla="*/ 87 w 1843"/>
                <a:gd name="T77" fmla="*/ 42 h 422"/>
                <a:gd name="T78" fmla="*/ 115 w 1843"/>
                <a:gd name="T79" fmla="*/ 24 h 422"/>
                <a:gd name="T80" fmla="*/ 145 w 1843"/>
                <a:gd name="T81" fmla="*/ 12 h 422"/>
                <a:gd name="T82" fmla="*/ 178 w 1843"/>
                <a:gd name="T83" fmla="*/ 3 h 422"/>
                <a:gd name="T84" fmla="*/ 212 w 1843"/>
                <a:gd name="T85" fmla="*/ 0 h 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843" h="422">
                  <a:moveTo>
                    <a:pt x="212" y="0"/>
                  </a:moveTo>
                  <a:lnTo>
                    <a:pt x="1630" y="0"/>
                  </a:lnTo>
                  <a:lnTo>
                    <a:pt x="1665" y="3"/>
                  </a:lnTo>
                  <a:lnTo>
                    <a:pt x="1697" y="12"/>
                  </a:lnTo>
                  <a:lnTo>
                    <a:pt x="1727" y="24"/>
                  </a:lnTo>
                  <a:lnTo>
                    <a:pt x="1756" y="42"/>
                  </a:lnTo>
                  <a:lnTo>
                    <a:pt x="1781" y="63"/>
                  </a:lnTo>
                  <a:lnTo>
                    <a:pt x="1802" y="86"/>
                  </a:lnTo>
                  <a:lnTo>
                    <a:pt x="1819" y="115"/>
                  </a:lnTo>
                  <a:lnTo>
                    <a:pt x="1832" y="145"/>
                  </a:lnTo>
                  <a:lnTo>
                    <a:pt x="1839" y="177"/>
                  </a:lnTo>
                  <a:lnTo>
                    <a:pt x="1843" y="211"/>
                  </a:lnTo>
                  <a:lnTo>
                    <a:pt x="1839" y="246"/>
                  </a:lnTo>
                  <a:lnTo>
                    <a:pt x="1832" y="278"/>
                  </a:lnTo>
                  <a:lnTo>
                    <a:pt x="1819" y="309"/>
                  </a:lnTo>
                  <a:lnTo>
                    <a:pt x="1802" y="336"/>
                  </a:lnTo>
                  <a:lnTo>
                    <a:pt x="1781" y="361"/>
                  </a:lnTo>
                  <a:lnTo>
                    <a:pt x="1756" y="382"/>
                  </a:lnTo>
                  <a:lnTo>
                    <a:pt x="1727" y="400"/>
                  </a:lnTo>
                  <a:lnTo>
                    <a:pt x="1697" y="412"/>
                  </a:lnTo>
                  <a:lnTo>
                    <a:pt x="1665" y="420"/>
                  </a:lnTo>
                  <a:lnTo>
                    <a:pt x="1630" y="422"/>
                  </a:lnTo>
                  <a:lnTo>
                    <a:pt x="212" y="422"/>
                  </a:lnTo>
                  <a:lnTo>
                    <a:pt x="178" y="420"/>
                  </a:lnTo>
                  <a:lnTo>
                    <a:pt x="145" y="412"/>
                  </a:lnTo>
                  <a:lnTo>
                    <a:pt x="115" y="400"/>
                  </a:lnTo>
                  <a:lnTo>
                    <a:pt x="87" y="382"/>
                  </a:lnTo>
                  <a:lnTo>
                    <a:pt x="62" y="361"/>
                  </a:lnTo>
                  <a:lnTo>
                    <a:pt x="41" y="336"/>
                  </a:lnTo>
                  <a:lnTo>
                    <a:pt x="24" y="309"/>
                  </a:lnTo>
                  <a:lnTo>
                    <a:pt x="10" y="278"/>
                  </a:lnTo>
                  <a:lnTo>
                    <a:pt x="3" y="246"/>
                  </a:lnTo>
                  <a:lnTo>
                    <a:pt x="0" y="211"/>
                  </a:lnTo>
                  <a:lnTo>
                    <a:pt x="3" y="177"/>
                  </a:lnTo>
                  <a:lnTo>
                    <a:pt x="10" y="145"/>
                  </a:lnTo>
                  <a:lnTo>
                    <a:pt x="24" y="115"/>
                  </a:lnTo>
                  <a:lnTo>
                    <a:pt x="41" y="86"/>
                  </a:lnTo>
                  <a:lnTo>
                    <a:pt x="62" y="63"/>
                  </a:lnTo>
                  <a:lnTo>
                    <a:pt x="87" y="42"/>
                  </a:lnTo>
                  <a:lnTo>
                    <a:pt x="115" y="24"/>
                  </a:lnTo>
                  <a:lnTo>
                    <a:pt x="145" y="12"/>
                  </a:lnTo>
                  <a:lnTo>
                    <a:pt x="178" y="3"/>
                  </a:lnTo>
                  <a:lnTo>
                    <a:pt x="21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17" name="Freeform 214">
              <a:extLst>
                <a:ext uri="{FF2B5EF4-FFF2-40B4-BE49-F238E27FC236}">
                  <a16:creationId xmlns:a16="http://schemas.microsoft.com/office/drawing/2014/main" id="{8C92289E-7577-4AA8-923B-E1B7AA902C3B}"/>
                </a:ext>
              </a:extLst>
            </p:cNvPr>
            <p:cNvSpPr>
              <a:spLocks/>
            </p:cNvSpPr>
            <p:nvPr/>
          </p:nvSpPr>
          <p:spPr bwMode="auto">
            <a:xfrm>
              <a:off x="5215" y="3356"/>
              <a:ext cx="103" cy="39"/>
            </a:xfrm>
            <a:custGeom>
              <a:avLst/>
              <a:gdLst>
                <a:gd name="T0" fmla="*/ 212 w 1134"/>
                <a:gd name="T1" fmla="*/ 0 h 422"/>
                <a:gd name="T2" fmla="*/ 921 w 1134"/>
                <a:gd name="T3" fmla="*/ 0 h 422"/>
                <a:gd name="T4" fmla="*/ 956 w 1134"/>
                <a:gd name="T5" fmla="*/ 2 h 422"/>
                <a:gd name="T6" fmla="*/ 988 w 1134"/>
                <a:gd name="T7" fmla="*/ 10 h 422"/>
                <a:gd name="T8" fmla="*/ 1019 w 1134"/>
                <a:gd name="T9" fmla="*/ 22 h 422"/>
                <a:gd name="T10" fmla="*/ 1047 w 1134"/>
                <a:gd name="T11" fmla="*/ 40 h 422"/>
                <a:gd name="T12" fmla="*/ 1072 w 1134"/>
                <a:gd name="T13" fmla="*/ 61 h 422"/>
                <a:gd name="T14" fmla="*/ 1093 w 1134"/>
                <a:gd name="T15" fmla="*/ 86 h 422"/>
                <a:gd name="T16" fmla="*/ 1110 w 1134"/>
                <a:gd name="T17" fmla="*/ 113 h 422"/>
                <a:gd name="T18" fmla="*/ 1123 w 1134"/>
                <a:gd name="T19" fmla="*/ 144 h 422"/>
                <a:gd name="T20" fmla="*/ 1132 w 1134"/>
                <a:gd name="T21" fmla="*/ 176 h 422"/>
                <a:gd name="T22" fmla="*/ 1134 w 1134"/>
                <a:gd name="T23" fmla="*/ 211 h 422"/>
                <a:gd name="T24" fmla="*/ 1132 w 1134"/>
                <a:gd name="T25" fmla="*/ 245 h 422"/>
                <a:gd name="T26" fmla="*/ 1123 w 1134"/>
                <a:gd name="T27" fmla="*/ 277 h 422"/>
                <a:gd name="T28" fmla="*/ 1110 w 1134"/>
                <a:gd name="T29" fmla="*/ 307 h 422"/>
                <a:gd name="T30" fmla="*/ 1093 w 1134"/>
                <a:gd name="T31" fmla="*/ 335 h 422"/>
                <a:gd name="T32" fmla="*/ 1072 w 1134"/>
                <a:gd name="T33" fmla="*/ 359 h 422"/>
                <a:gd name="T34" fmla="*/ 1047 w 1134"/>
                <a:gd name="T35" fmla="*/ 381 h 422"/>
                <a:gd name="T36" fmla="*/ 1019 w 1134"/>
                <a:gd name="T37" fmla="*/ 398 h 422"/>
                <a:gd name="T38" fmla="*/ 988 w 1134"/>
                <a:gd name="T39" fmla="*/ 410 h 422"/>
                <a:gd name="T40" fmla="*/ 956 w 1134"/>
                <a:gd name="T41" fmla="*/ 419 h 422"/>
                <a:gd name="T42" fmla="*/ 921 w 1134"/>
                <a:gd name="T43" fmla="*/ 422 h 422"/>
                <a:gd name="T44" fmla="*/ 212 w 1134"/>
                <a:gd name="T45" fmla="*/ 422 h 422"/>
                <a:gd name="T46" fmla="*/ 178 w 1134"/>
                <a:gd name="T47" fmla="*/ 419 h 422"/>
                <a:gd name="T48" fmla="*/ 145 w 1134"/>
                <a:gd name="T49" fmla="*/ 410 h 422"/>
                <a:gd name="T50" fmla="*/ 115 w 1134"/>
                <a:gd name="T51" fmla="*/ 398 h 422"/>
                <a:gd name="T52" fmla="*/ 87 w 1134"/>
                <a:gd name="T53" fmla="*/ 381 h 422"/>
                <a:gd name="T54" fmla="*/ 62 w 1134"/>
                <a:gd name="T55" fmla="*/ 359 h 422"/>
                <a:gd name="T56" fmla="*/ 41 w 1134"/>
                <a:gd name="T57" fmla="*/ 335 h 422"/>
                <a:gd name="T58" fmla="*/ 24 w 1134"/>
                <a:gd name="T59" fmla="*/ 307 h 422"/>
                <a:gd name="T60" fmla="*/ 10 w 1134"/>
                <a:gd name="T61" fmla="*/ 277 h 422"/>
                <a:gd name="T62" fmla="*/ 3 w 1134"/>
                <a:gd name="T63" fmla="*/ 245 h 422"/>
                <a:gd name="T64" fmla="*/ 0 w 1134"/>
                <a:gd name="T65" fmla="*/ 211 h 422"/>
                <a:gd name="T66" fmla="*/ 3 w 1134"/>
                <a:gd name="T67" fmla="*/ 176 h 422"/>
                <a:gd name="T68" fmla="*/ 10 w 1134"/>
                <a:gd name="T69" fmla="*/ 144 h 422"/>
                <a:gd name="T70" fmla="*/ 24 w 1134"/>
                <a:gd name="T71" fmla="*/ 113 h 422"/>
                <a:gd name="T72" fmla="*/ 41 w 1134"/>
                <a:gd name="T73" fmla="*/ 86 h 422"/>
                <a:gd name="T74" fmla="*/ 62 w 1134"/>
                <a:gd name="T75" fmla="*/ 61 h 422"/>
                <a:gd name="T76" fmla="*/ 87 w 1134"/>
                <a:gd name="T77" fmla="*/ 40 h 422"/>
                <a:gd name="T78" fmla="*/ 115 w 1134"/>
                <a:gd name="T79" fmla="*/ 22 h 422"/>
                <a:gd name="T80" fmla="*/ 145 w 1134"/>
                <a:gd name="T81" fmla="*/ 10 h 422"/>
                <a:gd name="T82" fmla="*/ 178 w 1134"/>
                <a:gd name="T83" fmla="*/ 2 h 422"/>
                <a:gd name="T84" fmla="*/ 212 w 1134"/>
                <a:gd name="T85" fmla="*/ 0 h 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134" h="422">
                  <a:moveTo>
                    <a:pt x="212" y="0"/>
                  </a:moveTo>
                  <a:lnTo>
                    <a:pt x="921" y="0"/>
                  </a:lnTo>
                  <a:lnTo>
                    <a:pt x="956" y="2"/>
                  </a:lnTo>
                  <a:lnTo>
                    <a:pt x="988" y="10"/>
                  </a:lnTo>
                  <a:lnTo>
                    <a:pt x="1019" y="22"/>
                  </a:lnTo>
                  <a:lnTo>
                    <a:pt x="1047" y="40"/>
                  </a:lnTo>
                  <a:lnTo>
                    <a:pt x="1072" y="61"/>
                  </a:lnTo>
                  <a:lnTo>
                    <a:pt x="1093" y="86"/>
                  </a:lnTo>
                  <a:lnTo>
                    <a:pt x="1110" y="113"/>
                  </a:lnTo>
                  <a:lnTo>
                    <a:pt x="1123" y="144"/>
                  </a:lnTo>
                  <a:lnTo>
                    <a:pt x="1132" y="176"/>
                  </a:lnTo>
                  <a:lnTo>
                    <a:pt x="1134" y="211"/>
                  </a:lnTo>
                  <a:lnTo>
                    <a:pt x="1132" y="245"/>
                  </a:lnTo>
                  <a:lnTo>
                    <a:pt x="1123" y="277"/>
                  </a:lnTo>
                  <a:lnTo>
                    <a:pt x="1110" y="307"/>
                  </a:lnTo>
                  <a:lnTo>
                    <a:pt x="1093" y="335"/>
                  </a:lnTo>
                  <a:lnTo>
                    <a:pt x="1072" y="359"/>
                  </a:lnTo>
                  <a:lnTo>
                    <a:pt x="1047" y="381"/>
                  </a:lnTo>
                  <a:lnTo>
                    <a:pt x="1019" y="398"/>
                  </a:lnTo>
                  <a:lnTo>
                    <a:pt x="988" y="410"/>
                  </a:lnTo>
                  <a:lnTo>
                    <a:pt x="956" y="419"/>
                  </a:lnTo>
                  <a:lnTo>
                    <a:pt x="921" y="422"/>
                  </a:lnTo>
                  <a:lnTo>
                    <a:pt x="212" y="422"/>
                  </a:lnTo>
                  <a:lnTo>
                    <a:pt x="178" y="419"/>
                  </a:lnTo>
                  <a:lnTo>
                    <a:pt x="145" y="410"/>
                  </a:lnTo>
                  <a:lnTo>
                    <a:pt x="115" y="398"/>
                  </a:lnTo>
                  <a:lnTo>
                    <a:pt x="87" y="381"/>
                  </a:lnTo>
                  <a:lnTo>
                    <a:pt x="62" y="359"/>
                  </a:lnTo>
                  <a:lnTo>
                    <a:pt x="41" y="335"/>
                  </a:lnTo>
                  <a:lnTo>
                    <a:pt x="24" y="307"/>
                  </a:lnTo>
                  <a:lnTo>
                    <a:pt x="10" y="277"/>
                  </a:lnTo>
                  <a:lnTo>
                    <a:pt x="3" y="245"/>
                  </a:lnTo>
                  <a:lnTo>
                    <a:pt x="0" y="211"/>
                  </a:lnTo>
                  <a:lnTo>
                    <a:pt x="3" y="176"/>
                  </a:lnTo>
                  <a:lnTo>
                    <a:pt x="10" y="144"/>
                  </a:lnTo>
                  <a:lnTo>
                    <a:pt x="24" y="113"/>
                  </a:lnTo>
                  <a:lnTo>
                    <a:pt x="41" y="86"/>
                  </a:lnTo>
                  <a:lnTo>
                    <a:pt x="62" y="61"/>
                  </a:lnTo>
                  <a:lnTo>
                    <a:pt x="87" y="40"/>
                  </a:lnTo>
                  <a:lnTo>
                    <a:pt x="115" y="22"/>
                  </a:lnTo>
                  <a:lnTo>
                    <a:pt x="145" y="10"/>
                  </a:lnTo>
                  <a:lnTo>
                    <a:pt x="178" y="2"/>
                  </a:lnTo>
                  <a:lnTo>
                    <a:pt x="21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18" name="Freeform 215">
              <a:extLst>
                <a:ext uri="{FF2B5EF4-FFF2-40B4-BE49-F238E27FC236}">
                  <a16:creationId xmlns:a16="http://schemas.microsoft.com/office/drawing/2014/main" id="{E05093EA-E0A6-4FDF-840F-F9382D935251}"/>
                </a:ext>
              </a:extLst>
            </p:cNvPr>
            <p:cNvSpPr>
              <a:spLocks/>
            </p:cNvSpPr>
            <p:nvPr/>
          </p:nvSpPr>
          <p:spPr bwMode="auto">
            <a:xfrm>
              <a:off x="5215" y="3305"/>
              <a:ext cx="135" cy="38"/>
            </a:xfrm>
            <a:custGeom>
              <a:avLst/>
              <a:gdLst>
                <a:gd name="T0" fmla="*/ 212 w 1489"/>
                <a:gd name="T1" fmla="*/ 0 h 422"/>
                <a:gd name="T2" fmla="*/ 1275 w 1489"/>
                <a:gd name="T3" fmla="*/ 0 h 422"/>
                <a:gd name="T4" fmla="*/ 1310 w 1489"/>
                <a:gd name="T5" fmla="*/ 3 h 422"/>
                <a:gd name="T6" fmla="*/ 1343 w 1489"/>
                <a:gd name="T7" fmla="*/ 11 h 422"/>
                <a:gd name="T8" fmla="*/ 1374 w 1489"/>
                <a:gd name="T9" fmla="*/ 24 h 422"/>
                <a:gd name="T10" fmla="*/ 1401 w 1489"/>
                <a:gd name="T11" fmla="*/ 40 h 422"/>
                <a:gd name="T12" fmla="*/ 1426 w 1489"/>
                <a:gd name="T13" fmla="*/ 62 h 422"/>
                <a:gd name="T14" fmla="*/ 1447 w 1489"/>
                <a:gd name="T15" fmla="*/ 86 h 422"/>
                <a:gd name="T16" fmla="*/ 1465 w 1489"/>
                <a:gd name="T17" fmla="*/ 114 h 422"/>
                <a:gd name="T18" fmla="*/ 1477 w 1489"/>
                <a:gd name="T19" fmla="*/ 144 h 422"/>
                <a:gd name="T20" fmla="*/ 1486 w 1489"/>
                <a:gd name="T21" fmla="*/ 177 h 422"/>
                <a:gd name="T22" fmla="*/ 1489 w 1489"/>
                <a:gd name="T23" fmla="*/ 211 h 422"/>
                <a:gd name="T24" fmla="*/ 1486 w 1489"/>
                <a:gd name="T25" fmla="*/ 245 h 422"/>
                <a:gd name="T26" fmla="*/ 1477 w 1489"/>
                <a:gd name="T27" fmla="*/ 278 h 422"/>
                <a:gd name="T28" fmla="*/ 1465 w 1489"/>
                <a:gd name="T29" fmla="*/ 309 h 422"/>
                <a:gd name="T30" fmla="*/ 1447 w 1489"/>
                <a:gd name="T31" fmla="*/ 336 h 422"/>
                <a:gd name="T32" fmla="*/ 1426 w 1489"/>
                <a:gd name="T33" fmla="*/ 361 h 422"/>
                <a:gd name="T34" fmla="*/ 1401 w 1489"/>
                <a:gd name="T35" fmla="*/ 382 h 422"/>
                <a:gd name="T36" fmla="*/ 1374 w 1489"/>
                <a:gd name="T37" fmla="*/ 399 h 422"/>
                <a:gd name="T38" fmla="*/ 1343 w 1489"/>
                <a:gd name="T39" fmla="*/ 412 h 422"/>
                <a:gd name="T40" fmla="*/ 1310 w 1489"/>
                <a:gd name="T41" fmla="*/ 420 h 422"/>
                <a:gd name="T42" fmla="*/ 1275 w 1489"/>
                <a:gd name="T43" fmla="*/ 422 h 422"/>
                <a:gd name="T44" fmla="*/ 212 w 1489"/>
                <a:gd name="T45" fmla="*/ 422 h 422"/>
                <a:gd name="T46" fmla="*/ 178 w 1489"/>
                <a:gd name="T47" fmla="*/ 420 h 422"/>
                <a:gd name="T48" fmla="*/ 145 w 1489"/>
                <a:gd name="T49" fmla="*/ 412 h 422"/>
                <a:gd name="T50" fmla="*/ 115 w 1489"/>
                <a:gd name="T51" fmla="*/ 399 h 422"/>
                <a:gd name="T52" fmla="*/ 87 w 1489"/>
                <a:gd name="T53" fmla="*/ 382 h 422"/>
                <a:gd name="T54" fmla="*/ 62 w 1489"/>
                <a:gd name="T55" fmla="*/ 361 h 422"/>
                <a:gd name="T56" fmla="*/ 41 w 1489"/>
                <a:gd name="T57" fmla="*/ 336 h 422"/>
                <a:gd name="T58" fmla="*/ 24 w 1489"/>
                <a:gd name="T59" fmla="*/ 309 h 422"/>
                <a:gd name="T60" fmla="*/ 10 w 1489"/>
                <a:gd name="T61" fmla="*/ 278 h 422"/>
                <a:gd name="T62" fmla="*/ 3 w 1489"/>
                <a:gd name="T63" fmla="*/ 245 h 422"/>
                <a:gd name="T64" fmla="*/ 0 w 1489"/>
                <a:gd name="T65" fmla="*/ 211 h 422"/>
                <a:gd name="T66" fmla="*/ 3 w 1489"/>
                <a:gd name="T67" fmla="*/ 177 h 422"/>
                <a:gd name="T68" fmla="*/ 10 w 1489"/>
                <a:gd name="T69" fmla="*/ 144 h 422"/>
                <a:gd name="T70" fmla="*/ 24 w 1489"/>
                <a:gd name="T71" fmla="*/ 114 h 422"/>
                <a:gd name="T72" fmla="*/ 41 w 1489"/>
                <a:gd name="T73" fmla="*/ 86 h 422"/>
                <a:gd name="T74" fmla="*/ 62 w 1489"/>
                <a:gd name="T75" fmla="*/ 62 h 422"/>
                <a:gd name="T76" fmla="*/ 87 w 1489"/>
                <a:gd name="T77" fmla="*/ 40 h 422"/>
                <a:gd name="T78" fmla="*/ 115 w 1489"/>
                <a:gd name="T79" fmla="*/ 24 h 422"/>
                <a:gd name="T80" fmla="*/ 145 w 1489"/>
                <a:gd name="T81" fmla="*/ 11 h 422"/>
                <a:gd name="T82" fmla="*/ 178 w 1489"/>
                <a:gd name="T83" fmla="*/ 3 h 422"/>
                <a:gd name="T84" fmla="*/ 212 w 1489"/>
                <a:gd name="T85" fmla="*/ 0 h 4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489" h="422">
                  <a:moveTo>
                    <a:pt x="212" y="0"/>
                  </a:moveTo>
                  <a:lnTo>
                    <a:pt x="1275" y="0"/>
                  </a:lnTo>
                  <a:lnTo>
                    <a:pt x="1310" y="3"/>
                  </a:lnTo>
                  <a:lnTo>
                    <a:pt x="1343" y="11"/>
                  </a:lnTo>
                  <a:lnTo>
                    <a:pt x="1374" y="24"/>
                  </a:lnTo>
                  <a:lnTo>
                    <a:pt x="1401" y="40"/>
                  </a:lnTo>
                  <a:lnTo>
                    <a:pt x="1426" y="62"/>
                  </a:lnTo>
                  <a:lnTo>
                    <a:pt x="1447" y="86"/>
                  </a:lnTo>
                  <a:lnTo>
                    <a:pt x="1465" y="114"/>
                  </a:lnTo>
                  <a:lnTo>
                    <a:pt x="1477" y="144"/>
                  </a:lnTo>
                  <a:lnTo>
                    <a:pt x="1486" y="177"/>
                  </a:lnTo>
                  <a:lnTo>
                    <a:pt x="1489" y="211"/>
                  </a:lnTo>
                  <a:lnTo>
                    <a:pt x="1486" y="245"/>
                  </a:lnTo>
                  <a:lnTo>
                    <a:pt x="1477" y="278"/>
                  </a:lnTo>
                  <a:lnTo>
                    <a:pt x="1465" y="309"/>
                  </a:lnTo>
                  <a:lnTo>
                    <a:pt x="1447" y="336"/>
                  </a:lnTo>
                  <a:lnTo>
                    <a:pt x="1426" y="361"/>
                  </a:lnTo>
                  <a:lnTo>
                    <a:pt x="1401" y="382"/>
                  </a:lnTo>
                  <a:lnTo>
                    <a:pt x="1374" y="399"/>
                  </a:lnTo>
                  <a:lnTo>
                    <a:pt x="1343" y="412"/>
                  </a:lnTo>
                  <a:lnTo>
                    <a:pt x="1310" y="420"/>
                  </a:lnTo>
                  <a:lnTo>
                    <a:pt x="1275" y="422"/>
                  </a:lnTo>
                  <a:lnTo>
                    <a:pt x="212" y="422"/>
                  </a:lnTo>
                  <a:lnTo>
                    <a:pt x="178" y="420"/>
                  </a:lnTo>
                  <a:lnTo>
                    <a:pt x="145" y="412"/>
                  </a:lnTo>
                  <a:lnTo>
                    <a:pt x="115" y="399"/>
                  </a:lnTo>
                  <a:lnTo>
                    <a:pt x="87" y="382"/>
                  </a:lnTo>
                  <a:lnTo>
                    <a:pt x="62" y="361"/>
                  </a:lnTo>
                  <a:lnTo>
                    <a:pt x="41" y="336"/>
                  </a:lnTo>
                  <a:lnTo>
                    <a:pt x="24" y="309"/>
                  </a:lnTo>
                  <a:lnTo>
                    <a:pt x="10" y="278"/>
                  </a:lnTo>
                  <a:lnTo>
                    <a:pt x="3" y="245"/>
                  </a:lnTo>
                  <a:lnTo>
                    <a:pt x="0" y="211"/>
                  </a:lnTo>
                  <a:lnTo>
                    <a:pt x="3" y="177"/>
                  </a:lnTo>
                  <a:lnTo>
                    <a:pt x="10" y="144"/>
                  </a:lnTo>
                  <a:lnTo>
                    <a:pt x="24" y="114"/>
                  </a:lnTo>
                  <a:lnTo>
                    <a:pt x="41" y="86"/>
                  </a:lnTo>
                  <a:lnTo>
                    <a:pt x="62" y="62"/>
                  </a:lnTo>
                  <a:lnTo>
                    <a:pt x="87" y="40"/>
                  </a:lnTo>
                  <a:lnTo>
                    <a:pt x="115" y="24"/>
                  </a:lnTo>
                  <a:lnTo>
                    <a:pt x="145" y="11"/>
                  </a:lnTo>
                  <a:lnTo>
                    <a:pt x="178" y="3"/>
                  </a:lnTo>
                  <a:lnTo>
                    <a:pt x="21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19" name="Freeform 430">
            <a:extLst>
              <a:ext uri="{FF2B5EF4-FFF2-40B4-BE49-F238E27FC236}">
                <a16:creationId xmlns:a16="http://schemas.microsoft.com/office/drawing/2014/main" id="{0A0EC232-231E-4102-9707-6133055C73FB}"/>
              </a:ext>
            </a:extLst>
          </p:cNvPr>
          <p:cNvSpPr>
            <a:spLocks noEditPoints="1"/>
          </p:cNvSpPr>
          <p:nvPr/>
        </p:nvSpPr>
        <p:spPr bwMode="auto">
          <a:xfrm>
            <a:off x="9365361" y="3225346"/>
            <a:ext cx="445326" cy="361260"/>
          </a:xfrm>
          <a:custGeom>
            <a:avLst/>
            <a:gdLst>
              <a:gd name="T0" fmla="*/ 2641 w 3331"/>
              <a:gd name="T1" fmla="*/ 529 h 2704"/>
              <a:gd name="T2" fmla="*/ 2597 w 3331"/>
              <a:gd name="T3" fmla="*/ 760 h 2704"/>
              <a:gd name="T4" fmla="*/ 2523 w 3331"/>
              <a:gd name="T5" fmla="*/ 995 h 2704"/>
              <a:gd name="T6" fmla="*/ 2433 w 3331"/>
              <a:gd name="T7" fmla="*/ 1191 h 2704"/>
              <a:gd name="T8" fmla="*/ 2596 w 3331"/>
              <a:gd name="T9" fmla="*/ 1166 h 2704"/>
              <a:gd name="T10" fmla="*/ 2738 w 3331"/>
              <a:gd name="T11" fmla="*/ 1105 h 2704"/>
              <a:gd name="T12" fmla="*/ 2859 w 3331"/>
              <a:gd name="T13" fmla="*/ 1008 h 2704"/>
              <a:gd name="T14" fmla="*/ 2956 w 3331"/>
              <a:gd name="T15" fmla="*/ 877 h 2704"/>
              <a:gd name="T16" fmla="*/ 3024 w 3331"/>
              <a:gd name="T17" fmla="*/ 733 h 2704"/>
              <a:gd name="T18" fmla="*/ 3069 w 3331"/>
              <a:gd name="T19" fmla="*/ 589 h 2704"/>
              <a:gd name="T20" fmla="*/ 3096 w 3331"/>
              <a:gd name="T21" fmla="*/ 459 h 2704"/>
              <a:gd name="T22" fmla="*/ 2657 w 3331"/>
              <a:gd name="T23" fmla="*/ 385 h 2704"/>
              <a:gd name="T24" fmla="*/ 236 w 3331"/>
              <a:gd name="T25" fmla="*/ 459 h 2704"/>
              <a:gd name="T26" fmla="*/ 262 w 3331"/>
              <a:gd name="T27" fmla="*/ 589 h 2704"/>
              <a:gd name="T28" fmla="*/ 307 w 3331"/>
              <a:gd name="T29" fmla="*/ 733 h 2704"/>
              <a:gd name="T30" fmla="*/ 375 w 3331"/>
              <a:gd name="T31" fmla="*/ 877 h 2704"/>
              <a:gd name="T32" fmla="*/ 472 w 3331"/>
              <a:gd name="T33" fmla="*/ 1008 h 2704"/>
              <a:gd name="T34" fmla="*/ 594 w 3331"/>
              <a:gd name="T35" fmla="*/ 1105 h 2704"/>
              <a:gd name="T36" fmla="*/ 735 w 3331"/>
              <a:gd name="T37" fmla="*/ 1166 h 2704"/>
              <a:gd name="T38" fmla="*/ 899 w 3331"/>
              <a:gd name="T39" fmla="*/ 1191 h 2704"/>
              <a:gd name="T40" fmla="*/ 808 w 3331"/>
              <a:gd name="T41" fmla="*/ 995 h 2704"/>
              <a:gd name="T42" fmla="*/ 734 w 3331"/>
              <a:gd name="T43" fmla="*/ 760 h 2704"/>
              <a:gd name="T44" fmla="*/ 691 w 3331"/>
              <a:gd name="T45" fmla="*/ 529 h 2704"/>
              <a:gd name="T46" fmla="*/ 225 w 3331"/>
              <a:gd name="T47" fmla="*/ 385 h 2704"/>
              <a:gd name="T48" fmla="*/ 2668 w 3331"/>
              <a:gd name="T49" fmla="*/ 0 h 2704"/>
              <a:gd name="T50" fmla="*/ 2669 w 3331"/>
              <a:gd name="T51" fmla="*/ 27 h 2704"/>
              <a:gd name="T52" fmla="*/ 2670 w 3331"/>
              <a:gd name="T53" fmla="*/ 98 h 2704"/>
              <a:gd name="T54" fmla="*/ 3331 w 3331"/>
              <a:gd name="T55" fmla="*/ 167 h 2704"/>
              <a:gd name="T56" fmla="*/ 3331 w 3331"/>
              <a:gd name="T57" fmla="*/ 297 h 2704"/>
              <a:gd name="T58" fmla="*/ 3326 w 3331"/>
              <a:gd name="T59" fmla="*/ 370 h 2704"/>
              <a:gd name="T60" fmla="*/ 3313 w 3331"/>
              <a:gd name="T61" fmla="*/ 486 h 2704"/>
              <a:gd name="T62" fmla="*/ 3283 w 3331"/>
              <a:gd name="T63" fmla="*/ 631 h 2704"/>
              <a:gd name="T64" fmla="*/ 3235 w 3331"/>
              <a:gd name="T65" fmla="*/ 793 h 2704"/>
              <a:gd name="T66" fmla="*/ 3160 w 3331"/>
              <a:gd name="T67" fmla="*/ 958 h 2704"/>
              <a:gd name="T68" fmla="*/ 3055 w 3331"/>
              <a:gd name="T69" fmla="*/ 1115 h 2704"/>
              <a:gd name="T70" fmla="*/ 2913 w 3331"/>
              <a:gd name="T71" fmla="*/ 1250 h 2704"/>
              <a:gd name="T72" fmla="*/ 2742 w 3331"/>
              <a:gd name="T73" fmla="*/ 1347 h 2704"/>
              <a:gd name="T74" fmla="*/ 2546 w 3331"/>
              <a:gd name="T75" fmla="*/ 1399 h 2704"/>
              <a:gd name="T76" fmla="*/ 2352 w 3331"/>
              <a:gd name="T77" fmla="*/ 1408 h 2704"/>
              <a:gd name="T78" fmla="*/ 2201 w 3331"/>
              <a:gd name="T79" fmla="*/ 1524 h 2704"/>
              <a:gd name="T80" fmla="*/ 2041 w 3331"/>
              <a:gd name="T81" fmla="*/ 1666 h 2704"/>
              <a:gd name="T82" fmla="*/ 1864 w 3331"/>
              <a:gd name="T83" fmla="*/ 1758 h 2704"/>
              <a:gd name="T84" fmla="*/ 2345 w 3331"/>
              <a:gd name="T85" fmla="*/ 2535 h 2704"/>
              <a:gd name="T86" fmla="*/ 827 w 3331"/>
              <a:gd name="T87" fmla="*/ 2704 h 2704"/>
              <a:gd name="T88" fmla="*/ 986 w 3331"/>
              <a:gd name="T89" fmla="*/ 2236 h 2704"/>
              <a:gd name="T90" fmla="*/ 1407 w 3331"/>
              <a:gd name="T91" fmla="*/ 1733 h 2704"/>
              <a:gd name="T92" fmla="*/ 1235 w 3331"/>
              <a:gd name="T93" fmla="*/ 1624 h 2704"/>
              <a:gd name="T94" fmla="*/ 1079 w 3331"/>
              <a:gd name="T95" fmla="*/ 1467 h 2704"/>
              <a:gd name="T96" fmla="*/ 928 w 3331"/>
              <a:gd name="T97" fmla="*/ 1409 h 2704"/>
              <a:gd name="T98" fmla="*/ 717 w 3331"/>
              <a:gd name="T99" fmla="*/ 1387 h 2704"/>
              <a:gd name="T100" fmla="*/ 529 w 3331"/>
              <a:gd name="T101" fmla="*/ 1319 h 2704"/>
              <a:gd name="T102" fmla="*/ 366 w 3331"/>
              <a:gd name="T103" fmla="*/ 1208 h 2704"/>
              <a:gd name="T104" fmla="*/ 238 w 3331"/>
              <a:gd name="T105" fmla="*/ 1064 h 2704"/>
              <a:gd name="T106" fmla="*/ 143 w 3331"/>
              <a:gd name="T107" fmla="*/ 903 h 2704"/>
              <a:gd name="T108" fmla="*/ 78 w 3331"/>
              <a:gd name="T109" fmla="*/ 738 h 2704"/>
              <a:gd name="T110" fmla="*/ 36 w 3331"/>
              <a:gd name="T111" fmla="*/ 581 h 2704"/>
              <a:gd name="T112" fmla="*/ 12 w 3331"/>
              <a:gd name="T113" fmla="*/ 443 h 2704"/>
              <a:gd name="T114" fmla="*/ 2 w 3331"/>
              <a:gd name="T115" fmla="*/ 340 h 2704"/>
              <a:gd name="T116" fmla="*/ 0 w 3331"/>
              <a:gd name="T117" fmla="*/ 283 h 2704"/>
              <a:gd name="T118" fmla="*/ 661 w 3331"/>
              <a:gd name="T119" fmla="*/ 167 h 2704"/>
              <a:gd name="T120" fmla="*/ 661 w 3331"/>
              <a:gd name="T121" fmla="*/ 69 h 2704"/>
              <a:gd name="T122" fmla="*/ 662 w 3331"/>
              <a:gd name="T123" fmla="*/ 12 h 2704"/>
              <a:gd name="T124" fmla="*/ 1661 w 3331"/>
              <a:gd name="T125" fmla="*/ 0 h 27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331" h="2704">
                <a:moveTo>
                  <a:pt x="2657" y="385"/>
                </a:moveTo>
                <a:lnTo>
                  <a:pt x="2650" y="456"/>
                </a:lnTo>
                <a:lnTo>
                  <a:pt x="2641" y="529"/>
                </a:lnTo>
                <a:lnTo>
                  <a:pt x="2630" y="604"/>
                </a:lnTo>
                <a:lnTo>
                  <a:pt x="2614" y="682"/>
                </a:lnTo>
                <a:lnTo>
                  <a:pt x="2597" y="760"/>
                </a:lnTo>
                <a:lnTo>
                  <a:pt x="2577" y="840"/>
                </a:lnTo>
                <a:lnTo>
                  <a:pt x="2552" y="918"/>
                </a:lnTo>
                <a:lnTo>
                  <a:pt x="2523" y="995"/>
                </a:lnTo>
                <a:lnTo>
                  <a:pt x="2492" y="1072"/>
                </a:lnTo>
                <a:lnTo>
                  <a:pt x="2462" y="1132"/>
                </a:lnTo>
                <a:lnTo>
                  <a:pt x="2433" y="1191"/>
                </a:lnTo>
                <a:lnTo>
                  <a:pt x="2489" y="1187"/>
                </a:lnTo>
                <a:lnTo>
                  <a:pt x="2544" y="1178"/>
                </a:lnTo>
                <a:lnTo>
                  <a:pt x="2596" y="1166"/>
                </a:lnTo>
                <a:lnTo>
                  <a:pt x="2645" y="1150"/>
                </a:lnTo>
                <a:lnTo>
                  <a:pt x="2693" y="1130"/>
                </a:lnTo>
                <a:lnTo>
                  <a:pt x="2738" y="1105"/>
                </a:lnTo>
                <a:lnTo>
                  <a:pt x="2780" y="1078"/>
                </a:lnTo>
                <a:lnTo>
                  <a:pt x="2819" y="1045"/>
                </a:lnTo>
                <a:lnTo>
                  <a:pt x="2859" y="1008"/>
                </a:lnTo>
                <a:lnTo>
                  <a:pt x="2895" y="967"/>
                </a:lnTo>
                <a:lnTo>
                  <a:pt x="2927" y="923"/>
                </a:lnTo>
                <a:lnTo>
                  <a:pt x="2956" y="877"/>
                </a:lnTo>
                <a:lnTo>
                  <a:pt x="2981" y="830"/>
                </a:lnTo>
                <a:lnTo>
                  <a:pt x="3005" y="781"/>
                </a:lnTo>
                <a:lnTo>
                  <a:pt x="3024" y="733"/>
                </a:lnTo>
                <a:lnTo>
                  <a:pt x="3042" y="685"/>
                </a:lnTo>
                <a:lnTo>
                  <a:pt x="3057" y="636"/>
                </a:lnTo>
                <a:lnTo>
                  <a:pt x="3069" y="589"/>
                </a:lnTo>
                <a:lnTo>
                  <a:pt x="3080" y="543"/>
                </a:lnTo>
                <a:lnTo>
                  <a:pt x="3089" y="499"/>
                </a:lnTo>
                <a:lnTo>
                  <a:pt x="3096" y="459"/>
                </a:lnTo>
                <a:lnTo>
                  <a:pt x="3102" y="420"/>
                </a:lnTo>
                <a:lnTo>
                  <a:pt x="3106" y="385"/>
                </a:lnTo>
                <a:lnTo>
                  <a:pt x="2657" y="385"/>
                </a:lnTo>
                <a:close/>
                <a:moveTo>
                  <a:pt x="225" y="385"/>
                </a:moveTo>
                <a:lnTo>
                  <a:pt x="230" y="420"/>
                </a:lnTo>
                <a:lnTo>
                  <a:pt x="236" y="459"/>
                </a:lnTo>
                <a:lnTo>
                  <a:pt x="243" y="499"/>
                </a:lnTo>
                <a:lnTo>
                  <a:pt x="251" y="543"/>
                </a:lnTo>
                <a:lnTo>
                  <a:pt x="262" y="589"/>
                </a:lnTo>
                <a:lnTo>
                  <a:pt x="274" y="636"/>
                </a:lnTo>
                <a:lnTo>
                  <a:pt x="290" y="685"/>
                </a:lnTo>
                <a:lnTo>
                  <a:pt x="307" y="733"/>
                </a:lnTo>
                <a:lnTo>
                  <a:pt x="327" y="781"/>
                </a:lnTo>
                <a:lnTo>
                  <a:pt x="350" y="830"/>
                </a:lnTo>
                <a:lnTo>
                  <a:pt x="375" y="877"/>
                </a:lnTo>
                <a:lnTo>
                  <a:pt x="404" y="923"/>
                </a:lnTo>
                <a:lnTo>
                  <a:pt x="437" y="967"/>
                </a:lnTo>
                <a:lnTo>
                  <a:pt x="472" y="1008"/>
                </a:lnTo>
                <a:lnTo>
                  <a:pt x="512" y="1045"/>
                </a:lnTo>
                <a:lnTo>
                  <a:pt x="552" y="1078"/>
                </a:lnTo>
                <a:lnTo>
                  <a:pt x="594" y="1105"/>
                </a:lnTo>
                <a:lnTo>
                  <a:pt x="639" y="1130"/>
                </a:lnTo>
                <a:lnTo>
                  <a:pt x="686" y="1150"/>
                </a:lnTo>
                <a:lnTo>
                  <a:pt x="735" y="1166"/>
                </a:lnTo>
                <a:lnTo>
                  <a:pt x="787" y="1178"/>
                </a:lnTo>
                <a:lnTo>
                  <a:pt x="843" y="1187"/>
                </a:lnTo>
                <a:lnTo>
                  <a:pt x="899" y="1191"/>
                </a:lnTo>
                <a:lnTo>
                  <a:pt x="869" y="1132"/>
                </a:lnTo>
                <a:lnTo>
                  <a:pt x="839" y="1072"/>
                </a:lnTo>
                <a:lnTo>
                  <a:pt x="808" y="995"/>
                </a:lnTo>
                <a:lnTo>
                  <a:pt x="779" y="918"/>
                </a:lnTo>
                <a:lnTo>
                  <a:pt x="755" y="840"/>
                </a:lnTo>
                <a:lnTo>
                  <a:pt x="734" y="760"/>
                </a:lnTo>
                <a:lnTo>
                  <a:pt x="717" y="682"/>
                </a:lnTo>
                <a:lnTo>
                  <a:pt x="703" y="604"/>
                </a:lnTo>
                <a:lnTo>
                  <a:pt x="691" y="529"/>
                </a:lnTo>
                <a:lnTo>
                  <a:pt x="681" y="456"/>
                </a:lnTo>
                <a:lnTo>
                  <a:pt x="674" y="385"/>
                </a:lnTo>
                <a:lnTo>
                  <a:pt x="225" y="385"/>
                </a:lnTo>
                <a:close/>
                <a:moveTo>
                  <a:pt x="1661" y="0"/>
                </a:moveTo>
                <a:lnTo>
                  <a:pt x="1671" y="0"/>
                </a:lnTo>
                <a:lnTo>
                  <a:pt x="2668" y="0"/>
                </a:lnTo>
                <a:lnTo>
                  <a:pt x="2668" y="3"/>
                </a:lnTo>
                <a:lnTo>
                  <a:pt x="2669" y="12"/>
                </a:lnTo>
                <a:lnTo>
                  <a:pt x="2669" y="27"/>
                </a:lnTo>
                <a:lnTo>
                  <a:pt x="2670" y="46"/>
                </a:lnTo>
                <a:lnTo>
                  <a:pt x="2670" y="69"/>
                </a:lnTo>
                <a:lnTo>
                  <a:pt x="2670" y="98"/>
                </a:lnTo>
                <a:lnTo>
                  <a:pt x="2670" y="131"/>
                </a:lnTo>
                <a:lnTo>
                  <a:pt x="2670" y="167"/>
                </a:lnTo>
                <a:lnTo>
                  <a:pt x="3331" y="167"/>
                </a:lnTo>
                <a:lnTo>
                  <a:pt x="3331" y="276"/>
                </a:lnTo>
                <a:lnTo>
                  <a:pt x="3331" y="283"/>
                </a:lnTo>
                <a:lnTo>
                  <a:pt x="3331" y="297"/>
                </a:lnTo>
                <a:lnTo>
                  <a:pt x="3330" y="316"/>
                </a:lnTo>
                <a:lnTo>
                  <a:pt x="3328" y="340"/>
                </a:lnTo>
                <a:lnTo>
                  <a:pt x="3326" y="370"/>
                </a:lnTo>
                <a:lnTo>
                  <a:pt x="3323" y="405"/>
                </a:lnTo>
                <a:lnTo>
                  <a:pt x="3319" y="443"/>
                </a:lnTo>
                <a:lnTo>
                  <a:pt x="3313" y="486"/>
                </a:lnTo>
                <a:lnTo>
                  <a:pt x="3305" y="532"/>
                </a:lnTo>
                <a:lnTo>
                  <a:pt x="3296" y="581"/>
                </a:lnTo>
                <a:lnTo>
                  <a:pt x="3283" y="631"/>
                </a:lnTo>
                <a:lnTo>
                  <a:pt x="3270" y="684"/>
                </a:lnTo>
                <a:lnTo>
                  <a:pt x="3254" y="738"/>
                </a:lnTo>
                <a:lnTo>
                  <a:pt x="3235" y="793"/>
                </a:lnTo>
                <a:lnTo>
                  <a:pt x="3213" y="848"/>
                </a:lnTo>
                <a:lnTo>
                  <a:pt x="3189" y="903"/>
                </a:lnTo>
                <a:lnTo>
                  <a:pt x="3160" y="958"/>
                </a:lnTo>
                <a:lnTo>
                  <a:pt x="3129" y="1012"/>
                </a:lnTo>
                <a:lnTo>
                  <a:pt x="3094" y="1064"/>
                </a:lnTo>
                <a:lnTo>
                  <a:pt x="3055" y="1115"/>
                </a:lnTo>
                <a:lnTo>
                  <a:pt x="3012" y="1162"/>
                </a:lnTo>
                <a:lnTo>
                  <a:pt x="2965" y="1208"/>
                </a:lnTo>
                <a:lnTo>
                  <a:pt x="2913" y="1250"/>
                </a:lnTo>
                <a:lnTo>
                  <a:pt x="2859" y="1288"/>
                </a:lnTo>
                <a:lnTo>
                  <a:pt x="2801" y="1319"/>
                </a:lnTo>
                <a:lnTo>
                  <a:pt x="2742" y="1347"/>
                </a:lnTo>
                <a:lnTo>
                  <a:pt x="2680" y="1369"/>
                </a:lnTo>
                <a:lnTo>
                  <a:pt x="2614" y="1387"/>
                </a:lnTo>
                <a:lnTo>
                  <a:pt x="2546" y="1399"/>
                </a:lnTo>
                <a:lnTo>
                  <a:pt x="2476" y="1407"/>
                </a:lnTo>
                <a:lnTo>
                  <a:pt x="2403" y="1409"/>
                </a:lnTo>
                <a:lnTo>
                  <a:pt x="2352" y="1408"/>
                </a:lnTo>
                <a:lnTo>
                  <a:pt x="2300" y="1405"/>
                </a:lnTo>
                <a:lnTo>
                  <a:pt x="2252" y="1467"/>
                </a:lnTo>
                <a:lnTo>
                  <a:pt x="2201" y="1524"/>
                </a:lnTo>
                <a:lnTo>
                  <a:pt x="2150" y="1576"/>
                </a:lnTo>
                <a:lnTo>
                  <a:pt x="2096" y="1624"/>
                </a:lnTo>
                <a:lnTo>
                  <a:pt x="2041" y="1666"/>
                </a:lnTo>
                <a:lnTo>
                  <a:pt x="1983" y="1701"/>
                </a:lnTo>
                <a:lnTo>
                  <a:pt x="1925" y="1733"/>
                </a:lnTo>
                <a:lnTo>
                  <a:pt x="1864" y="1758"/>
                </a:lnTo>
                <a:lnTo>
                  <a:pt x="1864" y="2236"/>
                </a:lnTo>
                <a:lnTo>
                  <a:pt x="2345" y="2236"/>
                </a:lnTo>
                <a:lnTo>
                  <a:pt x="2345" y="2535"/>
                </a:lnTo>
                <a:lnTo>
                  <a:pt x="2504" y="2535"/>
                </a:lnTo>
                <a:lnTo>
                  <a:pt x="2504" y="2704"/>
                </a:lnTo>
                <a:lnTo>
                  <a:pt x="827" y="2704"/>
                </a:lnTo>
                <a:lnTo>
                  <a:pt x="827" y="2535"/>
                </a:lnTo>
                <a:lnTo>
                  <a:pt x="986" y="2535"/>
                </a:lnTo>
                <a:lnTo>
                  <a:pt x="986" y="2236"/>
                </a:lnTo>
                <a:lnTo>
                  <a:pt x="1468" y="2236"/>
                </a:lnTo>
                <a:lnTo>
                  <a:pt x="1468" y="1758"/>
                </a:lnTo>
                <a:lnTo>
                  <a:pt x="1407" y="1733"/>
                </a:lnTo>
                <a:lnTo>
                  <a:pt x="1347" y="1701"/>
                </a:lnTo>
                <a:lnTo>
                  <a:pt x="1290" y="1666"/>
                </a:lnTo>
                <a:lnTo>
                  <a:pt x="1235" y="1624"/>
                </a:lnTo>
                <a:lnTo>
                  <a:pt x="1181" y="1576"/>
                </a:lnTo>
                <a:lnTo>
                  <a:pt x="1130" y="1524"/>
                </a:lnTo>
                <a:lnTo>
                  <a:pt x="1079" y="1467"/>
                </a:lnTo>
                <a:lnTo>
                  <a:pt x="1031" y="1405"/>
                </a:lnTo>
                <a:lnTo>
                  <a:pt x="979" y="1408"/>
                </a:lnTo>
                <a:lnTo>
                  <a:pt x="928" y="1409"/>
                </a:lnTo>
                <a:lnTo>
                  <a:pt x="856" y="1407"/>
                </a:lnTo>
                <a:lnTo>
                  <a:pt x="785" y="1399"/>
                </a:lnTo>
                <a:lnTo>
                  <a:pt x="717" y="1387"/>
                </a:lnTo>
                <a:lnTo>
                  <a:pt x="652" y="1369"/>
                </a:lnTo>
                <a:lnTo>
                  <a:pt x="590" y="1347"/>
                </a:lnTo>
                <a:lnTo>
                  <a:pt x="529" y="1319"/>
                </a:lnTo>
                <a:lnTo>
                  <a:pt x="472" y="1288"/>
                </a:lnTo>
                <a:lnTo>
                  <a:pt x="418" y="1250"/>
                </a:lnTo>
                <a:lnTo>
                  <a:pt x="366" y="1208"/>
                </a:lnTo>
                <a:lnTo>
                  <a:pt x="319" y="1162"/>
                </a:lnTo>
                <a:lnTo>
                  <a:pt x="276" y="1115"/>
                </a:lnTo>
                <a:lnTo>
                  <a:pt x="238" y="1064"/>
                </a:lnTo>
                <a:lnTo>
                  <a:pt x="202" y="1012"/>
                </a:lnTo>
                <a:lnTo>
                  <a:pt x="171" y="958"/>
                </a:lnTo>
                <a:lnTo>
                  <a:pt x="143" y="903"/>
                </a:lnTo>
                <a:lnTo>
                  <a:pt x="118" y="848"/>
                </a:lnTo>
                <a:lnTo>
                  <a:pt x="96" y="793"/>
                </a:lnTo>
                <a:lnTo>
                  <a:pt x="78" y="738"/>
                </a:lnTo>
                <a:lnTo>
                  <a:pt x="61" y="684"/>
                </a:lnTo>
                <a:lnTo>
                  <a:pt x="47" y="631"/>
                </a:lnTo>
                <a:lnTo>
                  <a:pt x="36" y="581"/>
                </a:lnTo>
                <a:lnTo>
                  <a:pt x="27" y="532"/>
                </a:lnTo>
                <a:lnTo>
                  <a:pt x="18" y="486"/>
                </a:lnTo>
                <a:lnTo>
                  <a:pt x="12" y="443"/>
                </a:lnTo>
                <a:lnTo>
                  <a:pt x="8" y="405"/>
                </a:lnTo>
                <a:lnTo>
                  <a:pt x="5" y="370"/>
                </a:lnTo>
                <a:lnTo>
                  <a:pt x="2" y="340"/>
                </a:lnTo>
                <a:lnTo>
                  <a:pt x="1" y="316"/>
                </a:lnTo>
                <a:lnTo>
                  <a:pt x="0" y="297"/>
                </a:lnTo>
                <a:lnTo>
                  <a:pt x="0" y="283"/>
                </a:lnTo>
                <a:lnTo>
                  <a:pt x="0" y="276"/>
                </a:lnTo>
                <a:lnTo>
                  <a:pt x="0" y="167"/>
                </a:lnTo>
                <a:lnTo>
                  <a:pt x="661" y="167"/>
                </a:lnTo>
                <a:lnTo>
                  <a:pt x="661" y="131"/>
                </a:lnTo>
                <a:lnTo>
                  <a:pt x="661" y="98"/>
                </a:lnTo>
                <a:lnTo>
                  <a:pt x="661" y="69"/>
                </a:lnTo>
                <a:lnTo>
                  <a:pt x="661" y="46"/>
                </a:lnTo>
                <a:lnTo>
                  <a:pt x="662" y="27"/>
                </a:lnTo>
                <a:lnTo>
                  <a:pt x="662" y="12"/>
                </a:lnTo>
                <a:lnTo>
                  <a:pt x="663" y="3"/>
                </a:lnTo>
                <a:lnTo>
                  <a:pt x="663" y="0"/>
                </a:lnTo>
                <a:lnTo>
                  <a:pt x="1661" y="0"/>
                </a:lnTo>
                <a:close/>
              </a:path>
            </a:pathLst>
          </a:custGeom>
          <a:solidFill>
            <a:schemeClr val="accent4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latin typeface="Source Sans Pro" panose="020B0503030403020204" pitchFamily="34" charset="0"/>
            </a:endParaRPr>
          </a:p>
        </p:txBody>
      </p:sp>
      <p:grpSp>
        <p:nvGrpSpPr>
          <p:cNvPr id="20" name="Group 505">
            <a:extLst>
              <a:ext uri="{FF2B5EF4-FFF2-40B4-BE49-F238E27FC236}">
                <a16:creationId xmlns:a16="http://schemas.microsoft.com/office/drawing/2014/main" id="{0F14F6CF-4399-4D9B-B95B-5D46A6BE267C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7142197" y="3277672"/>
            <a:ext cx="508266" cy="297664"/>
            <a:chOff x="1791" y="963"/>
            <a:chExt cx="4098" cy="2400"/>
          </a:xfrm>
          <a:solidFill>
            <a:schemeClr val="accent4"/>
          </a:solidFill>
        </p:grpSpPr>
        <p:sp>
          <p:nvSpPr>
            <p:cNvPr id="21" name="Freeform 507">
              <a:extLst>
                <a:ext uri="{FF2B5EF4-FFF2-40B4-BE49-F238E27FC236}">
                  <a16:creationId xmlns:a16="http://schemas.microsoft.com/office/drawing/2014/main" id="{DCBEA396-E102-4CC6-BA14-6B96144A5BE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593" y="1183"/>
              <a:ext cx="791" cy="1110"/>
            </a:xfrm>
            <a:custGeom>
              <a:avLst/>
              <a:gdLst>
                <a:gd name="T0" fmla="*/ 445 w 791"/>
                <a:gd name="T1" fmla="*/ 423 h 1110"/>
                <a:gd name="T2" fmla="*/ 377 w 791"/>
                <a:gd name="T3" fmla="*/ 461 h 1110"/>
                <a:gd name="T4" fmla="*/ 288 w 791"/>
                <a:gd name="T5" fmla="*/ 496 h 1110"/>
                <a:gd name="T6" fmla="*/ 176 w 791"/>
                <a:gd name="T7" fmla="*/ 519 h 1110"/>
                <a:gd name="T8" fmla="*/ 197 w 791"/>
                <a:gd name="T9" fmla="*/ 790 h 1110"/>
                <a:gd name="T10" fmla="*/ 223 w 791"/>
                <a:gd name="T11" fmla="*/ 852 h 1110"/>
                <a:gd name="T12" fmla="*/ 268 w 791"/>
                <a:gd name="T13" fmla="*/ 903 h 1110"/>
                <a:gd name="T14" fmla="*/ 329 w 791"/>
                <a:gd name="T15" fmla="*/ 935 h 1110"/>
                <a:gd name="T16" fmla="*/ 394 w 791"/>
                <a:gd name="T17" fmla="*/ 947 h 1110"/>
                <a:gd name="T18" fmla="*/ 461 w 791"/>
                <a:gd name="T19" fmla="*/ 935 h 1110"/>
                <a:gd name="T20" fmla="*/ 522 w 791"/>
                <a:gd name="T21" fmla="*/ 903 h 1110"/>
                <a:gd name="T22" fmla="*/ 567 w 791"/>
                <a:gd name="T23" fmla="*/ 852 h 1110"/>
                <a:gd name="T24" fmla="*/ 593 w 791"/>
                <a:gd name="T25" fmla="*/ 790 h 1110"/>
                <a:gd name="T26" fmla="*/ 618 w 791"/>
                <a:gd name="T27" fmla="*/ 464 h 1110"/>
                <a:gd name="T28" fmla="*/ 538 w 791"/>
                <a:gd name="T29" fmla="*/ 438 h 1110"/>
                <a:gd name="T30" fmla="*/ 490 w 791"/>
                <a:gd name="T31" fmla="*/ 414 h 1110"/>
                <a:gd name="T32" fmla="*/ 596 w 791"/>
                <a:gd name="T33" fmla="*/ 209 h 1110"/>
                <a:gd name="T34" fmla="*/ 577 w 791"/>
                <a:gd name="T35" fmla="*/ 276 h 1110"/>
                <a:gd name="T36" fmla="*/ 591 w 791"/>
                <a:gd name="T37" fmla="*/ 282 h 1110"/>
                <a:gd name="T38" fmla="*/ 612 w 791"/>
                <a:gd name="T39" fmla="*/ 291 h 1110"/>
                <a:gd name="T40" fmla="*/ 627 w 791"/>
                <a:gd name="T41" fmla="*/ 273 h 1110"/>
                <a:gd name="T42" fmla="*/ 609 w 791"/>
                <a:gd name="T43" fmla="*/ 229 h 1110"/>
                <a:gd name="T44" fmla="*/ 295 w 791"/>
                <a:gd name="T45" fmla="*/ 163 h 1110"/>
                <a:gd name="T46" fmla="*/ 243 w 791"/>
                <a:gd name="T47" fmla="*/ 173 h 1110"/>
                <a:gd name="T48" fmla="*/ 198 w 791"/>
                <a:gd name="T49" fmla="*/ 206 h 1110"/>
                <a:gd name="T50" fmla="*/ 170 w 791"/>
                <a:gd name="T51" fmla="*/ 251 h 1110"/>
                <a:gd name="T52" fmla="*/ 162 w 791"/>
                <a:gd name="T53" fmla="*/ 305 h 1110"/>
                <a:gd name="T54" fmla="*/ 213 w 791"/>
                <a:gd name="T55" fmla="*/ 346 h 1110"/>
                <a:gd name="T56" fmla="*/ 293 w 791"/>
                <a:gd name="T57" fmla="*/ 321 h 1110"/>
                <a:gd name="T58" fmla="*/ 348 w 791"/>
                <a:gd name="T59" fmla="*/ 291 h 1110"/>
                <a:gd name="T60" fmla="*/ 386 w 791"/>
                <a:gd name="T61" fmla="*/ 263 h 1110"/>
                <a:gd name="T62" fmla="*/ 407 w 791"/>
                <a:gd name="T63" fmla="*/ 242 h 1110"/>
                <a:gd name="T64" fmla="*/ 439 w 791"/>
                <a:gd name="T65" fmla="*/ 163 h 1110"/>
                <a:gd name="T66" fmla="*/ 295 w 791"/>
                <a:gd name="T67" fmla="*/ 0 h 1110"/>
                <a:gd name="T68" fmla="*/ 535 w 791"/>
                <a:gd name="T69" fmla="*/ 2 h 1110"/>
                <a:gd name="T70" fmla="*/ 612 w 791"/>
                <a:gd name="T71" fmla="*/ 25 h 1110"/>
                <a:gd name="T72" fmla="*/ 681 w 791"/>
                <a:gd name="T73" fmla="*/ 65 h 1110"/>
                <a:gd name="T74" fmla="*/ 737 w 791"/>
                <a:gd name="T75" fmla="*/ 125 h 1110"/>
                <a:gd name="T76" fmla="*/ 774 w 791"/>
                <a:gd name="T77" fmla="*/ 197 h 1110"/>
                <a:gd name="T78" fmla="*/ 791 w 791"/>
                <a:gd name="T79" fmla="*/ 275 h 1110"/>
                <a:gd name="T80" fmla="*/ 784 w 791"/>
                <a:gd name="T81" fmla="*/ 407 h 1110"/>
                <a:gd name="T82" fmla="*/ 756 w 791"/>
                <a:gd name="T83" fmla="*/ 813 h 1110"/>
                <a:gd name="T84" fmla="*/ 727 w 791"/>
                <a:gd name="T85" fmla="*/ 900 h 1110"/>
                <a:gd name="T86" fmla="*/ 679 w 791"/>
                <a:gd name="T87" fmla="*/ 976 h 1110"/>
                <a:gd name="T88" fmla="*/ 612 w 791"/>
                <a:gd name="T89" fmla="*/ 1039 h 1110"/>
                <a:gd name="T90" fmla="*/ 530 w 791"/>
                <a:gd name="T91" fmla="*/ 1084 h 1110"/>
                <a:gd name="T92" fmla="*/ 440 w 791"/>
                <a:gd name="T93" fmla="*/ 1107 h 1110"/>
                <a:gd name="T94" fmla="*/ 350 w 791"/>
                <a:gd name="T95" fmla="*/ 1107 h 1110"/>
                <a:gd name="T96" fmla="*/ 260 w 791"/>
                <a:gd name="T97" fmla="*/ 1084 h 1110"/>
                <a:gd name="T98" fmla="*/ 178 w 791"/>
                <a:gd name="T99" fmla="*/ 1039 h 1110"/>
                <a:gd name="T100" fmla="*/ 111 w 791"/>
                <a:gd name="T101" fmla="*/ 976 h 1110"/>
                <a:gd name="T102" fmla="*/ 63 w 791"/>
                <a:gd name="T103" fmla="*/ 900 h 1110"/>
                <a:gd name="T104" fmla="*/ 34 w 791"/>
                <a:gd name="T105" fmla="*/ 813 h 1110"/>
                <a:gd name="T106" fmla="*/ 8 w 791"/>
                <a:gd name="T107" fmla="*/ 451 h 1110"/>
                <a:gd name="T108" fmla="*/ 0 w 791"/>
                <a:gd name="T109" fmla="*/ 275 h 1110"/>
                <a:gd name="T110" fmla="*/ 16 w 791"/>
                <a:gd name="T111" fmla="*/ 197 h 1110"/>
                <a:gd name="T112" fmla="*/ 53 w 791"/>
                <a:gd name="T113" fmla="*/ 125 h 1110"/>
                <a:gd name="T114" fmla="*/ 109 w 791"/>
                <a:gd name="T115" fmla="*/ 65 h 1110"/>
                <a:gd name="T116" fmla="*/ 177 w 791"/>
                <a:gd name="T117" fmla="*/ 25 h 1110"/>
                <a:gd name="T118" fmla="*/ 255 w 791"/>
                <a:gd name="T119" fmla="*/ 2 h 1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91" h="1110">
                  <a:moveTo>
                    <a:pt x="473" y="403"/>
                  </a:moveTo>
                  <a:lnTo>
                    <a:pt x="445" y="423"/>
                  </a:lnTo>
                  <a:lnTo>
                    <a:pt x="414" y="442"/>
                  </a:lnTo>
                  <a:lnTo>
                    <a:pt x="377" y="461"/>
                  </a:lnTo>
                  <a:lnTo>
                    <a:pt x="335" y="480"/>
                  </a:lnTo>
                  <a:lnTo>
                    <a:pt x="288" y="496"/>
                  </a:lnTo>
                  <a:lnTo>
                    <a:pt x="234" y="508"/>
                  </a:lnTo>
                  <a:lnTo>
                    <a:pt x="176" y="519"/>
                  </a:lnTo>
                  <a:lnTo>
                    <a:pt x="191" y="756"/>
                  </a:lnTo>
                  <a:lnTo>
                    <a:pt x="197" y="790"/>
                  </a:lnTo>
                  <a:lnTo>
                    <a:pt x="207" y="822"/>
                  </a:lnTo>
                  <a:lnTo>
                    <a:pt x="223" y="852"/>
                  </a:lnTo>
                  <a:lnTo>
                    <a:pt x="243" y="879"/>
                  </a:lnTo>
                  <a:lnTo>
                    <a:pt x="268" y="903"/>
                  </a:lnTo>
                  <a:lnTo>
                    <a:pt x="296" y="921"/>
                  </a:lnTo>
                  <a:lnTo>
                    <a:pt x="329" y="935"/>
                  </a:lnTo>
                  <a:lnTo>
                    <a:pt x="361" y="944"/>
                  </a:lnTo>
                  <a:lnTo>
                    <a:pt x="394" y="947"/>
                  </a:lnTo>
                  <a:lnTo>
                    <a:pt x="428" y="944"/>
                  </a:lnTo>
                  <a:lnTo>
                    <a:pt x="461" y="935"/>
                  </a:lnTo>
                  <a:lnTo>
                    <a:pt x="494" y="921"/>
                  </a:lnTo>
                  <a:lnTo>
                    <a:pt x="522" y="903"/>
                  </a:lnTo>
                  <a:lnTo>
                    <a:pt x="547" y="879"/>
                  </a:lnTo>
                  <a:lnTo>
                    <a:pt x="567" y="852"/>
                  </a:lnTo>
                  <a:lnTo>
                    <a:pt x="583" y="822"/>
                  </a:lnTo>
                  <a:lnTo>
                    <a:pt x="593" y="790"/>
                  </a:lnTo>
                  <a:lnTo>
                    <a:pt x="598" y="756"/>
                  </a:lnTo>
                  <a:lnTo>
                    <a:pt x="618" y="464"/>
                  </a:lnTo>
                  <a:lnTo>
                    <a:pt x="575" y="451"/>
                  </a:lnTo>
                  <a:lnTo>
                    <a:pt x="538" y="438"/>
                  </a:lnTo>
                  <a:lnTo>
                    <a:pt x="510" y="425"/>
                  </a:lnTo>
                  <a:lnTo>
                    <a:pt x="490" y="414"/>
                  </a:lnTo>
                  <a:lnTo>
                    <a:pt x="473" y="403"/>
                  </a:lnTo>
                  <a:close/>
                  <a:moveTo>
                    <a:pt x="596" y="209"/>
                  </a:moveTo>
                  <a:lnTo>
                    <a:pt x="572" y="273"/>
                  </a:lnTo>
                  <a:lnTo>
                    <a:pt x="577" y="276"/>
                  </a:lnTo>
                  <a:lnTo>
                    <a:pt x="584" y="280"/>
                  </a:lnTo>
                  <a:lnTo>
                    <a:pt x="591" y="282"/>
                  </a:lnTo>
                  <a:lnTo>
                    <a:pt x="599" y="286"/>
                  </a:lnTo>
                  <a:lnTo>
                    <a:pt x="612" y="291"/>
                  </a:lnTo>
                  <a:lnTo>
                    <a:pt x="628" y="297"/>
                  </a:lnTo>
                  <a:lnTo>
                    <a:pt x="627" y="273"/>
                  </a:lnTo>
                  <a:lnTo>
                    <a:pt x="620" y="250"/>
                  </a:lnTo>
                  <a:lnTo>
                    <a:pt x="609" y="229"/>
                  </a:lnTo>
                  <a:lnTo>
                    <a:pt x="596" y="209"/>
                  </a:lnTo>
                  <a:close/>
                  <a:moveTo>
                    <a:pt x="295" y="163"/>
                  </a:moveTo>
                  <a:lnTo>
                    <a:pt x="268" y="166"/>
                  </a:lnTo>
                  <a:lnTo>
                    <a:pt x="243" y="173"/>
                  </a:lnTo>
                  <a:lnTo>
                    <a:pt x="218" y="187"/>
                  </a:lnTo>
                  <a:lnTo>
                    <a:pt x="198" y="206"/>
                  </a:lnTo>
                  <a:lnTo>
                    <a:pt x="181" y="227"/>
                  </a:lnTo>
                  <a:lnTo>
                    <a:pt x="170" y="251"/>
                  </a:lnTo>
                  <a:lnTo>
                    <a:pt x="163" y="278"/>
                  </a:lnTo>
                  <a:lnTo>
                    <a:pt x="162" y="305"/>
                  </a:lnTo>
                  <a:lnTo>
                    <a:pt x="165" y="356"/>
                  </a:lnTo>
                  <a:lnTo>
                    <a:pt x="213" y="346"/>
                  </a:lnTo>
                  <a:lnTo>
                    <a:pt x="255" y="335"/>
                  </a:lnTo>
                  <a:lnTo>
                    <a:pt x="293" y="321"/>
                  </a:lnTo>
                  <a:lnTo>
                    <a:pt x="322" y="306"/>
                  </a:lnTo>
                  <a:lnTo>
                    <a:pt x="348" y="291"/>
                  </a:lnTo>
                  <a:lnTo>
                    <a:pt x="370" y="276"/>
                  </a:lnTo>
                  <a:lnTo>
                    <a:pt x="386" y="263"/>
                  </a:lnTo>
                  <a:lnTo>
                    <a:pt x="398" y="251"/>
                  </a:lnTo>
                  <a:lnTo>
                    <a:pt x="407" y="242"/>
                  </a:lnTo>
                  <a:lnTo>
                    <a:pt x="412" y="234"/>
                  </a:lnTo>
                  <a:lnTo>
                    <a:pt x="439" y="163"/>
                  </a:lnTo>
                  <a:lnTo>
                    <a:pt x="295" y="163"/>
                  </a:lnTo>
                  <a:close/>
                  <a:moveTo>
                    <a:pt x="295" y="0"/>
                  </a:moveTo>
                  <a:lnTo>
                    <a:pt x="494" y="0"/>
                  </a:lnTo>
                  <a:lnTo>
                    <a:pt x="535" y="2"/>
                  </a:lnTo>
                  <a:lnTo>
                    <a:pt x="575" y="11"/>
                  </a:lnTo>
                  <a:lnTo>
                    <a:pt x="612" y="25"/>
                  </a:lnTo>
                  <a:lnTo>
                    <a:pt x="648" y="43"/>
                  </a:lnTo>
                  <a:lnTo>
                    <a:pt x="681" y="65"/>
                  </a:lnTo>
                  <a:lnTo>
                    <a:pt x="711" y="94"/>
                  </a:lnTo>
                  <a:lnTo>
                    <a:pt x="737" y="125"/>
                  </a:lnTo>
                  <a:lnTo>
                    <a:pt x="758" y="160"/>
                  </a:lnTo>
                  <a:lnTo>
                    <a:pt x="774" y="197"/>
                  </a:lnTo>
                  <a:lnTo>
                    <a:pt x="784" y="235"/>
                  </a:lnTo>
                  <a:lnTo>
                    <a:pt x="791" y="275"/>
                  </a:lnTo>
                  <a:lnTo>
                    <a:pt x="791" y="316"/>
                  </a:lnTo>
                  <a:lnTo>
                    <a:pt x="784" y="407"/>
                  </a:lnTo>
                  <a:lnTo>
                    <a:pt x="762" y="766"/>
                  </a:lnTo>
                  <a:lnTo>
                    <a:pt x="756" y="813"/>
                  </a:lnTo>
                  <a:lnTo>
                    <a:pt x="743" y="858"/>
                  </a:lnTo>
                  <a:lnTo>
                    <a:pt x="727" y="900"/>
                  </a:lnTo>
                  <a:lnTo>
                    <a:pt x="705" y="940"/>
                  </a:lnTo>
                  <a:lnTo>
                    <a:pt x="679" y="976"/>
                  </a:lnTo>
                  <a:lnTo>
                    <a:pt x="647" y="1009"/>
                  </a:lnTo>
                  <a:lnTo>
                    <a:pt x="612" y="1039"/>
                  </a:lnTo>
                  <a:lnTo>
                    <a:pt x="572" y="1064"/>
                  </a:lnTo>
                  <a:lnTo>
                    <a:pt x="530" y="1084"/>
                  </a:lnTo>
                  <a:lnTo>
                    <a:pt x="485" y="1099"/>
                  </a:lnTo>
                  <a:lnTo>
                    <a:pt x="440" y="1107"/>
                  </a:lnTo>
                  <a:lnTo>
                    <a:pt x="394" y="1110"/>
                  </a:lnTo>
                  <a:lnTo>
                    <a:pt x="350" y="1107"/>
                  </a:lnTo>
                  <a:lnTo>
                    <a:pt x="305" y="1099"/>
                  </a:lnTo>
                  <a:lnTo>
                    <a:pt x="260" y="1084"/>
                  </a:lnTo>
                  <a:lnTo>
                    <a:pt x="218" y="1064"/>
                  </a:lnTo>
                  <a:lnTo>
                    <a:pt x="178" y="1039"/>
                  </a:lnTo>
                  <a:lnTo>
                    <a:pt x="142" y="1009"/>
                  </a:lnTo>
                  <a:lnTo>
                    <a:pt x="111" y="976"/>
                  </a:lnTo>
                  <a:lnTo>
                    <a:pt x="85" y="940"/>
                  </a:lnTo>
                  <a:lnTo>
                    <a:pt x="63" y="900"/>
                  </a:lnTo>
                  <a:lnTo>
                    <a:pt x="45" y="858"/>
                  </a:lnTo>
                  <a:lnTo>
                    <a:pt x="34" y="813"/>
                  </a:lnTo>
                  <a:lnTo>
                    <a:pt x="28" y="766"/>
                  </a:lnTo>
                  <a:lnTo>
                    <a:pt x="8" y="451"/>
                  </a:lnTo>
                  <a:lnTo>
                    <a:pt x="0" y="316"/>
                  </a:lnTo>
                  <a:lnTo>
                    <a:pt x="0" y="275"/>
                  </a:lnTo>
                  <a:lnTo>
                    <a:pt x="5" y="235"/>
                  </a:lnTo>
                  <a:lnTo>
                    <a:pt x="16" y="197"/>
                  </a:lnTo>
                  <a:lnTo>
                    <a:pt x="32" y="160"/>
                  </a:lnTo>
                  <a:lnTo>
                    <a:pt x="53" y="125"/>
                  </a:lnTo>
                  <a:lnTo>
                    <a:pt x="79" y="94"/>
                  </a:lnTo>
                  <a:lnTo>
                    <a:pt x="109" y="65"/>
                  </a:lnTo>
                  <a:lnTo>
                    <a:pt x="141" y="43"/>
                  </a:lnTo>
                  <a:lnTo>
                    <a:pt x="177" y="25"/>
                  </a:lnTo>
                  <a:lnTo>
                    <a:pt x="216" y="11"/>
                  </a:lnTo>
                  <a:lnTo>
                    <a:pt x="255" y="2"/>
                  </a:lnTo>
                  <a:lnTo>
                    <a:pt x="29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4" name="Freeform 508">
              <a:extLst>
                <a:ext uri="{FF2B5EF4-FFF2-40B4-BE49-F238E27FC236}">
                  <a16:creationId xmlns:a16="http://schemas.microsoft.com/office/drawing/2014/main" id="{16AD35FA-CA2C-4340-863F-94F10DBCB62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791" y="2351"/>
              <a:ext cx="4098" cy="1012"/>
            </a:xfrm>
            <a:custGeom>
              <a:avLst/>
              <a:gdLst>
                <a:gd name="T0" fmla="*/ 1301 w 4098"/>
                <a:gd name="T1" fmla="*/ 346 h 1012"/>
                <a:gd name="T2" fmla="*/ 1135 w 4098"/>
                <a:gd name="T3" fmla="*/ 526 h 1012"/>
                <a:gd name="T4" fmla="*/ 1044 w 4098"/>
                <a:gd name="T5" fmla="*/ 850 h 1012"/>
                <a:gd name="T6" fmla="*/ 2988 w 4098"/>
                <a:gd name="T7" fmla="*/ 582 h 1012"/>
                <a:gd name="T8" fmla="*/ 2843 w 4098"/>
                <a:gd name="T9" fmla="*/ 384 h 1012"/>
                <a:gd name="T10" fmla="*/ 2625 w 4098"/>
                <a:gd name="T11" fmla="*/ 268 h 1012"/>
                <a:gd name="T12" fmla="*/ 2048 w 4098"/>
                <a:gd name="T13" fmla="*/ 811 h 1012"/>
                <a:gd name="T14" fmla="*/ 1469 w 4098"/>
                <a:gd name="T15" fmla="*/ 268 h 1012"/>
                <a:gd name="T16" fmla="*/ 2336 w 4098"/>
                <a:gd name="T17" fmla="*/ 249 h 1012"/>
                <a:gd name="T18" fmla="*/ 2048 w 4098"/>
                <a:gd name="T19" fmla="*/ 504 h 1012"/>
                <a:gd name="T20" fmla="*/ 1755 w 4098"/>
                <a:gd name="T21" fmla="*/ 249 h 1012"/>
                <a:gd name="T22" fmla="*/ 2814 w 4098"/>
                <a:gd name="T23" fmla="*/ 167 h 1012"/>
                <a:gd name="T24" fmla="*/ 3023 w 4098"/>
                <a:gd name="T25" fmla="*/ 335 h 1012"/>
                <a:gd name="T26" fmla="*/ 3158 w 4098"/>
                <a:gd name="T27" fmla="*/ 568 h 1012"/>
                <a:gd name="T28" fmla="*/ 3871 w 4098"/>
                <a:gd name="T29" fmla="*/ 383 h 1012"/>
                <a:gd name="T30" fmla="*/ 3737 w 4098"/>
                <a:gd name="T31" fmla="*/ 229 h 1012"/>
                <a:gd name="T32" fmla="*/ 3557 w 4098"/>
                <a:gd name="T33" fmla="*/ 165 h 1012"/>
                <a:gd name="T34" fmla="*/ 3237 w 4098"/>
                <a:gd name="T35" fmla="*/ 376 h 1012"/>
                <a:gd name="T36" fmla="*/ 3157 w 4098"/>
                <a:gd name="T37" fmla="*/ 376 h 1012"/>
                <a:gd name="T38" fmla="*/ 577 w 4098"/>
                <a:gd name="T39" fmla="*/ 164 h 1012"/>
                <a:gd name="T40" fmla="*/ 406 w 4098"/>
                <a:gd name="T41" fmla="*/ 203 h 1012"/>
                <a:gd name="T42" fmla="*/ 253 w 4098"/>
                <a:gd name="T43" fmla="*/ 339 h 1012"/>
                <a:gd name="T44" fmla="*/ 179 w 4098"/>
                <a:gd name="T45" fmla="*/ 568 h 1012"/>
                <a:gd name="T46" fmla="*/ 1031 w 4098"/>
                <a:gd name="T47" fmla="*/ 387 h 1012"/>
                <a:gd name="T48" fmla="*/ 1224 w 4098"/>
                <a:gd name="T49" fmla="*/ 202 h 1012"/>
                <a:gd name="T50" fmla="*/ 959 w 4098"/>
                <a:gd name="T51" fmla="*/ 363 h 1012"/>
                <a:gd name="T52" fmla="*/ 880 w 4098"/>
                <a:gd name="T53" fmla="*/ 384 h 1012"/>
                <a:gd name="T54" fmla="*/ 577 w 4098"/>
                <a:gd name="T55" fmla="*/ 164 h 1012"/>
                <a:gd name="T56" fmla="*/ 718 w 4098"/>
                <a:gd name="T57" fmla="*/ 11 h 1012"/>
                <a:gd name="T58" fmla="*/ 1084 w 4098"/>
                <a:gd name="T59" fmla="*/ 11 h 1012"/>
                <a:gd name="T60" fmla="*/ 1275 w 4098"/>
                <a:gd name="T61" fmla="*/ 2 h 1012"/>
                <a:gd name="T62" fmla="*/ 1481 w 4098"/>
                <a:gd name="T63" fmla="*/ 63 h 1012"/>
                <a:gd name="T64" fmla="*/ 1788 w 4098"/>
                <a:gd name="T65" fmla="*/ 86 h 1012"/>
                <a:gd name="T66" fmla="*/ 2047 w 4098"/>
                <a:gd name="T67" fmla="*/ 308 h 1012"/>
                <a:gd name="T68" fmla="*/ 2302 w 4098"/>
                <a:gd name="T69" fmla="*/ 86 h 1012"/>
                <a:gd name="T70" fmla="*/ 2617 w 4098"/>
                <a:gd name="T71" fmla="*/ 63 h 1012"/>
                <a:gd name="T72" fmla="*/ 2823 w 4098"/>
                <a:gd name="T73" fmla="*/ 2 h 1012"/>
                <a:gd name="T74" fmla="*/ 3014 w 4098"/>
                <a:gd name="T75" fmla="*/ 11 h 1012"/>
                <a:gd name="T76" fmla="*/ 3380 w 4098"/>
                <a:gd name="T77" fmla="*/ 11 h 1012"/>
                <a:gd name="T78" fmla="*/ 3571 w 4098"/>
                <a:gd name="T79" fmla="*/ 2 h 1012"/>
                <a:gd name="T80" fmla="*/ 3794 w 4098"/>
                <a:gd name="T81" fmla="*/ 72 h 1012"/>
                <a:gd name="T82" fmla="*/ 3970 w 4098"/>
                <a:gd name="T83" fmla="*/ 232 h 1012"/>
                <a:gd name="T84" fmla="*/ 4063 w 4098"/>
                <a:gd name="T85" fmla="*/ 454 h 1012"/>
                <a:gd name="T86" fmla="*/ 4089 w 4098"/>
                <a:gd name="T87" fmla="*/ 686 h 1012"/>
                <a:gd name="T88" fmla="*/ 4035 w 4098"/>
                <a:gd name="T89" fmla="*/ 729 h 1012"/>
                <a:gd name="T90" fmla="*/ 3231 w 4098"/>
                <a:gd name="T91" fmla="*/ 934 h 1012"/>
                <a:gd name="T92" fmla="*/ 3199 w 4098"/>
                <a:gd name="T93" fmla="*/ 995 h 1012"/>
                <a:gd name="T94" fmla="*/ 946 w 4098"/>
                <a:gd name="T95" fmla="*/ 1012 h 1012"/>
                <a:gd name="T96" fmla="*/ 883 w 4098"/>
                <a:gd name="T97" fmla="*/ 982 h 1012"/>
                <a:gd name="T98" fmla="*/ 866 w 4098"/>
                <a:gd name="T99" fmla="*/ 917 h 1012"/>
                <a:gd name="T100" fmla="*/ 47 w 4098"/>
                <a:gd name="T101" fmla="*/ 723 h 1012"/>
                <a:gd name="T102" fmla="*/ 2 w 4098"/>
                <a:gd name="T103" fmla="*/ 670 h 1012"/>
                <a:gd name="T104" fmla="*/ 48 w 4098"/>
                <a:gd name="T105" fmla="*/ 393 h 1012"/>
                <a:gd name="T106" fmla="*/ 165 w 4098"/>
                <a:gd name="T107" fmla="*/ 185 h 1012"/>
                <a:gd name="T108" fmla="*/ 359 w 4098"/>
                <a:gd name="T109" fmla="*/ 46 h 1012"/>
                <a:gd name="T110" fmla="*/ 577 w 4098"/>
                <a:gd name="T111" fmla="*/ 0 h 10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4098" h="1012">
                  <a:moveTo>
                    <a:pt x="1469" y="268"/>
                  </a:moveTo>
                  <a:lnTo>
                    <a:pt x="1411" y="288"/>
                  </a:lnTo>
                  <a:lnTo>
                    <a:pt x="1354" y="314"/>
                  </a:lnTo>
                  <a:lnTo>
                    <a:pt x="1301" y="346"/>
                  </a:lnTo>
                  <a:lnTo>
                    <a:pt x="1252" y="384"/>
                  </a:lnTo>
                  <a:lnTo>
                    <a:pt x="1208" y="427"/>
                  </a:lnTo>
                  <a:lnTo>
                    <a:pt x="1169" y="474"/>
                  </a:lnTo>
                  <a:lnTo>
                    <a:pt x="1135" y="526"/>
                  </a:lnTo>
                  <a:lnTo>
                    <a:pt x="1108" y="582"/>
                  </a:lnTo>
                  <a:lnTo>
                    <a:pt x="1085" y="640"/>
                  </a:lnTo>
                  <a:lnTo>
                    <a:pt x="1070" y="702"/>
                  </a:lnTo>
                  <a:lnTo>
                    <a:pt x="1044" y="850"/>
                  </a:lnTo>
                  <a:lnTo>
                    <a:pt x="3051" y="850"/>
                  </a:lnTo>
                  <a:lnTo>
                    <a:pt x="3025" y="702"/>
                  </a:lnTo>
                  <a:lnTo>
                    <a:pt x="3010" y="640"/>
                  </a:lnTo>
                  <a:lnTo>
                    <a:pt x="2988" y="582"/>
                  </a:lnTo>
                  <a:lnTo>
                    <a:pt x="2960" y="526"/>
                  </a:lnTo>
                  <a:lnTo>
                    <a:pt x="2926" y="474"/>
                  </a:lnTo>
                  <a:lnTo>
                    <a:pt x="2887" y="427"/>
                  </a:lnTo>
                  <a:lnTo>
                    <a:pt x="2843" y="384"/>
                  </a:lnTo>
                  <a:lnTo>
                    <a:pt x="2794" y="346"/>
                  </a:lnTo>
                  <a:lnTo>
                    <a:pt x="2742" y="314"/>
                  </a:lnTo>
                  <a:lnTo>
                    <a:pt x="2685" y="288"/>
                  </a:lnTo>
                  <a:lnTo>
                    <a:pt x="2625" y="268"/>
                  </a:lnTo>
                  <a:lnTo>
                    <a:pt x="2105" y="788"/>
                  </a:lnTo>
                  <a:lnTo>
                    <a:pt x="2087" y="801"/>
                  </a:lnTo>
                  <a:lnTo>
                    <a:pt x="2069" y="809"/>
                  </a:lnTo>
                  <a:lnTo>
                    <a:pt x="2048" y="811"/>
                  </a:lnTo>
                  <a:lnTo>
                    <a:pt x="2027" y="809"/>
                  </a:lnTo>
                  <a:lnTo>
                    <a:pt x="2007" y="801"/>
                  </a:lnTo>
                  <a:lnTo>
                    <a:pt x="1989" y="788"/>
                  </a:lnTo>
                  <a:lnTo>
                    <a:pt x="1469" y="268"/>
                  </a:lnTo>
                  <a:close/>
                  <a:moveTo>
                    <a:pt x="1681" y="249"/>
                  </a:moveTo>
                  <a:lnTo>
                    <a:pt x="2048" y="615"/>
                  </a:lnTo>
                  <a:lnTo>
                    <a:pt x="2414" y="249"/>
                  </a:lnTo>
                  <a:lnTo>
                    <a:pt x="2336" y="249"/>
                  </a:lnTo>
                  <a:lnTo>
                    <a:pt x="2105" y="480"/>
                  </a:lnTo>
                  <a:lnTo>
                    <a:pt x="2089" y="494"/>
                  </a:lnTo>
                  <a:lnTo>
                    <a:pt x="2069" y="501"/>
                  </a:lnTo>
                  <a:lnTo>
                    <a:pt x="2048" y="504"/>
                  </a:lnTo>
                  <a:lnTo>
                    <a:pt x="2028" y="501"/>
                  </a:lnTo>
                  <a:lnTo>
                    <a:pt x="2008" y="494"/>
                  </a:lnTo>
                  <a:lnTo>
                    <a:pt x="1991" y="481"/>
                  </a:lnTo>
                  <a:lnTo>
                    <a:pt x="1755" y="249"/>
                  </a:lnTo>
                  <a:lnTo>
                    <a:pt x="1681" y="249"/>
                  </a:lnTo>
                  <a:close/>
                  <a:moveTo>
                    <a:pt x="2874" y="164"/>
                  </a:moveTo>
                  <a:lnTo>
                    <a:pt x="2844" y="165"/>
                  </a:lnTo>
                  <a:lnTo>
                    <a:pt x="2814" y="167"/>
                  </a:lnTo>
                  <a:lnTo>
                    <a:pt x="2871" y="202"/>
                  </a:lnTo>
                  <a:lnTo>
                    <a:pt x="2926" y="242"/>
                  </a:lnTo>
                  <a:lnTo>
                    <a:pt x="2977" y="286"/>
                  </a:lnTo>
                  <a:lnTo>
                    <a:pt x="3023" y="335"/>
                  </a:lnTo>
                  <a:lnTo>
                    <a:pt x="3065" y="387"/>
                  </a:lnTo>
                  <a:lnTo>
                    <a:pt x="3101" y="444"/>
                  </a:lnTo>
                  <a:lnTo>
                    <a:pt x="3132" y="505"/>
                  </a:lnTo>
                  <a:lnTo>
                    <a:pt x="3158" y="568"/>
                  </a:lnTo>
                  <a:lnTo>
                    <a:pt x="3919" y="568"/>
                  </a:lnTo>
                  <a:lnTo>
                    <a:pt x="3903" y="482"/>
                  </a:lnTo>
                  <a:lnTo>
                    <a:pt x="3891" y="432"/>
                  </a:lnTo>
                  <a:lnTo>
                    <a:pt x="3871" y="383"/>
                  </a:lnTo>
                  <a:lnTo>
                    <a:pt x="3845" y="339"/>
                  </a:lnTo>
                  <a:lnTo>
                    <a:pt x="3814" y="298"/>
                  </a:lnTo>
                  <a:lnTo>
                    <a:pt x="3778" y="260"/>
                  </a:lnTo>
                  <a:lnTo>
                    <a:pt x="3737" y="229"/>
                  </a:lnTo>
                  <a:lnTo>
                    <a:pt x="3692" y="203"/>
                  </a:lnTo>
                  <a:lnTo>
                    <a:pt x="3643" y="184"/>
                  </a:lnTo>
                  <a:lnTo>
                    <a:pt x="3593" y="170"/>
                  </a:lnTo>
                  <a:lnTo>
                    <a:pt x="3557" y="165"/>
                  </a:lnTo>
                  <a:lnTo>
                    <a:pt x="3521" y="164"/>
                  </a:lnTo>
                  <a:lnTo>
                    <a:pt x="3455" y="164"/>
                  </a:lnTo>
                  <a:lnTo>
                    <a:pt x="3255" y="363"/>
                  </a:lnTo>
                  <a:lnTo>
                    <a:pt x="3237" y="376"/>
                  </a:lnTo>
                  <a:lnTo>
                    <a:pt x="3218" y="384"/>
                  </a:lnTo>
                  <a:lnTo>
                    <a:pt x="3196" y="387"/>
                  </a:lnTo>
                  <a:lnTo>
                    <a:pt x="3175" y="384"/>
                  </a:lnTo>
                  <a:lnTo>
                    <a:pt x="3157" y="376"/>
                  </a:lnTo>
                  <a:lnTo>
                    <a:pt x="3139" y="363"/>
                  </a:lnTo>
                  <a:lnTo>
                    <a:pt x="2938" y="164"/>
                  </a:lnTo>
                  <a:lnTo>
                    <a:pt x="2874" y="164"/>
                  </a:lnTo>
                  <a:close/>
                  <a:moveTo>
                    <a:pt x="577" y="164"/>
                  </a:moveTo>
                  <a:lnTo>
                    <a:pt x="541" y="165"/>
                  </a:lnTo>
                  <a:lnTo>
                    <a:pt x="505" y="170"/>
                  </a:lnTo>
                  <a:lnTo>
                    <a:pt x="455" y="184"/>
                  </a:lnTo>
                  <a:lnTo>
                    <a:pt x="406" y="203"/>
                  </a:lnTo>
                  <a:lnTo>
                    <a:pt x="361" y="229"/>
                  </a:lnTo>
                  <a:lnTo>
                    <a:pt x="320" y="260"/>
                  </a:lnTo>
                  <a:lnTo>
                    <a:pt x="284" y="298"/>
                  </a:lnTo>
                  <a:lnTo>
                    <a:pt x="253" y="339"/>
                  </a:lnTo>
                  <a:lnTo>
                    <a:pt x="227" y="383"/>
                  </a:lnTo>
                  <a:lnTo>
                    <a:pt x="207" y="432"/>
                  </a:lnTo>
                  <a:lnTo>
                    <a:pt x="195" y="482"/>
                  </a:lnTo>
                  <a:lnTo>
                    <a:pt x="179" y="568"/>
                  </a:lnTo>
                  <a:lnTo>
                    <a:pt x="938" y="568"/>
                  </a:lnTo>
                  <a:lnTo>
                    <a:pt x="962" y="505"/>
                  </a:lnTo>
                  <a:lnTo>
                    <a:pt x="995" y="444"/>
                  </a:lnTo>
                  <a:lnTo>
                    <a:pt x="1031" y="387"/>
                  </a:lnTo>
                  <a:lnTo>
                    <a:pt x="1073" y="335"/>
                  </a:lnTo>
                  <a:lnTo>
                    <a:pt x="1119" y="285"/>
                  </a:lnTo>
                  <a:lnTo>
                    <a:pt x="1170" y="242"/>
                  </a:lnTo>
                  <a:lnTo>
                    <a:pt x="1224" y="202"/>
                  </a:lnTo>
                  <a:lnTo>
                    <a:pt x="1283" y="167"/>
                  </a:lnTo>
                  <a:lnTo>
                    <a:pt x="1224" y="164"/>
                  </a:lnTo>
                  <a:lnTo>
                    <a:pt x="1160" y="164"/>
                  </a:lnTo>
                  <a:lnTo>
                    <a:pt x="959" y="363"/>
                  </a:lnTo>
                  <a:lnTo>
                    <a:pt x="941" y="377"/>
                  </a:lnTo>
                  <a:lnTo>
                    <a:pt x="921" y="384"/>
                  </a:lnTo>
                  <a:lnTo>
                    <a:pt x="902" y="387"/>
                  </a:lnTo>
                  <a:lnTo>
                    <a:pt x="880" y="384"/>
                  </a:lnTo>
                  <a:lnTo>
                    <a:pt x="861" y="377"/>
                  </a:lnTo>
                  <a:lnTo>
                    <a:pt x="843" y="363"/>
                  </a:lnTo>
                  <a:lnTo>
                    <a:pt x="643" y="164"/>
                  </a:lnTo>
                  <a:lnTo>
                    <a:pt x="577" y="164"/>
                  </a:lnTo>
                  <a:close/>
                  <a:moveTo>
                    <a:pt x="577" y="0"/>
                  </a:moveTo>
                  <a:lnTo>
                    <a:pt x="677" y="0"/>
                  </a:lnTo>
                  <a:lnTo>
                    <a:pt x="698" y="2"/>
                  </a:lnTo>
                  <a:lnTo>
                    <a:pt x="718" y="11"/>
                  </a:lnTo>
                  <a:lnTo>
                    <a:pt x="734" y="24"/>
                  </a:lnTo>
                  <a:lnTo>
                    <a:pt x="902" y="191"/>
                  </a:lnTo>
                  <a:lnTo>
                    <a:pt x="1068" y="24"/>
                  </a:lnTo>
                  <a:lnTo>
                    <a:pt x="1084" y="11"/>
                  </a:lnTo>
                  <a:lnTo>
                    <a:pt x="1104" y="2"/>
                  </a:lnTo>
                  <a:lnTo>
                    <a:pt x="1125" y="0"/>
                  </a:lnTo>
                  <a:lnTo>
                    <a:pt x="1224" y="0"/>
                  </a:lnTo>
                  <a:lnTo>
                    <a:pt x="1275" y="2"/>
                  </a:lnTo>
                  <a:lnTo>
                    <a:pt x="1328" y="10"/>
                  </a:lnTo>
                  <a:lnTo>
                    <a:pt x="1381" y="22"/>
                  </a:lnTo>
                  <a:lnTo>
                    <a:pt x="1432" y="41"/>
                  </a:lnTo>
                  <a:lnTo>
                    <a:pt x="1481" y="63"/>
                  </a:lnTo>
                  <a:lnTo>
                    <a:pt x="1529" y="92"/>
                  </a:lnTo>
                  <a:lnTo>
                    <a:pt x="1571" y="88"/>
                  </a:lnTo>
                  <a:lnTo>
                    <a:pt x="1613" y="86"/>
                  </a:lnTo>
                  <a:lnTo>
                    <a:pt x="1788" y="86"/>
                  </a:lnTo>
                  <a:lnTo>
                    <a:pt x="1809" y="89"/>
                  </a:lnTo>
                  <a:lnTo>
                    <a:pt x="1828" y="97"/>
                  </a:lnTo>
                  <a:lnTo>
                    <a:pt x="1845" y="109"/>
                  </a:lnTo>
                  <a:lnTo>
                    <a:pt x="2047" y="308"/>
                  </a:lnTo>
                  <a:lnTo>
                    <a:pt x="2244" y="110"/>
                  </a:lnTo>
                  <a:lnTo>
                    <a:pt x="2261" y="97"/>
                  </a:lnTo>
                  <a:lnTo>
                    <a:pt x="2281" y="89"/>
                  </a:lnTo>
                  <a:lnTo>
                    <a:pt x="2302" y="86"/>
                  </a:lnTo>
                  <a:lnTo>
                    <a:pt x="2482" y="86"/>
                  </a:lnTo>
                  <a:lnTo>
                    <a:pt x="2526" y="88"/>
                  </a:lnTo>
                  <a:lnTo>
                    <a:pt x="2569" y="92"/>
                  </a:lnTo>
                  <a:lnTo>
                    <a:pt x="2617" y="63"/>
                  </a:lnTo>
                  <a:lnTo>
                    <a:pt x="2666" y="41"/>
                  </a:lnTo>
                  <a:lnTo>
                    <a:pt x="2717" y="22"/>
                  </a:lnTo>
                  <a:lnTo>
                    <a:pt x="2770" y="10"/>
                  </a:lnTo>
                  <a:lnTo>
                    <a:pt x="2823" y="2"/>
                  </a:lnTo>
                  <a:lnTo>
                    <a:pt x="2874" y="0"/>
                  </a:lnTo>
                  <a:lnTo>
                    <a:pt x="2973" y="0"/>
                  </a:lnTo>
                  <a:lnTo>
                    <a:pt x="2994" y="2"/>
                  </a:lnTo>
                  <a:lnTo>
                    <a:pt x="3014" y="11"/>
                  </a:lnTo>
                  <a:lnTo>
                    <a:pt x="3030" y="24"/>
                  </a:lnTo>
                  <a:lnTo>
                    <a:pt x="3196" y="191"/>
                  </a:lnTo>
                  <a:lnTo>
                    <a:pt x="3364" y="24"/>
                  </a:lnTo>
                  <a:lnTo>
                    <a:pt x="3380" y="11"/>
                  </a:lnTo>
                  <a:lnTo>
                    <a:pt x="3400" y="2"/>
                  </a:lnTo>
                  <a:lnTo>
                    <a:pt x="3421" y="0"/>
                  </a:lnTo>
                  <a:lnTo>
                    <a:pt x="3521" y="0"/>
                  </a:lnTo>
                  <a:lnTo>
                    <a:pt x="3571" y="2"/>
                  </a:lnTo>
                  <a:lnTo>
                    <a:pt x="3622" y="10"/>
                  </a:lnTo>
                  <a:lnTo>
                    <a:pt x="3682" y="25"/>
                  </a:lnTo>
                  <a:lnTo>
                    <a:pt x="3739" y="46"/>
                  </a:lnTo>
                  <a:lnTo>
                    <a:pt x="3794" y="72"/>
                  </a:lnTo>
                  <a:lnTo>
                    <a:pt x="3843" y="105"/>
                  </a:lnTo>
                  <a:lnTo>
                    <a:pt x="3891" y="143"/>
                  </a:lnTo>
                  <a:lnTo>
                    <a:pt x="3933" y="185"/>
                  </a:lnTo>
                  <a:lnTo>
                    <a:pt x="3970" y="232"/>
                  </a:lnTo>
                  <a:lnTo>
                    <a:pt x="4002" y="283"/>
                  </a:lnTo>
                  <a:lnTo>
                    <a:pt x="4028" y="336"/>
                  </a:lnTo>
                  <a:lnTo>
                    <a:pt x="4050" y="393"/>
                  </a:lnTo>
                  <a:lnTo>
                    <a:pt x="4063" y="454"/>
                  </a:lnTo>
                  <a:lnTo>
                    <a:pt x="4097" y="635"/>
                  </a:lnTo>
                  <a:lnTo>
                    <a:pt x="4098" y="652"/>
                  </a:lnTo>
                  <a:lnTo>
                    <a:pt x="4096" y="670"/>
                  </a:lnTo>
                  <a:lnTo>
                    <a:pt x="4089" y="686"/>
                  </a:lnTo>
                  <a:lnTo>
                    <a:pt x="4079" y="702"/>
                  </a:lnTo>
                  <a:lnTo>
                    <a:pt x="4066" y="714"/>
                  </a:lnTo>
                  <a:lnTo>
                    <a:pt x="4051" y="723"/>
                  </a:lnTo>
                  <a:lnTo>
                    <a:pt x="4035" y="729"/>
                  </a:lnTo>
                  <a:lnTo>
                    <a:pt x="4016" y="730"/>
                  </a:lnTo>
                  <a:lnTo>
                    <a:pt x="3196" y="730"/>
                  </a:lnTo>
                  <a:lnTo>
                    <a:pt x="3230" y="917"/>
                  </a:lnTo>
                  <a:lnTo>
                    <a:pt x="3231" y="934"/>
                  </a:lnTo>
                  <a:lnTo>
                    <a:pt x="3227" y="951"/>
                  </a:lnTo>
                  <a:lnTo>
                    <a:pt x="3221" y="967"/>
                  </a:lnTo>
                  <a:lnTo>
                    <a:pt x="3211" y="982"/>
                  </a:lnTo>
                  <a:lnTo>
                    <a:pt x="3199" y="995"/>
                  </a:lnTo>
                  <a:lnTo>
                    <a:pt x="3184" y="1005"/>
                  </a:lnTo>
                  <a:lnTo>
                    <a:pt x="3167" y="1010"/>
                  </a:lnTo>
                  <a:lnTo>
                    <a:pt x="3149" y="1012"/>
                  </a:lnTo>
                  <a:lnTo>
                    <a:pt x="946" y="1012"/>
                  </a:lnTo>
                  <a:lnTo>
                    <a:pt x="929" y="1010"/>
                  </a:lnTo>
                  <a:lnTo>
                    <a:pt x="911" y="1005"/>
                  </a:lnTo>
                  <a:lnTo>
                    <a:pt x="897" y="995"/>
                  </a:lnTo>
                  <a:lnTo>
                    <a:pt x="883" y="982"/>
                  </a:lnTo>
                  <a:lnTo>
                    <a:pt x="874" y="967"/>
                  </a:lnTo>
                  <a:lnTo>
                    <a:pt x="867" y="951"/>
                  </a:lnTo>
                  <a:lnTo>
                    <a:pt x="864" y="934"/>
                  </a:lnTo>
                  <a:lnTo>
                    <a:pt x="866" y="917"/>
                  </a:lnTo>
                  <a:lnTo>
                    <a:pt x="899" y="730"/>
                  </a:lnTo>
                  <a:lnTo>
                    <a:pt x="82" y="730"/>
                  </a:lnTo>
                  <a:lnTo>
                    <a:pt x="63" y="729"/>
                  </a:lnTo>
                  <a:lnTo>
                    <a:pt x="47" y="723"/>
                  </a:lnTo>
                  <a:lnTo>
                    <a:pt x="32" y="714"/>
                  </a:lnTo>
                  <a:lnTo>
                    <a:pt x="19" y="702"/>
                  </a:lnTo>
                  <a:lnTo>
                    <a:pt x="9" y="686"/>
                  </a:lnTo>
                  <a:lnTo>
                    <a:pt x="2" y="670"/>
                  </a:lnTo>
                  <a:lnTo>
                    <a:pt x="0" y="652"/>
                  </a:lnTo>
                  <a:lnTo>
                    <a:pt x="1" y="635"/>
                  </a:lnTo>
                  <a:lnTo>
                    <a:pt x="35" y="454"/>
                  </a:lnTo>
                  <a:lnTo>
                    <a:pt x="48" y="393"/>
                  </a:lnTo>
                  <a:lnTo>
                    <a:pt x="70" y="336"/>
                  </a:lnTo>
                  <a:lnTo>
                    <a:pt x="96" y="283"/>
                  </a:lnTo>
                  <a:lnTo>
                    <a:pt x="128" y="232"/>
                  </a:lnTo>
                  <a:lnTo>
                    <a:pt x="165" y="185"/>
                  </a:lnTo>
                  <a:lnTo>
                    <a:pt x="207" y="143"/>
                  </a:lnTo>
                  <a:lnTo>
                    <a:pt x="255" y="105"/>
                  </a:lnTo>
                  <a:lnTo>
                    <a:pt x="304" y="72"/>
                  </a:lnTo>
                  <a:lnTo>
                    <a:pt x="359" y="46"/>
                  </a:lnTo>
                  <a:lnTo>
                    <a:pt x="416" y="25"/>
                  </a:lnTo>
                  <a:lnTo>
                    <a:pt x="476" y="10"/>
                  </a:lnTo>
                  <a:lnTo>
                    <a:pt x="527" y="2"/>
                  </a:lnTo>
                  <a:lnTo>
                    <a:pt x="57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5" name="Freeform 509">
              <a:extLst>
                <a:ext uri="{FF2B5EF4-FFF2-40B4-BE49-F238E27FC236}">
                  <a16:creationId xmlns:a16="http://schemas.microsoft.com/office/drawing/2014/main" id="{B900B7EA-0175-4D66-AB0E-8AC1EE53191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296" y="1183"/>
              <a:ext cx="791" cy="1110"/>
            </a:xfrm>
            <a:custGeom>
              <a:avLst/>
              <a:gdLst>
                <a:gd name="T0" fmla="*/ 447 w 791"/>
                <a:gd name="T1" fmla="*/ 423 h 1110"/>
                <a:gd name="T2" fmla="*/ 378 w 791"/>
                <a:gd name="T3" fmla="*/ 461 h 1110"/>
                <a:gd name="T4" fmla="*/ 289 w 791"/>
                <a:gd name="T5" fmla="*/ 496 h 1110"/>
                <a:gd name="T6" fmla="*/ 177 w 791"/>
                <a:gd name="T7" fmla="*/ 519 h 1110"/>
                <a:gd name="T8" fmla="*/ 198 w 791"/>
                <a:gd name="T9" fmla="*/ 790 h 1110"/>
                <a:gd name="T10" fmla="*/ 224 w 791"/>
                <a:gd name="T11" fmla="*/ 852 h 1110"/>
                <a:gd name="T12" fmla="*/ 269 w 791"/>
                <a:gd name="T13" fmla="*/ 903 h 1110"/>
                <a:gd name="T14" fmla="*/ 330 w 791"/>
                <a:gd name="T15" fmla="*/ 935 h 1110"/>
                <a:gd name="T16" fmla="*/ 397 w 791"/>
                <a:gd name="T17" fmla="*/ 947 h 1110"/>
                <a:gd name="T18" fmla="*/ 462 w 791"/>
                <a:gd name="T19" fmla="*/ 935 h 1110"/>
                <a:gd name="T20" fmla="*/ 523 w 791"/>
                <a:gd name="T21" fmla="*/ 903 h 1110"/>
                <a:gd name="T22" fmla="*/ 568 w 791"/>
                <a:gd name="T23" fmla="*/ 852 h 1110"/>
                <a:gd name="T24" fmla="*/ 594 w 791"/>
                <a:gd name="T25" fmla="*/ 790 h 1110"/>
                <a:gd name="T26" fmla="*/ 619 w 791"/>
                <a:gd name="T27" fmla="*/ 464 h 1110"/>
                <a:gd name="T28" fmla="*/ 539 w 791"/>
                <a:gd name="T29" fmla="*/ 438 h 1110"/>
                <a:gd name="T30" fmla="*/ 492 w 791"/>
                <a:gd name="T31" fmla="*/ 414 h 1110"/>
                <a:gd name="T32" fmla="*/ 596 w 791"/>
                <a:gd name="T33" fmla="*/ 209 h 1110"/>
                <a:gd name="T34" fmla="*/ 579 w 791"/>
                <a:gd name="T35" fmla="*/ 276 h 1110"/>
                <a:gd name="T36" fmla="*/ 592 w 791"/>
                <a:gd name="T37" fmla="*/ 282 h 1110"/>
                <a:gd name="T38" fmla="*/ 613 w 791"/>
                <a:gd name="T39" fmla="*/ 291 h 1110"/>
                <a:gd name="T40" fmla="*/ 628 w 791"/>
                <a:gd name="T41" fmla="*/ 273 h 1110"/>
                <a:gd name="T42" fmla="*/ 611 w 791"/>
                <a:gd name="T43" fmla="*/ 229 h 1110"/>
                <a:gd name="T44" fmla="*/ 297 w 791"/>
                <a:gd name="T45" fmla="*/ 163 h 1110"/>
                <a:gd name="T46" fmla="*/ 244 w 791"/>
                <a:gd name="T47" fmla="*/ 173 h 1110"/>
                <a:gd name="T48" fmla="*/ 199 w 791"/>
                <a:gd name="T49" fmla="*/ 206 h 1110"/>
                <a:gd name="T50" fmla="*/ 171 w 791"/>
                <a:gd name="T51" fmla="*/ 251 h 1110"/>
                <a:gd name="T52" fmla="*/ 163 w 791"/>
                <a:gd name="T53" fmla="*/ 305 h 1110"/>
                <a:gd name="T54" fmla="*/ 215 w 791"/>
                <a:gd name="T55" fmla="*/ 346 h 1110"/>
                <a:gd name="T56" fmla="*/ 293 w 791"/>
                <a:gd name="T57" fmla="*/ 320 h 1110"/>
                <a:gd name="T58" fmla="*/ 351 w 791"/>
                <a:gd name="T59" fmla="*/ 290 h 1110"/>
                <a:gd name="T60" fmla="*/ 388 w 791"/>
                <a:gd name="T61" fmla="*/ 263 h 1110"/>
                <a:gd name="T62" fmla="*/ 408 w 791"/>
                <a:gd name="T63" fmla="*/ 242 h 1110"/>
                <a:gd name="T64" fmla="*/ 440 w 791"/>
                <a:gd name="T65" fmla="*/ 163 h 1110"/>
                <a:gd name="T66" fmla="*/ 297 w 791"/>
                <a:gd name="T67" fmla="*/ 0 h 1110"/>
                <a:gd name="T68" fmla="*/ 536 w 791"/>
                <a:gd name="T69" fmla="*/ 2 h 1110"/>
                <a:gd name="T70" fmla="*/ 614 w 791"/>
                <a:gd name="T71" fmla="*/ 25 h 1110"/>
                <a:gd name="T72" fmla="*/ 682 w 791"/>
                <a:gd name="T73" fmla="*/ 65 h 1110"/>
                <a:gd name="T74" fmla="*/ 738 w 791"/>
                <a:gd name="T75" fmla="*/ 125 h 1110"/>
                <a:gd name="T76" fmla="*/ 775 w 791"/>
                <a:gd name="T77" fmla="*/ 197 h 1110"/>
                <a:gd name="T78" fmla="*/ 791 w 791"/>
                <a:gd name="T79" fmla="*/ 275 h 1110"/>
                <a:gd name="T80" fmla="*/ 786 w 791"/>
                <a:gd name="T81" fmla="*/ 407 h 1110"/>
                <a:gd name="T82" fmla="*/ 757 w 791"/>
                <a:gd name="T83" fmla="*/ 813 h 1110"/>
                <a:gd name="T84" fmla="*/ 728 w 791"/>
                <a:gd name="T85" fmla="*/ 900 h 1110"/>
                <a:gd name="T86" fmla="*/ 680 w 791"/>
                <a:gd name="T87" fmla="*/ 976 h 1110"/>
                <a:gd name="T88" fmla="*/ 613 w 791"/>
                <a:gd name="T89" fmla="*/ 1039 h 1110"/>
                <a:gd name="T90" fmla="*/ 531 w 791"/>
                <a:gd name="T91" fmla="*/ 1084 h 1110"/>
                <a:gd name="T92" fmla="*/ 441 w 791"/>
                <a:gd name="T93" fmla="*/ 1107 h 1110"/>
                <a:gd name="T94" fmla="*/ 351 w 791"/>
                <a:gd name="T95" fmla="*/ 1107 h 1110"/>
                <a:gd name="T96" fmla="*/ 261 w 791"/>
                <a:gd name="T97" fmla="*/ 1084 h 1110"/>
                <a:gd name="T98" fmla="*/ 179 w 791"/>
                <a:gd name="T99" fmla="*/ 1039 h 1110"/>
                <a:gd name="T100" fmla="*/ 112 w 791"/>
                <a:gd name="T101" fmla="*/ 976 h 1110"/>
                <a:gd name="T102" fmla="*/ 64 w 791"/>
                <a:gd name="T103" fmla="*/ 900 h 1110"/>
                <a:gd name="T104" fmla="*/ 35 w 791"/>
                <a:gd name="T105" fmla="*/ 813 h 1110"/>
                <a:gd name="T106" fmla="*/ 9 w 791"/>
                <a:gd name="T107" fmla="*/ 451 h 1110"/>
                <a:gd name="T108" fmla="*/ 0 w 791"/>
                <a:gd name="T109" fmla="*/ 275 h 1110"/>
                <a:gd name="T110" fmla="*/ 17 w 791"/>
                <a:gd name="T111" fmla="*/ 197 h 1110"/>
                <a:gd name="T112" fmla="*/ 54 w 791"/>
                <a:gd name="T113" fmla="*/ 125 h 1110"/>
                <a:gd name="T114" fmla="*/ 110 w 791"/>
                <a:gd name="T115" fmla="*/ 65 h 1110"/>
                <a:gd name="T116" fmla="*/ 179 w 791"/>
                <a:gd name="T117" fmla="*/ 25 h 1110"/>
                <a:gd name="T118" fmla="*/ 256 w 791"/>
                <a:gd name="T119" fmla="*/ 2 h 1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91" h="1110">
                  <a:moveTo>
                    <a:pt x="475" y="403"/>
                  </a:moveTo>
                  <a:lnTo>
                    <a:pt x="447" y="423"/>
                  </a:lnTo>
                  <a:lnTo>
                    <a:pt x="415" y="442"/>
                  </a:lnTo>
                  <a:lnTo>
                    <a:pt x="378" y="461"/>
                  </a:lnTo>
                  <a:lnTo>
                    <a:pt x="336" y="480"/>
                  </a:lnTo>
                  <a:lnTo>
                    <a:pt x="289" y="496"/>
                  </a:lnTo>
                  <a:lnTo>
                    <a:pt x="236" y="508"/>
                  </a:lnTo>
                  <a:lnTo>
                    <a:pt x="177" y="519"/>
                  </a:lnTo>
                  <a:lnTo>
                    <a:pt x="193" y="756"/>
                  </a:lnTo>
                  <a:lnTo>
                    <a:pt x="198" y="790"/>
                  </a:lnTo>
                  <a:lnTo>
                    <a:pt x="208" y="822"/>
                  </a:lnTo>
                  <a:lnTo>
                    <a:pt x="224" y="852"/>
                  </a:lnTo>
                  <a:lnTo>
                    <a:pt x="244" y="879"/>
                  </a:lnTo>
                  <a:lnTo>
                    <a:pt x="269" y="903"/>
                  </a:lnTo>
                  <a:lnTo>
                    <a:pt x="297" y="921"/>
                  </a:lnTo>
                  <a:lnTo>
                    <a:pt x="330" y="935"/>
                  </a:lnTo>
                  <a:lnTo>
                    <a:pt x="362" y="944"/>
                  </a:lnTo>
                  <a:lnTo>
                    <a:pt x="397" y="947"/>
                  </a:lnTo>
                  <a:lnTo>
                    <a:pt x="430" y="944"/>
                  </a:lnTo>
                  <a:lnTo>
                    <a:pt x="462" y="935"/>
                  </a:lnTo>
                  <a:lnTo>
                    <a:pt x="495" y="921"/>
                  </a:lnTo>
                  <a:lnTo>
                    <a:pt x="523" y="903"/>
                  </a:lnTo>
                  <a:lnTo>
                    <a:pt x="548" y="879"/>
                  </a:lnTo>
                  <a:lnTo>
                    <a:pt x="568" y="852"/>
                  </a:lnTo>
                  <a:lnTo>
                    <a:pt x="584" y="822"/>
                  </a:lnTo>
                  <a:lnTo>
                    <a:pt x="594" y="790"/>
                  </a:lnTo>
                  <a:lnTo>
                    <a:pt x="600" y="756"/>
                  </a:lnTo>
                  <a:lnTo>
                    <a:pt x="619" y="464"/>
                  </a:lnTo>
                  <a:lnTo>
                    <a:pt x="575" y="451"/>
                  </a:lnTo>
                  <a:lnTo>
                    <a:pt x="539" y="438"/>
                  </a:lnTo>
                  <a:lnTo>
                    <a:pt x="511" y="425"/>
                  </a:lnTo>
                  <a:lnTo>
                    <a:pt x="492" y="414"/>
                  </a:lnTo>
                  <a:lnTo>
                    <a:pt x="475" y="403"/>
                  </a:lnTo>
                  <a:close/>
                  <a:moveTo>
                    <a:pt x="596" y="209"/>
                  </a:moveTo>
                  <a:lnTo>
                    <a:pt x="573" y="273"/>
                  </a:lnTo>
                  <a:lnTo>
                    <a:pt x="579" y="276"/>
                  </a:lnTo>
                  <a:lnTo>
                    <a:pt x="585" y="280"/>
                  </a:lnTo>
                  <a:lnTo>
                    <a:pt x="592" y="282"/>
                  </a:lnTo>
                  <a:lnTo>
                    <a:pt x="600" y="286"/>
                  </a:lnTo>
                  <a:lnTo>
                    <a:pt x="613" y="291"/>
                  </a:lnTo>
                  <a:lnTo>
                    <a:pt x="629" y="297"/>
                  </a:lnTo>
                  <a:lnTo>
                    <a:pt x="628" y="273"/>
                  </a:lnTo>
                  <a:lnTo>
                    <a:pt x="621" y="250"/>
                  </a:lnTo>
                  <a:lnTo>
                    <a:pt x="611" y="229"/>
                  </a:lnTo>
                  <a:lnTo>
                    <a:pt x="596" y="209"/>
                  </a:lnTo>
                  <a:close/>
                  <a:moveTo>
                    <a:pt x="297" y="163"/>
                  </a:moveTo>
                  <a:lnTo>
                    <a:pt x="270" y="166"/>
                  </a:lnTo>
                  <a:lnTo>
                    <a:pt x="244" y="173"/>
                  </a:lnTo>
                  <a:lnTo>
                    <a:pt x="220" y="187"/>
                  </a:lnTo>
                  <a:lnTo>
                    <a:pt x="199" y="206"/>
                  </a:lnTo>
                  <a:lnTo>
                    <a:pt x="182" y="227"/>
                  </a:lnTo>
                  <a:lnTo>
                    <a:pt x="171" y="251"/>
                  </a:lnTo>
                  <a:lnTo>
                    <a:pt x="164" y="278"/>
                  </a:lnTo>
                  <a:lnTo>
                    <a:pt x="163" y="305"/>
                  </a:lnTo>
                  <a:lnTo>
                    <a:pt x="167" y="356"/>
                  </a:lnTo>
                  <a:lnTo>
                    <a:pt x="215" y="346"/>
                  </a:lnTo>
                  <a:lnTo>
                    <a:pt x="257" y="335"/>
                  </a:lnTo>
                  <a:lnTo>
                    <a:pt x="293" y="320"/>
                  </a:lnTo>
                  <a:lnTo>
                    <a:pt x="325" y="305"/>
                  </a:lnTo>
                  <a:lnTo>
                    <a:pt x="351" y="290"/>
                  </a:lnTo>
                  <a:lnTo>
                    <a:pt x="372" y="276"/>
                  </a:lnTo>
                  <a:lnTo>
                    <a:pt x="388" y="263"/>
                  </a:lnTo>
                  <a:lnTo>
                    <a:pt x="400" y="250"/>
                  </a:lnTo>
                  <a:lnTo>
                    <a:pt x="408" y="242"/>
                  </a:lnTo>
                  <a:lnTo>
                    <a:pt x="413" y="235"/>
                  </a:lnTo>
                  <a:lnTo>
                    <a:pt x="440" y="163"/>
                  </a:lnTo>
                  <a:lnTo>
                    <a:pt x="297" y="163"/>
                  </a:lnTo>
                  <a:close/>
                  <a:moveTo>
                    <a:pt x="297" y="0"/>
                  </a:moveTo>
                  <a:lnTo>
                    <a:pt x="496" y="0"/>
                  </a:lnTo>
                  <a:lnTo>
                    <a:pt x="536" y="2"/>
                  </a:lnTo>
                  <a:lnTo>
                    <a:pt x="575" y="11"/>
                  </a:lnTo>
                  <a:lnTo>
                    <a:pt x="614" y="25"/>
                  </a:lnTo>
                  <a:lnTo>
                    <a:pt x="650" y="43"/>
                  </a:lnTo>
                  <a:lnTo>
                    <a:pt x="682" y="65"/>
                  </a:lnTo>
                  <a:lnTo>
                    <a:pt x="712" y="94"/>
                  </a:lnTo>
                  <a:lnTo>
                    <a:pt x="738" y="125"/>
                  </a:lnTo>
                  <a:lnTo>
                    <a:pt x="759" y="160"/>
                  </a:lnTo>
                  <a:lnTo>
                    <a:pt x="775" y="197"/>
                  </a:lnTo>
                  <a:lnTo>
                    <a:pt x="786" y="235"/>
                  </a:lnTo>
                  <a:lnTo>
                    <a:pt x="791" y="275"/>
                  </a:lnTo>
                  <a:lnTo>
                    <a:pt x="791" y="316"/>
                  </a:lnTo>
                  <a:lnTo>
                    <a:pt x="786" y="407"/>
                  </a:lnTo>
                  <a:lnTo>
                    <a:pt x="763" y="766"/>
                  </a:lnTo>
                  <a:lnTo>
                    <a:pt x="757" y="813"/>
                  </a:lnTo>
                  <a:lnTo>
                    <a:pt x="746" y="858"/>
                  </a:lnTo>
                  <a:lnTo>
                    <a:pt x="728" y="900"/>
                  </a:lnTo>
                  <a:lnTo>
                    <a:pt x="706" y="940"/>
                  </a:lnTo>
                  <a:lnTo>
                    <a:pt x="680" y="976"/>
                  </a:lnTo>
                  <a:lnTo>
                    <a:pt x="649" y="1009"/>
                  </a:lnTo>
                  <a:lnTo>
                    <a:pt x="613" y="1039"/>
                  </a:lnTo>
                  <a:lnTo>
                    <a:pt x="573" y="1064"/>
                  </a:lnTo>
                  <a:lnTo>
                    <a:pt x="531" y="1084"/>
                  </a:lnTo>
                  <a:lnTo>
                    <a:pt x="486" y="1099"/>
                  </a:lnTo>
                  <a:lnTo>
                    <a:pt x="441" y="1107"/>
                  </a:lnTo>
                  <a:lnTo>
                    <a:pt x="397" y="1110"/>
                  </a:lnTo>
                  <a:lnTo>
                    <a:pt x="351" y="1107"/>
                  </a:lnTo>
                  <a:lnTo>
                    <a:pt x="306" y="1099"/>
                  </a:lnTo>
                  <a:lnTo>
                    <a:pt x="261" y="1084"/>
                  </a:lnTo>
                  <a:lnTo>
                    <a:pt x="219" y="1064"/>
                  </a:lnTo>
                  <a:lnTo>
                    <a:pt x="179" y="1039"/>
                  </a:lnTo>
                  <a:lnTo>
                    <a:pt x="144" y="1009"/>
                  </a:lnTo>
                  <a:lnTo>
                    <a:pt x="112" y="976"/>
                  </a:lnTo>
                  <a:lnTo>
                    <a:pt x="86" y="940"/>
                  </a:lnTo>
                  <a:lnTo>
                    <a:pt x="64" y="900"/>
                  </a:lnTo>
                  <a:lnTo>
                    <a:pt x="48" y="858"/>
                  </a:lnTo>
                  <a:lnTo>
                    <a:pt x="35" y="813"/>
                  </a:lnTo>
                  <a:lnTo>
                    <a:pt x="29" y="766"/>
                  </a:lnTo>
                  <a:lnTo>
                    <a:pt x="9" y="451"/>
                  </a:lnTo>
                  <a:lnTo>
                    <a:pt x="0" y="316"/>
                  </a:lnTo>
                  <a:lnTo>
                    <a:pt x="0" y="275"/>
                  </a:lnTo>
                  <a:lnTo>
                    <a:pt x="7" y="235"/>
                  </a:lnTo>
                  <a:lnTo>
                    <a:pt x="17" y="197"/>
                  </a:lnTo>
                  <a:lnTo>
                    <a:pt x="33" y="160"/>
                  </a:lnTo>
                  <a:lnTo>
                    <a:pt x="54" y="125"/>
                  </a:lnTo>
                  <a:lnTo>
                    <a:pt x="80" y="94"/>
                  </a:lnTo>
                  <a:lnTo>
                    <a:pt x="110" y="65"/>
                  </a:lnTo>
                  <a:lnTo>
                    <a:pt x="143" y="43"/>
                  </a:lnTo>
                  <a:lnTo>
                    <a:pt x="179" y="25"/>
                  </a:lnTo>
                  <a:lnTo>
                    <a:pt x="216" y="11"/>
                  </a:lnTo>
                  <a:lnTo>
                    <a:pt x="256" y="2"/>
                  </a:lnTo>
                  <a:lnTo>
                    <a:pt x="29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6" name="Freeform 510">
              <a:extLst>
                <a:ext uri="{FF2B5EF4-FFF2-40B4-BE49-F238E27FC236}">
                  <a16:creationId xmlns:a16="http://schemas.microsoft.com/office/drawing/2014/main" id="{E39D13E9-DC7F-4DC4-A402-FAB8722D3CF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335" y="963"/>
              <a:ext cx="1008" cy="1436"/>
            </a:xfrm>
            <a:custGeom>
              <a:avLst/>
              <a:gdLst>
                <a:gd name="T0" fmla="*/ 555 w 1008"/>
                <a:gd name="T1" fmla="*/ 519 h 1436"/>
                <a:gd name="T2" fmla="*/ 447 w 1008"/>
                <a:gd name="T3" fmla="*/ 577 h 1436"/>
                <a:gd name="T4" fmla="*/ 300 w 1008"/>
                <a:gd name="T5" fmla="*/ 625 h 1436"/>
                <a:gd name="T6" fmla="*/ 202 w 1008"/>
                <a:gd name="T7" fmla="*/ 991 h 1436"/>
                <a:gd name="T8" fmla="*/ 238 w 1008"/>
                <a:gd name="T9" fmla="*/ 1115 h 1436"/>
                <a:gd name="T10" fmla="*/ 321 w 1008"/>
                <a:gd name="T11" fmla="*/ 1212 h 1436"/>
                <a:gd name="T12" fmla="*/ 439 w 1008"/>
                <a:gd name="T13" fmla="*/ 1266 h 1436"/>
                <a:gd name="T14" fmla="*/ 567 w 1008"/>
                <a:gd name="T15" fmla="*/ 1266 h 1436"/>
                <a:gd name="T16" fmla="*/ 686 w 1008"/>
                <a:gd name="T17" fmla="*/ 1212 h 1436"/>
                <a:gd name="T18" fmla="*/ 770 w 1008"/>
                <a:gd name="T19" fmla="*/ 1115 h 1436"/>
                <a:gd name="T20" fmla="*/ 806 w 1008"/>
                <a:gd name="T21" fmla="*/ 991 h 1436"/>
                <a:gd name="T22" fmla="*/ 737 w 1008"/>
                <a:gd name="T23" fmla="*/ 547 h 1436"/>
                <a:gd name="T24" fmla="*/ 637 w 1008"/>
                <a:gd name="T25" fmla="*/ 500 h 1436"/>
                <a:gd name="T26" fmla="*/ 707 w 1008"/>
                <a:gd name="T27" fmla="*/ 349 h 1436"/>
                <a:gd name="T28" fmla="*/ 746 w 1008"/>
                <a:gd name="T29" fmla="*/ 375 h 1436"/>
                <a:gd name="T30" fmla="*/ 788 w 1008"/>
                <a:gd name="T31" fmla="*/ 392 h 1436"/>
                <a:gd name="T32" fmla="*/ 845 w 1008"/>
                <a:gd name="T33" fmla="*/ 385 h 1436"/>
                <a:gd name="T34" fmla="*/ 827 w 1008"/>
                <a:gd name="T35" fmla="*/ 285 h 1436"/>
                <a:gd name="T36" fmla="*/ 762 w 1008"/>
                <a:gd name="T37" fmla="*/ 205 h 1436"/>
                <a:gd name="T38" fmla="*/ 303 w 1008"/>
                <a:gd name="T39" fmla="*/ 175 h 1436"/>
                <a:gd name="T40" fmla="*/ 218 w 1008"/>
                <a:gd name="T41" fmla="*/ 230 h 1436"/>
                <a:gd name="T42" fmla="*/ 168 w 1008"/>
                <a:gd name="T43" fmla="*/ 318 h 1436"/>
                <a:gd name="T44" fmla="*/ 168 w 1008"/>
                <a:gd name="T45" fmla="*/ 484 h 1436"/>
                <a:gd name="T46" fmla="*/ 331 w 1008"/>
                <a:gd name="T47" fmla="*/ 447 h 1436"/>
                <a:gd name="T48" fmla="*/ 443 w 1008"/>
                <a:gd name="T49" fmla="*/ 397 h 1436"/>
                <a:gd name="T50" fmla="*/ 512 w 1008"/>
                <a:gd name="T51" fmla="*/ 345 h 1436"/>
                <a:gd name="T52" fmla="*/ 547 w 1008"/>
                <a:gd name="T53" fmla="*/ 308 h 1436"/>
                <a:gd name="T54" fmla="*/ 370 w 1008"/>
                <a:gd name="T55" fmla="*/ 164 h 1436"/>
                <a:gd name="T56" fmla="*/ 680 w 1008"/>
                <a:gd name="T57" fmla="*/ 3 h 1436"/>
                <a:gd name="T58" fmla="*/ 804 w 1008"/>
                <a:gd name="T59" fmla="*/ 41 h 1436"/>
                <a:gd name="T60" fmla="*/ 909 w 1008"/>
                <a:gd name="T61" fmla="*/ 118 h 1436"/>
                <a:gd name="T62" fmla="*/ 979 w 1008"/>
                <a:gd name="T63" fmla="*/ 227 h 1436"/>
                <a:gd name="T64" fmla="*/ 1008 w 1008"/>
                <a:gd name="T65" fmla="*/ 352 h 1436"/>
                <a:gd name="T66" fmla="*/ 1000 w 1008"/>
                <a:gd name="T67" fmla="*/ 517 h 1436"/>
                <a:gd name="T68" fmla="*/ 950 w 1008"/>
                <a:gd name="T69" fmla="*/ 1104 h 1436"/>
                <a:gd name="T70" fmla="*/ 883 w 1008"/>
                <a:gd name="T71" fmla="*/ 1242 h 1436"/>
                <a:gd name="T72" fmla="*/ 773 w 1008"/>
                <a:gd name="T73" fmla="*/ 1351 h 1436"/>
                <a:gd name="T74" fmla="*/ 618 w 1008"/>
                <a:gd name="T75" fmla="*/ 1421 h 1436"/>
                <a:gd name="T76" fmla="*/ 445 w 1008"/>
                <a:gd name="T77" fmla="*/ 1433 h 1436"/>
                <a:gd name="T78" fmla="*/ 279 w 1008"/>
                <a:gd name="T79" fmla="*/ 1379 h 1436"/>
                <a:gd name="T80" fmla="*/ 157 w 1008"/>
                <a:gd name="T81" fmla="*/ 1283 h 1436"/>
                <a:gd name="T82" fmla="*/ 75 w 1008"/>
                <a:gd name="T83" fmla="*/ 1154 h 1436"/>
                <a:gd name="T84" fmla="*/ 39 w 1008"/>
                <a:gd name="T85" fmla="*/ 1001 h 1436"/>
                <a:gd name="T86" fmla="*/ 0 w 1008"/>
                <a:gd name="T87" fmla="*/ 352 h 1436"/>
                <a:gd name="T88" fmla="*/ 28 w 1008"/>
                <a:gd name="T89" fmla="*/ 227 h 1436"/>
                <a:gd name="T90" fmla="*/ 99 w 1008"/>
                <a:gd name="T91" fmla="*/ 118 h 1436"/>
                <a:gd name="T92" fmla="*/ 203 w 1008"/>
                <a:gd name="T93" fmla="*/ 41 h 1436"/>
                <a:gd name="T94" fmla="*/ 326 w 1008"/>
                <a:gd name="T95" fmla="*/ 3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008" h="1436">
                  <a:moveTo>
                    <a:pt x="607" y="478"/>
                  </a:moveTo>
                  <a:lnTo>
                    <a:pt x="582" y="498"/>
                  </a:lnTo>
                  <a:lnTo>
                    <a:pt x="555" y="519"/>
                  </a:lnTo>
                  <a:lnTo>
                    <a:pt x="522" y="538"/>
                  </a:lnTo>
                  <a:lnTo>
                    <a:pt x="486" y="558"/>
                  </a:lnTo>
                  <a:lnTo>
                    <a:pt x="447" y="577"/>
                  </a:lnTo>
                  <a:lnTo>
                    <a:pt x="402" y="594"/>
                  </a:lnTo>
                  <a:lnTo>
                    <a:pt x="353" y="610"/>
                  </a:lnTo>
                  <a:lnTo>
                    <a:pt x="300" y="625"/>
                  </a:lnTo>
                  <a:lnTo>
                    <a:pt x="242" y="636"/>
                  </a:lnTo>
                  <a:lnTo>
                    <a:pt x="180" y="646"/>
                  </a:lnTo>
                  <a:lnTo>
                    <a:pt x="202" y="991"/>
                  </a:lnTo>
                  <a:lnTo>
                    <a:pt x="208" y="1035"/>
                  </a:lnTo>
                  <a:lnTo>
                    <a:pt x="219" y="1075"/>
                  </a:lnTo>
                  <a:lnTo>
                    <a:pt x="238" y="1115"/>
                  </a:lnTo>
                  <a:lnTo>
                    <a:pt x="260" y="1151"/>
                  </a:lnTo>
                  <a:lnTo>
                    <a:pt x="289" y="1183"/>
                  </a:lnTo>
                  <a:lnTo>
                    <a:pt x="321" y="1212"/>
                  </a:lnTo>
                  <a:lnTo>
                    <a:pt x="358" y="1235"/>
                  </a:lnTo>
                  <a:lnTo>
                    <a:pt x="398" y="1254"/>
                  </a:lnTo>
                  <a:lnTo>
                    <a:pt x="439" y="1266"/>
                  </a:lnTo>
                  <a:lnTo>
                    <a:pt x="483" y="1273"/>
                  </a:lnTo>
                  <a:lnTo>
                    <a:pt x="525" y="1273"/>
                  </a:lnTo>
                  <a:lnTo>
                    <a:pt x="567" y="1266"/>
                  </a:lnTo>
                  <a:lnTo>
                    <a:pt x="609" y="1254"/>
                  </a:lnTo>
                  <a:lnTo>
                    <a:pt x="649" y="1235"/>
                  </a:lnTo>
                  <a:lnTo>
                    <a:pt x="686" y="1212"/>
                  </a:lnTo>
                  <a:lnTo>
                    <a:pt x="719" y="1183"/>
                  </a:lnTo>
                  <a:lnTo>
                    <a:pt x="747" y="1151"/>
                  </a:lnTo>
                  <a:lnTo>
                    <a:pt x="770" y="1115"/>
                  </a:lnTo>
                  <a:lnTo>
                    <a:pt x="787" y="1075"/>
                  </a:lnTo>
                  <a:lnTo>
                    <a:pt x="799" y="1035"/>
                  </a:lnTo>
                  <a:lnTo>
                    <a:pt x="806" y="991"/>
                  </a:lnTo>
                  <a:lnTo>
                    <a:pt x="833" y="574"/>
                  </a:lnTo>
                  <a:lnTo>
                    <a:pt x="782" y="561"/>
                  </a:lnTo>
                  <a:lnTo>
                    <a:pt x="737" y="547"/>
                  </a:lnTo>
                  <a:lnTo>
                    <a:pt x="701" y="533"/>
                  </a:lnTo>
                  <a:lnTo>
                    <a:pt x="671" y="520"/>
                  </a:lnTo>
                  <a:lnTo>
                    <a:pt x="637" y="500"/>
                  </a:lnTo>
                  <a:lnTo>
                    <a:pt x="607" y="478"/>
                  </a:lnTo>
                  <a:close/>
                  <a:moveTo>
                    <a:pt x="762" y="205"/>
                  </a:moveTo>
                  <a:lnTo>
                    <a:pt x="707" y="349"/>
                  </a:lnTo>
                  <a:lnTo>
                    <a:pt x="716" y="356"/>
                  </a:lnTo>
                  <a:lnTo>
                    <a:pt x="729" y="365"/>
                  </a:lnTo>
                  <a:lnTo>
                    <a:pt x="746" y="375"/>
                  </a:lnTo>
                  <a:lnTo>
                    <a:pt x="756" y="380"/>
                  </a:lnTo>
                  <a:lnTo>
                    <a:pt x="770" y="385"/>
                  </a:lnTo>
                  <a:lnTo>
                    <a:pt x="788" y="392"/>
                  </a:lnTo>
                  <a:lnTo>
                    <a:pt x="813" y="400"/>
                  </a:lnTo>
                  <a:lnTo>
                    <a:pt x="843" y="408"/>
                  </a:lnTo>
                  <a:lnTo>
                    <a:pt x="845" y="385"/>
                  </a:lnTo>
                  <a:lnTo>
                    <a:pt x="844" y="351"/>
                  </a:lnTo>
                  <a:lnTo>
                    <a:pt x="838" y="318"/>
                  </a:lnTo>
                  <a:lnTo>
                    <a:pt x="827" y="285"/>
                  </a:lnTo>
                  <a:lnTo>
                    <a:pt x="810" y="257"/>
                  </a:lnTo>
                  <a:lnTo>
                    <a:pt x="789" y="230"/>
                  </a:lnTo>
                  <a:lnTo>
                    <a:pt x="762" y="205"/>
                  </a:lnTo>
                  <a:close/>
                  <a:moveTo>
                    <a:pt x="370" y="164"/>
                  </a:moveTo>
                  <a:lnTo>
                    <a:pt x="336" y="166"/>
                  </a:lnTo>
                  <a:lnTo>
                    <a:pt x="303" y="175"/>
                  </a:lnTo>
                  <a:lnTo>
                    <a:pt x="273" y="187"/>
                  </a:lnTo>
                  <a:lnTo>
                    <a:pt x="244" y="206"/>
                  </a:lnTo>
                  <a:lnTo>
                    <a:pt x="218" y="230"/>
                  </a:lnTo>
                  <a:lnTo>
                    <a:pt x="197" y="257"/>
                  </a:lnTo>
                  <a:lnTo>
                    <a:pt x="181" y="285"/>
                  </a:lnTo>
                  <a:lnTo>
                    <a:pt x="168" y="318"/>
                  </a:lnTo>
                  <a:lnTo>
                    <a:pt x="164" y="351"/>
                  </a:lnTo>
                  <a:lnTo>
                    <a:pt x="162" y="385"/>
                  </a:lnTo>
                  <a:lnTo>
                    <a:pt x="168" y="484"/>
                  </a:lnTo>
                  <a:lnTo>
                    <a:pt x="229" y="474"/>
                  </a:lnTo>
                  <a:lnTo>
                    <a:pt x="283" y="462"/>
                  </a:lnTo>
                  <a:lnTo>
                    <a:pt x="331" y="447"/>
                  </a:lnTo>
                  <a:lnTo>
                    <a:pt x="373" y="432"/>
                  </a:lnTo>
                  <a:lnTo>
                    <a:pt x="411" y="414"/>
                  </a:lnTo>
                  <a:lnTo>
                    <a:pt x="443" y="397"/>
                  </a:lnTo>
                  <a:lnTo>
                    <a:pt x="470" y="378"/>
                  </a:lnTo>
                  <a:lnTo>
                    <a:pt x="494" y="361"/>
                  </a:lnTo>
                  <a:lnTo>
                    <a:pt x="512" y="345"/>
                  </a:lnTo>
                  <a:lnTo>
                    <a:pt x="527" y="331"/>
                  </a:lnTo>
                  <a:lnTo>
                    <a:pt x="539" y="318"/>
                  </a:lnTo>
                  <a:lnTo>
                    <a:pt x="547" y="308"/>
                  </a:lnTo>
                  <a:lnTo>
                    <a:pt x="552" y="300"/>
                  </a:lnTo>
                  <a:lnTo>
                    <a:pt x="603" y="164"/>
                  </a:lnTo>
                  <a:lnTo>
                    <a:pt x="370" y="164"/>
                  </a:lnTo>
                  <a:close/>
                  <a:moveTo>
                    <a:pt x="370" y="0"/>
                  </a:moveTo>
                  <a:lnTo>
                    <a:pt x="637" y="0"/>
                  </a:lnTo>
                  <a:lnTo>
                    <a:pt x="680" y="3"/>
                  </a:lnTo>
                  <a:lnTo>
                    <a:pt x="724" y="11"/>
                  </a:lnTo>
                  <a:lnTo>
                    <a:pt x="765" y="24"/>
                  </a:lnTo>
                  <a:lnTo>
                    <a:pt x="804" y="41"/>
                  </a:lnTo>
                  <a:lnTo>
                    <a:pt x="842" y="62"/>
                  </a:lnTo>
                  <a:lnTo>
                    <a:pt x="876" y="88"/>
                  </a:lnTo>
                  <a:lnTo>
                    <a:pt x="909" y="118"/>
                  </a:lnTo>
                  <a:lnTo>
                    <a:pt x="936" y="152"/>
                  </a:lnTo>
                  <a:lnTo>
                    <a:pt x="960" y="187"/>
                  </a:lnTo>
                  <a:lnTo>
                    <a:pt x="979" y="227"/>
                  </a:lnTo>
                  <a:lnTo>
                    <a:pt x="993" y="267"/>
                  </a:lnTo>
                  <a:lnTo>
                    <a:pt x="1003" y="309"/>
                  </a:lnTo>
                  <a:lnTo>
                    <a:pt x="1008" y="352"/>
                  </a:lnTo>
                  <a:lnTo>
                    <a:pt x="1008" y="396"/>
                  </a:lnTo>
                  <a:lnTo>
                    <a:pt x="1000" y="517"/>
                  </a:lnTo>
                  <a:lnTo>
                    <a:pt x="1000" y="517"/>
                  </a:lnTo>
                  <a:lnTo>
                    <a:pt x="968" y="1001"/>
                  </a:lnTo>
                  <a:lnTo>
                    <a:pt x="962" y="1054"/>
                  </a:lnTo>
                  <a:lnTo>
                    <a:pt x="950" y="1104"/>
                  </a:lnTo>
                  <a:lnTo>
                    <a:pt x="932" y="1154"/>
                  </a:lnTo>
                  <a:lnTo>
                    <a:pt x="910" y="1199"/>
                  </a:lnTo>
                  <a:lnTo>
                    <a:pt x="883" y="1242"/>
                  </a:lnTo>
                  <a:lnTo>
                    <a:pt x="850" y="1283"/>
                  </a:lnTo>
                  <a:lnTo>
                    <a:pt x="814" y="1319"/>
                  </a:lnTo>
                  <a:lnTo>
                    <a:pt x="773" y="1351"/>
                  </a:lnTo>
                  <a:lnTo>
                    <a:pt x="729" y="1379"/>
                  </a:lnTo>
                  <a:lnTo>
                    <a:pt x="674" y="1404"/>
                  </a:lnTo>
                  <a:lnTo>
                    <a:pt x="618" y="1421"/>
                  </a:lnTo>
                  <a:lnTo>
                    <a:pt x="561" y="1433"/>
                  </a:lnTo>
                  <a:lnTo>
                    <a:pt x="504" y="1436"/>
                  </a:lnTo>
                  <a:lnTo>
                    <a:pt x="445" y="1433"/>
                  </a:lnTo>
                  <a:lnTo>
                    <a:pt x="390" y="1423"/>
                  </a:lnTo>
                  <a:lnTo>
                    <a:pt x="334" y="1404"/>
                  </a:lnTo>
                  <a:lnTo>
                    <a:pt x="279" y="1379"/>
                  </a:lnTo>
                  <a:lnTo>
                    <a:pt x="234" y="1351"/>
                  </a:lnTo>
                  <a:lnTo>
                    <a:pt x="193" y="1319"/>
                  </a:lnTo>
                  <a:lnTo>
                    <a:pt x="157" y="1283"/>
                  </a:lnTo>
                  <a:lnTo>
                    <a:pt x="125" y="1242"/>
                  </a:lnTo>
                  <a:lnTo>
                    <a:pt x="98" y="1199"/>
                  </a:lnTo>
                  <a:lnTo>
                    <a:pt x="75" y="1154"/>
                  </a:lnTo>
                  <a:lnTo>
                    <a:pt x="58" y="1104"/>
                  </a:lnTo>
                  <a:lnTo>
                    <a:pt x="46" y="1054"/>
                  </a:lnTo>
                  <a:lnTo>
                    <a:pt x="39" y="1001"/>
                  </a:lnTo>
                  <a:lnTo>
                    <a:pt x="12" y="577"/>
                  </a:lnTo>
                  <a:lnTo>
                    <a:pt x="0" y="396"/>
                  </a:lnTo>
                  <a:lnTo>
                    <a:pt x="0" y="352"/>
                  </a:lnTo>
                  <a:lnTo>
                    <a:pt x="5" y="309"/>
                  </a:lnTo>
                  <a:lnTo>
                    <a:pt x="14" y="267"/>
                  </a:lnTo>
                  <a:lnTo>
                    <a:pt x="28" y="227"/>
                  </a:lnTo>
                  <a:lnTo>
                    <a:pt x="48" y="187"/>
                  </a:lnTo>
                  <a:lnTo>
                    <a:pt x="72" y="152"/>
                  </a:lnTo>
                  <a:lnTo>
                    <a:pt x="99" y="118"/>
                  </a:lnTo>
                  <a:lnTo>
                    <a:pt x="131" y="88"/>
                  </a:lnTo>
                  <a:lnTo>
                    <a:pt x="166" y="62"/>
                  </a:lnTo>
                  <a:lnTo>
                    <a:pt x="203" y="41"/>
                  </a:lnTo>
                  <a:lnTo>
                    <a:pt x="243" y="24"/>
                  </a:lnTo>
                  <a:lnTo>
                    <a:pt x="284" y="11"/>
                  </a:lnTo>
                  <a:lnTo>
                    <a:pt x="326" y="3"/>
                  </a:lnTo>
                  <a:lnTo>
                    <a:pt x="3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27" name="Freeform 511">
              <a:extLst>
                <a:ext uri="{FF2B5EF4-FFF2-40B4-BE49-F238E27FC236}">
                  <a16:creationId xmlns:a16="http://schemas.microsoft.com/office/drawing/2014/main" id="{63F2E064-61B4-44AB-B251-A904D90E0898}"/>
                </a:ext>
              </a:extLst>
            </p:cNvPr>
            <p:cNvSpPr>
              <a:spLocks/>
            </p:cNvSpPr>
            <p:nvPr/>
          </p:nvSpPr>
          <p:spPr bwMode="auto">
            <a:xfrm>
              <a:off x="2942" y="2977"/>
              <a:ext cx="375" cy="164"/>
            </a:xfrm>
            <a:custGeom>
              <a:avLst/>
              <a:gdLst>
                <a:gd name="T0" fmla="*/ 82 w 375"/>
                <a:gd name="T1" fmla="*/ 0 h 164"/>
                <a:gd name="T2" fmla="*/ 294 w 375"/>
                <a:gd name="T3" fmla="*/ 0 h 164"/>
                <a:gd name="T4" fmla="*/ 316 w 375"/>
                <a:gd name="T5" fmla="*/ 3 h 164"/>
                <a:gd name="T6" fmla="*/ 335 w 375"/>
                <a:gd name="T7" fmla="*/ 11 h 164"/>
                <a:gd name="T8" fmla="*/ 352 w 375"/>
                <a:gd name="T9" fmla="*/ 24 h 164"/>
                <a:gd name="T10" fmla="*/ 364 w 375"/>
                <a:gd name="T11" fmla="*/ 41 h 164"/>
                <a:gd name="T12" fmla="*/ 373 w 375"/>
                <a:gd name="T13" fmla="*/ 60 h 164"/>
                <a:gd name="T14" fmla="*/ 375 w 375"/>
                <a:gd name="T15" fmla="*/ 82 h 164"/>
                <a:gd name="T16" fmla="*/ 373 w 375"/>
                <a:gd name="T17" fmla="*/ 103 h 164"/>
                <a:gd name="T18" fmla="*/ 364 w 375"/>
                <a:gd name="T19" fmla="*/ 123 h 164"/>
                <a:gd name="T20" fmla="*/ 352 w 375"/>
                <a:gd name="T21" fmla="*/ 139 h 164"/>
                <a:gd name="T22" fmla="*/ 335 w 375"/>
                <a:gd name="T23" fmla="*/ 153 h 164"/>
                <a:gd name="T24" fmla="*/ 316 w 375"/>
                <a:gd name="T25" fmla="*/ 160 h 164"/>
                <a:gd name="T26" fmla="*/ 294 w 375"/>
                <a:gd name="T27" fmla="*/ 164 h 164"/>
                <a:gd name="T28" fmla="*/ 82 w 375"/>
                <a:gd name="T29" fmla="*/ 164 h 164"/>
                <a:gd name="T30" fmla="*/ 60 w 375"/>
                <a:gd name="T31" fmla="*/ 160 h 164"/>
                <a:gd name="T32" fmla="*/ 40 w 375"/>
                <a:gd name="T33" fmla="*/ 153 h 164"/>
                <a:gd name="T34" fmla="*/ 24 w 375"/>
                <a:gd name="T35" fmla="*/ 139 h 164"/>
                <a:gd name="T36" fmla="*/ 11 w 375"/>
                <a:gd name="T37" fmla="*/ 123 h 164"/>
                <a:gd name="T38" fmla="*/ 3 w 375"/>
                <a:gd name="T39" fmla="*/ 103 h 164"/>
                <a:gd name="T40" fmla="*/ 0 w 375"/>
                <a:gd name="T41" fmla="*/ 82 h 164"/>
                <a:gd name="T42" fmla="*/ 3 w 375"/>
                <a:gd name="T43" fmla="*/ 60 h 164"/>
                <a:gd name="T44" fmla="*/ 11 w 375"/>
                <a:gd name="T45" fmla="*/ 41 h 164"/>
                <a:gd name="T46" fmla="*/ 24 w 375"/>
                <a:gd name="T47" fmla="*/ 24 h 164"/>
                <a:gd name="T48" fmla="*/ 40 w 375"/>
                <a:gd name="T49" fmla="*/ 11 h 164"/>
                <a:gd name="T50" fmla="*/ 60 w 375"/>
                <a:gd name="T51" fmla="*/ 3 h 164"/>
                <a:gd name="T52" fmla="*/ 82 w 375"/>
                <a:gd name="T53" fmla="*/ 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375" h="164">
                  <a:moveTo>
                    <a:pt x="82" y="0"/>
                  </a:moveTo>
                  <a:lnTo>
                    <a:pt x="294" y="0"/>
                  </a:lnTo>
                  <a:lnTo>
                    <a:pt x="316" y="3"/>
                  </a:lnTo>
                  <a:lnTo>
                    <a:pt x="335" y="11"/>
                  </a:lnTo>
                  <a:lnTo>
                    <a:pt x="352" y="24"/>
                  </a:lnTo>
                  <a:lnTo>
                    <a:pt x="364" y="41"/>
                  </a:lnTo>
                  <a:lnTo>
                    <a:pt x="373" y="60"/>
                  </a:lnTo>
                  <a:lnTo>
                    <a:pt x="375" y="82"/>
                  </a:lnTo>
                  <a:lnTo>
                    <a:pt x="373" y="103"/>
                  </a:lnTo>
                  <a:lnTo>
                    <a:pt x="364" y="123"/>
                  </a:lnTo>
                  <a:lnTo>
                    <a:pt x="352" y="139"/>
                  </a:lnTo>
                  <a:lnTo>
                    <a:pt x="335" y="153"/>
                  </a:lnTo>
                  <a:lnTo>
                    <a:pt x="316" y="160"/>
                  </a:lnTo>
                  <a:lnTo>
                    <a:pt x="294" y="164"/>
                  </a:lnTo>
                  <a:lnTo>
                    <a:pt x="82" y="164"/>
                  </a:lnTo>
                  <a:lnTo>
                    <a:pt x="60" y="160"/>
                  </a:lnTo>
                  <a:lnTo>
                    <a:pt x="40" y="153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2"/>
                  </a:lnTo>
                  <a:lnTo>
                    <a:pt x="3" y="60"/>
                  </a:lnTo>
                  <a:lnTo>
                    <a:pt x="11" y="41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0" name="Freeform 512">
              <a:extLst>
                <a:ext uri="{FF2B5EF4-FFF2-40B4-BE49-F238E27FC236}">
                  <a16:creationId xmlns:a16="http://schemas.microsoft.com/office/drawing/2014/main" id="{0C26639F-B411-4F27-9292-C8B7B17DE4E0}"/>
                </a:ext>
              </a:extLst>
            </p:cNvPr>
            <p:cNvSpPr>
              <a:spLocks/>
            </p:cNvSpPr>
            <p:nvPr/>
          </p:nvSpPr>
          <p:spPr bwMode="auto">
            <a:xfrm>
              <a:off x="3383" y="2977"/>
              <a:ext cx="179" cy="164"/>
            </a:xfrm>
            <a:custGeom>
              <a:avLst/>
              <a:gdLst>
                <a:gd name="T0" fmla="*/ 82 w 179"/>
                <a:gd name="T1" fmla="*/ 0 h 164"/>
                <a:gd name="T2" fmla="*/ 98 w 179"/>
                <a:gd name="T3" fmla="*/ 0 h 164"/>
                <a:gd name="T4" fmla="*/ 119 w 179"/>
                <a:gd name="T5" fmla="*/ 3 h 164"/>
                <a:gd name="T6" fmla="*/ 139 w 179"/>
                <a:gd name="T7" fmla="*/ 11 h 164"/>
                <a:gd name="T8" fmla="*/ 155 w 179"/>
                <a:gd name="T9" fmla="*/ 24 h 164"/>
                <a:gd name="T10" fmla="*/ 169 w 179"/>
                <a:gd name="T11" fmla="*/ 41 h 164"/>
                <a:gd name="T12" fmla="*/ 176 w 179"/>
                <a:gd name="T13" fmla="*/ 60 h 164"/>
                <a:gd name="T14" fmla="*/ 179 w 179"/>
                <a:gd name="T15" fmla="*/ 82 h 164"/>
                <a:gd name="T16" fmla="*/ 176 w 179"/>
                <a:gd name="T17" fmla="*/ 103 h 164"/>
                <a:gd name="T18" fmla="*/ 169 w 179"/>
                <a:gd name="T19" fmla="*/ 123 h 164"/>
                <a:gd name="T20" fmla="*/ 155 w 179"/>
                <a:gd name="T21" fmla="*/ 139 h 164"/>
                <a:gd name="T22" fmla="*/ 139 w 179"/>
                <a:gd name="T23" fmla="*/ 153 h 164"/>
                <a:gd name="T24" fmla="*/ 119 w 179"/>
                <a:gd name="T25" fmla="*/ 160 h 164"/>
                <a:gd name="T26" fmla="*/ 98 w 179"/>
                <a:gd name="T27" fmla="*/ 164 h 164"/>
                <a:gd name="T28" fmla="*/ 82 w 179"/>
                <a:gd name="T29" fmla="*/ 164 h 164"/>
                <a:gd name="T30" fmla="*/ 60 w 179"/>
                <a:gd name="T31" fmla="*/ 160 h 164"/>
                <a:gd name="T32" fmla="*/ 40 w 179"/>
                <a:gd name="T33" fmla="*/ 153 h 164"/>
                <a:gd name="T34" fmla="*/ 24 w 179"/>
                <a:gd name="T35" fmla="*/ 139 h 164"/>
                <a:gd name="T36" fmla="*/ 11 w 179"/>
                <a:gd name="T37" fmla="*/ 123 h 164"/>
                <a:gd name="T38" fmla="*/ 2 w 179"/>
                <a:gd name="T39" fmla="*/ 103 h 164"/>
                <a:gd name="T40" fmla="*/ 0 w 179"/>
                <a:gd name="T41" fmla="*/ 82 h 164"/>
                <a:gd name="T42" fmla="*/ 2 w 179"/>
                <a:gd name="T43" fmla="*/ 60 h 164"/>
                <a:gd name="T44" fmla="*/ 11 w 179"/>
                <a:gd name="T45" fmla="*/ 41 h 164"/>
                <a:gd name="T46" fmla="*/ 24 w 179"/>
                <a:gd name="T47" fmla="*/ 24 h 164"/>
                <a:gd name="T48" fmla="*/ 40 w 179"/>
                <a:gd name="T49" fmla="*/ 11 h 164"/>
                <a:gd name="T50" fmla="*/ 60 w 179"/>
                <a:gd name="T51" fmla="*/ 3 h 164"/>
                <a:gd name="T52" fmla="*/ 82 w 179"/>
                <a:gd name="T53" fmla="*/ 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79" h="164">
                  <a:moveTo>
                    <a:pt x="82" y="0"/>
                  </a:moveTo>
                  <a:lnTo>
                    <a:pt x="98" y="0"/>
                  </a:lnTo>
                  <a:lnTo>
                    <a:pt x="119" y="3"/>
                  </a:lnTo>
                  <a:lnTo>
                    <a:pt x="139" y="11"/>
                  </a:lnTo>
                  <a:lnTo>
                    <a:pt x="155" y="24"/>
                  </a:lnTo>
                  <a:lnTo>
                    <a:pt x="169" y="41"/>
                  </a:lnTo>
                  <a:lnTo>
                    <a:pt x="176" y="60"/>
                  </a:lnTo>
                  <a:lnTo>
                    <a:pt x="179" y="82"/>
                  </a:lnTo>
                  <a:lnTo>
                    <a:pt x="176" y="103"/>
                  </a:lnTo>
                  <a:lnTo>
                    <a:pt x="169" y="123"/>
                  </a:lnTo>
                  <a:lnTo>
                    <a:pt x="155" y="139"/>
                  </a:lnTo>
                  <a:lnTo>
                    <a:pt x="139" y="153"/>
                  </a:lnTo>
                  <a:lnTo>
                    <a:pt x="119" y="160"/>
                  </a:lnTo>
                  <a:lnTo>
                    <a:pt x="98" y="164"/>
                  </a:lnTo>
                  <a:lnTo>
                    <a:pt x="82" y="164"/>
                  </a:lnTo>
                  <a:lnTo>
                    <a:pt x="60" y="160"/>
                  </a:lnTo>
                  <a:lnTo>
                    <a:pt x="40" y="153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2" y="103"/>
                  </a:lnTo>
                  <a:lnTo>
                    <a:pt x="0" y="82"/>
                  </a:lnTo>
                  <a:lnTo>
                    <a:pt x="2" y="60"/>
                  </a:lnTo>
                  <a:lnTo>
                    <a:pt x="11" y="41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grpSp>
        <p:nvGrpSpPr>
          <p:cNvPr id="31" name="Group 515">
            <a:extLst>
              <a:ext uri="{FF2B5EF4-FFF2-40B4-BE49-F238E27FC236}">
                <a16:creationId xmlns:a16="http://schemas.microsoft.com/office/drawing/2014/main" id="{182C9421-255E-4098-A118-A2FF347E8624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5013806" y="3169809"/>
            <a:ext cx="275562" cy="393828"/>
            <a:chOff x="5460" y="3463"/>
            <a:chExt cx="233" cy="333"/>
          </a:xfrm>
          <a:solidFill>
            <a:schemeClr val="accent4"/>
          </a:solidFill>
        </p:grpSpPr>
        <p:sp>
          <p:nvSpPr>
            <p:cNvPr id="32" name="Freeform 517">
              <a:extLst>
                <a:ext uri="{FF2B5EF4-FFF2-40B4-BE49-F238E27FC236}">
                  <a16:creationId xmlns:a16="http://schemas.microsoft.com/office/drawing/2014/main" id="{0A7D2229-C63A-4EA5-87FF-36C2A9ACEF1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12" y="3463"/>
              <a:ext cx="129" cy="307"/>
            </a:xfrm>
            <a:custGeom>
              <a:avLst/>
              <a:gdLst>
                <a:gd name="T0" fmla="*/ 584 w 1290"/>
                <a:gd name="T1" fmla="*/ 375 h 3076"/>
                <a:gd name="T2" fmla="*/ 483 w 1290"/>
                <a:gd name="T3" fmla="*/ 536 h 3076"/>
                <a:gd name="T4" fmla="*/ 383 w 1290"/>
                <a:gd name="T5" fmla="*/ 746 h 3076"/>
                <a:gd name="T6" fmla="*/ 396 w 1290"/>
                <a:gd name="T7" fmla="*/ 927 h 3076"/>
                <a:gd name="T8" fmla="*/ 637 w 1290"/>
                <a:gd name="T9" fmla="*/ 943 h 3076"/>
                <a:gd name="T10" fmla="*/ 843 w 1290"/>
                <a:gd name="T11" fmla="*/ 932 h 3076"/>
                <a:gd name="T12" fmla="*/ 939 w 1290"/>
                <a:gd name="T13" fmla="*/ 825 h 3076"/>
                <a:gd name="T14" fmla="*/ 843 w 1290"/>
                <a:gd name="T15" fmla="*/ 598 h 3076"/>
                <a:gd name="T16" fmla="*/ 741 w 1290"/>
                <a:gd name="T17" fmla="*/ 422 h 3076"/>
                <a:gd name="T18" fmla="*/ 647 w 1290"/>
                <a:gd name="T19" fmla="*/ 295 h 3076"/>
                <a:gd name="T20" fmla="*/ 652 w 1290"/>
                <a:gd name="T21" fmla="*/ 7 h 3076"/>
                <a:gd name="T22" fmla="*/ 687 w 1290"/>
                <a:gd name="T23" fmla="*/ 37 h 3076"/>
                <a:gd name="T24" fmla="*/ 746 w 1290"/>
                <a:gd name="T25" fmla="*/ 95 h 3076"/>
                <a:gd name="T26" fmla="*/ 821 w 1290"/>
                <a:gd name="T27" fmla="*/ 183 h 3076"/>
                <a:gd name="T28" fmla="*/ 907 w 1290"/>
                <a:gd name="T29" fmla="*/ 300 h 3076"/>
                <a:gd name="T30" fmla="*/ 998 w 1290"/>
                <a:gd name="T31" fmla="*/ 450 h 3076"/>
                <a:gd name="T32" fmla="*/ 1086 w 1290"/>
                <a:gd name="T33" fmla="*/ 632 h 3076"/>
                <a:gd name="T34" fmla="*/ 1166 w 1290"/>
                <a:gd name="T35" fmla="*/ 849 h 3076"/>
                <a:gd name="T36" fmla="*/ 1231 w 1290"/>
                <a:gd name="T37" fmla="*/ 1102 h 3076"/>
                <a:gd name="T38" fmla="*/ 1274 w 1290"/>
                <a:gd name="T39" fmla="*/ 1391 h 3076"/>
                <a:gd name="T40" fmla="*/ 1290 w 1290"/>
                <a:gd name="T41" fmla="*/ 1720 h 3076"/>
                <a:gd name="T42" fmla="*/ 1274 w 1290"/>
                <a:gd name="T43" fmla="*/ 2051 h 3076"/>
                <a:gd name="T44" fmla="*/ 1229 w 1290"/>
                <a:gd name="T45" fmla="*/ 2342 h 3076"/>
                <a:gd name="T46" fmla="*/ 1161 w 1290"/>
                <a:gd name="T47" fmla="*/ 2588 h 3076"/>
                <a:gd name="T48" fmla="*/ 1068 w 1290"/>
                <a:gd name="T49" fmla="*/ 2788 h 3076"/>
                <a:gd name="T50" fmla="*/ 957 w 1290"/>
                <a:gd name="T51" fmla="*/ 2939 h 3076"/>
                <a:gd name="T52" fmla="*/ 832 w 1290"/>
                <a:gd name="T53" fmla="*/ 3039 h 3076"/>
                <a:gd name="T54" fmla="*/ 742 w 1290"/>
                <a:gd name="T55" fmla="*/ 2288 h 3076"/>
                <a:gd name="T56" fmla="*/ 720 w 1290"/>
                <a:gd name="T57" fmla="*/ 2228 h 3076"/>
                <a:gd name="T58" fmla="*/ 666 w 1290"/>
                <a:gd name="T59" fmla="*/ 2195 h 3076"/>
                <a:gd name="T60" fmla="*/ 603 w 1290"/>
                <a:gd name="T61" fmla="*/ 2203 h 3076"/>
                <a:gd name="T62" fmla="*/ 559 w 1290"/>
                <a:gd name="T63" fmla="*/ 2246 h 3076"/>
                <a:gd name="T64" fmla="*/ 549 w 1290"/>
                <a:gd name="T65" fmla="*/ 3076 h 3076"/>
                <a:gd name="T66" fmla="*/ 415 w 1290"/>
                <a:gd name="T67" fmla="*/ 3012 h 3076"/>
                <a:gd name="T68" fmla="*/ 293 w 1290"/>
                <a:gd name="T69" fmla="*/ 2895 h 3076"/>
                <a:gd name="T70" fmla="*/ 189 w 1290"/>
                <a:gd name="T71" fmla="*/ 2727 h 3076"/>
                <a:gd name="T72" fmla="*/ 105 w 1290"/>
                <a:gd name="T73" fmla="*/ 2511 h 3076"/>
                <a:gd name="T74" fmla="*/ 43 w 1290"/>
                <a:gd name="T75" fmla="*/ 2250 h 3076"/>
                <a:gd name="T76" fmla="*/ 8 w 1290"/>
                <a:gd name="T77" fmla="*/ 1946 h 3076"/>
                <a:gd name="T78" fmla="*/ 2 w 1290"/>
                <a:gd name="T79" fmla="*/ 1607 h 3076"/>
                <a:gd name="T80" fmla="*/ 28 w 1290"/>
                <a:gd name="T81" fmla="*/ 1295 h 3076"/>
                <a:gd name="T82" fmla="*/ 80 w 1290"/>
                <a:gd name="T83" fmla="*/ 1019 h 3076"/>
                <a:gd name="T84" fmla="*/ 150 w 1290"/>
                <a:gd name="T85" fmla="*/ 780 h 3076"/>
                <a:gd name="T86" fmla="*/ 233 w 1290"/>
                <a:gd name="T87" fmla="*/ 573 h 3076"/>
                <a:gd name="T88" fmla="*/ 322 w 1290"/>
                <a:gd name="T89" fmla="*/ 401 h 3076"/>
                <a:gd name="T90" fmla="*/ 412 w 1290"/>
                <a:gd name="T91" fmla="*/ 261 h 3076"/>
                <a:gd name="T92" fmla="*/ 496 w 1290"/>
                <a:gd name="T93" fmla="*/ 153 h 3076"/>
                <a:gd name="T94" fmla="*/ 566 w 1290"/>
                <a:gd name="T95" fmla="*/ 74 h 3076"/>
                <a:gd name="T96" fmla="*/ 617 w 1290"/>
                <a:gd name="T97" fmla="*/ 24 h 3076"/>
                <a:gd name="T98" fmla="*/ 644 w 1290"/>
                <a:gd name="T99" fmla="*/ 1 h 30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290" h="3076">
                  <a:moveTo>
                    <a:pt x="647" y="295"/>
                  </a:moveTo>
                  <a:lnTo>
                    <a:pt x="616" y="332"/>
                  </a:lnTo>
                  <a:lnTo>
                    <a:pt x="584" y="375"/>
                  </a:lnTo>
                  <a:lnTo>
                    <a:pt x="551" y="424"/>
                  </a:lnTo>
                  <a:lnTo>
                    <a:pt x="517" y="477"/>
                  </a:lnTo>
                  <a:lnTo>
                    <a:pt x="483" y="536"/>
                  </a:lnTo>
                  <a:lnTo>
                    <a:pt x="450" y="601"/>
                  </a:lnTo>
                  <a:lnTo>
                    <a:pt x="416" y="671"/>
                  </a:lnTo>
                  <a:lnTo>
                    <a:pt x="383" y="746"/>
                  </a:lnTo>
                  <a:lnTo>
                    <a:pt x="353" y="828"/>
                  </a:lnTo>
                  <a:lnTo>
                    <a:pt x="323" y="915"/>
                  </a:lnTo>
                  <a:lnTo>
                    <a:pt x="396" y="927"/>
                  </a:lnTo>
                  <a:lnTo>
                    <a:pt x="475" y="936"/>
                  </a:lnTo>
                  <a:lnTo>
                    <a:pt x="555" y="941"/>
                  </a:lnTo>
                  <a:lnTo>
                    <a:pt x="637" y="943"/>
                  </a:lnTo>
                  <a:lnTo>
                    <a:pt x="707" y="942"/>
                  </a:lnTo>
                  <a:lnTo>
                    <a:pt x="776" y="938"/>
                  </a:lnTo>
                  <a:lnTo>
                    <a:pt x="843" y="932"/>
                  </a:lnTo>
                  <a:lnTo>
                    <a:pt x="906" y="924"/>
                  </a:lnTo>
                  <a:lnTo>
                    <a:pt x="968" y="912"/>
                  </a:lnTo>
                  <a:lnTo>
                    <a:pt x="939" y="825"/>
                  </a:lnTo>
                  <a:lnTo>
                    <a:pt x="908" y="744"/>
                  </a:lnTo>
                  <a:lnTo>
                    <a:pt x="876" y="669"/>
                  </a:lnTo>
                  <a:lnTo>
                    <a:pt x="843" y="598"/>
                  </a:lnTo>
                  <a:lnTo>
                    <a:pt x="808" y="534"/>
                  </a:lnTo>
                  <a:lnTo>
                    <a:pt x="775" y="476"/>
                  </a:lnTo>
                  <a:lnTo>
                    <a:pt x="741" y="422"/>
                  </a:lnTo>
                  <a:lnTo>
                    <a:pt x="708" y="374"/>
                  </a:lnTo>
                  <a:lnTo>
                    <a:pt x="676" y="332"/>
                  </a:lnTo>
                  <a:lnTo>
                    <a:pt x="647" y="295"/>
                  </a:lnTo>
                  <a:close/>
                  <a:moveTo>
                    <a:pt x="645" y="0"/>
                  </a:moveTo>
                  <a:lnTo>
                    <a:pt x="647" y="1"/>
                  </a:lnTo>
                  <a:lnTo>
                    <a:pt x="652" y="7"/>
                  </a:lnTo>
                  <a:lnTo>
                    <a:pt x="661" y="13"/>
                  </a:lnTo>
                  <a:lnTo>
                    <a:pt x="673" y="23"/>
                  </a:lnTo>
                  <a:lnTo>
                    <a:pt x="687" y="37"/>
                  </a:lnTo>
                  <a:lnTo>
                    <a:pt x="704" y="53"/>
                  </a:lnTo>
                  <a:lnTo>
                    <a:pt x="724" y="73"/>
                  </a:lnTo>
                  <a:lnTo>
                    <a:pt x="746" y="95"/>
                  </a:lnTo>
                  <a:lnTo>
                    <a:pt x="770" y="121"/>
                  </a:lnTo>
                  <a:lnTo>
                    <a:pt x="795" y="150"/>
                  </a:lnTo>
                  <a:lnTo>
                    <a:pt x="821" y="183"/>
                  </a:lnTo>
                  <a:lnTo>
                    <a:pt x="849" y="218"/>
                  </a:lnTo>
                  <a:lnTo>
                    <a:pt x="878" y="257"/>
                  </a:lnTo>
                  <a:lnTo>
                    <a:pt x="907" y="300"/>
                  </a:lnTo>
                  <a:lnTo>
                    <a:pt x="938" y="346"/>
                  </a:lnTo>
                  <a:lnTo>
                    <a:pt x="968" y="396"/>
                  </a:lnTo>
                  <a:lnTo>
                    <a:pt x="998" y="450"/>
                  </a:lnTo>
                  <a:lnTo>
                    <a:pt x="1027" y="507"/>
                  </a:lnTo>
                  <a:lnTo>
                    <a:pt x="1057" y="567"/>
                  </a:lnTo>
                  <a:lnTo>
                    <a:pt x="1086" y="632"/>
                  </a:lnTo>
                  <a:lnTo>
                    <a:pt x="1114" y="701"/>
                  </a:lnTo>
                  <a:lnTo>
                    <a:pt x="1140" y="773"/>
                  </a:lnTo>
                  <a:lnTo>
                    <a:pt x="1166" y="849"/>
                  </a:lnTo>
                  <a:lnTo>
                    <a:pt x="1189" y="929"/>
                  </a:lnTo>
                  <a:lnTo>
                    <a:pt x="1211" y="1014"/>
                  </a:lnTo>
                  <a:lnTo>
                    <a:pt x="1231" y="1102"/>
                  </a:lnTo>
                  <a:lnTo>
                    <a:pt x="1247" y="1194"/>
                  </a:lnTo>
                  <a:lnTo>
                    <a:pt x="1262" y="1291"/>
                  </a:lnTo>
                  <a:lnTo>
                    <a:pt x="1274" y="1391"/>
                  </a:lnTo>
                  <a:lnTo>
                    <a:pt x="1283" y="1497"/>
                  </a:lnTo>
                  <a:lnTo>
                    <a:pt x="1288" y="1606"/>
                  </a:lnTo>
                  <a:lnTo>
                    <a:pt x="1290" y="1720"/>
                  </a:lnTo>
                  <a:lnTo>
                    <a:pt x="1288" y="1835"/>
                  </a:lnTo>
                  <a:lnTo>
                    <a:pt x="1283" y="1946"/>
                  </a:lnTo>
                  <a:lnTo>
                    <a:pt x="1274" y="2051"/>
                  </a:lnTo>
                  <a:lnTo>
                    <a:pt x="1263" y="2153"/>
                  </a:lnTo>
                  <a:lnTo>
                    <a:pt x="1247" y="2250"/>
                  </a:lnTo>
                  <a:lnTo>
                    <a:pt x="1229" y="2342"/>
                  </a:lnTo>
                  <a:lnTo>
                    <a:pt x="1210" y="2430"/>
                  </a:lnTo>
                  <a:lnTo>
                    <a:pt x="1186" y="2511"/>
                  </a:lnTo>
                  <a:lnTo>
                    <a:pt x="1161" y="2588"/>
                  </a:lnTo>
                  <a:lnTo>
                    <a:pt x="1131" y="2661"/>
                  </a:lnTo>
                  <a:lnTo>
                    <a:pt x="1101" y="2727"/>
                  </a:lnTo>
                  <a:lnTo>
                    <a:pt x="1068" y="2788"/>
                  </a:lnTo>
                  <a:lnTo>
                    <a:pt x="1033" y="2844"/>
                  </a:lnTo>
                  <a:lnTo>
                    <a:pt x="997" y="2895"/>
                  </a:lnTo>
                  <a:lnTo>
                    <a:pt x="957" y="2939"/>
                  </a:lnTo>
                  <a:lnTo>
                    <a:pt x="918" y="2979"/>
                  </a:lnTo>
                  <a:lnTo>
                    <a:pt x="875" y="3012"/>
                  </a:lnTo>
                  <a:lnTo>
                    <a:pt x="832" y="3039"/>
                  </a:lnTo>
                  <a:lnTo>
                    <a:pt x="787" y="3061"/>
                  </a:lnTo>
                  <a:lnTo>
                    <a:pt x="742" y="3076"/>
                  </a:lnTo>
                  <a:lnTo>
                    <a:pt x="742" y="2288"/>
                  </a:lnTo>
                  <a:lnTo>
                    <a:pt x="738" y="2266"/>
                  </a:lnTo>
                  <a:lnTo>
                    <a:pt x="731" y="2246"/>
                  </a:lnTo>
                  <a:lnTo>
                    <a:pt x="720" y="2228"/>
                  </a:lnTo>
                  <a:lnTo>
                    <a:pt x="705" y="2213"/>
                  </a:lnTo>
                  <a:lnTo>
                    <a:pt x="687" y="2203"/>
                  </a:lnTo>
                  <a:lnTo>
                    <a:pt x="666" y="2195"/>
                  </a:lnTo>
                  <a:lnTo>
                    <a:pt x="645" y="2192"/>
                  </a:lnTo>
                  <a:lnTo>
                    <a:pt x="623" y="2195"/>
                  </a:lnTo>
                  <a:lnTo>
                    <a:pt x="603" y="2203"/>
                  </a:lnTo>
                  <a:lnTo>
                    <a:pt x="585" y="2213"/>
                  </a:lnTo>
                  <a:lnTo>
                    <a:pt x="571" y="2228"/>
                  </a:lnTo>
                  <a:lnTo>
                    <a:pt x="559" y="2246"/>
                  </a:lnTo>
                  <a:lnTo>
                    <a:pt x="552" y="2266"/>
                  </a:lnTo>
                  <a:lnTo>
                    <a:pt x="549" y="2288"/>
                  </a:lnTo>
                  <a:lnTo>
                    <a:pt x="549" y="3076"/>
                  </a:lnTo>
                  <a:lnTo>
                    <a:pt x="503" y="3061"/>
                  </a:lnTo>
                  <a:lnTo>
                    <a:pt x="458" y="3039"/>
                  </a:lnTo>
                  <a:lnTo>
                    <a:pt x="415" y="3012"/>
                  </a:lnTo>
                  <a:lnTo>
                    <a:pt x="372" y="2979"/>
                  </a:lnTo>
                  <a:lnTo>
                    <a:pt x="333" y="2939"/>
                  </a:lnTo>
                  <a:lnTo>
                    <a:pt x="293" y="2895"/>
                  </a:lnTo>
                  <a:lnTo>
                    <a:pt x="257" y="2844"/>
                  </a:lnTo>
                  <a:lnTo>
                    <a:pt x="222" y="2788"/>
                  </a:lnTo>
                  <a:lnTo>
                    <a:pt x="189" y="2727"/>
                  </a:lnTo>
                  <a:lnTo>
                    <a:pt x="159" y="2661"/>
                  </a:lnTo>
                  <a:lnTo>
                    <a:pt x="130" y="2588"/>
                  </a:lnTo>
                  <a:lnTo>
                    <a:pt x="105" y="2511"/>
                  </a:lnTo>
                  <a:lnTo>
                    <a:pt x="81" y="2430"/>
                  </a:lnTo>
                  <a:lnTo>
                    <a:pt x="61" y="2342"/>
                  </a:lnTo>
                  <a:lnTo>
                    <a:pt x="43" y="2250"/>
                  </a:lnTo>
                  <a:lnTo>
                    <a:pt x="27" y="2153"/>
                  </a:lnTo>
                  <a:lnTo>
                    <a:pt x="16" y="2051"/>
                  </a:lnTo>
                  <a:lnTo>
                    <a:pt x="8" y="1946"/>
                  </a:lnTo>
                  <a:lnTo>
                    <a:pt x="2" y="1835"/>
                  </a:lnTo>
                  <a:lnTo>
                    <a:pt x="0" y="1720"/>
                  </a:lnTo>
                  <a:lnTo>
                    <a:pt x="2" y="1607"/>
                  </a:lnTo>
                  <a:lnTo>
                    <a:pt x="8" y="1499"/>
                  </a:lnTo>
                  <a:lnTo>
                    <a:pt x="16" y="1394"/>
                  </a:lnTo>
                  <a:lnTo>
                    <a:pt x="28" y="1295"/>
                  </a:lnTo>
                  <a:lnTo>
                    <a:pt x="43" y="1198"/>
                  </a:lnTo>
                  <a:lnTo>
                    <a:pt x="60" y="1107"/>
                  </a:lnTo>
                  <a:lnTo>
                    <a:pt x="80" y="1019"/>
                  </a:lnTo>
                  <a:lnTo>
                    <a:pt x="101" y="935"/>
                  </a:lnTo>
                  <a:lnTo>
                    <a:pt x="124" y="855"/>
                  </a:lnTo>
                  <a:lnTo>
                    <a:pt x="150" y="780"/>
                  </a:lnTo>
                  <a:lnTo>
                    <a:pt x="176" y="707"/>
                  </a:lnTo>
                  <a:lnTo>
                    <a:pt x="205" y="639"/>
                  </a:lnTo>
                  <a:lnTo>
                    <a:pt x="233" y="573"/>
                  </a:lnTo>
                  <a:lnTo>
                    <a:pt x="263" y="513"/>
                  </a:lnTo>
                  <a:lnTo>
                    <a:pt x="292" y="455"/>
                  </a:lnTo>
                  <a:lnTo>
                    <a:pt x="322" y="401"/>
                  </a:lnTo>
                  <a:lnTo>
                    <a:pt x="353" y="352"/>
                  </a:lnTo>
                  <a:lnTo>
                    <a:pt x="383" y="305"/>
                  </a:lnTo>
                  <a:lnTo>
                    <a:pt x="412" y="261"/>
                  </a:lnTo>
                  <a:lnTo>
                    <a:pt x="441" y="222"/>
                  </a:lnTo>
                  <a:lnTo>
                    <a:pt x="468" y="186"/>
                  </a:lnTo>
                  <a:lnTo>
                    <a:pt x="496" y="153"/>
                  </a:lnTo>
                  <a:lnTo>
                    <a:pt x="521" y="124"/>
                  </a:lnTo>
                  <a:lnTo>
                    <a:pt x="545" y="97"/>
                  </a:lnTo>
                  <a:lnTo>
                    <a:pt x="566" y="74"/>
                  </a:lnTo>
                  <a:lnTo>
                    <a:pt x="585" y="54"/>
                  </a:lnTo>
                  <a:lnTo>
                    <a:pt x="603" y="38"/>
                  </a:lnTo>
                  <a:lnTo>
                    <a:pt x="617" y="24"/>
                  </a:lnTo>
                  <a:lnTo>
                    <a:pt x="629" y="14"/>
                  </a:lnTo>
                  <a:lnTo>
                    <a:pt x="637" y="7"/>
                  </a:lnTo>
                  <a:lnTo>
                    <a:pt x="644" y="1"/>
                  </a:lnTo>
                  <a:lnTo>
                    <a:pt x="64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3" name="Freeform 518">
              <a:extLst>
                <a:ext uri="{FF2B5EF4-FFF2-40B4-BE49-F238E27FC236}">
                  <a16:creationId xmlns:a16="http://schemas.microsoft.com/office/drawing/2014/main" id="{8C85A6E1-AE6C-42B3-9D5D-1A7A8E24774E}"/>
                </a:ext>
              </a:extLst>
            </p:cNvPr>
            <p:cNvSpPr>
              <a:spLocks/>
            </p:cNvSpPr>
            <p:nvPr/>
          </p:nvSpPr>
          <p:spPr bwMode="auto">
            <a:xfrm>
              <a:off x="5460" y="3689"/>
              <a:ext cx="63" cy="107"/>
            </a:xfrm>
            <a:custGeom>
              <a:avLst/>
              <a:gdLst>
                <a:gd name="T0" fmla="*/ 348 w 631"/>
                <a:gd name="T1" fmla="*/ 0 h 1072"/>
                <a:gd name="T2" fmla="*/ 426 w 631"/>
                <a:gd name="T3" fmla="*/ 0 h 1072"/>
                <a:gd name="T4" fmla="*/ 443 w 631"/>
                <a:gd name="T5" fmla="*/ 89 h 1072"/>
                <a:gd name="T6" fmla="*/ 463 w 631"/>
                <a:gd name="T7" fmla="*/ 175 h 1072"/>
                <a:gd name="T8" fmla="*/ 485 w 631"/>
                <a:gd name="T9" fmla="*/ 258 h 1072"/>
                <a:gd name="T10" fmla="*/ 509 w 631"/>
                <a:gd name="T11" fmla="*/ 335 h 1072"/>
                <a:gd name="T12" fmla="*/ 536 w 631"/>
                <a:gd name="T13" fmla="*/ 410 h 1072"/>
                <a:gd name="T14" fmla="*/ 565 w 631"/>
                <a:gd name="T15" fmla="*/ 480 h 1072"/>
                <a:gd name="T16" fmla="*/ 597 w 631"/>
                <a:gd name="T17" fmla="*/ 547 h 1072"/>
                <a:gd name="T18" fmla="*/ 631 w 631"/>
                <a:gd name="T19" fmla="*/ 608 h 1072"/>
                <a:gd name="T20" fmla="*/ 0 w 631"/>
                <a:gd name="T21" fmla="*/ 1072 h 1072"/>
                <a:gd name="T22" fmla="*/ 0 w 631"/>
                <a:gd name="T23" fmla="*/ 295 h 1072"/>
                <a:gd name="T24" fmla="*/ 3 w 631"/>
                <a:gd name="T25" fmla="*/ 255 h 1072"/>
                <a:gd name="T26" fmla="*/ 13 w 631"/>
                <a:gd name="T27" fmla="*/ 216 h 1072"/>
                <a:gd name="T28" fmla="*/ 27 w 631"/>
                <a:gd name="T29" fmla="*/ 180 h 1072"/>
                <a:gd name="T30" fmla="*/ 47 w 631"/>
                <a:gd name="T31" fmla="*/ 146 h 1072"/>
                <a:gd name="T32" fmla="*/ 72 w 631"/>
                <a:gd name="T33" fmla="*/ 115 h 1072"/>
                <a:gd name="T34" fmla="*/ 102 w 631"/>
                <a:gd name="T35" fmla="*/ 86 h 1072"/>
                <a:gd name="T36" fmla="*/ 136 w 631"/>
                <a:gd name="T37" fmla="*/ 61 h 1072"/>
                <a:gd name="T38" fmla="*/ 172 w 631"/>
                <a:gd name="T39" fmla="*/ 40 h 1072"/>
                <a:gd name="T40" fmla="*/ 213 w 631"/>
                <a:gd name="T41" fmla="*/ 22 h 1072"/>
                <a:gd name="T42" fmla="*/ 255 w 631"/>
                <a:gd name="T43" fmla="*/ 10 h 1072"/>
                <a:gd name="T44" fmla="*/ 301 w 631"/>
                <a:gd name="T45" fmla="*/ 2 h 1072"/>
                <a:gd name="T46" fmla="*/ 348 w 631"/>
                <a:gd name="T47" fmla="*/ 0 h 10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31" h="1072">
                  <a:moveTo>
                    <a:pt x="348" y="0"/>
                  </a:moveTo>
                  <a:lnTo>
                    <a:pt x="426" y="0"/>
                  </a:lnTo>
                  <a:lnTo>
                    <a:pt x="443" y="89"/>
                  </a:lnTo>
                  <a:lnTo>
                    <a:pt x="463" y="175"/>
                  </a:lnTo>
                  <a:lnTo>
                    <a:pt x="485" y="258"/>
                  </a:lnTo>
                  <a:lnTo>
                    <a:pt x="509" y="335"/>
                  </a:lnTo>
                  <a:lnTo>
                    <a:pt x="536" y="410"/>
                  </a:lnTo>
                  <a:lnTo>
                    <a:pt x="565" y="480"/>
                  </a:lnTo>
                  <a:lnTo>
                    <a:pt x="597" y="547"/>
                  </a:lnTo>
                  <a:lnTo>
                    <a:pt x="631" y="608"/>
                  </a:lnTo>
                  <a:lnTo>
                    <a:pt x="0" y="1072"/>
                  </a:lnTo>
                  <a:lnTo>
                    <a:pt x="0" y="295"/>
                  </a:lnTo>
                  <a:lnTo>
                    <a:pt x="3" y="255"/>
                  </a:lnTo>
                  <a:lnTo>
                    <a:pt x="13" y="216"/>
                  </a:lnTo>
                  <a:lnTo>
                    <a:pt x="27" y="180"/>
                  </a:lnTo>
                  <a:lnTo>
                    <a:pt x="47" y="146"/>
                  </a:lnTo>
                  <a:lnTo>
                    <a:pt x="72" y="115"/>
                  </a:lnTo>
                  <a:lnTo>
                    <a:pt x="102" y="86"/>
                  </a:lnTo>
                  <a:lnTo>
                    <a:pt x="136" y="61"/>
                  </a:lnTo>
                  <a:lnTo>
                    <a:pt x="172" y="40"/>
                  </a:lnTo>
                  <a:lnTo>
                    <a:pt x="213" y="22"/>
                  </a:lnTo>
                  <a:lnTo>
                    <a:pt x="255" y="10"/>
                  </a:lnTo>
                  <a:lnTo>
                    <a:pt x="301" y="2"/>
                  </a:lnTo>
                  <a:lnTo>
                    <a:pt x="34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  <p:sp>
          <p:nvSpPr>
            <p:cNvPr id="34" name="Freeform 519">
              <a:extLst>
                <a:ext uri="{FF2B5EF4-FFF2-40B4-BE49-F238E27FC236}">
                  <a16:creationId xmlns:a16="http://schemas.microsoft.com/office/drawing/2014/main" id="{97332BB6-D65D-4BD6-BA14-11C45813AE54}"/>
                </a:ext>
              </a:extLst>
            </p:cNvPr>
            <p:cNvSpPr>
              <a:spLocks/>
            </p:cNvSpPr>
            <p:nvPr/>
          </p:nvSpPr>
          <p:spPr bwMode="auto">
            <a:xfrm>
              <a:off x="5630" y="3689"/>
              <a:ext cx="63" cy="107"/>
            </a:xfrm>
            <a:custGeom>
              <a:avLst/>
              <a:gdLst>
                <a:gd name="T0" fmla="*/ 205 w 631"/>
                <a:gd name="T1" fmla="*/ 0 h 1072"/>
                <a:gd name="T2" fmla="*/ 283 w 631"/>
                <a:gd name="T3" fmla="*/ 0 h 1072"/>
                <a:gd name="T4" fmla="*/ 330 w 631"/>
                <a:gd name="T5" fmla="*/ 2 h 1072"/>
                <a:gd name="T6" fmla="*/ 376 w 631"/>
                <a:gd name="T7" fmla="*/ 10 h 1072"/>
                <a:gd name="T8" fmla="*/ 419 w 631"/>
                <a:gd name="T9" fmla="*/ 22 h 1072"/>
                <a:gd name="T10" fmla="*/ 459 w 631"/>
                <a:gd name="T11" fmla="*/ 40 h 1072"/>
                <a:gd name="T12" fmla="*/ 496 w 631"/>
                <a:gd name="T13" fmla="*/ 61 h 1072"/>
                <a:gd name="T14" fmla="*/ 529 w 631"/>
                <a:gd name="T15" fmla="*/ 86 h 1072"/>
                <a:gd name="T16" fmla="*/ 558 w 631"/>
                <a:gd name="T17" fmla="*/ 115 h 1072"/>
                <a:gd name="T18" fmla="*/ 583 w 631"/>
                <a:gd name="T19" fmla="*/ 146 h 1072"/>
                <a:gd name="T20" fmla="*/ 604 w 631"/>
                <a:gd name="T21" fmla="*/ 180 h 1072"/>
                <a:gd name="T22" fmla="*/ 619 w 631"/>
                <a:gd name="T23" fmla="*/ 216 h 1072"/>
                <a:gd name="T24" fmla="*/ 628 w 631"/>
                <a:gd name="T25" fmla="*/ 255 h 1072"/>
                <a:gd name="T26" fmla="*/ 631 w 631"/>
                <a:gd name="T27" fmla="*/ 295 h 1072"/>
                <a:gd name="T28" fmla="*/ 631 w 631"/>
                <a:gd name="T29" fmla="*/ 1072 h 1072"/>
                <a:gd name="T30" fmla="*/ 0 w 631"/>
                <a:gd name="T31" fmla="*/ 608 h 1072"/>
                <a:gd name="T32" fmla="*/ 34 w 631"/>
                <a:gd name="T33" fmla="*/ 547 h 1072"/>
                <a:gd name="T34" fmla="*/ 66 w 631"/>
                <a:gd name="T35" fmla="*/ 480 h 1072"/>
                <a:gd name="T36" fmla="*/ 95 w 631"/>
                <a:gd name="T37" fmla="*/ 410 h 1072"/>
                <a:gd name="T38" fmla="*/ 122 w 631"/>
                <a:gd name="T39" fmla="*/ 335 h 1072"/>
                <a:gd name="T40" fmla="*/ 146 w 631"/>
                <a:gd name="T41" fmla="*/ 258 h 1072"/>
                <a:gd name="T42" fmla="*/ 168 w 631"/>
                <a:gd name="T43" fmla="*/ 175 h 1072"/>
                <a:gd name="T44" fmla="*/ 188 w 631"/>
                <a:gd name="T45" fmla="*/ 89 h 1072"/>
                <a:gd name="T46" fmla="*/ 205 w 631"/>
                <a:gd name="T47" fmla="*/ 0 h 10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631" h="1072">
                  <a:moveTo>
                    <a:pt x="205" y="0"/>
                  </a:moveTo>
                  <a:lnTo>
                    <a:pt x="283" y="0"/>
                  </a:lnTo>
                  <a:lnTo>
                    <a:pt x="330" y="2"/>
                  </a:lnTo>
                  <a:lnTo>
                    <a:pt x="376" y="10"/>
                  </a:lnTo>
                  <a:lnTo>
                    <a:pt x="419" y="22"/>
                  </a:lnTo>
                  <a:lnTo>
                    <a:pt x="459" y="40"/>
                  </a:lnTo>
                  <a:lnTo>
                    <a:pt x="496" y="61"/>
                  </a:lnTo>
                  <a:lnTo>
                    <a:pt x="529" y="86"/>
                  </a:lnTo>
                  <a:lnTo>
                    <a:pt x="558" y="115"/>
                  </a:lnTo>
                  <a:lnTo>
                    <a:pt x="583" y="146"/>
                  </a:lnTo>
                  <a:lnTo>
                    <a:pt x="604" y="180"/>
                  </a:lnTo>
                  <a:lnTo>
                    <a:pt x="619" y="216"/>
                  </a:lnTo>
                  <a:lnTo>
                    <a:pt x="628" y="255"/>
                  </a:lnTo>
                  <a:lnTo>
                    <a:pt x="631" y="295"/>
                  </a:lnTo>
                  <a:lnTo>
                    <a:pt x="631" y="1072"/>
                  </a:lnTo>
                  <a:lnTo>
                    <a:pt x="0" y="608"/>
                  </a:lnTo>
                  <a:lnTo>
                    <a:pt x="34" y="547"/>
                  </a:lnTo>
                  <a:lnTo>
                    <a:pt x="66" y="480"/>
                  </a:lnTo>
                  <a:lnTo>
                    <a:pt x="95" y="410"/>
                  </a:lnTo>
                  <a:lnTo>
                    <a:pt x="122" y="335"/>
                  </a:lnTo>
                  <a:lnTo>
                    <a:pt x="146" y="258"/>
                  </a:lnTo>
                  <a:lnTo>
                    <a:pt x="168" y="175"/>
                  </a:lnTo>
                  <a:lnTo>
                    <a:pt x="188" y="89"/>
                  </a:lnTo>
                  <a:lnTo>
                    <a:pt x="20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latin typeface="Source Sans Pro" panose="020B0503030403020204" pitchFamily="34" charset="0"/>
              </a:endParaRPr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9ED4F591-9C58-4E4F-B3CB-73FD2B6EB673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054BCE33-23C4-4DBF-875E-30BBFD040A63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26E571DB-5421-48A0-A227-82C24F276A51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43">
            <a:extLst>
              <a:ext uri="{FF2B5EF4-FFF2-40B4-BE49-F238E27FC236}">
                <a16:creationId xmlns:a16="http://schemas.microsoft.com/office/drawing/2014/main" id="{F2F1C34B-AEB5-4EC8-B7E5-B089429D4AF1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45" name="TextBox 36">
            <a:extLst>
              <a:ext uri="{FF2B5EF4-FFF2-40B4-BE49-F238E27FC236}">
                <a16:creationId xmlns:a16="http://schemas.microsoft.com/office/drawing/2014/main" id="{C8965B26-51B5-4EEA-BF53-816FB1D104D3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0" name="Shape 5412">
            <a:extLst>
              <a:ext uri="{FF2B5EF4-FFF2-40B4-BE49-F238E27FC236}">
                <a16:creationId xmlns:a16="http://schemas.microsoft.com/office/drawing/2014/main" id="{FF17B80C-7BC3-42D8-A249-5D145C7E6352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72F28732-0CD8-4792-9D5C-23FB371F07B5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2" name="Shape 5412">
            <a:extLst>
              <a:ext uri="{FF2B5EF4-FFF2-40B4-BE49-F238E27FC236}">
                <a16:creationId xmlns:a16="http://schemas.microsoft.com/office/drawing/2014/main" id="{429B3983-D5DF-41C9-A5D1-318BEAB0F95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107ABA05-EBBE-4182-AA82-6B7B8F6BBAFA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4" name="Shape 5412">
            <a:extLst>
              <a:ext uri="{FF2B5EF4-FFF2-40B4-BE49-F238E27FC236}">
                <a16:creationId xmlns:a16="http://schemas.microsoft.com/office/drawing/2014/main" id="{42AEFAD0-D195-4ABB-A535-4B39EAAF1E31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0844E6F0-0C26-469E-8CD4-8D4F523DD533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F2659068-A562-4B83-9A8E-6CDE71346A69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A3F60891-E959-4E0A-8195-7A5CA80CE64E}"/>
              </a:ext>
            </a:extLst>
          </p:cNvPr>
          <p:cNvSpPr txBox="1"/>
          <p:nvPr/>
        </p:nvSpPr>
        <p:spPr>
          <a:xfrm>
            <a:off x="3506458" y="1085793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id-ID" sz="4000" spc="300" dirty="0">
                <a:latin typeface="Bebas Neue" panose="020B0606020202050201" pitchFamily="34" charset="0"/>
              </a:rPr>
              <a:t>DECROAN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0C6B1337-816A-46D1-91EB-1D1229E16B4E}"/>
              </a:ext>
            </a:extLst>
          </p:cNvPr>
          <p:cNvSpPr txBox="1"/>
          <p:nvPr/>
        </p:nvSpPr>
        <p:spPr>
          <a:xfrm>
            <a:off x="6343965" y="1024238"/>
            <a:ext cx="296520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GRAPHICS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9DFB1E05-E7E0-4067-8109-5BDA13BE4B95}"/>
              </a:ext>
            </a:extLst>
          </p:cNvPr>
          <p:cNvCxnSpPr>
            <a:cxnSpLocks/>
          </p:cNvCxnSpPr>
          <p:nvPr/>
        </p:nvCxnSpPr>
        <p:spPr>
          <a:xfrm>
            <a:off x="5926765" y="1439736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20334630"/>
      </p:ext>
    </p:extLst>
  </p:cSld>
  <p:clrMapOvr>
    <a:masterClrMapping/>
  </p:clrMapOvr>
  <p:transition spd="slow">
    <p:wip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52175C8-BCE8-44C5-99F0-CA53FE24D73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51EDE64F-7A51-4F9E-A046-3E7175BF865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B38CEC82-45D3-4C2C-B47A-8C5DA33B92E3}"/>
              </a:ext>
            </a:extLst>
          </p:cNvPr>
          <p:cNvGrpSpPr/>
          <p:nvPr/>
        </p:nvGrpSpPr>
        <p:grpSpPr>
          <a:xfrm rot="16200000">
            <a:off x="42115" y="3760209"/>
            <a:ext cx="3042557" cy="950686"/>
            <a:chOff x="5767460" y="4866878"/>
            <a:chExt cx="3042557" cy="950686"/>
          </a:xfrm>
        </p:grpSpPr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9950246D-49C5-4D24-8201-7F93A55DFDE3}"/>
                </a:ext>
              </a:extLst>
            </p:cNvPr>
            <p:cNvSpPr/>
            <p:nvPr/>
          </p:nvSpPr>
          <p:spPr>
            <a:xfrm rot="16200000">
              <a:off x="6813396" y="3820942"/>
              <a:ext cx="950686" cy="3042557"/>
            </a:xfrm>
            <a:prstGeom prst="rect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CA818EAC-AA2E-4783-A888-50982B273801}"/>
                </a:ext>
              </a:extLst>
            </p:cNvPr>
            <p:cNvSpPr txBox="1"/>
            <p:nvPr/>
          </p:nvSpPr>
          <p:spPr>
            <a:xfrm flipH="1">
              <a:off x="6169608" y="5203722"/>
              <a:ext cx="1604780" cy="276999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pc="300" dirty="0">
                  <a:solidFill>
                    <a:schemeClr val="accent4"/>
                  </a:solidFill>
                  <a:latin typeface="Bebas Neue" panose="020B0606020202050201" pitchFamily="34" charset="0"/>
                  <a:ea typeface="Source Sans Pro" panose="020B0503030403020204" pitchFamily="34" charset="0"/>
                </a:rPr>
                <a:t>M</a:t>
              </a:r>
              <a:r>
                <a:rPr lang="id-ID" spc="300" dirty="0">
                  <a:solidFill>
                    <a:schemeClr val="accent4"/>
                  </a:solidFill>
                  <a:latin typeface="Bebas Neue" panose="020B0606020202050201" pitchFamily="34" charset="0"/>
                  <a:ea typeface="Source Sans Pro" panose="020B0503030403020204" pitchFamily="34" charset="0"/>
                </a:rPr>
                <a:t>NML product</a:t>
              </a:r>
              <a:endPara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endParaRPr>
            </a:p>
          </p:txBody>
        </p:sp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73654B34-C6FB-4038-8DA5-96A5620813ED}"/>
                </a:ext>
              </a:extLst>
            </p:cNvPr>
            <p:cNvSpPr/>
            <p:nvPr/>
          </p:nvSpPr>
          <p:spPr>
            <a:xfrm>
              <a:off x="7818228" y="5260156"/>
              <a:ext cx="133350" cy="13335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C8D306F3-B600-48D0-B05F-1E4913602466}"/>
                </a:ext>
              </a:extLst>
            </p:cNvPr>
            <p:cNvSpPr/>
            <p:nvPr/>
          </p:nvSpPr>
          <p:spPr>
            <a:xfrm>
              <a:off x="8046374" y="5260156"/>
              <a:ext cx="133350" cy="13335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15A24152-D6CC-4329-8BA0-ABBD636F8249}"/>
                </a:ext>
              </a:extLst>
            </p:cNvPr>
            <p:cNvSpPr/>
            <p:nvPr/>
          </p:nvSpPr>
          <p:spPr>
            <a:xfrm>
              <a:off x="8274521" y="5260156"/>
              <a:ext cx="133350" cy="13335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6210564" y="1546392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7061694" y="2159750"/>
            <a:ext cx="258563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products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8534834" y="1900335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6300210" y="2366397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7149788" y="3344566"/>
            <a:ext cx="3696809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5715784" y="3722224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5683850" y="3913632"/>
            <a:ext cx="853084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6E00A332-3F4E-4584-BF6D-33FFB72643C7}"/>
              </a:ext>
            </a:extLst>
          </p:cNvPr>
          <p:cNvSpPr/>
          <p:nvPr/>
        </p:nvSpPr>
        <p:spPr>
          <a:xfrm>
            <a:off x="7149788" y="4544047"/>
            <a:ext cx="3696809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9" name="TextBox 36">
            <a:extLst>
              <a:ext uri="{FF2B5EF4-FFF2-40B4-BE49-F238E27FC236}">
                <a16:creationId xmlns:a16="http://schemas.microsoft.com/office/drawing/2014/main" id="{6ABE9969-F544-44F3-9F8C-59955AAD26D1}"/>
              </a:ext>
            </a:extLst>
          </p:cNvPr>
          <p:cNvSpPr txBox="1"/>
          <p:nvPr/>
        </p:nvSpPr>
        <p:spPr>
          <a:xfrm rot="16200000">
            <a:off x="8769804" y="1090734"/>
            <a:ext cx="28898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dirty="0">
                <a:solidFill>
                  <a:schemeClr val="bg1">
                    <a:lumMod val="9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MINIMALIST</a:t>
            </a:r>
            <a:endParaRPr lang="en-US" altLang="zh-CN" sz="2800" b="1" dirty="0">
              <a:solidFill>
                <a:schemeClr val="bg1">
                  <a:lumMod val="9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9755710"/>
      </p:ext>
    </p:extLst>
  </p:cSld>
  <p:clrMapOvr>
    <a:masterClrMapping/>
  </p:clrMapOvr>
  <p:transition spd="slow">
    <p:wipe/>
  </p:transition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39">
            <a:extLst>
              <a:ext uri="{FF2B5EF4-FFF2-40B4-BE49-F238E27FC236}">
                <a16:creationId xmlns:a16="http://schemas.microsoft.com/office/drawing/2014/main" id="{0E7E990B-3C7C-4042-9E54-2BAC239AA78B}"/>
              </a:ext>
            </a:extLst>
          </p:cNvPr>
          <p:cNvSpPr/>
          <p:nvPr/>
        </p:nvSpPr>
        <p:spPr>
          <a:xfrm>
            <a:off x="-33843" y="6329"/>
            <a:ext cx="6224545" cy="6851671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EC92D69D-1F6C-4794-A751-181F5337FFA0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42EDAE9-FED4-46EC-8D6B-24C139130096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356A439-3244-4900-84B5-1734CC022179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1DC2372B-5A22-4D41-88C9-F673C9265A0F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>
            <a:extLst>
              <a:ext uri="{FF2B5EF4-FFF2-40B4-BE49-F238E27FC236}">
                <a16:creationId xmlns:a16="http://schemas.microsoft.com/office/drawing/2014/main" id="{A15EE088-F40E-4562-93EB-A668347893C9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8" name="TextBox 36">
            <a:extLst>
              <a:ext uri="{FF2B5EF4-FFF2-40B4-BE49-F238E27FC236}">
                <a16:creationId xmlns:a16="http://schemas.microsoft.com/office/drawing/2014/main" id="{87CD7775-8C1C-496A-9B41-60FB5565A31A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9" name="Shape 5412">
            <a:extLst>
              <a:ext uri="{FF2B5EF4-FFF2-40B4-BE49-F238E27FC236}">
                <a16:creationId xmlns:a16="http://schemas.microsoft.com/office/drawing/2014/main" id="{0EB33016-CF84-4611-8FEC-83C3A5231851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tx2">
              <a:lumMod val="60000"/>
              <a:lumOff val="40000"/>
              <a:alpha val="32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2B7E617-DC2B-4E94-AB9D-1CD5285F827D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1" name="Shape 5412">
            <a:extLst>
              <a:ext uri="{FF2B5EF4-FFF2-40B4-BE49-F238E27FC236}">
                <a16:creationId xmlns:a16="http://schemas.microsoft.com/office/drawing/2014/main" id="{85C4A80F-E7BE-4861-BDCD-560187AE11AD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tx2">
              <a:lumMod val="60000"/>
              <a:lumOff val="40000"/>
              <a:alpha val="32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1D892B7-A679-402A-BE15-25872F5C9CF8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3" name="Shape 5412">
            <a:extLst>
              <a:ext uri="{FF2B5EF4-FFF2-40B4-BE49-F238E27FC236}">
                <a16:creationId xmlns:a16="http://schemas.microsoft.com/office/drawing/2014/main" id="{8645243A-1367-492A-872E-C783DB0123F7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779605B2-8D1E-41AA-B08D-C5979C053B50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1D81C663-AFCC-4280-AB58-9FDE327BA4FA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8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8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F393A653-6E43-47EB-B1E2-83D298082692}"/>
              </a:ext>
            </a:extLst>
          </p:cNvPr>
          <p:cNvGrpSpPr/>
          <p:nvPr/>
        </p:nvGrpSpPr>
        <p:grpSpPr>
          <a:xfrm>
            <a:off x="7797262" y="5087370"/>
            <a:ext cx="3042557" cy="950686"/>
            <a:chOff x="5767460" y="4866878"/>
            <a:chExt cx="3042557" cy="950686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2B5FFB5D-4E7F-45ED-B139-D829D93F2054}"/>
                </a:ext>
              </a:extLst>
            </p:cNvPr>
            <p:cNvSpPr/>
            <p:nvPr/>
          </p:nvSpPr>
          <p:spPr>
            <a:xfrm rot="16200000">
              <a:off x="6813396" y="3820942"/>
              <a:ext cx="950686" cy="3042557"/>
            </a:xfrm>
            <a:prstGeom prst="rect">
              <a:avLst/>
            </a:prstGeom>
            <a:solidFill>
              <a:schemeClr val="tx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35E6055C-8B30-4C70-AB95-4C783E4BAE8A}"/>
                </a:ext>
              </a:extLst>
            </p:cNvPr>
            <p:cNvSpPr txBox="1"/>
            <p:nvPr/>
          </p:nvSpPr>
          <p:spPr>
            <a:xfrm flipH="1">
              <a:off x="6169607" y="5203721"/>
              <a:ext cx="1604780" cy="276999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pc="300" dirty="0">
                  <a:solidFill>
                    <a:schemeClr val="accent4"/>
                  </a:solidFill>
                  <a:latin typeface="Bebas Neue" panose="020B0606020202050201" pitchFamily="34" charset="0"/>
                  <a:ea typeface="Source Sans Pro" panose="020B0503030403020204" pitchFamily="34" charset="0"/>
                </a:rPr>
                <a:t>M</a:t>
              </a:r>
              <a:r>
                <a:rPr lang="id-ID" spc="300" dirty="0">
                  <a:solidFill>
                    <a:schemeClr val="accent4"/>
                  </a:solidFill>
                  <a:latin typeface="Bebas Neue" panose="020B0606020202050201" pitchFamily="34" charset="0"/>
                  <a:ea typeface="Source Sans Pro" panose="020B0503030403020204" pitchFamily="34" charset="0"/>
                </a:rPr>
                <a:t>NML DESIGNS</a:t>
              </a:r>
              <a:endPara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endParaRPr>
            </a:p>
          </p:txBody>
        </p: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DA374CEF-1334-4209-A6F1-1B8DD70AE386}"/>
                </a:ext>
              </a:extLst>
            </p:cNvPr>
            <p:cNvSpPr/>
            <p:nvPr/>
          </p:nvSpPr>
          <p:spPr>
            <a:xfrm>
              <a:off x="7818228" y="5260156"/>
              <a:ext cx="133350" cy="13335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22" name="Oval 21">
              <a:extLst>
                <a:ext uri="{FF2B5EF4-FFF2-40B4-BE49-F238E27FC236}">
                  <a16:creationId xmlns:a16="http://schemas.microsoft.com/office/drawing/2014/main" id="{00FAF0CD-69FD-41CF-BDBD-0D3E66E9188A}"/>
                </a:ext>
              </a:extLst>
            </p:cNvPr>
            <p:cNvSpPr/>
            <p:nvPr/>
          </p:nvSpPr>
          <p:spPr>
            <a:xfrm>
              <a:off x="8046374" y="5260156"/>
              <a:ext cx="133350" cy="13335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24" name="Oval 23">
              <a:extLst>
                <a:ext uri="{FF2B5EF4-FFF2-40B4-BE49-F238E27FC236}">
                  <a16:creationId xmlns:a16="http://schemas.microsoft.com/office/drawing/2014/main" id="{9CE3BE69-94DD-49B2-80E9-BC36FEF51D17}"/>
                </a:ext>
              </a:extLst>
            </p:cNvPr>
            <p:cNvSpPr/>
            <p:nvPr/>
          </p:nvSpPr>
          <p:spPr>
            <a:xfrm>
              <a:off x="8274521" y="5260156"/>
              <a:ext cx="133350" cy="133350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</p:grpSp>
      <p:sp>
        <p:nvSpPr>
          <p:cNvPr id="27" name="Rectangle 26">
            <a:extLst>
              <a:ext uri="{FF2B5EF4-FFF2-40B4-BE49-F238E27FC236}">
                <a16:creationId xmlns:a16="http://schemas.microsoft.com/office/drawing/2014/main" id="{53AF046F-C754-49EE-A11D-342069F36730}"/>
              </a:ext>
            </a:extLst>
          </p:cNvPr>
          <p:cNvSpPr/>
          <p:nvPr/>
        </p:nvSpPr>
        <p:spPr>
          <a:xfrm>
            <a:off x="1352179" y="1092061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24AF8B3D-79D1-438C-AF2B-28F294CCA9F1}"/>
              </a:ext>
            </a:extLst>
          </p:cNvPr>
          <p:cNvSpPr txBox="1"/>
          <p:nvPr/>
        </p:nvSpPr>
        <p:spPr>
          <a:xfrm flipH="1">
            <a:off x="944397" y="1283469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02BFB7C-10B8-4FE9-8B05-601EB24BE06D}"/>
              </a:ext>
            </a:extLst>
          </p:cNvPr>
          <p:cNvSpPr txBox="1"/>
          <p:nvPr/>
        </p:nvSpPr>
        <p:spPr>
          <a:xfrm>
            <a:off x="4377447" y="2753945"/>
            <a:ext cx="305553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bg1"/>
                </a:solidFill>
                <a:latin typeface="Bebas Neue" panose="020B0606020202050201" pitchFamily="34" charset="0"/>
              </a:rPr>
              <a:t>THE END OF</a:t>
            </a:r>
            <a:endParaRPr lang="en-US" sz="4800" spc="300" dirty="0">
              <a:solidFill>
                <a:schemeClr val="bg1"/>
              </a:solidFill>
              <a:latin typeface="Bebas Neue" panose="020B0606020202050201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A4AF52EC-27C6-4BDC-8CED-B12176C15897}"/>
              </a:ext>
            </a:extLst>
          </p:cNvPr>
          <p:cNvSpPr txBox="1"/>
          <p:nvPr/>
        </p:nvSpPr>
        <p:spPr>
          <a:xfrm>
            <a:off x="5228578" y="3300010"/>
            <a:ext cx="290449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60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SECTION</a:t>
            </a:r>
            <a:endParaRPr lang="en-US" sz="60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3CC9D514-A7AF-48D3-8698-3A6006BD1D52}"/>
              </a:ext>
            </a:extLst>
          </p:cNvPr>
          <p:cNvCxnSpPr>
            <a:cxnSpLocks/>
          </p:cNvCxnSpPr>
          <p:nvPr/>
        </p:nvCxnSpPr>
        <p:spPr>
          <a:xfrm>
            <a:off x="7002597" y="3158555"/>
            <a:ext cx="430389" cy="0"/>
          </a:xfrm>
          <a:prstGeom prst="line">
            <a:avLst/>
          </a:prstGeom>
          <a:ln w="571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extLst>
              <a:ext uri="{FF2B5EF4-FFF2-40B4-BE49-F238E27FC236}">
                <a16:creationId xmlns:a16="http://schemas.microsoft.com/office/drawing/2014/main" id="{F41A47E0-1FAC-4D1A-9689-8F88A767495B}"/>
              </a:ext>
            </a:extLst>
          </p:cNvPr>
          <p:cNvSpPr txBox="1"/>
          <p:nvPr/>
        </p:nvSpPr>
        <p:spPr>
          <a:xfrm flipH="1">
            <a:off x="4486700" y="3647994"/>
            <a:ext cx="784960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0" name="Freeform: Shape 49">
            <a:extLst>
              <a:ext uri="{FF2B5EF4-FFF2-40B4-BE49-F238E27FC236}">
                <a16:creationId xmlns:a16="http://schemas.microsoft.com/office/drawing/2014/main" id="{938965EC-1D2C-4859-99A3-9F5C782746D5}"/>
              </a:ext>
            </a:extLst>
          </p:cNvPr>
          <p:cNvSpPr/>
          <p:nvPr/>
        </p:nvSpPr>
        <p:spPr>
          <a:xfrm>
            <a:off x="4034403" y="2441758"/>
            <a:ext cx="4123194" cy="1974481"/>
          </a:xfrm>
          <a:custGeom>
            <a:avLst/>
            <a:gdLst>
              <a:gd name="connsiteX0" fmla="*/ 0 w 4123194"/>
              <a:gd name="connsiteY0" fmla="*/ 0 h 1974481"/>
              <a:gd name="connsiteX1" fmla="*/ 4123194 w 4123194"/>
              <a:gd name="connsiteY1" fmla="*/ 0 h 1974481"/>
              <a:gd name="connsiteX2" fmla="*/ 4123194 w 4123194"/>
              <a:gd name="connsiteY2" fmla="*/ 1974481 h 1974481"/>
              <a:gd name="connsiteX3" fmla="*/ 3463200 w 4123194"/>
              <a:gd name="connsiteY3" fmla="*/ 1974481 h 1974481"/>
              <a:gd name="connsiteX4" fmla="*/ 3463200 w 4123194"/>
              <a:gd name="connsiteY4" fmla="*/ 1910547 h 1974481"/>
              <a:gd name="connsiteX5" fmla="*/ 4059260 w 4123194"/>
              <a:gd name="connsiteY5" fmla="*/ 1910547 h 1974481"/>
              <a:gd name="connsiteX6" fmla="*/ 4059260 w 4123194"/>
              <a:gd name="connsiteY6" fmla="*/ 63934 h 1974481"/>
              <a:gd name="connsiteX7" fmla="*/ 63934 w 4123194"/>
              <a:gd name="connsiteY7" fmla="*/ 63934 h 1974481"/>
              <a:gd name="connsiteX8" fmla="*/ 63934 w 4123194"/>
              <a:gd name="connsiteY8" fmla="*/ 1910547 h 1974481"/>
              <a:gd name="connsiteX9" fmla="*/ 659995 w 4123194"/>
              <a:gd name="connsiteY9" fmla="*/ 1910547 h 1974481"/>
              <a:gd name="connsiteX10" fmla="*/ 659995 w 4123194"/>
              <a:gd name="connsiteY10" fmla="*/ 1974481 h 1974481"/>
              <a:gd name="connsiteX11" fmla="*/ 0 w 4123194"/>
              <a:gd name="connsiteY11" fmla="*/ 1974481 h 1974481"/>
              <a:gd name="connsiteX12" fmla="*/ 0 w 4123194"/>
              <a:gd name="connsiteY12" fmla="*/ 0 h 19744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4123194" h="1974481">
                <a:moveTo>
                  <a:pt x="0" y="0"/>
                </a:moveTo>
                <a:lnTo>
                  <a:pt x="4123194" y="0"/>
                </a:lnTo>
                <a:lnTo>
                  <a:pt x="4123194" y="1974481"/>
                </a:lnTo>
                <a:lnTo>
                  <a:pt x="3463200" y="1974481"/>
                </a:lnTo>
                <a:lnTo>
                  <a:pt x="3463200" y="1910547"/>
                </a:lnTo>
                <a:lnTo>
                  <a:pt x="4059260" y="1910547"/>
                </a:lnTo>
                <a:lnTo>
                  <a:pt x="4059260" y="63934"/>
                </a:lnTo>
                <a:lnTo>
                  <a:pt x="63934" y="63934"/>
                </a:lnTo>
                <a:lnTo>
                  <a:pt x="63934" y="1910547"/>
                </a:lnTo>
                <a:lnTo>
                  <a:pt x="659995" y="1910547"/>
                </a:lnTo>
                <a:lnTo>
                  <a:pt x="659995" y="1974481"/>
                </a:lnTo>
                <a:lnTo>
                  <a:pt x="0" y="1974481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8545132"/>
      </p:ext>
    </p:extLst>
  </p:cSld>
  <p:clrMapOvr>
    <a:masterClrMapping/>
  </p:clrMapOvr>
  <p:transition spd="slow">
    <p:wip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F9B77D14-32FB-4F2D-B1A5-37F656EECE6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3B08853-8AAE-4F1D-B3F4-E16E9A774A5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2216860" y="3849616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10735806" y="833366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1573071" y="5232395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DESIGNS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3221692" y="528883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3449838" y="528883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3677985" y="528883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10328024" y="1024774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857403" y="1156154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1708534" y="1769512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corners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181673" y="1510097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947049" y="1976159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4641509" y="4712348"/>
            <a:ext cx="3490437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D00A0A5B-5A59-4800-9E72-0BB7ED609DC1}"/>
              </a:ext>
            </a:extLst>
          </p:cNvPr>
          <p:cNvSpPr txBox="1"/>
          <p:nvPr/>
        </p:nvSpPr>
        <p:spPr>
          <a:xfrm>
            <a:off x="4641508" y="3510779"/>
            <a:ext cx="2940391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b="0" i="0" dirty="0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But I must explain to you how all this </a:t>
            </a:r>
            <a:r>
              <a:rPr lang="en-US" sz="1050" b="0" i="0" dirty="0" err="1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mistaidea</a:t>
            </a:r>
            <a:endParaRPr lang="en-US" sz="1050" dirty="0">
              <a:solidFill>
                <a:schemeClr val="bg1">
                  <a:lumMod val="50000"/>
                  <a:alpha val="58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2D19864-65A7-4527-B543-074BD95A9838}"/>
              </a:ext>
            </a:extLst>
          </p:cNvPr>
          <p:cNvSpPr txBox="1"/>
          <p:nvPr/>
        </p:nvSpPr>
        <p:spPr>
          <a:xfrm>
            <a:off x="4641509" y="3227530"/>
            <a:ext cx="16573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Simples Look</a:t>
            </a:r>
            <a:endParaRPr lang="en-US" sz="1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C6EB6EA9-1CD3-4E36-A237-BDD9036C5E24}"/>
              </a:ext>
            </a:extLst>
          </p:cNvPr>
          <p:cNvSpPr txBox="1"/>
          <p:nvPr/>
        </p:nvSpPr>
        <p:spPr>
          <a:xfrm>
            <a:off x="4641508" y="4207232"/>
            <a:ext cx="2940391" cy="2539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b="0" i="0" dirty="0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But I must explain to you how all this </a:t>
            </a:r>
            <a:r>
              <a:rPr lang="en-US" sz="1050" b="0" i="0" dirty="0" err="1">
                <a:solidFill>
                  <a:schemeClr val="bg1">
                    <a:lumMod val="50000"/>
                    <a:alpha val="58000"/>
                  </a:schemeClr>
                </a:solidFill>
                <a:effectLst/>
                <a:latin typeface="Source Sans Pro" panose="020B0503030403020204" pitchFamily="34" charset="0"/>
                <a:ea typeface="Source Sans Pro" panose="020B0503030403020204" pitchFamily="34" charset="0"/>
              </a:rPr>
              <a:t>mistaidea</a:t>
            </a:r>
            <a:endParaRPr lang="en-US" sz="1050" dirty="0">
              <a:solidFill>
                <a:schemeClr val="bg1">
                  <a:lumMod val="50000"/>
                  <a:alpha val="58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310F73AA-0DF0-4899-A57C-BCAB0A7F4854}"/>
              </a:ext>
            </a:extLst>
          </p:cNvPr>
          <p:cNvSpPr txBox="1"/>
          <p:nvPr/>
        </p:nvSpPr>
        <p:spPr>
          <a:xfrm>
            <a:off x="4641509" y="3923983"/>
            <a:ext cx="16573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tx2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More Cleany</a:t>
            </a:r>
            <a:endParaRPr lang="en-US" sz="1400" b="1" dirty="0">
              <a:solidFill>
                <a:schemeClr val="tx2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44B87CE8-C82C-4B8E-9D86-A7C1E12D334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1717107927"/>
      </p:ext>
    </p:extLst>
  </p:cSld>
  <p:clrMapOvr>
    <a:masterClrMapping/>
  </p:clrMapOvr>
  <p:transition spd="slow">
    <p:wip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F92C788-3B4D-4680-BF3E-DB1269D2862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6723ADB6-57DC-4F88-ADDB-8DADB82B41E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8325670" y="4282020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7601663" y="5664799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cleanies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9358638" y="5721234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9586784" y="5721234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9814931" y="5721234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1406369" y="4330298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2257500" y="4943656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spesific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730639" y="4684241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1496015" y="5150303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5779972" y="1476592"/>
            <a:ext cx="4140172" cy="55156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4626598" y="3312720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4594664" y="3504128"/>
            <a:ext cx="853084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6E00A332-3F4E-4584-BF6D-33FFB72643C7}"/>
              </a:ext>
            </a:extLst>
          </p:cNvPr>
          <p:cNvSpPr/>
          <p:nvPr/>
        </p:nvSpPr>
        <p:spPr>
          <a:xfrm>
            <a:off x="5779972" y="2611413"/>
            <a:ext cx="4140172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9" name="TextBox 36">
            <a:extLst>
              <a:ext uri="{FF2B5EF4-FFF2-40B4-BE49-F238E27FC236}">
                <a16:creationId xmlns:a16="http://schemas.microsoft.com/office/drawing/2014/main" id="{6ABE9969-F544-44F3-9F8C-59955AAD26D1}"/>
              </a:ext>
            </a:extLst>
          </p:cNvPr>
          <p:cNvSpPr txBox="1"/>
          <p:nvPr/>
        </p:nvSpPr>
        <p:spPr>
          <a:xfrm rot="16200000">
            <a:off x="-942462" y="1376311"/>
            <a:ext cx="28898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dirty="0">
                <a:solidFill>
                  <a:schemeClr val="bg1">
                    <a:lumMod val="9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MINIMALIST</a:t>
            </a:r>
            <a:endParaRPr lang="en-US" altLang="zh-CN" sz="2800" b="1" dirty="0">
              <a:solidFill>
                <a:schemeClr val="bg1">
                  <a:lumMod val="9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8BDAAD6-DC21-4474-9308-0DB9C3BBD1AB}"/>
              </a:ext>
            </a:extLst>
          </p:cNvPr>
          <p:cNvSpPr txBox="1"/>
          <p:nvPr/>
        </p:nvSpPr>
        <p:spPr>
          <a:xfrm>
            <a:off x="5779971" y="1166595"/>
            <a:ext cx="229488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01. Minimal Sofa’s Design</a:t>
            </a:r>
            <a:endParaRPr lang="en-US" sz="1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CD09DEB-53EE-474A-94AB-E02A83815DD3}"/>
              </a:ext>
            </a:extLst>
          </p:cNvPr>
          <p:cNvSpPr txBox="1"/>
          <p:nvPr/>
        </p:nvSpPr>
        <p:spPr>
          <a:xfrm>
            <a:off x="5779972" y="2323277"/>
            <a:ext cx="251996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02. Fresh Minimal Design </a:t>
            </a:r>
            <a:endParaRPr lang="en-US" sz="1400" b="1" dirty="0">
              <a:solidFill>
                <a:schemeClr val="tx1">
                  <a:lumMod val="85000"/>
                  <a:lumOff val="1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22575605"/>
      </p:ext>
    </p:extLst>
  </p:cSld>
  <p:clrMapOvr>
    <a:masterClrMapping/>
  </p:clrMapOvr>
  <p:transition spd="slow">
    <p:wip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C7BFD8E-6FA7-4A74-9E30-7789B7AFC26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6802275" y="2540122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10550825" y="1250950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6158486" y="3922901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furnish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7807107" y="3979336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8035253" y="3979336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8263400" y="3979336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10143043" y="1459687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857402" y="1447497"/>
            <a:ext cx="266565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The newest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1932928" y="2060855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DESIGNS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352364" y="1801440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947049" y="2267502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857403" y="3020048"/>
            <a:ext cx="4047805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more reforestation 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45307933-FEBD-4276-B18C-21DC1AC1D6B0}"/>
              </a:ext>
            </a:extLst>
          </p:cNvPr>
          <p:cNvSpPr/>
          <p:nvPr/>
        </p:nvSpPr>
        <p:spPr>
          <a:xfrm>
            <a:off x="857402" y="4061401"/>
            <a:ext cx="3696809" cy="462819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id-ID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Description </a:t>
            </a:r>
            <a:endParaRPr lang="en-US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E408A248-6BD1-4734-AE4C-2B2714508985}"/>
              </a:ext>
            </a:extLst>
          </p:cNvPr>
          <p:cNvCxnSpPr/>
          <p:nvPr/>
        </p:nvCxnSpPr>
        <p:spPr>
          <a:xfrm>
            <a:off x="2354877" y="4342816"/>
            <a:ext cx="448641" cy="0"/>
          </a:xfrm>
          <a:prstGeom prst="straightConnector1">
            <a:avLst/>
          </a:prstGeom>
          <a:ln w="38100">
            <a:solidFill>
              <a:schemeClr val="bg1">
                <a:lumMod val="9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Rectangle 2">
            <a:extLst>
              <a:ext uri="{FF2B5EF4-FFF2-40B4-BE49-F238E27FC236}">
                <a16:creationId xmlns:a16="http://schemas.microsoft.com/office/drawing/2014/main" id="{70170D8F-5BD8-4A9F-B3D1-06C86F064FE5}"/>
              </a:ext>
            </a:extLst>
          </p:cNvPr>
          <p:cNvSpPr/>
          <p:nvPr/>
        </p:nvSpPr>
        <p:spPr>
          <a:xfrm>
            <a:off x="2452255" y="5405664"/>
            <a:ext cx="2668256" cy="309187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6186B14C-5445-4B90-AD11-EB551970C2FD}"/>
              </a:ext>
            </a:extLst>
          </p:cNvPr>
          <p:cNvSpPr txBox="1"/>
          <p:nvPr/>
        </p:nvSpPr>
        <p:spPr>
          <a:xfrm>
            <a:off x="2452255" y="5098898"/>
            <a:ext cx="16573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id-ID" sz="1400" b="1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More neatly</a:t>
            </a:r>
            <a:endParaRPr lang="en-US" sz="1400" b="1" dirty="0">
              <a:solidFill>
                <a:schemeClr val="bg1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19613F81-17EE-42A4-A063-55ACB9BEE8E6}"/>
              </a:ext>
            </a:extLst>
          </p:cNvPr>
          <p:cNvSpPr/>
          <p:nvPr/>
        </p:nvSpPr>
        <p:spPr>
          <a:xfrm>
            <a:off x="5680953" y="5405664"/>
            <a:ext cx="2668256" cy="309187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1707F434-9944-4604-AC73-1A6CA311581C}"/>
              </a:ext>
            </a:extLst>
          </p:cNvPr>
          <p:cNvSpPr txBox="1"/>
          <p:nvPr/>
        </p:nvSpPr>
        <p:spPr>
          <a:xfrm>
            <a:off x="5680952" y="5098898"/>
            <a:ext cx="258244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id-ID" sz="1400" b="1" dirty="0">
                <a:solidFill>
                  <a:schemeClr val="bg1">
                    <a:lumMod val="7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 So Minimal</a:t>
            </a:r>
            <a:endParaRPr lang="en-US" sz="1400" b="1" dirty="0">
              <a:solidFill>
                <a:schemeClr val="bg1">
                  <a:lumMod val="7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24F3D17-A6D0-4007-9EB9-D79F7E23EDBC}"/>
              </a:ext>
            </a:extLst>
          </p:cNvPr>
          <p:cNvSpPr/>
          <p:nvPr/>
        </p:nvSpPr>
        <p:spPr>
          <a:xfrm>
            <a:off x="8909651" y="5405664"/>
            <a:ext cx="2668256" cy="309187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B2A6881-A5DE-450D-AA81-DF6730137356}"/>
              </a:ext>
            </a:extLst>
          </p:cNvPr>
          <p:cNvSpPr txBox="1"/>
          <p:nvPr/>
        </p:nvSpPr>
        <p:spPr>
          <a:xfrm>
            <a:off x="8909650" y="5098898"/>
            <a:ext cx="283213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q"/>
            </a:pPr>
            <a:r>
              <a:rPr lang="id-ID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 Design </a:t>
            </a:r>
            <a:endParaRPr lang="en-US" sz="1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36445320"/>
      </p:ext>
    </p:extLst>
  </p:cSld>
  <p:clrMapOvr>
    <a:masterClrMapping/>
  </p:clrMapOvr>
  <p:transition spd="slow">
    <p:wip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F547075-B587-47E0-8D0B-DAD0415ADE6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9" name="TextBox 36">
            <a:extLst>
              <a:ext uri="{FF2B5EF4-FFF2-40B4-BE49-F238E27FC236}">
                <a16:creationId xmlns:a16="http://schemas.microsoft.com/office/drawing/2014/main" id="{6ABE9969-F544-44F3-9F8C-59955AAD26D1}"/>
              </a:ext>
            </a:extLst>
          </p:cNvPr>
          <p:cNvSpPr txBox="1"/>
          <p:nvPr/>
        </p:nvSpPr>
        <p:spPr>
          <a:xfrm rot="16200000">
            <a:off x="9024047" y="995459"/>
            <a:ext cx="288987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dirty="0">
                <a:solidFill>
                  <a:schemeClr val="bg1">
                    <a:lumMod val="9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MINIMALIST</a:t>
            </a:r>
            <a:endParaRPr lang="en-US" altLang="zh-CN" sz="2800" b="1" dirty="0">
              <a:solidFill>
                <a:schemeClr val="bg1">
                  <a:lumMod val="9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4704936" y="3257549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4061147" y="4640328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DESIGNS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5709768" y="4696763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5937914" y="4696763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6166061" y="4696763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6611911" y="1559185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7463042" y="2172543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Whitelys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8936181" y="1913128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6701557" y="2379190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83CF2914-E720-4BAC-9859-8356D324C9C7}"/>
              </a:ext>
            </a:extLst>
          </p:cNvPr>
          <p:cNvSpPr/>
          <p:nvPr/>
        </p:nvSpPr>
        <p:spPr>
          <a:xfrm>
            <a:off x="7295989" y="3384210"/>
            <a:ext cx="3696809" cy="1036309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activity to protect our earth from global city d more reforestation is 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1064083" y="1398209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1032149" y="1589617"/>
            <a:ext cx="853084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C2AFEDDC-52CF-478E-995D-4DADBD0F5FB9}"/>
              </a:ext>
            </a:extLst>
          </p:cNvPr>
          <p:cNvSpPr/>
          <p:nvPr/>
        </p:nvSpPr>
        <p:spPr>
          <a:xfrm>
            <a:off x="7399455" y="4726797"/>
            <a:ext cx="1685735" cy="473745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EB2A6553-5DC3-478D-8533-7857BDAC125B}"/>
              </a:ext>
            </a:extLst>
          </p:cNvPr>
          <p:cNvSpPr/>
          <p:nvPr/>
        </p:nvSpPr>
        <p:spPr>
          <a:xfrm>
            <a:off x="7336279" y="4734991"/>
            <a:ext cx="1812086" cy="38145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>
              <a:lnSpc>
                <a:spcPct val="150000"/>
              </a:lnSpc>
            </a:pPr>
            <a:r>
              <a:rPr lang="id-ID" sz="1400" b="1" dirty="0">
                <a:solidFill>
                  <a:schemeClr val="bg1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More Info</a:t>
            </a:r>
            <a:endParaRPr lang="en-US" sz="1400" b="1" dirty="0">
              <a:solidFill>
                <a:schemeClr val="bg1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65777481"/>
      </p:ext>
    </p:extLst>
  </p:cSld>
  <p:clrMapOvr>
    <a:masterClrMapping/>
  </p:clrMapOvr>
  <p:transition spd="slow">
    <p:wip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16B758C8-29ED-4832-9CCA-3F3D0BBA63C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4020D19-4E28-41FF-8F42-E06FF3FB132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517100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6462069" y="2652436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5721941" y="4035215"/>
            <a:ext cx="178197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decorate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7551309" y="409165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7779455" y="409165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8007602" y="409165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928727" y="1430316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MINIMALIS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1779858" y="2043674"/>
            <a:ext cx="277259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DECORATE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252997" y="1784259"/>
            <a:ext cx="75103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1018373" y="2250321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9974364" y="3181708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9566582" y="3373116"/>
            <a:ext cx="1604780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E594955A-2E9C-41B0-BD8E-90770E9CCA26}"/>
              </a:ext>
            </a:extLst>
          </p:cNvPr>
          <p:cNvSpPr/>
          <p:nvPr/>
        </p:nvSpPr>
        <p:spPr>
          <a:xfrm>
            <a:off x="922899" y="3477142"/>
            <a:ext cx="3696809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activit</a:t>
            </a:r>
            <a:endParaRPr lang="en-US" sz="1050" dirty="0">
              <a:solidFill>
                <a:schemeClr val="bg1">
                  <a:lumMod val="50000"/>
                  <a:alpha val="80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Open Sans" panose="020B0606030504020204" pitchFamily="34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A98CED5-4BB6-4DF3-ABF1-1CC9A114C103}"/>
              </a:ext>
            </a:extLst>
          </p:cNvPr>
          <p:cNvSpPr txBox="1"/>
          <p:nvPr/>
        </p:nvSpPr>
        <p:spPr>
          <a:xfrm>
            <a:off x="1222069" y="3134085"/>
            <a:ext cx="165735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+425 LOOKBOOKS</a:t>
            </a:r>
            <a:endParaRPr lang="en-US" sz="1400" b="1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B64994EF-F45B-480B-9736-040758DBEFCE}"/>
              </a:ext>
            </a:extLst>
          </p:cNvPr>
          <p:cNvCxnSpPr>
            <a:cxnSpLocks/>
          </p:cNvCxnSpPr>
          <p:nvPr/>
        </p:nvCxnSpPr>
        <p:spPr>
          <a:xfrm>
            <a:off x="771480" y="3287973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>
            <a:extLst>
              <a:ext uri="{FF2B5EF4-FFF2-40B4-BE49-F238E27FC236}">
                <a16:creationId xmlns:a16="http://schemas.microsoft.com/office/drawing/2014/main" id="{95307646-9A20-48D3-B4E9-897B84DE207A}"/>
              </a:ext>
            </a:extLst>
          </p:cNvPr>
          <p:cNvSpPr/>
          <p:nvPr/>
        </p:nvSpPr>
        <p:spPr>
          <a:xfrm>
            <a:off x="916642" y="5416141"/>
            <a:ext cx="1854661" cy="55156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</a:t>
            </a:r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7AD74F26-0AA5-41CB-BB70-0D45B1243AAC}"/>
              </a:ext>
            </a:extLst>
          </p:cNvPr>
          <p:cNvSpPr/>
          <p:nvPr/>
        </p:nvSpPr>
        <p:spPr>
          <a:xfrm>
            <a:off x="1024400" y="4960205"/>
            <a:ext cx="214528" cy="21452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67722B0-D212-4A22-8F47-99A50B8B690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9BEF27AA-99CB-4820-A290-B67EE7A8A2C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866399398"/>
      </p:ext>
    </p:extLst>
  </p:cSld>
  <p:clrMapOvr>
    <a:masterClrMapping/>
  </p:clrMapOvr>
  <p:transition spd="slow">
    <p:wip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0993F851-6F64-4370-8A78-3F87A6A0243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B920827-3251-4350-A283-0F3809EA1C0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21C1C53-2039-4166-BDBF-E609D2983C77}"/>
              </a:ext>
            </a:extLst>
          </p:cNvPr>
          <p:cNvSpPr txBox="1"/>
          <p:nvPr/>
        </p:nvSpPr>
        <p:spPr>
          <a:xfrm rot="5400000">
            <a:off x="11226798" y="395002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furnish</a:t>
            </a:r>
            <a:endParaRPr lang="en-US" sz="140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EAF6E61-275B-4C48-B829-99FFED1A2132}"/>
              </a:ext>
            </a:extLst>
          </p:cNvPr>
          <p:cNvSpPr txBox="1"/>
          <p:nvPr/>
        </p:nvSpPr>
        <p:spPr>
          <a:xfrm rot="5400000">
            <a:off x="11226798" y="2797955"/>
            <a:ext cx="13498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400" b="1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designs</a:t>
            </a:r>
            <a:endParaRPr lang="en-US" sz="1400" b="1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24BB5ADD-809C-4B6C-867A-E1AB76264E6B}"/>
              </a:ext>
            </a:extLst>
          </p:cNvPr>
          <p:cNvCxnSpPr/>
          <p:nvPr/>
        </p:nvCxnSpPr>
        <p:spPr>
          <a:xfrm>
            <a:off x="11741796" y="2666093"/>
            <a:ext cx="0" cy="571500"/>
          </a:xfrm>
          <a:prstGeom prst="line">
            <a:avLst/>
          </a:prstGeom>
          <a:ln w="28575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>
            <a:extLst>
              <a:ext uri="{FF2B5EF4-FFF2-40B4-BE49-F238E27FC236}">
                <a16:creationId xmlns:a16="http://schemas.microsoft.com/office/drawing/2014/main" id="{24D45570-869E-45C0-A095-D833E2009BC8}"/>
              </a:ext>
            </a:extLst>
          </p:cNvPr>
          <p:cNvSpPr/>
          <p:nvPr/>
        </p:nvSpPr>
        <p:spPr>
          <a:xfrm>
            <a:off x="10096545" y="185429"/>
            <a:ext cx="1926678" cy="332976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20000"/>
              </a:lnSpc>
            </a:pP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10</a:t>
            </a:r>
            <a:r>
              <a:rPr lang="en-US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/</a:t>
            </a:r>
            <a:r>
              <a:rPr lang="id-ID" sz="1400" b="1" spc="3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2020</a:t>
            </a:r>
            <a:endParaRPr lang="en-US" sz="1400" b="1" spc="300" dirty="0"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3" name="TextBox 36">
            <a:extLst>
              <a:ext uri="{FF2B5EF4-FFF2-40B4-BE49-F238E27FC236}">
                <a16:creationId xmlns:a16="http://schemas.microsoft.com/office/drawing/2014/main" id="{6651C0C3-4EEB-4BDF-B847-4589FC9F8ABD}"/>
              </a:ext>
            </a:extLst>
          </p:cNvPr>
          <p:cNvSpPr txBox="1"/>
          <p:nvPr/>
        </p:nvSpPr>
        <p:spPr>
          <a:xfrm>
            <a:off x="198219" y="6249520"/>
            <a:ext cx="115814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id-ID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id-ID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TREN</a:t>
            </a:r>
            <a:r>
              <a:rPr lang="en-US" altLang="zh-CN" sz="1400" b="1" spc="600" dirty="0"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</a:t>
            </a:r>
            <a:r>
              <a:rPr lang="id-ID" altLang="zh-CN" sz="1400" b="1" spc="600" dirty="0">
                <a:solidFill>
                  <a:schemeClr val="accent4"/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DSIGN</a:t>
            </a:r>
            <a:endParaRPr lang="en-US" altLang="zh-CN" sz="2800" b="1" spc="600" dirty="0">
              <a:solidFill>
                <a:schemeClr val="accent4"/>
              </a:solidFill>
              <a:latin typeface="Source Sans Pro" panose="020B0503030403020204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5" name="Shape 5412">
            <a:extLst>
              <a:ext uri="{FF2B5EF4-FFF2-40B4-BE49-F238E27FC236}">
                <a16:creationId xmlns:a16="http://schemas.microsoft.com/office/drawing/2014/main" id="{DC72B26B-DE82-4FDE-895A-EEEAD7F68D95}"/>
              </a:ext>
            </a:extLst>
          </p:cNvPr>
          <p:cNvSpPr/>
          <p:nvPr/>
        </p:nvSpPr>
        <p:spPr>
          <a:xfrm>
            <a:off x="3809277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00675C0-2125-4951-A13E-CEBFD0B61FA8}"/>
              </a:ext>
            </a:extLst>
          </p:cNvPr>
          <p:cNvSpPr txBox="1"/>
          <p:nvPr/>
        </p:nvSpPr>
        <p:spPr>
          <a:xfrm flipH="1">
            <a:off x="4074823" y="245418"/>
            <a:ext cx="1121074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Minimal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Design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7" name="Shape 5412">
            <a:extLst>
              <a:ext uri="{FF2B5EF4-FFF2-40B4-BE49-F238E27FC236}">
                <a16:creationId xmlns:a16="http://schemas.microsoft.com/office/drawing/2014/main" id="{6F7A0410-ED5B-4BC4-ABFF-9AAD47B84372}"/>
              </a:ext>
            </a:extLst>
          </p:cNvPr>
          <p:cNvSpPr/>
          <p:nvPr/>
        </p:nvSpPr>
        <p:spPr>
          <a:xfrm>
            <a:off x="2257500" y="240533"/>
            <a:ext cx="194755" cy="194436"/>
          </a:xfrm>
          <a:prstGeom prst="ellipse">
            <a:avLst/>
          </a:prstGeom>
          <a:solidFill>
            <a:schemeClr val="bg1">
              <a:lumMod val="95000"/>
            </a:schemeClr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33F9EDD0-0852-4ACE-8539-DDD6208D3CF9}"/>
              </a:ext>
            </a:extLst>
          </p:cNvPr>
          <p:cNvSpPr txBox="1"/>
          <p:nvPr/>
        </p:nvSpPr>
        <p:spPr>
          <a:xfrm flipH="1">
            <a:off x="2549177" y="245418"/>
            <a:ext cx="1119025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Galleries Here 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19" name="Shape 5412">
            <a:extLst>
              <a:ext uri="{FF2B5EF4-FFF2-40B4-BE49-F238E27FC236}">
                <a16:creationId xmlns:a16="http://schemas.microsoft.com/office/drawing/2014/main" id="{733FC014-9B3A-4A15-BF07-9E7CE9A50F3B}"/>
              </a:ext>
            </a:extLst>
          </p:cNvPr>
          <p:cNvSpPr/>
          <p:nvPr/>
        </p:nvSpPr>
        <p:spPr>
          <a:xfrm>
            <a:off x="198219" y="240533"/>
            <a:ext cx="194755" cy="194436"/>
          </a:xfrm>
          <a:prstGeom prst="ellipse">
            <a:avLst/>
          </a:prstGeom>
          <a:solidFill>
            <a:schemeClr val="accent4"/>
          </a:solidFill>
          <a:ln w="12700" cap="flat">
            <a:noFill/>
            <a:miter lim="400000"/>
          </a:ln>
          <a:effectLst/>
        </p:spPr>
        <p:txBody>
          <a:bodyPr wrap="square" lIns="91438" tIns="91438" rIns="91438" bIns="91438" numCol="1" anchor="t">
            <a:noAutofit/>
          </a:bodyPr>
          <a:lstStyle/>
          <a:p>
            <a:pPr defTabSz="914400">
              <a:defRPr sz="24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pPr>
            <a:endParaRPr sz="120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7B06512-22DA-41EC-974B-F4C9F7CFE3B4}"/>
              </a:ext>
            </a:extLst>
          </p:cNvPr>
          <p:cNvSpPr txBox="1"/>
          <p:nvPr/>
        </p:nvSpPr>
        <p:spPr>
          <a:xfrm flipH="1">
            <a:off x="507792" y="245418"/>
            <a:ext cx="1604780" cy="18466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200" dirty="0" err="1">
                <a:latin typeface="Source Sans Pro" panose="020B0503030403020204" pitchFamily="34" charset="0"/>
                <a:ea typeface="Source Sans Pro" panose="020B0503030403020204" pitchFamily="34" charset="0"/>
              </a:rPr>
              <a:t>Lookbook</a:t>
            </a:r>
            <a:r>
              <a:rPr lang="en-US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 </a:t>
            </a:r>
            <a:r>
              <a:rPr lang="id-ID" sz="1200" dirty="0">
                <a:latin typeface="Source Sans Pro" panose="020B0503030403020204" pitchFamily="34" charset="0"/>
                <a:ea typeface="Source Sans Pro" panose="020B0503030403020204" pitchFamily="34" charset="0"/>
              </a:rPr>
              <a:t>Presentation</a:t>
            </a:r>
            <a:endParaRPr lang="en-US" sz="1200" dirty="0"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EFB24706-01E1-4B6B-B700-2C9916C8B7BD}"/>
              </a:ext>
            </a:extLst>
          </p:cNvPr>
          <p:cNvSpPr txBox="1"/>
          <p:nvPr/>
        </p:nvSpPr>
        <p:spPr>
          <a:xfrm>
            <a:off x="10781520" y="6038056"/>
            <a:ext cx="1198572" cy="73866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id-ID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en-US" sz="4800" b="1" dirty="0">
                <a:solidFill>
                  <a:schemeClr val="bg1">
                    <a:lumMod val="9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48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1</a:t>
            </a:r>
            <a:endParaRPr lang="en-US" sz="4800" b="1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950246D-49C5-4D24-8201-7F93A55DFDE3}"/>
              </a:ext>
            </a:extLst>
          </p:cNvPr>
          <p:cNvSpPr/>
          <p:nvPr/>
        </p:nvSpPr>
        <p:spPr>
          <a:xfrm rot="16200000">
            <a:off x="8331907" y="2413736"/>
            <a:ext cx="950686" cy="3042557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A818EAC-AA2E-4783-A888-50982B273801}"/>
              </a:ext>
            </a:extLst>
          </p:cNvPr>
          <p:cNvSpPr txBox="1"/>
          <p:nvPr/>
        </p:nvSpPr>
        <p:spPr>
          <a:xfrm flipH="1">
            <a:off x="7688118" y="3796515"/>
            <a:ext cx="1604780" cy="276999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M</a:t>
            </a:r>
            <a:r>
              <a:rPr lang="id-ID" spc="300" dirty="0">
                <a:solidFill>
                  <a:schemeClr val="accent4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NML DESIGNS</a:t>
            </a:r>
            <a:endParaRPr lang="en-US" spc="300" dirty="0">
              <a:solidFill>
                <a:schemeClr val="accent4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73654B34-C6FB-4038-8DA5-96A5620813ED}"/>
              </a:ext>
            </a:extLst>
          </p:cNvPr>
          <p:cNvSpPr/>
          <p:nvPr/>
        </p:nvSpPr>
        <p:spPr>
          <a:xfrm>
            <a:off x="9336739" y="385295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C8D306F3-B600-48D0-B05F-1E4913602466}"/>
              </a:ext>
            </a:extLst>
          </p:cNvPr>
          <p:cNvSpPr/>
          <p:nvPr/>
        </p:nvSpPr>
        <p:spPr>
          <a:xfrm>
            <a:off x="9564885" y="385295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15A24152-D6CC-4329-8BA0-ABBD636F8249}"/>
              </a:ext>
            </a:extLst>
          </p:cNvPr>
          <p:cNvSpPr/>
          <p:nvPr/>
        </p:nvSpPr>
        <p:spPr>
          <a:xfrm>
            <a:off x="9793032" y="3852950"/>
            <a:ext cx="133350" cy="13335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7CD60C2-2CB9-4138-8263-FED9275E8088}"/>
              </a:ext>
            </a:extLst>
          </p:cNvPr>
          <p:cNvSpPr txBox="1"/>
          <p:nvPr/>
        </p:nvSpPr>
        <p:spPr>
          <a:xfrm>
            <a:off x="1406369" y="4446178"/>
            <a:ext cx="235152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000" spc="300" dirty="0">
                <a:latin typeface="Bebas Neue" panose="020B0606020202050201" pitchFamily="34" charset="0"/>
              </a:rPr>
              <a:t>FURNITURE</a:t>
            </a:r>
            <a:endParaRPr lang="en-US" sz="4000" spc="300" dirty="0">
              <a:latin typeface="Bebas Neue" panose="020B0606020202050201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E3DBA59E-902E-4018-9640-E06FF96D7ECE}"/>
              </a:ext>
            </a:extLst>
          </p:cNvPr>
          <p:cNvSpPr txBox="1"/>
          <p:nvPr/>
        </p:nvSpPr>
        <p:spPr>
          <a:xfrm>
            <a:off x="2257500" y="5059536"/>
            <a:ext cx="235152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4800" spc="300" dirty="0">
                <a:solidFill>
                  <a:schemeClr val="accent4"/>
                </a:solidFill>
                <a:latin typeface="Bebas Neue" panose="020B0606020202050201" pitchFamily="34" charset="0"/>
              </a:rPr>
              <a:t>DESIGNS</a:t>
            </a:r>
            <a:endParaRPr lang="en-US" sz="4800" spc="300" dirty="0">
              <a:solidFill>
                <a:schemeClr val="accent4"/>
              </a:solidFill>
              <a:latin typeface="Bebas Neue" panose="020B0606020202050201" pitchFamily="34" charset="0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87DFE34F-2714-4D93-92F3-C7B00A2489A9}"/>
              </a:ext>
            </a:extLst>
          </p:cNvPr>
          <p:cNvCxnSpPr>
            <a:cxnSpLocks/>
          </p:cNvCxnSpPr>
          <p:nvPr/>
        </p:nvCxnSpPr>
        <p:spPr>
          <a:xfrm>
            <a:off x="3730639" y="4800121"/>
            <a:ext cx="341385" cy="0"/>
          </a:xfrm>
          <a:prstGeom prst="line">
            <a:avLst/>
          </a:prstGeom>
          <a:ln w="5715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>
            <a:extLst>
              <a:ext uri="{FF2B5EF4-FFF2-40B4-BE49-F238E27FC236}">
                <a16:creationId xmlns:a16="http://schemas.microsoft.com/office/drawing/2014/main" id="{B938305B-8570-4A48-B2A5-A7B50C2C9E83}"/>
              </a:ext>
            </a:extLst>
          </p:cNvPr>
          <p:cNvSpPr txBox="1"/>
          <p:nvPr/>
        </p:nvSpPr>
        <p:spPr>
          <a:xfrm flipH="1">
            <a:off x="1496015" y="5266183"/>
            <a:ext cx="761485" cy="323165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en-US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LOOKBOOK </a:t>
            </a:r>
            <a:r>
              <a:rPr lang="id-ID" sz="1050" b="1" dirty="0">
                <a:solidFill>
                  <a:schemeClr val="bg1">
                    <a:lumMod val="85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</a:rPr>
              <a:t>PRESENT</a:t>
            </a:r>
            <a:endParaRPr lang="en-US" sz="1050" b="1" dirty="0">
              <a:solidFill>
                <a:schemeClr val="bg1">
                  <a:lumMod val="85000"/>
                </a:schemeClr>
              </a:solidFill>
              <a:latin typeface="Source Sans Pro" panose="020B0503030403020204" pitchFamily="34" charset="0"/>
              <a:ea typeface="Source Sans Pro" panose="020B0503030403020204" pitchFamily="34" charset="0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992DD7D-539B-4CD5-BBA0-E5E5FFCAC95B}"/>
              </a:ext>
            </a:extLst>
          </p:cNvPr>
          <p:cNvSpPr/>
          <p:nvPr/>
        </p:nvSpPr>
        <p:spPr>
          <a:xfrm>
            <a:off x="4626598" y="3312720"/>
            <a:ext cx="783772" cy="78377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872FB6-9C76-47F7-8941-BD51F9E22A7A}"/>
              </a:ext>
            </a:extLst>
          </p:cNvPr>
          <p:cNvSpPr txBox="1"/>
          <p:nvPr/>
        </p:nvSpPr>
        <p:spPr>
          <a:xfrm flipH="1">
            <a:off x="4594664" y="3504128"/>
            <a:ext cx="853084" cy="43088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800" b="1" dirty="0">
                <a:solidFill>
                  <a:schemeClr val="bg1"/>
                </a:solidFill>
                <a:latin typeface="Bebas Neue" panose="020B0606020202050201" pitchFamily="34" charset="0"/>
                <a:ea typeface="Source Sans Pro" panose="020B0503030403020204" pitchFamily="34" charset="0"/>
              </a:rPr>
              <a:t>D.1</a:t>
            </a:r>
            <a:endParaRPr lang="en-US" sz="2800" b="1" dirty="0">
              <a:solidFill>
                <a:schemeClr val="bg1"/>
              </a:solidFill>
              <a:latin typeface="Bebas Neue" panose="020B0606020202050201" pitchFamily="34" charset="0"/>
              <a:ea typeface="Source Sans Pro" panose="020B0503030403020204" pitchFamily="34" charset="0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51B01F8-0E6D-4837-90DC-FCE31C4740B7}"/>
              </a:ext>
            </a:extLst>
          </p:cNvPr>
          <p:cNvSpPr/>
          <p:nvPr/>
        </p:nvSpPr>
        <p:spPr>
          <a:xfrm>
            <a:off x="5700032" y="1020643"/>
            <a:ext cx="4478776" cy="551561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i="1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i="1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BF8C883B-94CD-4FD5-8AAA-8C44E32BF4D2}"/>
              </a:ext>
            </a:extLst>
          </p:cNvPr>
          <p:cNvSpPr/>
          <p:nvPr/>
        </p:nvSpPr>
        <p:spPr>
          <a:xfrm>
            <a:off x="4856270" y="5151984"/>
            <a:ext cx="5695616" cy="793935"/>
          </a:xfrm>
          <a:prstGeom prst="rect">
            <a:avLst/>
          </a:prstGeom>
        </p:spPr>
        <p:txBody>
          <a:bodyPr wrap="square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Healty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trees in the city and more 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 reforestation is an activity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activit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reforestation is an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acti</a:t>
            </a:r>
            <a:r>
              <a:rPr lang="id-ID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vity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to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reforesta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</a:t>
            </a:r>
            <a:r>
              <a:rPr lang="en-US" sz="1050" dirty="0" err="1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jghtion</a:t>
            </a:r>
            <a:r>
              <a:rPr lang="en-US" sz="1050" dirty="0">
                <a:solidFill>
                  <a:schemeClr val="bg1">
                    <a:lumMod val="50000"/>
                    <a:alpha val="80000"/>
                  </a:schemeClr>
                </a:solidFill>
                <a:latin typeface="Source Sans Pro" panose="020B0503030403020204" pitchFamily="34" charset="0"/>
                <a:ea typeface="Source Sans Pro" panose="020B0503030403020204" pitchFamily="34" charset="0"/>
                <a:cs typeface="Open Sans" panose="020B0606030504020204" pitchFamily="34" charset="0"/>
              </a:rPr>
              <a:t> is an activity to protect our earth from global city d more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BC1D40B1-076F-4673-9EC7-8769BE3B0700}"/>
              </a:ext>
            </a:extLst>
          </p:cNvPr>
          <p:cNvSpPr/>
          <p:nvPr/>
        </p:nvSpPr>
        <p:spPr>
          <a:xfrm>
            <a:off x="4911220" y="4778555"/>
            <a:ext cx="214528" cy="214528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2732470"/>
      </p:ext>
    </p:extLst>
  </p:cSld>
  <p:clrMapOvr>
    <a:masterClrMapping/>
  </p:clrMapOvr>
  <p:transition spd="slow">
    <p:wipe/>
  </p:transition>
</p:sld>
</file>

<file path=ppt/theme/theme1.xml><?xml version="1.0" encoding="utf-8"?>
<a:theme xmlns:a="http://schemas.openxmlformats.org/drawingml/2006/main" name="Office Theme">
  <a:themeElements>
    <a:clrScheme name="Green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D8D8D8"/>
      </a:accent1>
      <a:accent2>
        <a:srgbClr val="BFBFBF"/>
      </a:accent2>
      <a:accent3>
        <a:srgbClr val="7F7F7F"/>
      </a:accent3>
      <a:accent4>
        <a:srgbClr val="92D050"/>
      </a:accent4>
      <a:accent5>
        <a:srgbClr val="000000"/>
      </a:accent5>
      <a:accent6>
        <a:srgbClr val="BFBFBF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</TotalTime>
  <Words>2723</Words>
  <Application>Microsoft Office PowerPoint</Application>
  <PresentationFormat>Widescreen</PresentationFormat>
  <Paragraphs>537</Paragraphs>
  <Slides>30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42" baseType="lpstr">
      <vt:lpstr>Arial</vt:lpstr>
      <vt:lpstr>Bebas Neue</vt:lpstr>
      <vt:lpstr>Calibri</vt:lpstr>
      <vt:lpstr>Calibri Light</vt:lpstr>
      <vt:lpstr>Gill Sans</vt:lpstr>
      <vt:lpstr>Rubik</vt:lpstr>
      <vt:lpstr>Sarabun regular</vt:lpstr>
      <vt:lpstr>Segoe UI</vt:lpstr>
      <vt:lpstr>Source Sans Pro</vt:lpstr>
      <vt:lpstr>Times New Roman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Vunira</dc:creator>
  <cp:lastModifiedBy>HP</cp:lastModifiedBy>
  <cp:revision>20</cp:revision>
  <dcterms:created xsi:type="dcterms:W3CDTF">2020-10-28T05:41:58Z</dcterms:created>
  <dcterms:modified xsi:type="dcterms:W3CDTF">2020-10-29T07:49:14Z</dcterms:modified>
</cp:coreProperties>
</file>

<file path=docProps/thumbnail.jpeg>
</file>