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75" r:id="rId4"/>
    <p:sldId id="288" r:id="rId5"/>
    <p:sldId id="289" r:id="rId6"/>
    <p:sldId id="291" r:id="rId7"/>
    <p:sldId id="292" r:id="rId8"/>
    <p:sldId id="308" r:id="rId9"/>
    <p:sldId id="309" r:id="rId10"/>
    <p:sldId id="310" r:id="rId11"/>
    <p:sldId id="311" r:id="rId12"/>
    <p:sldId id="314" r:id="rId13"/>
    <p:sldId id="315" r:id="rId14"/>
    <p:sldId id="318" r:id="rId15"/>
    <p:sldId id="319" r:id="rId16"/>
    <p:sldId id="320" r:id="rId17"/>
    <p:sldId id="321" r:id="rId18"/>
    <p:sldId id="322" r:id="rId19"/>
    <p:sldId id="323" r:id="rId20"/>
    <p:sldId id="324" r:id="rId21"/>
    <p:sldId id="325" r:id="rId22"/>
    <p:sldId id="326" r:id="rId23"/>
    <p:sldId id="332" r:id="rId24"/>
    <p:sldId id="335" r:id="rId25"/>
    <p:sldId id="336" r:id="rId26"/>
    <p:sldId id="338" r:id="rId27"/>
    <p:sldId id="343" r:id="rId28"/>
    <p:sldId id="342" r:id="rId29"/>
    <p:sldId id="341" r:id="rId30"/>
    <p:sldId id="347"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35" autoAdjust="0"/>
    <p:restoredTop sz="94660"/>
  </p:normalViewPr>
  <p:slideViewPr>
    <p:cSldViewPr snapToGrid="0">
      <p:cViewPr>
        <p:scale>
          <a:sx n="66" d="100"/>
          <a:sy n="66" d="100"/>
        </p:scale>
        <p:origin x="210" y="2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prstGeom prst="rect">
            <a:avLst/>
          </a:prstGeom>
        </p:spPr>
        <p:txBody>
          <a:bodyPr/>
          <a:lstStyle/>
          <a:p>
            <a:endParaRPr lang="en-US"/>
          </a:p>
        </p:txBody>
      </p:sp>
    </p:spTree>
    <p:extLst>
      <p:ext uri="{BB962C8B-B14F-4D97-AF65-F5344CB8AC3E}">
        <p14:creationId xmlns:p14="http://schemas.microsoft.com/office/powerpoint/2010/main" val="40429826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0613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Picture Placeholder 12"/>
          <p:cNvSpPr>
            <a:spLocks noGrp="1"/>
          </p:cNvSpPr>
          <p:nvPr>
            <p:ph type="pic" sz="quarter" idx="11"/>
          </p:nvPr>
        </p:nvSpPr>
        <p:spPr>
          <a:xfrm>
            <a:off x="5383033" y="3352424"/>
            <a:ext cx="1440000" cy="1440000"/>
          </a:xfrm>
          <a:custGeom>
            <a:avLst/>
            <a:gdLst>
              <a:gd name="connsiteX0" fmla="*/ 720000 w 1440000"/>
              <a:gd name="connsiteY0" fmla="*/ 0 h 1440000"/>
              <a:gd name="connsiteX1" fmla="*/ 1440000 w 1440000"/>
              <a:gd name="connsiteY1" fmla="*/ 720000 h 1440000"/>
              <a:gd name="connsiteX2" fmla="*/ 720000 w 1440000"/>
              <a:gd name="connsiteY2" fmla="*/ 1440000 h 1440000"/>
              <a:gd name="connsiteX3" fmla="*/ 0 w 1440000"/>
              <a:gd name="connsiteY3" fmla="*/ 720000 h 1440000"/>
              <a:gd name="connsiteX4" fmla="*/ 720000 w 1440000"/>
              <a:gd name="connsiteY4" fmla="*/ 0 h 144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000" h="1440000">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p:spPr>
        <p:txBody>
          <a:bodyPr wrap="square">
            <a:noAutofit/>
          </a:bodyPr>
          <a:lstStyle/>
          <a:p>
            <a:endParaRPr lang="en-US"/>
          </a:p>
        </p:txBody>
      </p:sp>
      <p:sp>
        <p:nvSpPr>
          <p:cNvPr id="11" name="Picture Placeholder 10"/>
          <p:cNvSpPr>
            <a:spLocks noGrp="1"/>
          </p:cNvSpPr>
          <p:nvPr>
            <p:ph type="pic" sz="quarter" idx="10"/>
          </p:nvPr>
        </p:nvSpPr>
        <p:spPr>
          <a:xfrm>
            <a:off x="1" y="1"/>
            <a:ext cx="12206068" cy="4090737"/>
          </a:xfrm>
          <a:custGeom>
            <a:avLst/>
            <a:gdLst>
              <a:gd name="connsiteX0" fmla="*/ 0 w 12206068"/>
              <a:gd name="connsiteY0" fmla="*/ 0 h 4090737"/>
              <a:gd name="connsiteX1" fmla="*/ 12206068 w 12206068"/>
              <a:gd name="connsiteY1" fmla="*/ 0 h 4090737"/>
              <a:gd name="connsiteX2" fmla="*/ 12206068 w 12206068"/>
              <a:gd name="connsiteY2" fmla="*/ 4090737 h 4090737"/>
              <a:gd name="connsiteX3" fmla="*/ 0 w 12206068"/>
              <a:gd name="connsiteY3" fmla="*/ 4090737 h 4090737"/>
            </a:gdLst>
            <a:ahLst/>
            <a:cxnLst>
              <a:cxn ang="0">
                <a:pos x="connsiteX0" y="connsiteY0"/>
              </a:cxn>
              <a:cxn ang="0">
                <a:pos x="connsiteX1" y="connsiteY1"/>
              </a:cxn>
              <a:cxn ang="0">
                <a:pos x="connsiteX2" y="connsiteY2"/>
              </a:cxn>
              <a:cxn ang="0">
                <a:pos x="connsiteX3" y="connsiteY3"/>
              </a:cxn>
            </a:cxnLst>
            <a:rect l="l" t="t" r="r" b="b"/>
            <a:pathLst>
              <a:path w="12206068" h="4090737">
                <a:moveTo>
                  <a:pt x="0" y="0"/>
                </a:moveTo>
                <a:lnTo>
                  <a:pt x="12206068" y="0"/>
                </a:lnTo>
                <a:lnTo>
                  <a:pt x="12206068" y="4090737"/>
                </a:lnTo>
                <a:lnTo>
                  <a:pt x="0" y="4090737"/>
                </a:lnTo>
                <a:close/>
              </a:path>
            </a:pathLst>
          </a:custGeom>
        </p:spPr>
        <p:txBody>
          <a:bodyPr wrap="square">
            <a:noAutofit/>
          </a:bodyPr>
          <a:lstStyle/>
          <a:p>
            <a:endParaRPr lang="en-US"/>
          </a:p>
        </p:txBody>
      </p:sp>
    </p:spTree>
    <p:extLst>
      <p:ext uri="{BB962C8B-B14F-4D97-AF65-F5344CB8AC3E}">
        <p14:creationId xmlns:p14="http://schemas.microsoft.com/office/powerpoint/2010/main" val="76666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2282099"/>
            <a:ext cx="3579909" cy="3007356"/>
          </a:xfrm>
          <a:custGeom>
            <a:avLst/>
            <a:gdLst>
              <a:gd name="connsiteX0" fmla="*/ 0 w 3579909"/>
              <a:gd name="connsiteY0" fmla="*/ 0 h 3007356"/>
              <a:gd name="connsiteX1" fmla="*/ 3579909 w 3579909"/>
              <a:gd name="connsiteY1" fmla="*/ 0 h 3007356"/>
              <a:gd name="connsiteX2" fmla="*/ 3579909 w 3579909"/>
              <a:gd name="connsiteY2" fmla="*/ 3007356 h 3007356"/>
              <a:gd name="connsiteX3" fmla="*/ 0 w 3579909"/>
              <a:gd name="connsiteY3" fmla="*/ 3007356 h 3007356"/>
            </a:gdLst>
            <a:ahLst/>
            <a:cxnLst>
              <a:cxn ang="0">
                <a:pos x="connsiteX0" y="connsiteY0"/>
              </a:cxn>
              <a:cxn ang="0">
                <a:pos x="connsiteX1" y="connsiteY1"/>
              </a:cxn>
              <a:cxn ang="0">
                <a:pos x="connsiteX2" y="connsiteY2"/>
              </a:cxn>
              <a:cxn ang="0">
                <a:pos x="connsiteX3" y="connsiteY3"/>
              </a:cxn>
            </a:cxnLst>
            <a:rect l="l" t="t" r="r" b="b"/>
            <a:pathLst>
              <a:path w="3579909" h="3007356">
                <a:moveTo>
                  <a:pt x="0" y="0"/>
                </a:moveTo>
                <a:lnTo>
                  <a:pt x="3579909" y="0"/>
                </a:lnTo>
                <a:lnTo>
                  <a:pt x="3579909" y="3007356"/>
                </a:lnTo>
                <a:lnTo>
                  <a:pt x="0" y="3007356"/>
                </a:lnTo>
                <a:close/>
              </a:path>
            </a:pathLst>
          </a:custGeom>
        </p:spPr>
        <p:txBody>
          <a:bodyPr wrap="square">
            <a:noAutofit/>
          </a:bodyPr>
          <a:lstStyle/>
          <a:p>
            <a:endParaRPr lang="en-US"/>
          </a:p>
        </p:txBody>
      </p:sp>
    </p:spTree>
    <p:extLst>
      <p:ext uri="{BB962C8B-B14F-4D97-AF65-F5344CB8AC3E}">
        <p14:creationId xmlns:p14="http://schemas.microsoft.com/office/powerpoint/2010/main" val="38080727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02964" y="1124150"/>
            <a:ext cx="4378412" cy="5760000"/>
          </a:xfrm>
          <a:custGeom>
            <a:avLst/>
            <a:gdLst>
              <a:gd name="connsiteX0" fmla="*/ 0 w 4378412"/>
              <a:gd name="connsiteY0" fmla="*/ 0 h 5760000"/>
              <a:gd name="connsiteX1" fmla="*/ 4378412 w 4378412"/>
              <a:gd name="connsiteY1" fmla="*/ 0 h 5760000"/>
              <a:gd name="connsiteX2" fmla="*/ 4378412 w 4378412"/>
              <a:gd name="connsiteY2" fmla="*/ 5760000 h 5760000"/>
              <a:gd name="connsiteX3" fmla="*/ 0 w 4378412"/>
              <a:gd name="connsiteY3" fmla="*/ 5760000 h 5760000"/>
            </a:gdLst>
            <a:ahLst/>
            <a:cxnLst>
              <a:cxn ang="0">
                <a:pos x="connsiteX0" y="connsiteY0"/>
              </a:cxn>
              <a:cxn ang="0">
                <a:pos x="connsiteX1" y="connsiteY1"/>
              </a:cxn>
              <a:cxn ang="0">
                <a:pos x="connsiteX2" y="connsiteY2"/>
              </a:cxn>
              <a:cxn ang="0">
                <a:pos x="connsiteX3" y="connsiteY3"/>
              </a:cxn>
            </a:cxnLst>
            <a:rect l="l" t="t" r="r" b="b"/>
            <a:pathLst>
              <a:path w="4378412" h="5760000">
                <a:moveTo>
                  <a:pt x="0" y="0"/>
                </a:moveTo>
                <a:lnTo>
                  <a:pt x="4378412" y="0"/>
                </a:lnTo>
                <a:lnTo>
                  <a:pt x="4378412" y="5760000"/>
                </a:lnTo>
                <a:lnTo>
                  <a:pt x="0" y="5760000"/>
                </a:lnTo>
                <a:close/>
              </a:path>
            </a:pathLst>
          </a:custGeom>
        </p:spPr>
        <p:txBody>
          <a:bodyPr wrap="square">
            <a:noAutofit/>
          </a:bodyPr>
          <a:lstStyle/>
          <a:p>
            <a:endParaRPr lang="en-US"/>
          </a:p>
        </p:txBody>
      </p:sp>
    </p:spTree>
    <p:extLst>
      <p:ext uri="{BB962C8B-B14F-4D97-AF65-F5344CB8AC3E}">
        <p14:creationId xmlns:p14="http://schemas.microsoft.com/office/powerpoint/2010/main" val="25426984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2" name="Picture Placeholder 21"/>
          <p:cNvSpPr>
            <a:spLocks noGrp="1"/>
          </p:cNvSpPr>
          <p:nvPr>
            <p:ph type="pic" sz="quarter" idx="13"/>
          </p:nvPr>
        </p:nvSpPr>
        <p:spPr>
          <a:xfrm>
            <a:off x="9793650" y="1552431"/>
            <a:ext cx="2402066" cy="3775908"/>
          </a:xfrm>
          <a:custGeom>
            <a:avLst/>
            <a:gdLst>
              <a:gd name="connsiteX0" fmla="*/ 0 w 2402066"/>
              <a:gd name="connsiteY0" fmla="*/ 0 h 3775908"/>
              <a:gd name="connsiteX1" fmla="*/ 2402066 w 2402066"/>
              <a:gd name="connsiteY1" fmla="*/ 0 h 3775908"/>
              <a:gd name="connsiteX2" fmla="*/ 2402066 w 2402066"/>
              <a:gd name="connsiteY2" fmla="*/ 3775908 h 3775908"/>
              <a:gd name="connsiteX3" fmla="*/ 0 w 2402066"/>
              <a:gd name="connsiteY3" fmla="*/ 3775908 h 3775908"/>
            </a:gdLst>
            <a:ahLst/>
            <a:cxnLst>
              <a:cxn ang="0">
                <a:pos x="connsiteX0" y="connsiteY0"/>
              </a:cxn>
              <a:cxn ang="0">
                <a:pos x="connsiteX1" y="connsiteY1"/>
              </a:cxn>
              <a:cxn ang="0">
                <a:pos x="connsiteX2" y="connsiteY2"/>
              </a:cxn>
              <a:cxn ang="0">
                <a:pos x="connsiteX3" y="connsiteY3"/>
              </a:cxn>
            </a:cxnLst>
            <a:rect l="l" t="t" r="r" b="b"/>
            <a:pathLst>
              <a:path w="2402066" h="3775908">
                <a:moveTo>
                  <a:pt x="0" y="0"/>
                </a:moveTo>
                <a:lnTo>
                  <a:pt x="2402066" y="0"/>
                </a:lnTo>
                <a:lnTo>
                  <a:pt x="2402066" y="3775908"/>
                </a:lnTo>
                <a:lnTo>
                  <a:pt x="0" y="3775908"/>
                </a:lnTo>
                <a:close/>
              </a:path>
            </a:pathLst>
          </a:custGeom>
        </p:spPr>
        <p:txBody>
          <a:bodyPr wrap="square">
            <a:noAutofit/>
          </a:bodyPr>
          <a:lstStyle/>
          <a:p>
            <a:endParaRPr lang="en-US"/>
          </a:p>
        </p:txBody>
      </p:sp>
      <p:sp>
        <p:nvSpPr>
          <p:cNvPr id="20" name="Picture Placeholder 19"/>
          <p:cNvSpPr>
            <a:spLocks noGrp="1"/>
          </p:cNvSpPr>
          <p:nvPr>
            <p:ph type="pic" sz="quarter" idx="12"/>
          </p:nvPr>
        </p:nvSpPr>
        <p:spPr>
          <a:xfrm>
            <a:off x="7323430" y="4245395"/>
            <a:ext cx="2444067" cy="2654810"/>
          </a:xfrm>
          <a:custGeom>
            <a:avLst/>
            <a:gdLst>
              <a:gd name="connsiteX0" fmla="*/ 0 w 2444067"/>
              <a:gd name="connsiteY0" fmla="*/ 0 h 2654810"/>
              <a:gd name="connsiteX1" fmla="*/ 2444067 w 2444067"/>
              <a:gd name="connsiteY1" fmla="*/ 0 h 2654810"/>
              <a:gd name="connsiteX2" fmla="*/ 2444067 w 2444067"/>
              <a:gd name="connsiteY2" fmla="*/ 2654810 h 2654810"/>
              <a:gd name="connsiteX3" fmla="*/ 0 w 2444067"/>
              <a:gd name="connsiteY3" fmla="*/ 2654810 h 2654810"/>
            </a:gdLst>
            <a:ahLst/>
            <a:cxnLst>
              <a:cxn ang="0">
                <a:pos x="connsiteX0" y="connsiteY0"/>
              </a:cxn>
              <a:cxn ang="0">
                <a:pos x="connsiteX1" y="connsiteY1"/>
              </a:cxn>
              <a:cxn ang="0">
                <a:pos x="connsiteX2" y="connsiteY2"/>
              </a:cxn>
              <a:cxn ang="0">
                <a:pos x="connsiteX3" y="connsiteY3"/>
              </a:cxn>
            </a:cxnLst>
            <a:rect l="l" t="t" r="r" b="b"/>
            <a:pathLst>
              <a:path w="2444067" h="2654810">
                <a:moveTo>
                  <a:pt x="0" y="0"/>
                </a:moveTo>
                <a:lnTo>
                  <a:pt x="2444067" y="0"/>
                </a:lnTo>
                <a:lnTo>
                  <a:pt x="2444067" y="2654810"/>
                </a:lnTo>
                <a:lnTo>
                  <a:pt x="0" y="2654810"/>
                </a:lnTo>
                <a:close/>
              </a:path>
            </a:pathLst>
          </a:custGeom>
        </p:spPr>
        <p:txBody>
          <a:bodyPr wrap="square">
            <a:noAutofit/>
          </a:bodyPr>
          <a:lstStyle/>
          <a:p>
            <a:endParaRPr lang="en-US"/>
          </a:p>
        </p:txBody>
      </p:sp>
      <p:sp>
        <p:nvSpPr>
          <p:cNvPr id="18" name="Picture Placeholder 17"/>
          <p:cNvSpPr>
            <a:spLocks noGrp="1"/>
          </p:cNvSpPr>
          <p:nvPr>
            <p:ph type="pic" sz="quarter" idx="11"/>
          </p:nvPr>
        </p:nvSpPr>
        <p:spPr>
          <a:xfrm>
            <a:off x="7323431" y="-28136"/>
            <a:ext cx="2444067" cy="2664000"/>
          </a:xfrm>
          <a:custGeom>
            <a:avLst/>
            <a:gdLst>
              <a:gd name="connsiteX0" fmla="*/ 0 w 2444067"/>
              <a:gd name="connsiteY0" fmla="*/ 0 h 2664000"/>
              <a:gd name="connsiteX1" fmla="*/ 2444067 w 2444067"/>
              <a:gd name="connsiteY1" fmla="*/ 0 h 2664000"/>
              <a:gd name="connsiteX2" fmla="*/ 2444067 w 2444067"/>
              <a:gd name="connsiteY2" fmla="*/ 2664000 h 2664000"/>
              <a:gd name="connsiteX3" fmla="*/ 0 w 2444067"/>
              <a:gd name="connsiteY3" fmla="*/ 2664000 h 2664000"/>
            </a:gdLst>
            <a:ahLst/>
            <a:cxnLst>
              <a:cxn ang="0">
                <a:pos x="connsiteX0" y="connsiteY0"/>
              </a:cxn>
              <a:cxn ang="0">
                <a:pos x="connsiteX1" y="connsiteY1"/>
              </a:cxn>
              <a:cxn ang="0">
                <a:pos x="connsiteX2" y="connsiteY2"/>
              </a:cxn>
              <a:cxn ang="0">
                <a:pos x="connsiteX3" y="connsiteY3"/>
              </a:cxn>
            </a:cxnLst>
            <a:rect l="l" t="t" r="r" b="b"/>
            <a:pathLst>
              <a:path w="2444067" h="2664000">
                <a:moveTo>
                  <a:pt x="0" y="0"/>
                </a:moveTo>
                <a:lnTo>
                  <a:pt x="2444067" y="0"/>
                </a:lnTo>
                <a:lnTo>
                  <a:pt x="2444067" y="2664000"/>
                </a:lnTo>
                <a:lnTo>
                  <a:pt x="0" y="2664000"/>
                </a:lnTo>
                <a:close/>
              </a:path>
            </a:pathLst>
          </a:custGeom>
        </p:spPr>
        <p:txBody>
          <a:bodyPr wrap="square">
            <a:noAutofit/>
          </a:bodyPr>
          <a:lstStyle/>
          <a:p>
            <a:endParaRPr lang="en-US"/>
          </a:p>
        </p:txBody>
      </p:sp>
      <p:sp>
        <p:nvSpPr>
          <p:cNvPr id="16" name="Picture Placeholder 15"/>
          <p:cNvSpPr>
            <a:spLocks noGrp="1"/>
          </p:cNvSpPr>
          <p:nvPr>
            <p:ph type="pic" sz="quarter" idx="10"/>
          </p:nvPr>
        </p:nvSpPr>
        <p:spPr>
          <a:xfrm>
            <a:off x="4851226" y="2664830"/>
            <a:ext cx="2444067" cy="1551600"/>
          </a:xfrm>
          <a:custGeom>
            <a:avLst/>
            <a:gdLst>
              <a:gd name="connsiteX0" fmla="*/ 0 w 2444067"/>
              <a:gd name="connsiteY0" fmla="*/ 0 h 1551600"/>
              <a:gd name="connsiteX1" fmla="*/ 2444067 w 2444067"/>
              <a:gd name="connsiteY1" fmla="*/ 0 h 1551600"/>
              <a:gd name="connsiteX2" fmla="*/ 2444067 w 2444067"/>
              <a:gd name="connsiteY2" fmla="*/ 1551600 h 1551600"/>
              <a:gd name="connsiteX3" fmla="*/ 0 w 2444067"/>
              <a:gd name="connsiteY3" fmla="*/ 1551600 h 1551600"/>
            </a:gdLst>
            <a:ahLst/>
            <a:cxnLst>
              <a:cxn ang="0">
                <a:pos x="connsiteX0" y="connsiteY0"/>
              </a:cxn>
              <a:cxn ang="0">
                <a:pos x="connsiteX1" y="connsiteY1"/>
              </a:cxn>
              <a:cxn ang="0">
                <a:pos x="connsiteX2" y="connsiteY2"/>
              </a:cxn>
              <a:cxn ang="0">
                <a:pos x="connsiteX3" y="connsiteY3"/>
              </a:cxn>
            </a:cxnLst>
            <a:rect l="l" t="t" r="r" b="b"/>
            <a:pathLst>
              <a:path w="2444067" h="1551600">
                <a:moveTo>
                  <a:pt x="0" y="0"/>
                </a:moveTo>
                <a:lnTo>
                  <a:pt x="2444067" y="0"/>
                </a:lnTo>
                <a:lnTo>
                  <a:pt x="2444067" y="1551600"/>
                </a:lnTo>
                <a:lnTo>
                  <a:pt x="0" y="1551600"/>
                </a:lnTo>
                <a:close/>
              </a:path>
            </a:pathLst>
          </a:custGeom>
        </p:spPr>
        <p:txBody>
          <a:bodyPr wrap="square">
            <a:noAutofit/>
          </a:bodyPr>
          <a:lstStyle/>
          <a:p>
            <a:endParaRPr lang="en-US"/>
          </a:p>
        </p:txBody>
      </p:sp>
    </p:spTree>
    <p:extLst>
      <p:ext uri="{BB962C8B-B14F-4D97-AF65-F5344CB8AC3E}">
        <p14:creationId xmlns:p14="http://schemas.microsoft.com/office/powerpoint/2010/main" val="27311636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Picture Placeholder 11"/>
          <p:cNvSpPr>
            <a:spLocks noGrp="1"/>
          </p:cNvSpPr>
          <p:nvPr>
            <p:ph type="pic" sz="quarter" idx="12"/>
          </p:nvPr>
        </p:nvSpPr>
        <p:spPr>
          <a:xfrm>
            <a:off x="6768004" y="1479590"/>
            <a:ext cx="4574447" cy="4614485"/>
          </a:xfrm>
          <a:custGeom>
            <a:avLst/>
            <a:gdLst>
              <a:gd name="connsiteX0" fmla="*/ 0 w 3160058"/>
              <a:gd name="connsiteY0" fmla="*/ 0 h 2273123"/>
              <a:gd name="connsiteX1" fmla="*/ 3160058 w 3160058"/>
              <a:gd name="connsiteY1" fmla="*/ 0 h 2273123"/>
              <a:gd name="connsiteX2" fmla="*/ 3160058 w 3160058"/>
              <a:gd name="connsiteY2" fmla="*/ 2273123 h 2273123"/>
              <a:gd name="connsiteX3" fmla="*/ 0 w 3160058"/>
              <a:gd name="connsiteY3" fmla="*/ 2273123 h 2273123"/>
            </a:gdLst>
            <a:ahLst/>
            <a:cxnLst>
              <a:cxn ang="0">
                <a:pos x="connsiteX0" y="connsiteY0"/>
              </a:cxn>
              <a:cxn ang="0">
                <a:pos x="connsiteX1" y="connsiteY1"/>
              </a:cxn>
              <a:cxn ang="0">
                <a:pos x="connsiteX2" y="connsiteY2"/>
              </a:cxn>
              <a:cxn ang="0">
                <a:pos x="connsiteX3" y="connsiteY3"/>
              </a:cxn>
            </a:cxnLst>
            <a:rect l="l" t="t" r="r" b="b"/>
            <a:pathLst>
              <a:path w="3160058" h="2273123">
                <a:moveTo>
                  <a:pt x="0" y="0"/>
                </a:moveTo>
                <a:lnTo>
                  <a:pt x="3160058" y="0"/>
                </a:lnTo>
                <a:lnTo>
                  <a:pt x="3160058" y="2273123"/>
                </a:lnTo>
                <a:lnTo>
                  <a:pt x="0" y="2273123"/>
                </a:lnTo>
                <a:close/>
              </a:path>
            </a:pathLst>
          </a:custGeom>
        </p:spPr>
        <p:txBody>
          <a:bodyPr wrap="square">
            <a:noAutofit/>
          </a:bodyPr>
          <a:lstStyle/>
          <a:p>
            <a:endParaRPr lang="en-US"/>
          </a:p>
        </p:txBody>
      </p:sp>
      <p:sp>
        <p:nvSpPr>
          <p:cNvPr id="11" name="Picture Placeholder 10"/>
          <p:cNvSpPr>
            <a:spLocks noGrp="1"/>
          </p:cNvSpPr>
          <p:nvPr>
            <p:ph type="pic" sz="quarter" idx="11"/>
          </p:nvPr>
        </p:nvSpPr>
        <p:spPr>
          <a:xfrm>
            <a:off x="777923" y="3820952"/>
            <a:ext cx="3160058" cy="2273123"/>
          </a:xfrm>
          <a:custGeom>
            <a:avLst/>
            <a:gdLst>
              <a:gd name="connsiteX0" fmla="*/ 0 w 3160058"/>
              <a:gd name="connsiteY0" fmla="*/ 0 h 2273123"/>
              <a:gd name="connsiteX1" fmla="*/ 3160058 w 3160058"/>
              <a:gd name="connsiteY1" fmla="*/ 0 h 2273123"/>
              <a:gd name="connsiteX2" fmla="*/ 3160058 w 3160058"/>
              <a:gd name="connsiteY2" fmla="*/ 2273123 h 2273123"/>
              <a:gd name="connsiteX3" fmla="*/ 0 w 3160058"/>
              <a:gd name="connsiteY3" fmla="*/ 2273123 h 2273123"/>
            </a:gdLst>
            <a:ahLst/>
            <a:cxnLst>
              <a:cxn ang="0">
                <a:pos x="connsiteX0" y="connsiteY0"/>
              </a:cxn>
              <a:cxn ang="0">
                <a:pos x="connsiteX1" y="connsiteY1"/>
              </a:cxn>
              <a:cxn ang="0">
                <a:pos x="connsiteX2" y="connsiteY2"/>
              </a:cxn>
              <a:cxn ang="0">
                <a:pos x="connsiteX3" y="connsiteY3"/>
              </a:cxn>
            </a:cxnLst>
            <a:rect l="l" t="t" r="r" b="b"/>
            <a:pathLst>
              <a:path w="3160058" h="2273123">
                <a:moveTo>
                  <a:pt x="0" y="0"/>
                </a:moveTo>
                <a:lnTo>
                  <a:pt x="3160058" y="0"/>
                </a:lnTo>
                <a:lnTo>
                  <a:pt x="3160058" y="2273123"/>
                </a:lnTo>
                <a:lnTo>
                  <a:pt x="0" y="2273123"/>
                </a:lnTo>
                <a:close/>
              </a:path>
            </a:pathLst>
          </a:custGeom>
        </p:spPr>
        <p:txBody>
          <a:bodyPr wrap="square">
            <a:noAutofit/>
          </a:bodyPr>
          <a:lstStyle/>
          <a:p>
            <a:endParaRPr lang="en-US"/>
          </a:p>
        </p:txBody>
      </p:sp>
      <p:sp>
        <p:nvSpPr>
          <p:cNvPr id="7" name="Picture Placeholder 6"/>
          <p:cNvSpPr>
            <a:spLocks noGrp="1"/>
          </p:cNvSpPr>
          <p:nvPr>
            <p:ph type="pic" sz="quarter" idx="10"/>
          </p:nvPr>
        </p:nvSpPr>
        <p:spPr>
          <a:xfrm>
            <a:off x="777923" y="1479590"/>
            <a:ext cx="3160058" cy="2273123"/>
          </a:xfrm>
          <a:custGeom>
            <a:avLst/>
            <a:gdLst>
              <a:gd name="connsiteX0" fmla="*/ 0 w 3160058"/>
              <a:gd name="connsiteY0" fmla="*/ 0 h 2273123"/>
              <a:gd name="connsiteX1" fmla="*/ 3160058 w 3160058"/>
              <a:gd name="connsiteY1" fmla="*/ 0 h 2273123"/>
              <a:gd name="connsiteX2" fmla="*/ 3160058 w 3160058"/>
              <a:gd name="connsiteY2" fmla="*/ 2273123 h 2273123"/>
              <a:gd name="connsiteX3" fmla="*/ 0 w 3160058"/>
              <a:gd name="connsiteY3" fmla="*/ 2273123 h 2273123"/>
            </a:gdLst>
            <a:ahLst/>
            <a:cxnLst>
              <a:cxn ang="0">
                <a:pos x="connsiteX0" y="connsiteY0"/>
              </a:cxn>
              <a:cxn ang="0">
                <a:pos x="connsiteX1" y="connsiteY1"/>
              </a:cxn>
              <a:cxn ang="0">
                <a:pos x="connsiteX2" y="connsiteY2"/>
              </a:cxn>
              <a:cxn ang="0">
                <a:pos x="connsiteX3" y="connsiteY3"/>
              </a:cxn>
            </a:cxnLst>
            <a:rect l="l" t="t" r="r" b="b"/>
            <a:pathLst>
              <a:path w="3160058" h="2273123">
                <a:moveTo>
                  <a:pt x="0" y="0"/>
                </a:moveTo>
                <a:lnTo>
                  <a:pt x="3160058" y="0"/>
                </a:lnTo>
                <a:lnTo>
                  <a:pt x="3160058" y="2273123"/>
                </a:lnTo>
                <a:lnTo>
                  <a:pt x="0" y="2273123"/>
                </a:lnTo>
                <a:close/>
              </a:path>
            </a:pathLst>
          </a:custGeom>
        </p:spPr>
        <p:txBody>
          <a:bodyPr wrap="square">
            <a:noAutofit/>
          </a:bodyPr>
          <a:lstStyle/>
          <a:p>
            <a:endParaRPr lang="en-US"/>
          </a:p>
        </p:txBody>
      </p:sp>
    </p:spTree>
    <p:extLst>
      <p:ext uri="{BB962C8B-B14F-4D97-AF65-F5344CB8AC3E}">
        <p14:creationId xmlns:p14="http://schemas.microsoft.com/office/powerpoint/2010/main" val="13605802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91571" y="1451456"/>
            <a:ext cx="10572866" cy="4538651"/>
          </a:xfrm>
          <a:custGeom>
            <a:avLst/>
            <a:gdLst>
              <a:gd name="connsiteX0" fmla="*/ 0 w 10572866"/>
              <a:gd name="connsiteY0" fmla="*/ 0 h 4538651"/>
              <a:gd name="connsiteX1" fmla="*/ 10572866 w 10572866"/>
              <a:gd name="connsiteY1" fmla="*/ 0 h 4538651"/>
              <a:gd name="connsiteX2" fmla="*/ 10572866 w 10572866"/>
              <a:gd name="connsiteY2" fmla="*/ 4538651 h 4538651"/>
              <a:gd name="connsiteX3" fmla="*/ 0 w 10572866"/>
              <a:gd name="connsiteY3" fmla="*/ 4538651 h 4538651"/>
            </a:gdLst>
            <a:ahLst/>
            <a:cxnLst>
              <a:cxn ang="0">
                <a:pos x="connsiteX0" y="connsiteY0"/>
              </a:cxn>
              <a:cxn ang="0">
                <a:pos x="connsiteX1" y="connsiteY1"/>
              </a:cxn>
              <a:cxn ang="0">
                <a:pos x="connsiteX2" y="connsiteY2"/>
              </a:cxn>
              <a:cxn ang="0">
                <a:pos x="connsiteX3" y="connsiteY3"/>
              </a:cxn>
            </a:cxnLst>
            <a:rect l="l" t="t" r="r" b="b"/>
            <a:pathLst>
              <a:path w="10572866" h="4538651">
                <a:moveTo>
                  <a:pt x="0" y="0"/>
                </a:moveTo>
                <a:lnTo>
                  <a:pt x="10572866" y="0"/>
                </a:lnTo>
                <a:lnTo>
                  <a:pt x="10572866" y="4538651"/>
                </a:lnTo>
                <a:lnTo>
                  <a:pt x="0" y="4538651"/>
                </a:lnTo>
                <a:close/>
              </a:path>
            </a:pathLst>
          </a:custGeom>
        </p:spPr>
        <p:txBody>
          <a:bodyPr wrap="square">
            <a:noAutofit/>
          </a:bodyPr>
          <a:lstStyle/>
          <a:p>
            <a:endParaRPr lang="en-US"/>
          </a:p>
        </p:txBody>
      </p:sp>
    </p:spTree>
    <p:extLst>
      <p:ext uri="{BB962C8B-B14F-4D97-AF65-F5344CB8AC3E}">
        <p14:creationId xmlns:p14="http://schemas.microsoft.com/office/powerpoint/2010/main" val="365014686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780734" y="1658664"/>
            <a:ext cx="7817356" cy="4441885"/>
          </a:xfrm>
          <a:custGeom>
            <a:avLst/>
            <a:gdLst>
              <a:gd name="connsiteX0" fmla="*/ 0 w 7817356"/>
              <a:gd name="connsiteY0" fmla="*/ 0 h 4441885"/>
              <a:gd name="connsiteX1" fmla="*/ 7817356 w 7817356"/>
              <a:gd name="connsiteY1" fmla="*/ 0 h 4441885"/>
              <a:gd name="connsiteX2" fmla="*/ 7817356 w 7817356"/>
              <a:gd name="connsiteY2" fmla="*/ 4441885 h 4441885"/>
              <a:gd name="connsiteX3" fmla="*/ 0 w 7817356"/>
              <a:gd name="connsiteY3" fmla="*/ 4441885 h 4441885"/>
            </a:gdLst>
            <a:ahLst/>
            <a:cxnLst>
              <a:cxn ang="0">
                <a:pos x="connsiteX0" y="connsiteY0"/>
              </a:cxn>
              <a:cxn ang="0">
                <a:pos x="connsiteX1" y="connsiteY1"/>
              </a:cxn>
              <a:cxn ang="0">
                <a:pos x="connsiteX2" y="connsiteY2"/>
              </a:cxn>
              <a:cxn ang="0">
                <a:pos x="connsiteX3" y="connsiteY3"/>
              </a:cxn>
            </a:cxnLst>
            <a:rect l="l" t="t" r="r" b="b"/>
            <a:pathLst>
              <a:path w="7817356" h="4441885">
                <a:moveTo>
                  <a:pt x="0" y="0"/>
                </a:moveTo>
                <a:lnTo>
                  <a:pt x="7817356" y="0"/>
                </a:lnTo>
                <a:lnTo>
                  <a:pt x="7817356" y="4441885"/>
                </a:lnTo>
                <a:lnTo>
                  <a:pt x="0" y="4441885"/>
                </a:lnTo>
                <a:close/>
              </a:path>
            </a:pathLst>
          </a:custGeom>
        </p:spPr>
        <p:txBody>
          <a:bodyPr wrap="square">
            <a:noAutofit/>
          </a:bodyPr>
          <a:lstStyle/>
          <a:p>
            <a:endParaRPr lang="en-US"/>
          </a:p>
        </p:txBody>
      </p:sp>
    </p:spTree>
    <p:extLst>
      <p:ext uri="{BB962C8B-B14F-4D97-AF65-F5344CB8AC3E}">
        <p14:creationId xmlns:p14="http://schemas.microsoft.com/office/powerpoint/2010/main" val="7169646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088572" y="662419"/>
            <a:ext cx="10087428" cy="4339580"/>
          </a:xfrm>
          <a:custGeom>
            <a:avLst/>
            <a:gdLst>
              <a:gd name="connsiteX0" fmla="*/ 0 w 10087428"/>
              <a:gd name="connsiteY0" fmla="*/ 0 h 4339580"/>
              <a:gd name="connsiteX1" fmla="*/ 10087428 w 10087428"/>
              <a:gd name="connsiteY1" fmla="*/ 0 h 4339580"/>
              <a:gd name="connsiteX2" fmla="*/ 10087428 w 10087428"/>
              <a:gd name="connsiteY2" fmla="*/ 4339580 h 4339580"/>
              <a:gd name="connsiteX3" fmla="*/ 0 w 10087428"/>
              <a:gd name="connsiteY3" fmla="*/ 4339580 h 4339580"/>
            </a:gdLst>
            <a:ahLst/>
            <a:cxnLst>
              <a:cxn ang="0">
                <a:pos x="connsiteX0" y="connsiteY0"/>
              </a:cxn>
              <a:cxn ang="0">
                <a:pos x="connsiteX1" y="connsiteY1"/>
              </a:cxn>
              <a:cxn ang="0">
                <a:pos x="connsiteX2" y="connsiteY2"/>
              </a:cxn>
              <a:cxn ang="0">
                <a:pos x="connsiteX3" y="connsiteY3"/>
              </a:cxn>
            </a:cxnLst>
            <a:rect l="l" t="t" r="r" b="b"/>
            <a:pathLst>
              <a:path w="10087428" h="4339580">
                <a:moveTo>
                  <a:pt x="0" y="0"/>
                </a:moveTo>
                <a:lnTo>
                  <a:pt x="10087428" y="0"/>
                </a:lnTo>
                <a:lnTo>
                  <a:pt x="10087428" y="4339580"/>
                </a:lnTo>
                <a:lnTo>
                  <a:pt x="0" y="4339580"/>
                </a:lnTo>
                <a:close/>
              </a:path>
            </a:pathLst>
          </a:custGeom>
        </p:spPr>
        <p:txBody>
          <a:bodyPr wrap="square">
            <a:noAutofit/>
          </a:bodyPr>
          <a:lstStyle/>
          <a:p>
            <a:endParaRPr lang="en-US"/>
          </a:p>
        </p:txBody>
      </p:sp>
    </p:spTree>
    <p:extLst>
      <p:ext uri="{BB962C8B-B14F-4D97-AF65-F5344CB8AC3E}">
        <p14:creationId xmlns:p14="http://schemas.microsoft.com/office/powerpoint/2010/main" val="39654175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Flowchart: Terminator 7"/>
          <p:cNvSpPr/>
          <p:nvPr userDrawn="1"/>
        </p:nvSpPr>
        <p:spPr>
          <a:xfrm>
            <a:off x="11462081" y="6409217"/>
            <a:ext cx="1010653" cy="336885"/>
          </a:xfrm>
          <a:prstGeom prst="flowChartTerminator">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userDrawn="1"/>
        </p:nvSpPr>
        <p:spPr>
          <a:xfrm>
            <a:off x="230709" y="6439159"/>
            <a:ext cx="1141262" cy="276999"/>
          </a:xfrm>
          <a:prstGeom prst="rect">
            <a:avLst/>
          </a:prstGeom>
          <a:noFill/>
        </p:spPr>
        <p:txBody>
          <a:bodyPr wrap="square" rtlCol="0">
            <a:spAutoFit/>
          </a:bodyPr>
          <a:lstStyle/>
          <a:p>
            <a:pPr algn="l"/>
            <a:r>
              <a:rPr lang="en-US" sz="1200" b="1" dirty="0" smtClean="0">
                <a:solidFill>
                  <a:schemeClr val="accent3"/>
                </a:solidFill>
              </a:rPr>
              <a:t>4</a:t>
            </a:r>
            <a:r>
              <a:rPr lang="en-US" sz="1200" b="1" dirty="0" smtClean="0">
                <a:solidFill>
                  <a:schemeClr val="bg1">
                    <a:lumMod val="50000"/>
                  </a:schemeClr>
                </a:solidFill>
              </a:rPr>
              <a:t> FOUR</a:t>
            </a:r>
            <a:endParaRPr lang="id-ID" sz="1200" b="1" dirty="0">
              <a:solidFill>
                <a:schemeClr val="bg1">
                  <a:lumMod val="50000"/>
                </a:schemeClr>
              </a:solidFill>
            </a:endParaRPr>
          </a:p>
        </p:txBody>
      </p:sp>
    </p:spTree>
    <p:extLst>
      <p:ext uri="{BB962C8B-B14F-4D97-AF65-F5344CB8AC3E}">
        <p14:creationId xmlns:p14="http://schemas.microsoft.com/office/powerpoint/2010/main" val="2502315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p:nvPr/>
        </p:nvSpPr>
        <p:spPr>
          <a:xfrm>
            <a:off x="0" y="-22322"/>
            <a:ext cx="12206069" cy="6916926"/>
          </a:xfrm>
          <a:custGeom>
            <a:avLst/>
            <a:gdLst>
              <a:gd name="connsiteX0" fmla="*/ 6243363 w 12206069"/>
              <a:gd name="connsiteY0" fmla="*/ 2281611 h 6916926"/>
              <a:gd name="connsiteX1" fmla="*/ 6243363 w 12206069"/>
              <a:gd name="connsiteY1" fmla="*/ 3231374 h 6916926"/>
              <a:gd name="connsiteX2" fmla="*/ 5707325 w 12206069"/>
              <a:gd name="connsiteY2" fmla="*/ 3231374 h 6916926"/>
              <a:gd name="connsiteX3" fmla="*/ 6194186 w 12206069"/>
              <a:gd name="connsiteY3" fmla="*/ 1496864 h 6916926"/>
              <a:gd name="connsiteX4" fmla="*/ 5210631 w 12206069"/>
              <a:gd name="connsiteY4" fmla="*/ 3231374 h 6916926"/>
              <a:gd name="connsiteX5" fmla="*/ 5210631 w 12206069"/>
              <a:gd name="connsiteY5" fmla="*/ 3597620 h 6916926"/>
              <a:gd name="connsiteX6" fmla="*/ 6243363 w 12206069"/>
              <a:gd name="connsiteY6" fmla="*/ 3597620 h 6916926"/>
              <a:gd name="connsiteX7" fmla="*/ 6243363 w 12206069"/>
              <a:gd name="connsiteY7" fmla="*/ 4063333 h 6916926"/>
              <a:gd name="connsiteX8" fmla="*/ 6783705 w 12206069"/>
              <a:gd name="connsiteY8" fmla="*/ 4063333 h 6916926"/>
              <a:gd name="connsiteX9" fmla="*/ 6783705 w 12206069"/>
              <a:gd name="connsiteY9" fmla="*/ 3597620 h 6916926"/>
              <a:gd name="connsiteX10" fmla="*/ 7039429 w 12206069"/>
              <a:gd name="connsiteY10" fmla="*/ 3597620 h 6916926"/>
              <a:gd name="connsiteX11" fmla="*/ 7039429 w 12206069"/>
              <a:gd name="connsiteY11" fmla="*/ 3231374 h 6916926"/>
              <a:gd name="connsiteX12" fmla="*/ 6783705 w 12206069"/>
              <a:gd name="connsiteY12" fmla="*/ 3231374 h 6916926"/>
              <a:gd name="connsiteX13" fmla="*/ 6783705 w 12206069"/>
              <a:gd name="connsiteY13" fmla="*/ 1496864 h 6916926"/>
              <a:gd name="connsiteX14" fmla="*/ 0 w 12206069"/>
              <a:gd name="connsiteY14" fmla="*/ 0 h 6916926"/>
              <a:gd name="connsiteX15" fmla="*/ 12206069 w 12206069"/>
              <a:gd name="connsiteY15" fmla="*/ 0 h 6916926"/>
              <a:gd name="connsiteX16" fmla="*/ 12206069 w 12206069"/>
              <a:gd name="connsiteY16" fmla="*/ 6916926 h 6916926"/>
              <a:gd name="connsiteX17" fmla="*/ 0 w 12206069"/>
              <a:gd name="connsiteY17" fmla="*/ 6916926 h 6916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06069" h="6916926">
                <a:moveTo>
                  <a:pt x="6243363" y="2281611"/>
                </a:moveTo>
                <a:lnTo>
                  <a:pt x="6243363" y="3231374"/>
                </a:lnTo>
                <a:lnTo>
                  <a:pt x="5707325" y="3231374"/>
                </a:lnTo>
                <a:close/>
                <a:moveTo>
                  <a:pt x="6194186" y="1496864"/>
                </a:moveTo>
                <a:lnTo>
                  <a:pt x="5210631" y="3231374"/>
                </a:lnTo>
                <a:lnTo>
                  <a:pt x="5210631" y="3597620"/>
                </a:lnTo>
                <a:lnTo>
                  <a:pt x="6243363" y="3597620"/>
                </a:lnTo>
                <a:lnTo>
                  <a:pt x="6243363" y="4063333"/>
                </a:lnTo>
                <a:lnTo>
                  <a:pt x="6783705" y="4063333"/>
                </a:lnTo>
                <a:lnTo>
                  <a:pt x="6783705" y="3597620"/>
                </a:lnTo>
                <a:lnTo>
                  <a:pt x="7039429" y="3597620"/>
                </a:lnTo>
                <a:lnTo>
                  <a:pt x="7039429" y="3231374"/>
                </a:lnTo>
                <a:lnTo>
                  <a:pt x="6783705" y="3231374"/>
                </a:lnTo>
                <a:lnTo>
                  <a:pt x="6783705" y="1496864"/>
                </a:lnTo>
                <a:close/>
                <a:moveTo>
                  <a:pt x="0" y="0"/>
                </a:moveTo>
                <a:lnTo>
                  <a:pt x="12206069" y="0"/>
                </a:lnTo>
                <a:lnTo>
                  <a:pt x="12206069" y="6916926"/>
                </a:lnTo>
                <a:lnTo>
                  <a:pt x="0" y="6916926"/>
                </a:lnTo>
                <a:close/>
              </a:path>
            </a:pathLst>
          </a:custGeom>
          <a:solidFill>
            <a:schemeClr val="tx1">
              <a:lumMod val="85000"/>
              <a:lumOff val="1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7" name="Subtitle 2"/>
          <p:cNvSpPr>
            <a:spLocks noGrp="1"/>
          </p:cNvSpPr>
          <p:nvPr>
            <p:ph type="subTitle" idx="4294967295"/>
          </p:nvPr>
        </p:nvSpPr>
        <p:spPr>
          <a:xfrm>
            <a:off x="4994374" y="3983945"/>
            <a:ext cx="2203251" cy="1515800"/>
          </a:xfrm>
          <a:prstGeom prst="rect">
            <a:avLst/>
          </a:prstGeom>
        </p:spPr>
        <p:txBody>
          <a:bodyPr wrap="square">
            <a:spAutoFit/>
          </a:bodyPr>
          <a:lstStyle/>
          <a:p>
            <a:pPr marL="0" indent="0" algn="ctr">
              <a:buNone/>
            </a:pPr>
            <a:r>
              <a:rPr lang="en-US" sz="9800" spc="-150" dirty="0">
                <a:solidFill>
                  <a:schemeClr val="bg1"/>
                </a:solidFill>
                <a:latin typeface="Bebas Neue" panose="020B0606020202050201" pitchFamily="34" charset="0"/>
              </a:rPr>
              <a:t>FOUR</a:t>
            </a:r>
            <a:endParaRPr lang="en-US" sz="9800" spc="-150" dirty="0">
              <a:solidFill>
                <a:schemeClr val="bg1"/>
              </a:solidFill>
              <a:latin typeface="Bebas Neue" panose="020B0606020202050201" pitchFamily="34" charset="0"/>
            </a:endParaRPr>
          </a:p>
        </p:txBody>
      </p:sp>
      <p:grpSp>
        <p:nvGrpSpPr>
          <p:cNvPr id="2" name="Group 1"/>
          <p:cNvGrpSpPr>
            <a:grpSpLocks noChangeAspect="1"/>
          </p:cNvGrpSpPr>
          <p:nvPr/>
        </p:nvGrpSpPr>
        <p:grpSpPr>
          <a:xfrm>
            <a:off x="5210629" y="5125444"/>
            <a:ext cx="1828800" cy="24333"/>
            <a:chOff x="3261492" y="3935271"/>
            <a:chExt cx="5528336" cy="73559"/>
          </a:xfrm>
        </p:grpSpPr>
        <p:sp>
          <p:nvSpPr>
            <p:cNvPr id="9" name="Rectangle 8"/>
            <p:cNvSpPr/>
            <p:nvPr/>
          </p:nvSpPr>
          <p:spPr>
            <a:xfrm>
              <a:off x="3261492" y="3935271"/>
              <a:ext cx="1080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4373576" y="3935271"/>
              <a:ext cx="1080000" cy="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5485660" y="3935271"/>
              <a:ext cx="1080000" cy="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6597744" y="3936830"/>
              <a:ext cx="1080000" cy="72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709828" y="3935271"/>
              <a:ext cx="1080000" cy="7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Picture Placeholder 18"/>
          <p:cNvSpPr>
            <a:spLocks noGrp="1"/>
          </p:cNvSpPr>
          <p:nvPr>
            <p:ph type="pic" sz="quarter" idx="10"/>
          </p:nvPr>
        </p:nvSpPr>
        <p:spPr/>
      </p:sp>
    </p:spTree>
    <p:extLst>
      <p:ext uri="{BB962C8B-B14F-4D97-AF65-F5344CB8AC3E}">
        <p14:creationId xmlns:p14="http://schemas.microsoft.com/office/powerpoint/2010/main" val="161837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up)">
                                      <p:cBhvr>
                                        <p:cTn id="7" dur="125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4" name="Straight Connector 53"/>
          <p:cNvCxnSpPr/>
          <p:nvPr/>
        </p:nvCxnSpPr>
        <p:spPr>
          <a:xfrm>
            <a:off x="7502984" y="3048045"/>
            <a:ext cx="3600000" cy="1"/>
          </a:xfrm>
          <a:prstGeom prst="line">
            <a:avLst/>
          </a:prstGeom>
          <a:ln w="19050">
            <a:solidFill>
              <a:schemeClr val="bg1">
                <a:lumMod val="75000"/>
              </a:schemeClr>
            </a:solidFill>
            <a:prstDash val="sysDash"/>
            <a:tailEnd type="stealth" w="lg" len="lg"/>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7502984" y="3037228"/>
            <a:ext cx="1" cy="1620000"/>
          </a:xfrm>
          <a:prstGeom prst="line">
            <a:avLst/>
          </a:prstGeom>
          <a:ln w="1905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10</a:t>
            </a:fld>
            <a:endParaRPr lang="id-ID" sz="1400" dirty="0">
              <a:solidFill>
                <a:schemeClr val="bg1"/>
              </a:solidFill>
            </a:endParaRPr>
          </a:p>
        </p:txBody>
      </p:sp>
      <p:grpSp>
        <p:nvGrpSpPr>
          <p:cNvPr id="5" name="Group 4"/>
          <p:cNvGrpSpPr>
            <a:grpSpLocks noChangeAspect="1"/>
          </p:cNvGrpSpPr>
          <p:nvPr/>
        </p:nvGrpSpPr>
        <p:grpSpPr>
          <a:xfrm rot="5400000">
            <a:off x="1517805" y="682565"/>
            <a:ext cx="644229" cy="1445623"/>
            <a:chOff x="2284413" y="412750"/>
            <a:chExt cx="2824162" cy="6337301"/>
          </a:xfrm>
        </p:grpSpPr>
        <p:grpSp>
          <p:nvGrpSpPr>
            <p:cNvPr id="6" name="Group 5"/>
            <p:cNvGrpSpPr/>
            <p:nvPr/>
          </p:nvGrpSpPr>
          <p:grpSpPr>
            <a:xfrm>
              <a:off x="2971800" y="4267201"/>
              <a:ext cx="1501776" cy="2482850"/>
              <a:chOff x="6661150" y="2820988"/>
              <a:chExt cx="1501776" cy="2482850"/>
            </a:xfrm>
          </p:grpSpPr>
          <p:sp>
            <p:nvSpPr>
              <p:cNvPr id="30" name="Freeform 133"/>
              <p:cNvSpPr>
                <a:spLocks/>
              </p:cNvSpPr>
              <p:nvPr/>
            </p:nvSpPr>
            <p:spPr bwMode="auto">
              <a:xfrm>
                <a:off x="6661150" y="2820988"/>
                <a:ext cx="1501776" cy="2482850"/>
              </a:xfrm>
              <a:custGeom>
                <a:avLst/>
                <a:gdLst>
                  <a:gd name="T0" fmla="*/ 2 w 397"/>
                  <a:gd name="T1" fmla="*/ 268 h 659"/>
                  <a:gd name="T2" fmla="*/ 0 w 397"/>
                  <a:gd name="T3" fmla="*/ 268 h 659"/>
                  <a:gd name="T4" fmla="*/ 0 w 397"/>
                  <a:gd name="T5" fmla="*/ 268 h 659"/>
                  <a:gd name="T6" fmla="*/ 3 w 397"/>
                  <a:gd name="T7" fmla="*/ 271 h 659"/>
                  <a:gd name="T8" fmla="*/ 4 w 397"/>
                  <a:gd name="T9" fmla="*/ 282 h 659"/>
                  <a:gd name="T10" fmla="*/ 5 w 397"/>
                  <a:gd name="T11" fmla="*/ 284 h 659"/>
                  <a:gd name="T12" fmla="*/ 48 w 397"/>
                  <a:gd name="T13" fmla="*/ 418 h 659"/>
                  <a:gd name="T14" fmla="*/ 92 w 397"/>
                  <a:gd name="T15" fmla="*/ 290 h 659"/>
                  <a:gd name="T16" fmla="*/ 172 w 397"/>
                  <a:gd name="T17" fmla="*/ 441 h 659"/>
                  <a:gd name="T18" fmla="*/ 145 w 397"/>
                  <a:gd name="T19" fmla="*/ 564 h 659"/>
                  <a:gd name="T20" fmla="*/ 201 w 397"/>
                  <a:gd name="T21" fmla="*/ 659 h 659"/>
                  <a:gd name="T22" fmla="*/ 172 w 397"/>
                  <a:gd name="T23" fmla="*/ 604 h 659"/>
                  <a:gd name="T24" fmla="*/ 182 w 397"/>
                  <a:gd name="T25" fmla="*/ 528 h 659"/>
                  <a:gd name="T26" fmla="*/ 229 w 397"/>
                  <a:gd name="T27" fmla="*/ 462 h 659"/>
                  <a:gd name="T28" fmla="*/ 272 w 397"/>
                  <a:gd name="T29" fmla="*/ 386 h 659"/>
                  <a:gd name="T30" fmla="*/ 280 w 397"/>
                  <a:gd name="T31" fmla="*/ 362 h 659"/>
                  <a:gd name="T32" fmla="*/ 307 w 397"/>
                  <a:gd name="T33" fmla="*/ 484 h 659"/>
                  <a:gd name="T34" fmla="*/ 325 w 397"/>
                  <a:gd name="T35" fmla="*/ 406 h 659"/>
                  <a:gd name="T36" fmla="*/ 370 w 397"/>
                  <a:gd name="T37" fmla="*/ 198 h 659"/>
                  <a:gd name="T38" fmla="*/ 189 w 397"/>
                  <a:gd name="T39" fmla="*/ 0 h 659"/>
                  <a:gd name="T40" fmla="*/ 3 w 397"/>
                  <a:gd name="T41" fmla="*/ 254 h 659"/>
                  <a:gd name="T42" fmla="*/ 2 w 397"/>
                  <a:gd name="T43" fmla="*/ 26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34"/>
              <p:cNvSpPr>
                <a:spLocks/>
              </p:cNvSpPr>
              <p:nvPr/>
            </p:nvSpPr>
            <p:spPr bwMode="auto">
              <a:xfrm>
                <a:off x="6794500" y="2892426"/>
                <a:ext cx="1223963" cy="1563688"/>
              </a:xfrm>
              <a:custGeom>
                <a:avLst/>
                <a:gdLst>
                  <a:gd name="T0" fmla="*/ 154 w 324"/>
                  <a:gd name="T1" fmla="*/ 0 h 415"/>
                  <a:gd name="T2" fmla="*/ 304 w 324"/>
                  <a:gd name="T3" fmla="*/ 172 h 415"/>
                  <a:gd name="T4" fmla="*/ 305 w 324"/>
                  <a:gd name="T5" fmla="*/ 174 h 415"/>
                  <a:gd name="T6" fmla="*/ 305 w 324"/>
                  <a:gd name="T7" fmla="*/ 176 h 415"/>
                  <a:gd name="T8" fmla="*/ 276 w 324"/>
                  <a:gd name="T9" fmla="*/ 338 h 415"/>
                  <a:gd name="T10" fmla="*/ 255 w 324"/>
                  <a:gd name="T11" fmla="*/ 261 h 415"/>
                  <a:gd name="T12" fmla="*/ 230 w 324"/>
                  <a:gd name="T13" fmla="*/ 302 h 415"/>
                  <a:gd name="T14" fmla="*/ 170 w 324"/>
                  <a:gd name="T15" fmla="*/ 412 h 415"/>
                  <a:gd name="T16" fmla="*/ 167 w 324"/>
                  <a:gd name="T17" fmla="*/ 415 h 415"/>
                  <a:gd name="T18" fmla="*/ 167 w 324"/>
                  <a:gd name="T19" fmla="*/ 409 h 415"/>
                  <a:gd name="T20" fmla="*/ 65 w 324"/>
                  <a:gd name="T21" fmla="*/ 228 h 415"/>
                  <a:gd name="T22" fmla="*/ 52 w 324"/>
                  <a:gd name="T23" fmla="*/ 229 h 415"/>
                  <a:gd name="T24" fmla="*/ 2 w 324"/>
                  <a:gd name="T25" fmla="*/ 256 h 415"/>
                  <a:gd name="T26" fmla="*/ 1 w 324"/>
                  <a:gd name="T27" fmla="*/ 251 h 415"/>
                  <a:gd name="T28" fmla="*/ 1 w 324"/>
                  <a:gd name="T29" fmla="*/ 249 h 415"/>
                  <a:gd name="T30" fmla="*/ 0 w 324"/>
                  <a:gd name="T31" fmla="*/ 239 h 415"/>
                  <a:gd name="T32" fmla="*/ 0 w 324"/>
                  <a:gd name="T33" fmla="*/ 236 h 415"/>
                  <a:gd name="T34" fmla="*/ 0 w 324"/>
                  <a:gd name="T35" fmla="*/ 223 h 415"/>
                  <a:gd name="T36" fmla="*/ 154 w 324"/>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35"/>
              <p:cNvSpPr>
                <a:spLocks/>
              </p:cNvSpPr>
              <p:nvPr/>
            </p:nvSpPr>
            <p:spPr bwMode="auto">
              <a:xfrm>
                <a:off x="6994525" y="2979738"/>
                <a:ext cx="801688" cy="1130300"/>
              </a:xfrm>
              <a:custGeom>
                <a:avLst/>
                <a:gdLst>
                  <a:gd name="T0" fmla="*/ 43 w 212"/>
                  <a:gd name="T1" fmla="*/ 142 h 300"/>
                  <a:gd name="T2" fmla="*/ 34 w 212"/>
                  <a:gd name="T3" fmla="*/ 142 h 300"/>
                  <a:gd name="T4" fmla="*/ 1 w 212"/>
                  <a:gd name="T5" fmla="*/ 159 h 300"/>
                  <a:gd name="T6" fmla="*/ 1 w 212"/>
                  <a:gd name="T7" fmla="*/ 156 h 300"/>
                  <a:gd name="T8" fmla="*/ 1 w 212"/>
                  <a:gd name="T9" fmla="*/ 155 h 300"/>
                  <a:gd name="T10" fmla="*/ 0 w 212"/>
                  <a:gd name="T11" fmla="*/ 148 h 300"/>
                  <a:gd name="T12" fmla="*/ 0 w 212"/>
                  <a:gd name="T13" fmla="*/ 146 h 300"/>
                  <a:gd name="T14" fmla="*/ 0 w 212"/>
                  <a:gd name="T15" fmla="*/ 139 h 300"/>
                  <a:gd name="T16" fmla="*/ 101 w 212"/>
                  <a:gd name="T17" fmla="*/ 0 h 300"/>
                  <a:gd name="T18" fmla="*/ 199 w 212"/>
                  <a:gd name="T19" fmla="*/ 107 h 300"/>
                  <a:gd name="T20" fmla="*/ 200 w 212"/>
                  <a:gd name="T21" fmla="*/ 108 h 300"/>
                  <a:gd name="T22" fmla="*/ 200 w 212"/>
                  <a:gd name="T23" fmla="*/ 109 h 300"/>
                  <a:gd name="T24" fmla="*/ 181 w 212"/>
                  <a:gd name="T25" fmla="*/ 210 h 300"/>
                  <a:gd name="T26" fmla="*/ 167 w 212"/>
                  <a:gd name="T27" fmla="*/ 162 h 300"/>
                  <a:gd name="T28" fmla="*/ 150 w 212"/>
                  <a:gd name="T29" fmla="*/ 187 h 300"/>
                  <a:gd name="T30" fmla="*/ 121 w 212"/>
                  <a:gd name="T31" fmla="*/ 300 h 300"/>
                  <a:gd name="T32" fmla="*/ 43 w 212"/>
                  <a:gd name="T33" fmla="*/ 14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 name="Group 6"/>
            <p:cNvGrpSpPr/>
            <p:nvPr/>
          </p:nvGrpSpPr>
          <p:grpSpPr>
            <a:xfrm>
              <a:off x="2284413" y="412750"/>
              <a:ext cx="2824162" cy="4770438"/>
              <a:chOff x="2284413" y="412750"/>
              <a:chExt cx="2824162" cy="4770438"/>
            </a:xfrm>
          </p:grpSpPr>
          <p:sp>
            <p:nvSpPr>
              <p:cNvPr id="8" name="Freeform 102"/>
              <p:cNvSpPr>
                <a:spLocks/>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103"/>
              <p:cNvSpPr>
                <a:spLocks/>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104"/>
              <p:cNvSpPr>
                <a:spLocks/>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sp>
            <p:nvSpPr>
              <p:cNvPr id="12" name="Freeform 105"/>
              <p:cNvSpPr>
                <a:spLocks/>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 name="Freeform 106"/>
              <p:cNvSpPr>
                <a:spLocks/>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107"/>
              <p:cNvSpPr>
                <a:spLocks/>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sp>
            <p:nvSpPr>
              <p:cNvPr id="15" name="Freeform 108"/>
              <p:cNvSpPr>
                <a:spLocks/>
              </p:cNvSpPr>
              <p:nvPr/>
            </p:nvSpPr>
            <p:spPr bwMode="auto">
              <a:xfrm>
                <a:off x="2597150" y="412750"/>
                <a:ext cx="2244724" cy="4105275"/>
              </a:xfrm>
              <a:custGeom>
                <a:avLst/>
                <a:gdLst>
                  <a:gd name="T0" fmla="*/ 298 w 596"/>
                  <a:gd name="T1" fmla="*/ 1092 h 1092"/>
                  <a:gd name="T2" fmla="*/ 159 w 596"/>
                  <a:gd name="T3" fmla="*/ 1092 h 1092"/>
                  <a:gd name="T4" fmla="*/ 21 w 596"/>
                  <a:gd name="T5" fmla="*/ 513 h 1092"/>
                  <a:gd name="T6" fmla="*/ 298 w 596"/>
                  <a:gd name="T7" fmla="*/ 0 h 1092"/>
                  <a:gd name="T8" fmla="*/ 299 w 596"/>
                  <a:gd name="T9" fmla="*/ 0 h 1092"/>
                  <a:gd name="T10" fmla="*/ 575 w 596"/>
                  <a:gd name="T11" fmla="*/ 513 h 1092"/>
                  <a:gd name="T12" fmla="*/ 437 w 596"/>
                  <a:gd name="T13" fmla="*/ 1092 h 1092"/>
                  <a:gd name="T14" fmla="*/ 298 w 596"/>
                  <a:gd name="T15" fmla="*/ 1092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16" name="Freeform 109"/>
              <p:cNvSpPr>
                <a:spLocks/>
              </p:cNvSpPr>
              <p:nvPr/>
            </p:nvSpPr>
            <p:spPr bwMode="auto">
              <a:xfrm>
                <a:off x="2728913" y="2792413"/>
                <a:ext cx="1987550" cy="647700"/>
              </a:xfrm>
              <a:custGeom>
                <a:avLst/>
                <a:gdLst>
                  <a:gd name="T0" fmla="*/ 508 w 528"/>
                  <a:gd name="T1" fmla="*/ 124 h 172"/>
                  <a:gd name="T2" fmla="*/ 528 w 528"/>
                  <a:gd name="T3" fmla="*/ 0 h 172"/>
                  <a:gd name="T4" fmla="*/ 248 w 528"/>
                  <a:gd name="T5" fmla="*/ 66 h 172"/>
                  <a:gd name="T6" fmla="*/ 0 w 528"/>
                  <a:gd name="T7" fmla="*/ 15 h 172"/>
                  <a:gd name="T8" fmla="*/ 21 w 528"/>
                  <a:gd name="T9" fmla="*/ 136 h 172"/>
                  <a:gd name="T10" fmla="*/ 248 w 528"/>
                  <a:gd name="T11" fmla="*/ 172 h 172"/>
                  <a:gd name="T12" fmla="*/ 508 w 528"/>
                  <a:gd name="T13" fmla="*/ 124 h 172"/>
                </a:gdLst>
                <a:ahLst/>
                <a:cxnLst>
                  <a:cxn ang="0">
                    <a:pos x="T0" y="T1"/>
                  </a:cxn>
                  <a:cxn ang="0">
                    <a:pos x="T2" y="T3"/>
                  </a:cxn>
                  <a:cxn ang="0">
                    <a:pos x="T4" y="T5"/>
                  </a:cxn>
                  <a:cxn ang="0">
                    <a:pos x="T6" y="T7"/>
                  </a:cxn>
                  <a:cxn ang="0">
                    <a:pos x="T8" y="T9"/>
                  </a:cxn>
                  <a:cxn ang="0">
                    <a:pos x="T10" y="T11"/>
                  </a:cxn>
                  <a:cxn ang="0">
                    <a:pos x="T12" y="T13"/>
                  </a:cxn>
                </a:cxnLst>
                <a:rect l="0" t="0" r="r" b="b"/>
                <a:pathLst>
                  <a:path w="528" h="172">
                    <a:moveTo>
                      <a:pt x="508" y="124"/>
                    </a:moveTo>
                    <a:cubicBezTo>
                      <a:pt x="517" y="79"/>
                      <a:pt x="524" y="36"/>
                      <a:pt x="528" y="0"/>
                    </a:cubicBezTo>
                    <a:cubicBezTo>
                      <a:pt x="444" y="42"/>
                      <a:pt x="349" y="66"/>
                      <a:pt x="248" y="66"/>
                    </a:cubicBezTo>
                    <a:cubicBezTo>
                      <a:pt x="160" y="66"/>
                      <a:pt x="76" y="48"/>
                      <a:pt x="0" y="15"/>
                    </a:cubicBezTo>
                    <a:cubicBezTo>
                      <a:pt x="5" y="51"/>
                      <a:pt x="12" y="92"/>
                      <a:pt x="21" y="136"/>
                    </a:cubicBezTo>
                    <a:cubicBezTo>
                      <a:pt x="92" y="159"/>
                      <a:pt x="169" y="172"/>
                      <a:pt x="248" y="172"/>
                    </a:cubicBezTo>
                    <a:cubicBezTo>
                      <a:pt x="340" y="172"/>
                      <a:pt x="427" y="155"/>
                      <a:pt x="508" y="12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sp>
            <p:nvSpPr>
              <p:cNvPr id="17" name="Freeform 110"/>
              <p:cNvSpPr>
                <a:spLocks/>
              </p:cNvSpPr>
              <p:nvPr/>
            </p:nvSpPr>
            <p:spPr bwMode="auto">
              <a:xfrm>
                <a:off x="2668588" y="1962150"/>
                <a:ext cx="2100262" cy="530225"/>
              </a:xfrm>
              <a:custGeom>
                <a:avLst/>
                <a:gdLst>
                  <a:gd name="T0" fmla="*/ 557 w 558"/>
                  <a:gd name="T1" fmla="*/ 80 h 141"/>
                  <a:gd name="T2" fmla="*/ 552 w 558"/>
                  <a:gd name="T3" fmla="*/ 0 h 141"/>
                  <a:gd name="T4" fmla="*/ 278 w 558"/>
                  <a:gd name="T5" fmla="*/ 62 h 141"/>
                  <a:gd name="T6" fmla="*/ 6 w 558"/>
                  <a:gd name="T7" fmla="*/ 1 h 141"/>
                  <a:gd name="T8" fmla="*/ 2 w 558"/>
                  <a:gd name="T9" fmla="*/ 92 h 141"/>
                  <a:gd name="T10" fmla="*/ 264 w 558"/>
                  <a:gd name="T11" fmla="*/ 141 h 141"/>
                  <a:gd name="T12" fmla="*/ 557 w 558"/>
                  <a:gd name="T13" fmla="*/ 80 h 141"/>
                </a:gdLst>
                <a:ahLst/>
                <a:cxnLst>
                  <a:cxn ang="0">
                    <a:pos x="T0" y="T1"/>
                  </a:cxn>
                  <a:cxn ang="0">
                    <a:pos x="T2" y="T3"/>
                  </a:cxn>
                  <a:cxn ang="0">
                    <a:pos x="T4" y="T5"/>
                  </a:cxn>
                  <a:cxn ang="0">
                    <a:pos x="T6" y="T7"/>
                  </a:cxn>
                  <a:cxn ang="0">
                    <a:pos x="T8" y="T9"/>
                  </a:cxn>
                  <a:cxn ang="0">
                    <a:pos x="T10" y="T11"/>
                  </a:cxn>
                  <a:cxn ang="0">
                    <a:pos x="T12" y="T13"/>
                  </a:cxn>
                </a:cxnLst>
                <a:rect l="0" t="0" r="r" b="b"/>
                <a:pathLst>
                  <a:path w="558" h="141">
                    <a:moveTo>
                      <a:pt x="557" y="80"/>
                    </a:moveTo>
                    <a:cubicBezTo>
                      <a:pt x="558" y="53"/>
                      <a:pt x="556" y="26"/>
                      <a:pt x="552" y="0"/>
                    </a:cubicBezTo>
                    <a:cubicBezTo>
                      <a:pt x="469" y="40"/>
                      <a:pt x="376" y="62"/>
                      <a:pt x="278" y="62"/>
                    </a:cubicBezTo>
                    <a:cubicBezTo>
                      <a:pt x="181" y="62"/>
                      <a:pt x="88" y="40"/>
                      <a:pt x="6" y="1"/>
                    </a:cubicBezTo>
                    <a:cubicBezTo>
                      <a:pt x="2" y="31"/>
                      <a:pt x="0" y="61"/>
                      <a:pt x="2" y="92"/>
                    </a:cubicBezTo>
                    <a:cubicBezTo>
                      <a:pt x="84" y="123"/>
                      <a:pt x="172" y="141"/>
                      <a:pt x="264" y="141"/>
                    </a:cubicBezTo>
                    <a:cubicBezTo>
                      <a:pt x="368" y="141"/>
                      <a:pt x="467" y="119"/>
                      <a:pt x="557" y="8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sp>
            <p:nvSpPr>
              <p:cNvPr id="18" name="Oval 111"/>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Oval 112"/>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Oval 113"/>
              <p:cNvSpPr>
                <a:spLocks noChangeArrowheads="1"/>
              </p:cNvSpPr>
              <p:nvPr/>
            </p:nvSpPr>
            <p:spPr bwMode="auto">
              <a:xfrm>
                <a:off x="3587750" y="2214563"/>
                <a:ext cx="255587" cy="255588"/>
              </a:xfrm>
              <a:prstGeom prst="ellipse">
                <a:avLst/>
              </a:prstGeom>
              <a:solidFill>
                <a:srgbClr val="BFBFBF"/>
              </a:solidFill>
              <a:ln>
                <a:noFill/>
              </a:ln>
            </p:spPr>
            <p:txBody>
              <a:bodyPr vert="horz" wrap="square" lIns="91440" tIns="45720" rIns="91440" bIns="45720" numCol="1" anchor="t" anchorCtr="0" compatLnSpc="1">
                <a:prstTxWarp prst="textNoShape">
                  <a:avLst/>
                </a:prstTxWarp>
              </a:bodyPr>
              <a:lstStyle/>
              <a:p>
                <a:endParaRPr lang="id-ID"/>
              </a:p>
            </p:txBody>
          </p:sp>
          <p:sp>
            <p:nvSpPr>
              <p:cNvPr id="21" name="Oval 114"/>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Oval 115"/>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Oval 116"/>
              <p:cNvSpPr>
                <a:spLocks noChangeArrowheads="1"/>
              </p:cNvSpPr>
              <p:nvPr/>
            </p:nvSpPr>
            <p:spPr bwMode="auto">
              <a:xfrm>
                <a:off x="3602038" y="2635250"/>
                <a:ext cx="207962" cy="203200"/>
              </a:xfrm>
              <a:prstGeom prst="ellipse">
                <a:avLst/>
              </a:prstGeom>
              <a:solidFill>
                <a:srgbClr val="BFBFBF"/>
              </a:solidFill>
              <a:ln>
                <a:noFill/>
              </a:ln>
            </p:spPr>
            <p:txBody>
              <a:bodyPr vert="horz" wrap="square" lIns="91440" tIns="45720" rIns="91440" bIns="45720" numCol="1" anchor="t" anchorCtr="0" compatLnSpc="1">
                <a:prstTxWarp prst="textNoShape">
                  <a:avLst/>
                </a:prstTxWarp>
              </a:bodyPr>
              <a:lstStyle/>
              <a:p>
                <a:endParaRPr lang="id-ID"/>
              </a:p>
            </p:txBody>
          </p:sp>
          <p:sp>
            <p:nvSpPr>
              <p:cNvPr id="24" name="Oval 117"/>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118"/>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Oval 119"/>
              <p:cNvSpPr>
                <a:spLocks noChangeArrowheads="1"/>
              </p:cNvSpPr>
              <p:nvPr/>
            </p:nvSpPr>
            <p:spPr bwMode="auto">
              <a:xfrm>
                <a:off x="3602038" y="2987675"/>
                <a:ext cx="207962" cy="203200"/>
              </a:xfrm>
              <a:prstGeom prst="ellipse">
                <a:avLst/>
              </a:prstGeom>
              <a:solidFill>
                <a:srgbClr val="BFBFBF"/>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20"/>
              <p:cNvSpPr>
                <a:spLocks/>
              </p:cNvSpPr>
              <p:nvPr/>
            </p:nvSpPr>
            <p:spPr bwMode="auto">
              <a:xfrm>
                <a:off x="3568700" y="3319463"/>
                <a:ext cx="293687" cy="1863725"/>
              </a:xfrm>
              <a:custGeom>
                <a:avLst/>
                <a:gdLst>
                  <a:gd name="T0" fmla="*/ 77 w 78"/>
                  <a:gd name="T1" fmla="*/ 48 h 496"/>
                  <a:gd name="T2" fmla="*/ 78 w 78"/>
                  <a:gd name="T3" fmla="*/ 39 h 496"/>
                  <a:gd name="T4" fmla="*/ 39 w 78"/>
                  <a:gd name="T5" fmla="*/ 0 h 496"/>
                  <a:gd name="T6" fmla="*/ 0 w 78"/>
                  <a:gd name="T7" fmla="*/ 40 h 496"/>
                  <a:gd name="T8" fmla="*/ 18 w 78"/>
                  <a:gd name="T9" fmla="*/ 475 h 496"/>
                  <a:gd name="T10" fmla="*/ 19 w 78"/>
                  <a:gd name="T11" fmla="*/ 475 h 496"/>
                  <a:gd name="T12" fmla="*/ 19 w 78"/>
                  <a:gd name="T13" fmla="*/ 475 h 496"/>
                  <a:gd name="T14" fmla="*/ 40 w 78"/>
                  <a:gd name="T15" fmla="*/ 496 h 496"/>
                  <a:gd name="T16" fmla="*/ 61 w 78"/>
                  <a:gd name="T17" fmla="*/ 475 h 496"/>
                  <a:gd name="T18" fmla="*/ 61 w 78"/>
                  <a:gd name="T19" fmla="*/ 475 h 496"/>
                  <a:gd name="T20" fmla="*/ 61 w 78"/>
                  <a:gd name="T21" fmla="*/ 475 h 496"/>
                  <a:gd name="T22" fmla="*/ 77 w 78"/>
                  <a:gd name="T23" fmla="*/ 4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496">
                    <a:moveTo>
                      <a:pt x="77" y="48"/>
                    </a:moveTo>
                    <a:cubicBezTo>
                      <a:pt x="77" y="45"/>
                      <a:pt x="78" y="42"/>
                      <a:pt x="78" y="39"/>
                    </a:cubicBezTo>
                    <a:cubicBezTo>
                      <a:pt x="78" y="18"/>
                      <a:pt x="60" y="0"/>
                      <a:pt x="39" y="0"/>
                    </a:cubicBezTo>
                    <a:cubicBezTo>
                      <a:pt x="17" y="0"/>
                      <a:pt x="0" y="18"/>
                      <a:pt x="0" y="40"/>
                    </a:cubicBezTo>
                    <a:cubicBezTo>
                      <a:pt x="18" y="475"/>
                      <a:pt x="18" y="475"/>
                      <a:pt x="18" y="475"/>
                    </a:cubicBezTo>
                    <a:cubicBezTo>
                      <a:pt x="19" y="475"/>
                      <a:pt x="19" y="475"/>
                      <a:pt x="19" y="475"/>
                    </a:cubicBezTo>
                    <a:cubicBezTo>
                      <a:pt x="19" y="475"/>
                      <a:pt x="19" y="475"/>
                      <a:pt x="19" y="475"/>
                    </a:cubicBezTo>
                    <a:cubicBezTo>
                      <a:pt x="19" y="487"/>
                      <a:pt x="29" y="496"/>
                      <a:pt x="40" y="496"/>
                    </a:cubicBezTo>
                    <a:cubicBezTo>
                      <a:pt x="52" y="496"/>
                      <a:pt x="61" y="487"/>
                      <a:pt x="61" y="475"/>
                    </a:cubicBezTo>
                    <a:cubicBezTo>
                      <a:pt x="61" y="475"/>
                      <a:pt x="61" y="475"/>
                      <a:pt x="61" y="475"/>
                    </a:cubicBezTo>
                    <a:cubicBezTo>
                      <a:pt x="61" y="475"/>
                      <a:pt x="61" y="475"/>
                      <a:pt x="61" y="475"/>
                    </a:cubicBezTo>
                    <a:lnTo>
                      <a:pt x="77" y="4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sp>
            <p:nvSpPr>
              <p:cNvPr id="28" name="Oval 121"/>
              <p:cNvSpPr>
                <a:spLocks noChangeArrowheads="1"/>
              </p:cNvSpPr>
              <p:nvPr/>
            </p:nvSpPr>
            <p:spPr bwMode="auto">
              <a:xfrm>
                <a:off x="3360738" y="1187450"/>
                <a:ext cx="735012" cy="733425"/>
              </a:xfrm>
              <a:prstGeom prst="ellipse">
                <a:avLst/>
              </a:pr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22"/>
              <p:cNvSpPr>
                <a:spLocks noEditPoints="1"/>
              </p:cNvSpPr>
              <p:nvPr/>
            </p:nvSpPr>
            <p:spPr bwMode="auto">
              <a:xfrm>
                <a:off x="3319463" y="1157288"/>
                <a:ext cx="790575" cy="790575"/>
              </a:xfrm>
              <a:custGeom>
                <a:avLst/>
                <a:gdLst>
                  <a:gd name="T0" fmla="*/ 105 w 210"/>
                  <a:gd name="T1" fmla="*/ 0 h 210"/>
                  <a:gd name="T2" fmla="*/ 0 w 210"/>
                  <a:gd name="T3" fmla="*/ 105 h 210"/>
                  <a:gd name="T4" fmla="*/ 105 w 210"/>
                  <a:gd name="T5" fmla="*/ 210 h 210"/>
                  <a:gd name="T6" fmla="*/ 210 w 210"/>
                  <a:gd name="T7" fmla="*/ 105 h 210"/>
                  <a:gd name="T8" fmla="*/ 105 w 210"/>
                  <a:gd name="T9" fmla="*/ 0 h 210"/>
                  <a:gd name="T10" fmla="*/ 105 w 210"/>
                  <a:gd name="T11" fmla="*/ 193 h 210"/>
                  <a:gd name="T12" fmla="*/ 17 w 210"/>
                  <a:gd name="T13" fmla="*/ 105 h 210"/>
                  <a:gd name="T14" fmla="*/ 105 w 210"/>
                  <a:gd name="T15" fmla="*/ 18 h 210"/>
                  <a:gd name="T16" fmla="*/ 192 w 210"/>
                  <a:gd name="T17" fmla="*/ 105 h 210"/>
                  <a:gd name="T18" fmla="*/ 105 w 210"/>
                  <a:gd name="T19" fmla="*/ 19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10">
                    <a:moveTo>
                      <a:pt x="105" y="0"/>
                    </a:moveTo>
                    <a:cubicBezTo>
                      <a:pt x="47" y="0"/>
                      <a:pt x="0" y="47"/>
                      <a:pt x="0" y="105"/>
                    </a:cubicBezTo>
                    <a:cubicBezTo>
                      <a:pt x="0" y="163"/>
                      <a:pt x="47" y="210"/>
                      <a:pt x="105" y="210"/>
                    </a:cubicBezTo>
                    <a:cubicBezTo>
                      <a:pt x="163" y="210"/>
                      <a:pt x="210" y="163"/>
                      <a:pt x="210" y="105"/>
                    </a:cubicBezTo>
                    <a:cubicBezTo>
                      <a:pt x="210" y="47"/>
                      <a:pt x="163" y="0"/>
                      <a:pt x="105" y="0"/>
                    </a:cubicBezTo>
                    <a:close/>
                    <a:moveTo>
                      <a:pt x="105" y="193"/>
                    </a:moveTo>
                    <a:cubicBezTo>
                      <a:pt x="56" y="193"/>
                      <a:pt x="17" y="154"/>
                      <a:pt x="17" y="105"/>
                    </a:cubicBezTo>
                    <a:cubicBezTo>
                      <a:pt x="17" y="57"/>
                      <a:pt x="56" y="18"/>
                      <a:pt x="105" y="18"/>
                    </a:cubicBezTo>
                    <a:cubicBezTo>
                      <a:pt x="153" y="18"/>
                      <a:pt x="192" y="57"/>
                      <a:pt x="192" y="105"/>
                    </a:cubicBezTo>
                    <a:cubicBezTo>
                      <a:pt x="192" y="154"/>
                      <a:pt x="153" y="193"/>
                      <a:pt x="105" y="19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id-ID"/>
              </a:p>
            </p:txBody>
          </p:sp>
        </p:grpSp>
      </p:grpSp>
      <p:sp>
        <p:nvSpPr>
          <p:cNvPr id="33" name="TextBox 32"/>
          <p:cNvSpPr txBox="1"/>
          <p:nvPr/>
        </p:nvSpPr>
        <p:spPr>
          <a:xfrm>
            <a:off x="117947" y="1237935"/>
            <a:ext cx="1178137" cy="400110"/>
          </a:xfrm>
          <a:prstGeom prst="rect">
            <a:avLst/>
          </a:prstGeom>
          <a:noFill/>
          <a:ln w="12700">
            <a:noFill/>
          </a:ln>
        </p:spPr>
        <p:txBody>
          <a:bodyPr wrap="square" rtlCol="0">
            <a:spAutoFit/>
          </a:bodyPr>
          <a:lstStyle/>
          <a:p>
            <a:pPr algn="ctr"/>
            <a:r>
              <a:rPr lang="id-ID" sz="2000" dirty="0" smtClean="0">
                <a:solidFill>
                  <a:schemeClr val="bg1">
                    <a:lumMod val="50000"/>
                  </a:schemeClr>
                </a:solidFill>
                <a:latin typeface="Bebas Neue" panose="020B0606020202050201" pitchFamily="34" charset="0"/>
                <a:ea typeface="Roboto" panose="02000000000000000000" pitchFamily="2" charset="0"/>
              </a:rPr>
              <a:t>PROJECT</a:t>
            </a:r>
            <a:endParaRPr lang="id-ID" sz="2000" dirty="0">
              <a:solidFill>
                <a:schemeClr val="bg1">
                  <a:lumMod val="50000"/>
                </a:schemeClr>
              </a:solidFill>
              <a:latin typeface="Bebas Neue" panose="020B0606020202050201" pitchFamily="34" charset="0"/>
            </a:endParaRPr>
          </a:p>
        </p:txBody>
      </p:sp>
      <p:cxnSp>
        <p:nvCxnSpPr>
          <p:cNvPr id="34" name="Straight Connector 33"/>
          <p:cNvCxnSpPr/>
          <p:nvPr/>
        </p:nvCxnSpPr>
        <p:spPr>
          <a:xfrm>
            <a:off x="2760502" y="1409336"/>
            <a:ext cx="2520000" cy="1"/>
          </a:xfrm>
          <a:prstGeom prst="line">
            <a:avLst/>
          </a:prstGeom>
          <a:ln w="19050">
            <a:solidFill>
              <a:schemeClr val="bg1">
                <a:lumMod val="75000"/>
              </a:schemeClr>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3369234" y="1226317"/>
            <a:ext cx="386256" cy="386256"/>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TextBox 36"/>
          <p:cNvSpPr txBox="1"/>
          <p:nvPr/>
        </p:nvSpPr>
        <p:spPr>
          <a:xfrm>
            <a:off x="3381071" y="1255447"/>
            <a:ext cx="367408" cy="307777"/>
          </a:xfrm>
          <a:prstGeom prst="rect">
            <a:avLst/>
          </a:prstGeom>
          <a:noFill/>
        </p:spPr>
        <p:txBody>
          <a:bodyPr wrap="none" rtlCol="0">
            <a:spAutoFit/>
          </a:bodyPr>
          <a:lstStyle/>
          <a:p>
            <a:r>
              <a:rPr lang="id-ID" sz="1400" b="1" dirty="0" smtClean="0">
                <a:solidFill>
                  <a:schemeClr val="accent1"/>
                </a:solidFill>
              </a:rPr>
              <a:t>01</a:t>
            </a:r>
            <a:endParaRPr lang="id-ID" sz="1400" b="1" dirty="0">
              <a:solidFill>
                <a:schemeClr val="accent1"/>
              </a:solidFill>
            </a:endParaRPr>
          </a:p>
        </p:txBody>
      </p:sp>
      <p:sp>
        <p:nvSpPr>
          <p:cNvPr id="38" name="Freeform 11"/>
          <p:cNvSpPr>
            <a:spLocks noChangeAspect="1" noEditPoints="1"/>
          </p:cNvSpPr>
          <p:nvPr/>
        </p:nvSpPr>
        <p:spPr bwMode="auto">
          <a:xfrm>
            <a:off x="3381134" y="3385892"/>
            <a:ext cx="469249" cy="468000"/>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Content Placeholder 2"/>
          <p:cNvSpPr txBox="1">
            <a:spLocks/>
          </p:cNvSpPr>
          <p:nvPr/>
        </p:nvSpPr>
        <p:spPr>
          <a:xfrm>
            <a:off x="3270760" y="1709118"/>
            <a:ext cx="1624796" cy="169641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lumMod val="50000"/>
                  </a:schemeClr>
                </a:solidFill>
                <a:ea typeface="Roboto" panose="02000000000000000000" pitchFamily="2" charset="0"/>
                <a:cs typeface="Arial" panose="020B0604020202020204" pitchFamily="34" charset="0"/>
              </a:rPr>
              <a:t>Research</a:t>
            </a:r>
            <a:endParaRPr lang="id-ID" sz="1400" b="1" dirty="0" smtClean="0">
              <a:solidFill>
                <a:schemeClr val="bg1">
                  <a:lumMod val="50000"/>
                </a:schemeClr>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cxnSp>
        <p:nvCxnSpPr>
          <p:cNvPr id="41" name="Straight Connector 40"/>
          <p:cNvCxnSpPr/>
          <p:nvPr/>
        </p:nvCxnSpPr>
        <p:spPr>
          <a:xfrm flipH="1" flipV="1">
            <a:off x="5254914" y="1405377"/>
            <a:ext cx="1" cy="3240000"/>
          </a:xfrm>
          <a:prstGeom prst="line">
            <a:avLst/>
          </a:prstGeom>
          <a:ln w="1905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5073441" y="2845377"/>
            <a:ext cx="386256" cy="386256"/>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TextBox 42"/>
          <p:cNvSpPr txBox="1"/>
          <p:nvPr/>
        </p:nvSpPr>
        <p:spPr>
          <a:xfrm>
            <a:off x="5085278" y="2874507"/>
            <a:ext cx="367408" cy="307777"/>
          </a:xfrm>
          <a:prstGeom prst="rect">
            <a:avLst/>
          </a:prstGeom>
          <a:noFill/>
        </p:spPr>
        <p:txBody>
          <a:bodyPr wrap="none" rtlCol="0">
            <a:spAutoFit/>
          </a:bodyPr>
          <a:lstStyle/>
          <a:p>
            <a:r>
              <a:rPr lang="id-ID" sz="1400" b="1" dirty="0" smtClean="0">
                <a:solidFill>
                  <a:schemeClr val="accent2"/>
                </a:solidFill>
              </a:rPr>
              <a:t>02</a:t>
            </a:r>
            <a:endParaRPr lang="id-ID" sz="1400" b="1" dirty="0">
              <a:solidFill>
                <a:schemeClr val="accent2"/>
              </a:solidFill>
            </a:endParaRPr>
          </a:p>
        </p:txBody>
      </p:sp>
      <p:sp>
        <p:nvSpPr>
          <p:cNvPr id="44" name="Content Placeholder 2"/>
          <p:cNvSpPr txBox="1">
            <a:spLocks/>
          </p:cNvSpPr>
          <p:nvPr/>
        </p:nvSpPr>
        <p:spPr>
          <a:xfrm>
            <a:off x="5574331" y="2745601"/>
            <a:ext cx="1624796" cy="169641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lumMod val="50000"/>
                  </a:schemeClr>
                </a:solidFill>
                <a:ea typeface="Roboto" panose="02000000000000000000" pitchFamily="2" charset="0"/>
                <a:cs typeface="Arial" panose="020B0604020202020204" pitchFamily="34" charset="0"/>
              </a:rPr>
              <a:t>Meet Up</a:t>
            </a:r>
            <a:endParaRPr lang="id-ID" sz="1400" b="1" dirty="0" smtClean="0">
              <a:solidFill>
                <a:schemeClr val="bg1">
                  <a:lumMod val="50000"/>
                </a:schemeClr>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45" name="Freeform 6"/>
          <p:cNvSpPr>
            <a:spLocks noChangeAspect="1" noEditPoints="1"/>
          </p:cNvSpPr>
          <p:nvPr/>
        </p:nvSpPr>
        <p:spPr bwMode="auto">
          <a:xfrm>
            <a:off x="5656477" y="2281533"/>
            <a:ext cx="512276" cy="450000"/>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cxnSp>
        <p:nvCxnSpPr>
          <p:cNvPr id="46" name="Straight Connector 45"/>
          <p:cNvCxnSpPr/>
          <p:nvPr/>
        </p:nvCxnSpPr>
        <p:spPr>
          <a:xfrm>
            <a:off x="5280637" y="4645376"/>
            <a:ext cx="2160000" cy="1"/>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Oval 46"/>
          <p:cNvSpPr/>
          <p:nvPr/>
        </p:nvSpPr>
        <p:spPr>
          <a:xfrm>
            <a:off x="7313902" y="4438239"/>
            <a:ext cx="386256" cy="386256"/>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TextBox 47"/>
          <p:cNvSpPr txBox="1"/>
          <p:nvPr/>
        </p:nvSpPr>
        <p:spPr>
          <a:xfrm>
            <a:off x="7325739" y="4467369"/>
            <a:ext cx="367408" cy="307777"/>
          </a:xfrm>
          <a:prstGeom prst="rect">
            <a:avLst/>
          </a:prstGeom>
          <a:noFill/>
        </p:spPr>
        <p:txBody>
          <a:bodyPr wrap="none" rtlCol="0">
            <a:spAutoFit/>
          </a:bodyPr>
          <a:lstStyle/>
          <a:p>
            <a:r>
              <a:rPr lang="id-ID" sz="1400" b="1" dirty="0" smtClean="0">
                <a:solidFill>
                  <a:schemeClr val="accent3"/>
                </a:solidFill>
              </a:rPr>
              <a:t>03</a:t>
            </a:r>
            <a:endParaRPr lang="id-ID" sz="1400" b="1" dirty="0">
              <a:solidFill>
                <a:schemeClr val="accent3"/>
              </a:solidFill>
            </a:endParaRPr>
          </a:p>
        </p:txBody>
      </p:sp>
      <p:sp>
        <p:nvSpPr>
          <p:cNvPr id="49" name="Freeform 36"/>
          <p:cNvSpPr>
            <a:spLocks noChangeAspect="1" noEditPoints="1"/>
          </p:cNvSpPr>
          <p:nvPr/>
        </p:nvSpPr>
        <p:spPr bwMode="auto">
          <a:xfrm>
            <a:off x="7814933" y="4483376"/>
            <a:ext cx="578178" cy="324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0" name="Content Placeholder 2"/>
          <p:cNvSpPr txBox="1">
            <a:spLocks/>
          </p:cNvSpPr>
          <p:nvPr/>
        </p:nvSpPr>
        <p:spPr>
          <a:xfrm>
            <a:off x="7700157" y="4839491"/>
            <a:ext cx="2949085" cy="115218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lumMod val="50000"/>
                  </a:schemeClr>
                </a:solidFill>
                <a:ea typeface="Roboto" panose="02000000000000000000" pitchFamily="2" charset="0"/>
                <a:cs typeface="Arial" panose="020B0604020202020204" pitchFamily="34" charset="0"/>
              </a:rPr>
              <a:t>Revision</a:t>
            </a:r>
            <a:endParaRPr lang="id-ID" sz="1400" b="1" dirty="0" smtClean="0">
              <a:solidFill>
                <a:schemeClr val="bg1">
                  <a:lumMod val="50000"/>
                </a:schemeClr>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52" name="Oval 51"/>
          <p:cNvSpPr/>
          <p:nvPr/>
        </p:nvSpPr>
        <p:spPr>
          <a:xfrm>
            <a:off x="7312921" y="2877914"/>
            <a:ext cx="386256" cy="386256"/>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TextBox 52"/>
          <p:cNvSpPr txBox="1"/>
          <p:nvPr/>
        </p:nvSpPr>
        <p:spPr>
          <a:xfrm>
            <a:off x="7324758" y="2907044"/>
            <a:ext cx="367408" cy="307777"/>
          </a:xfrm>
          <a:prstGeom prst="rect">
            <a:avLst/>
          </a:prstGeom>
          <a:noFill/>
        </p:spPr>
        <p:txBody>
          <a:bodyPr wrap="none" rtlCol="0">
            <a:spAutoFit/>
          </a:bodyPr>
          <a:lstStyle/>
          <a:p>
            <a:r>
              <a:rPr lang="id-ID" sz="1400" b="1" dirty="0" smtClean="0">
                <a:solidFill>
                  <a:schemeClr val="accent4"/>
                </a:solidFill>
              </a:rPr>
              <a:t>04</a:t>
            </a:r>
            <a:endParaRPr lang="id-ID" sz="1400" b="1" dirty="0">
              <a:solidFill>
                <a:schemeClr val="accent4"/>
              </a:solidFill>
            </a:endParaRPr>
          </a:p>
        </p:txBody>
      </p:sp>
      <p:sp>
        <p:nvSpPr>
          <p:cNvPr id="55" name="Oval 54"/>
          <p:cNvSpPr/>
          <p:nvPr/>
        </p:nvSpPr>
        <p:spPr>
          <a:xfrm>
            <a:off x="9536249" y="2840908"/>
            <a:ext cx="386256" cy="386256"/>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6" name="TextBox 55"/>
          <p:cNvSpPr txBox="1"/>
          <p:nvPr/>
        </p:nvSpPr>
        <p:spPr>
          <a:xfrm>
            <a:off x="9548086" y="2870038"/>
            <a:ext cx="367408" cy="307777"/>
          </a:xfrm>
          <a:prstGeom prst="rect">
            <a:avLst/>
          </a:prstGeom>
          <a:noFill/>
        </p:spPr>
        <p:txBody>
          <a:bodyPr wrap="none" rtlCol="0">
            <a:spAutoFit/>
          </a:bodyPr>
          <a:lstStyle/>
          <a:p>
            <a:r>
              <a:rPr lang="id-ID" sz="1400" b="1" dirty="0" smtClean="0">
                <a:solidFill>
                  <a:schemeClr val="accent5"/>
                </a:solidFill>
              </a:rPr>
              <a:t>05</a:t>
            </a:r>
            <a:endParaRPr lang="id-ID" sz="1400" b="1" dirty="0">
              <a:solidFill>
                <a:schemeClr val="accent5"/>
              </a:solidFill>
            </a:endParaRPr>
          </a:p>
        </p:txBody>
      </p:sp>
      <p:sp>
        <p:nvSpPr>
          <p:cNvPr id="57" name="Freeform 16"/>
          <p:cNvSpPr>
            <a:spLocks noChangeAspect="1" noEditPoints="1"/>
          </p:cNvSpPr>
          <p:nvPr/>
        </p:nvSpPr>
        <p:spPr bwMode="auto">
          <a:xfrm>
            <a:off x="7487087" y="880654"/>
            <a:ext cx="424179" cy="491509"/>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21"/>
          <p:cNvSpPr>
            <a:spLocks noChangeAspect="1" noEditPoints="1"/>
          </p:cNvSpPr>
          <p:nvPr/>
        </p:nvSpPr>
        <p:spPr bwMode="auto">
          <a:xfrm rot="2743804">
            <a:off x="9966089" y="2769523"/>
            <a:ext cx="543721" cy="557044"/>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9" name="Content Placeholder 2"/>
          <p:cNvSpPr txBox="1">
            <a:spLocks/>
          </p:cNvSpPr>
          <p:nvPr/>
        </p:nvSpPr>
        <p:spPr>
          <a:xfrm>
            <a:off x="7404480" y="1405377"/>
            <a:ext cx="1930594" cy="147457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lumMod val="50000"/>
                  </a:schemeClr>
                </a:solidFill>
                <a:ea typeface="Roboto" panose="02000000000000000000" pitchFamily="2" charset="0"/>
                <a:cs typeface="Arial" panose="020B0604020202020204" pitchFamily="34" charset="0"/>
              </a:rPr>
              <a:t>Fixed</a:t>
            </a:r>
            <a:endParaRPr lang="id-ID" sz="1400" b="1" dirty="0" smtClean="0">
              <a:solidFill>
                <a:schemeClr val="bg1">
                  <a:lumMod val="50000"/>
                </a:schemeClr>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60" name="Content Placeholder 2"/>
          <p:cNvSpPr txBox="1">
            <a:spLocks/>
          </p:cNvSpPr>
          <p:nvPr/>
        </p:nvSpPr>
        <p:spPr>
          <a:xfrm>
            <a:off x="9473901" y="3259299"/>
            <a:ext cx="2413297" cy="147457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lumMod val="50000"/>
                  </a:schemeClr>
                </a:solidFill>
                <a:ea typeface="Roboto" panose="02000000000000000000" pitchFamily="2" charset="0"/>
                <a:cs typeface="Arial" panose="020B0604020202020204" pitchFamily="34" charset="0"/>
              </a:rPr>
              <a:t>Launch</a:t>
            </a:r>
            <a:endParaRPr lang="id-ID" sz="1400" b="1" dirty="0" smtClean="0">
              <a:solidFill>
                <a:schemeClr val="bg1">
                  <a:lumMod val="50000"/>
                </a:schemeClr>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61" name="Content Placeholder 7"/>
          <p:cNvSpPr txBox="1">
            <a:spLocks/>
          </p:cNvSpPr>
          <p:nvPr/>
        </p:nvSpPr>
        <p:spPr>
          <a:xfrm>
            <a:off x="408213" y="4430595"/>
            <a:ext cx="3817208" cy="10156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PROJECT PROCESS</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62" name="Title 1"/>
          <p:cNvSpPr txBox="1">
            <a:spLocks/>
          </p:cNvSpPr>
          <p:nvPr/>
        </p:nvSpPr>
        <p:spPr>
          <a:xfrm>
            <a:off x="422281" y="5113126"/>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3" name="Content Placeholder 2"/>
          <p:cNvSpPr txBox="1">
            <a:spLocks/>
          </p:cNvSpPr>
          <p:nvPr/>
        </p:nvSpPr>
        <p:spPr>
          <a:xfrm>
            <a:off x="408213" y="5471168"/>
            <a:ext cx="3340266" cy="59308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sz="1100" dirty="0" err="1" smtClean="0">
                <a:solidFill>
                  <a:schemeClr val="bg1">
                    <a:lumMod val="65000"/>
                  </a:schemeClr>
                </a:solidFill>
                <a:ea typeface="Roboto" panose="02000000000000000000" pitchFamily="2" charset="0"/>
                <a:cs typeface="Arial" panose="020B0604020202020204" pitchFamily="34" charset="0"/>
              </a:rPr>
              <a:t>Lorem</a:t>
            </a:r>
            <a:r>
              <a:rPr lang="en-US" sz="1100" dirty="0" smtClean="0">
                <a:solidFill>
                  <a:schemeClr val="bg1">
                    <a:lumMod val="65000"/>
                  </a:schemeClr>
                </a:solidFill>
                <a:ea typeface="Roboto" panose="02000000000000000000" pitchFamily="2" charset="0"/>
                <a:cs typeface="Arial" panose="020B0604020202020204" pitchFamily="34" charset="0"/>
              </a:rPr>
              <a:t>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9130915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2"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right)">
                                      <p:cBhvr>
                                        <p:cTn id="12" dur="500"/>
                                        <p:tgtEl>
                                          <p:spTgt spid="33"/>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750" fill="hold"/>
                                        <p:tgtEl>
                                          <p:spTgt spid="38"/>
                                        </p:tgtEl>
                                        <p:attrNameLst>
                                          <p:attrName>ppt_w</p:attrName>
                                        </p:attrNameLst>
                                      </p:cBhvr>
                                      <p:tavLst>
                                        <p:tav tm="0">
                                          <p:val>
                                            <p:fltVal val="0"/>
                                          </p:val>
                                        </p:tav>
                                        <p:tav tm="100000">
                                          <p:val>
                                            <p:strVal val="#ppt_w"/>
                                          </p:val>
                                        </p:tav>
                                      </p:tavLst>
                                    </p:anim>
                                    <p:anim calcmode="lin" valueType="num">
                                      <p:cBhvr>
                                        <p:cTn id="30" dur="750" fill="hold"/>
                                        <p:tgtEl>
                                          <p:spTgt spid="38"/>
                                        </p:tgtEl>
                                        <p:attrNameLst>
                                          <p:attrName>ppt_h</p:attrName>
                                        </p:attrNameLst>
                                      </p:cBhvr>
                                      <p:tavLst>
                                        <p:tav tm="0">
                                          <p:val>
                                            <p:fltVal val="0"/>
                                          </p:val>
                                        </p:tav>
                                        <p:tav tm="100000">
                                          <p:val>
                                            <p:strVal val="#ppt_h"/>
                                          </p:val>
                                        </p:tav>
                                      </p:tavLst>
                                    </p:anim>
                                    <p:animEffect transition="in" filter="fade">
                                      <p:cBhvr>
                                        <p:cTn id="31" dur="750"/>
                                        <p:tgtEl>
                                          <p:spTgt spid="3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750"/>
                                        <p:tgtEl>
                                          <p:spTgt spid="39"/>
                                        </p:tgtEl>
                                      </p:cBhvr>
                                    </p:animEffect>
                                  </p:childTnLst>
                                </p:cTn>
                              </p:par>
                            </p:childTnLst>
                          </p:cTn>
                        </p:par>
                        <p:par>
                          <p:cTn id="35" fill="hold">
                            <p:stCondLst>
                              <p:cond delay="3250"/>
                            </p:stCondLst>
                            <p:childTnLst>
                              <p:par>
                                <p:cTn id="36" presetID="22" presetClass="entr" presetSubtype="1"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up)">
                                      <p:cBhvr>
                                        <p:cTn id="38" dur="500"/>
                                        <p:tgtEl>
                                          <p:spTgt spid="4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3750"/>
                            </p:stCondLst>
                            <p:childTnLst>
                              <p:par>
                                <p:cTn id="43" presetID="53" presetClass="entr" presetSubtype="16"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750"/>
                                        <p:tgtEl>
                                          <p:spTgt spid="44"/>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p:cTn id="54" dur="750" fill="hold"/>
                                        <p:tgtEl>
                                          <p:spTgt spid="45"/>
                                        </p:tgtEl>
                                        <p:attrNameLst>
                                          <p:attrName>ppt_w</p:attrName>
                                        </p:attrNameLst>
                                      </p:cBhvr>
                                      <p:tavLst>
                                        <p:tav tm="0">
                                          <p:val>
                                            <p:fltVal val="0"/>
                                          </p:val>
                                        </p:tav>
                                        <p:tav tm="100000">
                                          <p:val>
                                            <p:strVal val="#ppt_w"/>
                                          </p:val>
                                        </p:tav>
                                      </p:tavLst>
                                    </p:anim>
                                    <p:anim calcmode="lin" valueType="num">
                                      <p:cBhvr>
                                        <p:cTn id="55" dur="750" fill="hold"/>
                                        <p:tgtEl>
                                          <p:spTgt spid="45"/>
                                        </p:tgtEl>
                                        <p:attrNameLst>
                                          <p:attrName>ppt_h</p:attrName>
                                        </p:attrNameLst>
                                      </p:cBhvr>
                                      <p:tavLst>
                                        <p:tav tm="0">
                                          <p:val>
                                            <p:fltVal val="0"/>
                                          </p:val>
                                        </p:tav>
                                        <p:tav tm="100000">
                                          <p:val>
                                            <p:strVal val="#ppt_h"/>
                                          </p:val>
                                        </p:tav>
                                      </p:tavLst>
                                    </p:anim>
                                    <p:animEffect transition="in" filter="fade">
                                      <p:cBhvr>
                                        <p:cTn id="56" dur="750"/>
                                        <p:tgtEl>
                                          <p:spTgt spid="45"/>
                                        </p:tgtEl>
                                      </p:cBhvr>
                                    </p:animEffect>
                                  </p:childTnLst>
                                </p:cTn>
                              </p:par>
                            </p:childTnLst>
                          </p:cTn>
                        </p:par>
                        <p:par>
                          <p:cTn id="57" fill="hold">
                            <p:stCondLst>
                              <p:cond delay="5250"/>
                            </p:stCondLst>
                            <p:childTnLst>
                              <p:par>
                                <p:cTn id="58" presetID="22" presetClass="entr" presetSubtype="8" fill="hold" nodeType="after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left)">
                                      <p:cBhvr>
                                        <p:cTn id="60" dur="500"/>
                                        <p:tgtEl>
                                          <p:spTgt spid="4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childTnLst>
                          </p:cTn>
                        </p:par>
                        <p:par>
                          <p:cTn id="64" fill="hold">
                            <p:stCondLst>
                              <p:cond delay="5750"/>
                            </p:stCondLst>
                            <p:childTnLst>
                              <p:par>
                                <p:cTn id="65" presetID="53" presetClass="entr" presetSubtype="16"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childTnLst>
                          </p:cTn>
                        </p:par>
                        <p:par>
                          <p:cTn id="70" fill="hold">
                            <p:stCondLst>
                              <p:cond delay="6250"/>
                            </p:stCondLst>
                            <p:childTnLst>
                              <p:par>
                                <p:cTn id="71" presetID="53" presetClass="entr" presetSubtype="16"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750" fill="hold"/>
                                        <p:tgtEl>
                                          <p:spTgt spid="49"/>
                                        </p:tgtEl>
                                        <p:attrNameLst>
                                          <p:attrName>ppt_w</p:attrName>
                                        </p:attrNameLst>
                                      </p:cBhvr>
                                      <p:tavLst>
                                        <p:tav tm="0">
                                          <p:val>
                                            <p:fltVal val="0"/>
                                          </p:val>
                                        </p:tav>
                                        <p:tav tm="100000">
                                          <p:val>
                                            <p:strVal val="#ppt_w"/>
                                          </p:val>
                                        </p:tav>
                                      </p:tavLst>
                                    </p:anim>
                                    <p:anim calcmode="lin" valueType="num">
                                      <p:cBhvr>
                                        <p:cTn id="74" dur="750" fill="hold"/>
                                        <p:tgtEl>
                                          <p:spTgt spid="49"/>
                                        </p:tgtEl>
                                        <p:attrNameLst>
                                          <p:attrName>ppt_h</p:attrName>
                                        </p:attrNameLst>
                                      </p:cBhvr>
                                      <p:tavLst>
                                        <p:tav tm="0">
                                          <p:val>
                                            <p:fltVal val="0"/>
                                          </p:val>
                                        </p:tav>
                                        <p:tav tm="100000">
                                          <p:val>
                                            <p:strVal val="#ppt_h"/>
                                          </p:val>
                                        </p:tav>
                                      </p:tavLst>
                                    </p:anim>
                                    <p:animEffect transition="in" filter="fade">
                                      <p:cBhvr>
                                        <p:cTn id="75" dur="750"/>
                                        <p:tgtEl>
                                          <p:spTgt spid="49"/>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wipe(left)">
                                      <p:cBhvr>
                                        <p:cTn id="78" dur="750"/>
                                        <p:tgtEl>
                                          <p:spTgt spid="50"/>
                                        </p:tgtEl>
                                      </p:cBhvr>
                                    </p:animEffect>
                                  </p:childTnLst>
                                </p:cTn>
                              </p:par>
                            </p:childTnLst>
                          </p:cTn>
                        </p:par>
                        <p:par>
                          <p:cTn id="79" fill="hold">
                            <p:stCondLst>
                              <p:cond delay="7000"/>
                            </p:stCondLst>
                            <p:childTnLst>
                              <p:par>
                                <p:cTn id="80" presetID="22" presetClass="entr" presetSubtype="4" fill="hold" nodeType="after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wipe(down)">
                                      <p:cBhvr>
                                        <p:cTn id="82" dur="500"/>
                                        <p:tgtEl>
                                          <p:spTgt spid="5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500"/>
                                        <p:tgtEl>
                                          <p:spTgt spid="52"/>
                                        </p:tgtEl>
                                      </p:cBhvr>
                                    </p:animEffect>
                                  </p:childTnLst>
                                </p:cTn>
                              </p:par>
                            </p:childTnLst>
                          </p:cTn>
                        </p:par>
                        <p:par>
                          <p:cTn id="86" fill="hold">
                            <p:stCondLst>
                              <p:cond delay="7500"/>
                            </p:stCondLst>
                            <p:childTnLst>
                              <p:par>
                                <p:cTn id="87" presetID="53" presetClass="entr" presetSubtype="16"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 calcmode="lin" valueType="num">
                                      <p:cBhvr>
                                        <p:cTn id="89" dur="500" fill="hold"/>
                                        <p:tgtEl>
                                          <p:spTgt spid="53"/>
                                        </p:tgtEl>
                                        <p:attrNameLst>
                                          <p:attrName>ppt_w</p:attrName>
                                        </p:attrNameLst>
                                      </p:cBhvr>
                                      <p:tavLst>
                                        <p:tav tm="0">
                                          <p:val>
                                            <p:fltVal val="0"/>
                                          </p:val>
                                        </p:tav>
                                        <p:tav tm="100000">
                                          <p:val>
                                            <p:strVal val="#ppt_w"/>
                                          </p:val>
                                        </p:tav>
                                      </p:tavLst>
                                    </p:anim>
                                    <p:anim calcmode="lin" valueType="num">
                                      <p:cBhvr>
                                        <p:cTn id="90" dur="500" fill="hold"/>
                                        <p:tgtEl>
                                          <p:spTgt spid="53"/>
                                        </p:tgtEl>
                                        <p:attrNameLst>
                                          <p:attrName>ppt_h</p:attrName>
                                        </p:attrNameLst>
                                      </p:cBhvr>
                                      <p:tavLst>
                                        <p:tav tm="0">
                                          <p:val>
                                            <p:fltVal val="0"/>
                                          </p:val>
                                        </p:tav>
                                        <p:tav tm="100000">
                                          <p:val>
                                            <p:strVal val="#ppt_h"/>
                                          </p:val>
                                        </p:tav>
                                      </p:tavLst>
                                    </p:anim>
                                    <p:animEffect transition="in" filter="fade">
                                      <p:cBhvr>
                                        <p:cTn id="91" dur="500"/>
                                        <p:tgtEl>
                                          <p:spTgt spid="53"/>
                                        </p:tgtEl>
                                      </p:cBhvr>
                                    </p:animEffect>
                                  </p:childTnLst>
                                </p:cTn>
                              </p:par>
                            </p:childTnLst>
                          </p:cTn>
                        </p:par>
                        <p:par>
                          <p:cTn id="92" fill="hold">
                            <p:stCondLst>
                              <p:cond delay="8000"/>
                            </p:stCondLst>
                            <p:childTnLst>
                              <p:par>
                                <p:cTn id="93" presetID="53" presetClass="entr" presetSubtype="16"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 calcmode="lin" valueType="num">
                                      <p:cBhvr>
                                        <p:cTn id="95" dur="750" fill="hold"/>
                                        <p:tgtEl>
                                          <p:spTgt spid="57"/>
                                        </p:tgtEl>
                                        <p:attrNameLst>
                                          <p:attrName>ppt_w</p:attrName>
                                        </p:attrNameLst>
                                      </p:cBhvr>
                                      <p:tavLst>
                                        <p:tav tm="0">
                                          <p:val>
                                            <p:fltVal val="0"/>
                                          </p:val>
                                        </p:tav>
                                        <p:tav tm="100000">
                                          <p:val>
                                            <p:strVal val="#ppt_w"/>
                                          </p:val>
                                        </p:tav>
                                      </p:tavLst>
                                    </p:anim>
                                    <p:anim calcmode="lin" valueType="num">
                                      <p:cBhvr>
                                        <p:cTn id="96" dur="750" fill="hold"/>
                                        <p:tgtEl>
                                          <p:spTgt spid="57"/>
                                        </p:tgtEl>
                                        <p:attrNameLst>
                                          <p:attrName>ppt_h</p:attrName>
                                        </p:attrNameLst>
                                      </p:cBhvr>
                                      <p:tavLst>
                                        <p:tav tm="0">
                                          <p:val>
                                            <p:fltVal val="0"/>
                                          </p:val>
                                        </p:tav>
                                        <p:tav tm="100000">
                                          <p:val>
                                            <p:strVal val="#ppt_h"/>
                                          </p:val>
                                        </p:tav>
                                      </p:tavLst>
                                    </p:anim>
                                    <p:animEffect transition="in" filter="fade">
                                      <p:cBhvr>
                                        <p:cTn id="97" dur="750"/>
                                        <p:tgtEl>
                                          <p:spTgt spid="5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750"/>
                                        <p:tgtEl>
                                          <p:spTgt spid="59"/>
                                        </p:tgtEl>
                                      </p:cBhvr>
                                    </p:animEffect>
                                  </p:childTnLst>
                                </p:cTn>
                              </p:par>
                            </p:childTnLst>
                          </p:cTn>
                        </p:par>
                        <p:par>
                          <p:cTn id="101" fill="hold">
                            <p:stCondLst>
                              <p:cond delay="8750"/>
                            </p:stCondLst>
                            <p:childTnLst>
                              <p:par>
                                <p:cTn id="102" presetID="22" presetClass="entr" presetSubtype="8" fill="hold"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5"/>
                                        </p:tgtEl>
                                        <p:attrNameLst>
                                          <p:attrName>style.visibility</p:attrName>
                                        </p:attrNameLst>
                                      </p:cBhvr>
                                      <p:to>
                                        <p:strVal val="visible"/>
                                      </p:to>
                                    </p:set>
                                    <p:animEffect transition="in" filter="fade">
                                      <p:cBhvr>
                                        <p:cTn id="107" dur="500"/>
                                        <p:tgtEl>
                                          <p:spTgt spid="55"/>
                                        </p:tgtEl>
                                      </p:cBhvr>
                                    </p:animEffect>
                                  </p:childTnLst>
                                </p:cTn>
                              </p:par>
                            </p:childTnLst>
                          </p:cTn>
                        </p:par>
                        <p:par>
                          <p:cTn id="108" fill="hold">
                            <p:stCondLst>
                              <p:cond delay="9250"/>
                            </p:stCondLst>
                            <p:childTnLst>
                              <p:par>
                                <p:cTn id="109" presetID="53" presetClass="entr" presetSubtype="16" fill="hold" grpId="0" nodeType="afterEffect">
                                  <p:stCondLst>
                                    <p:cond delay="0"/>
                                  </p:stCondLst>
                                  <p:childTnLst>
                                    <p:set>
                                      <p:cBhvr>
                                        <p:cTn id="110" dur="1" fill="hold">
                                          <p:stCondLst>
                                            <p:cond delay="0"/>
                                          </p:stCondLst>
                                        </p:cTn>
                                        <p:tgtEl>
                                          <p:spTgt spid="56"/>
                                        </p:tgtEl>
                                        <p:attrNameLst>
                                          <p:attrName>style.visibility</p:attrName>
                                        </p:attrNameLst>
                                      </p:cBhvr>
                                      <p:to>
                                        <p:strVal val="visible"/>
                                      </p:to>
                                    </p:set>
                                    <p:anim calcmode="lin" valueType="num">
                                      <p:cBhvr>
                                        <p:cTn id="111" dur="500" fill="hold"/>
                                        <p:tgtEl>
                                          <p:spTgt spid="56"/>
                                        </p:tgtEl>
                                        <p:attrNameLst>
                                          <p:attrName>ppt_w</p:attrName>
                                        </p:attrNameLst>
                                      </p:cBhvr>
                                      <p:tavLst>
                                        <p:tav tm="0">
                                          <p:val>
                                            <p:fltVal val="0"/>
                                          </p:val>
                                        </p:tav>
                                        <p:tav tm="100000">
                                          <p:val>
                                            <p:strVal val="#ppt_w"/>
                                          </p:val>
                                        </p:tav>
                                      </p:tavLst>
                                    </p:anim>
                                    <p:anim calcmode="lin" valueType="num">
                                      <p:cBhvr>
                                        <p:cTn id="112" dur="500" fill="hold"/>
                                        <p:tgtEl>
                                          <p:spTgt spid="56"/>
                                        </p:tgtEl>
                                        <p:attrNameLst>
                                          <p:attrName>ppt_h</p:attrName>
                                        </p:attrNameLst>
                                      </p:cBhvr>
                                      <p:tavLst>
                                        <p:tav tm="0">
                                          <p:val>
                                            <p:fltVal val="0"/>
                                          </p:val>
                                        </p:tav>
                                        <p:tav tm="100000">
                                          <p:val>
                                            <p:strVal val="#ppt_h"/>
                                          </p:val>
                                        </p:tav>
                                      </p:tavLst>
                                    </p:anim>
                                    <p:animEffect transition="in" filter="fade">
                                      <p:cBhvr>
                                        <p:cTn id="113" dur="500"/>
                                        <p:tgtEl>
                                          <p:spTgt spid="56"/>
                                        </p:tgtEl>
                                      </p:cBhvr>
                                    </p:animEffect>
                                  </p:childTnLst>
                                </p:cTn>
                              </p:par>
                            </p:childTnLst>
                          </p:cTn>
                        </p:par>
                        <p:par>
                          <p:cTn id="114" fill="hold">
                            <p:stCondLst>
                              <p:cond delay="9750"/>
                            </p:stCondLst>
                            <p:childTnLst>
                              <p:par>
                                <p:cTn id="115" presetID="53" presetClass="entr" presetSubtype="16" fill="hold" grpId="0" nodeType="afterEffect">
                                  <p:stCondLst>
                                    <p:cond delay="0"/>
                                  </p:stCondLst>
                                  <p:childTnLst>
                                    <p:set>
                                      <p:cBhvr>
                                        <p:cTn id="116" dur="1" fill="hold">
                                          <p:stCondLst>
                                            <p:cond delay="0"/>
                                          </p:stCondLst>
                                        </p:cTn>
                                        <p:tgtEl>
                                          <p:spTgt spid="58"/>
                                        </p:tgtEl>
                                        <p:attrNameLst>
                                          <p:attrName>style.visibility</p:attrName>
                                        </p:attrNameLst>
                                      </p:cBhvr>
                                      <p:to>
                                        <p:strVal val="visible"/>
                                      </p:to>
                                    </p:set>
                                    <p:anim calcmode="lin" valueType="num">
                                      <p:cBhvr>
                                        <p:cTn id="117" dur="750" fill="hold"/>
                                        <p:tgtEl>
                                          <p:spTgt spid="58"/>
                                        </p:tgtEl>
                                        <p:attrNameLst>
                                          <p:attrName>ppt_w</p:attrName>
                                        </p:attrNameLst>
                                      </p:cBhvr>
                                      <p:tavLst>
                                        <p:tav tm="0">
                                          <p:val>
                                            <p:fltVal val="0"/>
                                          </p:val>
                                        </p:tav>
                                        <p:tav tm="100000">
                                          <p:val>
                                            <p:strVal val="#ppt_w"/>
                                          </p:val>
                                        </p:tav>
                                      </p:tavLst>
                                    </p:anim>
                                    <p:anim calcmode="lin" valueType="num">
                                      <p:cBhvr>
                                        <p:cTn id="118" dur="750" fill="hold"/>
                                        <p:tgtEl>
                                          <p:spTgt spid="58"/>
                                        </p:tgtEl>
                                        <p:attrNameLst>
                                          <p:attrName>ppt_h</p:attrName>
                                        </p:attrNameLst>
                                      </p:cBhvr>
                                      <p:tavLst>
                                        <p:tav tm="0">
                                          <p:val>
                                            <p:fltVal val="0"/>
                                          </p:val>
                                        </p:tav>
                                        <p:tav tm="100000">
                                          <p:val>
                                            <p:strVal val="#ppt_h"/>
                                          </p:val>
                                        </p:tav>
                                      </p:tavLst>
                                    </p:anim>
                                    <p:animEffect transition="in" filter="fade">
                                      <p:cBhvr>
                                        <p:cTn id="119" dur="750"/>
                                        <p:tgtEl>
                                          <p:spTgt spid="58"/>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60"/>
                                        </p:tgtEl>
                                        <p:attrNameLst>
                                          <p:attrName>style.visibility</p:attrName>
                                        </p:attrNameLst>
                                      </p:cBhvr>
                                      <p:to>
                                        <p:strVal val="visible"/>
                                      </p:to>
                                    </p:set>
                                    <p:animEffect transition="in" filter="wipe(left)">
                                      <p:cBhvr>
                                        <p:cTn id="122" dur="750"/>
                                        <p:tgtEl>
                                          <p:spTgt spid="60"/>
                                        </p:tgtEl>
                                      </p:cBhvr>
                                    </p:animEffect>
                                  </p:childTnLst>
                                </p:cTn>
                              </p:par>
                            </p:childTnLst>
                          </p:cTn>
                        </p:par>
                        <p:par>
                          <p:cTn id="123" fill="hold">
                            <p:stCondLst>
                              <p:cond delay="10500"/>
                            </p:stCondLst>
                            <p:childTnLst>
                              <p:par>
                                <p:cTn id="124" presetID="22" presetClass="entr" presetSubtype="1" fill="hold" grpId="0" nodeType="after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wipe(up)">
                                      <p:cBhvr>
                                        <p:cTn id="126" dur="1000"/>
                                        <p:tgtEl>
                                          <p:spTgt spid="61"/>
                                        </p:tgtEl>
                                      </p:cBhvr>
                                    </p:animEffect>
                                  </p:childTnLst>
                                </p:cTn>
                              </p:par>
                              <p:par>
                                <p:cTn id="127" presetID="22" presetClass="entr" presetSubtype="4" fill="hold" grpId="0" nodeType="withEffect">
                                  <p:stCondLst>
                                    <p:cond delay="500"/>
                                  </p:stCondLst>
                                  <p:childTnLst>
                                    <p:set>
                                      <p:cBhvr>
                                        <p:cTn id="128" dur="1" fill="hold">
                                          <p:stCondLst>
                                            <p:cond delay="0"/>
                                          </p:stCondLst>
                                        </p:cTn>
                                        <p:tgtEl>
                                          <p:spTgt spid="62"/>
                                        </p:tgtEl>
                                        <p:attrNameLst>
                                          <p:attrName>style.visibility</p:attrName>
                                        </p:attrNameLst>
                                      </p:cBhvr>
                                      <p:to>
                                        <p:strVal val="visible"/>
                                      </p:to>
                                    </p:set>
                                    <p:animEffect transition="in" filter="wipe(down)">
                                      <p:cBhvr>
                                        <p:cTn id="129" dur="1000"/>
                                        <p:tgtEl>
                                          <p:spTgt spid="62"/>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wipe(left)">
                                      <p:cBhvr>
                                        <p:cTn id="132" dur="7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animBg="1"/>
      <p:bldP spid="37" grpId="0"/>
      <p:bldP spid="38" grpId="0" animBg="1"/>
      <p:bldP spid="39" grpId="0"/>
      <p:bldP spid="42" grpId="0" animBg="1"/>
      <p:bldP spid="43" grpId="0"/>
      <p:bldP spid="44" grpId="0"/>
      <p:bldP spid="45" grpId="0" animBg="1"/>
      <p:bldP spid="47" grpId="0" animBg="1"/>
      <p:bldP spid="48" grpId="0"/>
      <p:bldP spid="49" grpId="0" animBg="1"/>
      <p:bldP spid="50" grpId="0"/>
      <p:bldP spid="52" grpId="0" animBg="1"/>
      <p:bldP spid="53" grpId="0"/>
      <p:bldP spid="55" grpId="0" animBg="1"/>
      <p:bldP spid="56" grpId="0"/>
      <p:bldP spid="57" grpId="0" animBg="1"/>
      <p:bldP spid="58" grpId="0" animBg="1"/>
      <p:bldP spid="59" grpId="0"/>
      <p:bldP spid="60" grpId="0"/>
      <p:bldP spid="61" grpId="0"/>
      <p:bldP spid="62" grpId="0"/>
      <p:bldP spid="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11</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SHOPING ANALISYS</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Rectangle 4"/>
          <p:cNvSpPr/>
          <p:nvPr/>
        </p:nvSpPr>
        <p:spPr>
          <a:xfrm>
            <a:off x="6852068" y="5236349"/>
            <a:ext cx="248758" cy="54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p:nvSpPr>
        <p:spPr>
          <a:xfrm>
            <a:off x="7264898" y="5059122"/>
            <a:ext cx="248758" cy="7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7" name="Group 4"/>
          <p:cNvGrpSpPr>
            <a:grpSpLocks/>
          </p:cNvGrpSpPr>
          <p:nvPr/>
        </p:nvGrpSpPr>
        <p:grpSpPr bwMode="auto">
          <a:xfrm>
            <a:off x="1287465" y="2530822"/>
            <a:ext cx="3439319" cy="3291681"/>
            <a:chOff x="2283" y="566"/>
            <a:chExt cx="3095" cy="3190"/>
          </a:xfrm>
          <a:solidFill>
            <a:schemeClr val="accent2"/>
          </a:solidFill>
        </p:grpSpPr>
        <p:sp>
          <p:nvSpPr>
            <p:cNvPr id="8" name="Freeform 5"/>
            <p:cNvSpPr>
              <a:spLocks/>
            </p:cNvSpPr>
            <p:nvPr/>
          </p:nvSpPr>
          <p:spPr bwMode="auto">
            <a:xfrm>
              <a:off x="3216" y="2982"/>
              <a:ext cx="668" cy="774"/>
            </a:xfrm>
            <a:custGeom>
              <a:avLst/>
              <a:gdLst>
                <a:gd name="T0" fmla="*/ 243 w 282"/>
                <a:gd name="T1" fmla="*/ 89 h 327"/>
                <a:gd name="T2" fmla="*/ 172 w 282"/>
                <a:gd name="T3" fmla="*/ 28 h 327"/>
                <a:gd name="T4" fmla="*/ 132 w 282"/>
                <a:gd name="T5" fmla="*/ 5 h 327"/>
                <a:gd name="T6" fmla="*/ 124 w 282"/>
                <a:gd name="T7" fmla="*/ 1 h 327"/>
                <a:gd name="T8" fmla="*/ 71 w 282"/>
                <a:gd name="T9" fmla="*/ 15 h 327"/>
                <a:gd name="T10" fmla="*/ 65 w 282"/>
                <a:gd name="T11" fmla="*/ 24 h 327"/>
                <a:gd name="T12" fmla="*/ 42 w 282"/>
                <a:gd name="T13" fmla="*/ 64 h 327"/>
                <a:gd name="T14" fmla="*/ 2 w 282"/>
                <a:gd name="T15" fmla="*/ 179 h 327"/>
                <a:gd name="T16" fmla="*/ 131 w 282"/>
                <a:gd name="T17" fmla="*/ 326 h 327"/>
                <a:gd name="T18" fmla="*/ 248 w 282"/>
                <a:gd name="T19" fmla="*/ 250 h 327"/>
                <a:gd name="T20" fmla="*/ 275 w 282"/>
                <a:gd name="T21" fmla="*/ 215 h 327"/>
                <a:gd name="T22" fmla="*/ 280 w 282"/>
                <a:gd name="T23" fmla="*/ 206 h 327"/>
                <a:gd name="T24" fmla="*/ 282 w 282"/>
                <a:gd name="T25" fmla="*/ 175 h 327"/>
                <a:gd name="T26" fmla="*/ 279 w 282"/>
                <a:gd name="T27" fmla="*/ 140 h 327"/>
                <a:gd name="T28" fmla="*/ 274 w 282"/>
                <a:gd name="T29" fmla="*/ 131 h 327"/>
                <a:gd name="T30" fmla="*/ 243 w 282"/>
                <a:gd name="T31" fmla="*/ 8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2" h="327">
                  <a:moveTo>
                    <a:pt x="243" y="89"/>
                  </a:moveTo>
                  <a:cubicBezTo>
                    <a:pt x="227" y="59"/>
                    <a:pt x="201" y="38"/>
                    <a:pt x="172" y="28"/>
                  </a:cubicBezTo>
                  <a:cubicBezTo>
                    <a:pt x="153" y="21"/>
                    <a:pt x="141" y="15"/>
                    <a:pt x="132" y="5"/>
                  </a:cubicBezTo>
                  <a:cubicBezTo>
                    <a:pt x="130" y="2"/>
                    <a:pt x="127" y="0"/>
                    <a:pt x="124" y="1"/>
                  </a:cubicBezTo>
                  <a:cubicBezTo>
                    <a:pt x="105" y="2"/>
                    <a:pt x="87" y="7"/>
                    <a:pt x="71" y="15"/>
                  </a:cubicBezTo>
                  <a:cubicBezTo>
                    <a:pt x="68" y="16"/>
                    <a:pt x="66" y="20"/>
                    <a:pt x="65" y="24"/>
                  </a:cubicBezTo>
                  <a:cubicBezTo>
                    <a:pt x="63" y="38"/>
                    <a:pt x="55" y="49"/>
                    <a:pt x="42" y="64"/>
                  </a:cubicBezTo>
                  <a:cubicBezTo>
                    <a:pt x="17" y="93"/>
                    <a:pt x="0" y="134"/>
                    <a:pt x="2" y="179"/>
                  </a:cubicBezTo>
                  <a:cubicBezTo>
                    <a:pt x="4" y="259"/>
                    <a:pt x="61" y="324"/>
                    <a:pt x="131" y="326"/>
                  </a:cubicBezTo>
                  <a:cubicBezTo>
                    <a:pt x="181" y="327"/>
                    <a:pt x="224" y="297"/>
                    <a:pt x="248" y="250"/>
                  </a:cubicBezTo>
                  <a:cubicBezTo>
                    <a:pt x="256" y="233"/>
                    <a:pt x="265" y="221"/>
                    <a:pt x="275" y="215"/>
                  </a:cubicBezTo>
                  <a:cubicBezTo>
                    <a:pt x="278" y="213"/>
                    <a:pt x="280" y="210"/>
                    <a:pt x="280" y="206"/>
                  </a:cubicBezTo>
                  <a:cubicBezTo>
                    <a:pt x="282" y="196"/>
                    <a:pt x="282" y="186"/>
                    <a:pt x="282" y="175"/>
                  </a:cubicBezTo>
                  <a:cubicBezTo>
                    <a:pt x="282" y="163"/>
                    <a:pt x="281" y="151"/>
                    <a:pt x="279" y="140"/>
                  </a:cubicBezTo>
                  <a:cubicBezTo>
                    <a:pt x="279" y="136"/>
                    <a:pt x="277" y="133"/>
                    <a:pt x="274" y="131"/>
                  </a:cubicBezTo>
                  <a:cubicBezTo>
                    <a:pt x="264" y="124"/>
                    <a:pt x="255" y="110"/>
                    <a:pt x="243"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3649" y="1276"/>
              <a:ext cx="1007" cy="675"/>
            </a:xfrm>
            <a:custGeom>
              <a:avLst/>
              <a:gdLst>
                <a:gd name="T0" fmla="*/ 117 w 425"/>
                <a:gd name="T1" fmla="*/ 0 h 285"/>
                <a:gd name="T2" fmla="*/ 12 w 425"/>
                <a:gd name="T3" fmla="*/ 0 h 285"/>
                <a:gd name="T4" fmla="*/ 1 w 425"/>
                <a:gd name="T5" fmla="*/ 14 h 285"/>
                <a:gd name="T6" fmla="*/ 24 w 425"/>
                <a:gd name="T7" fmla="*/ 274 h 285"/>
                <a:gd name="T8" fmla="*/ 35 w 425"/>
                <a:gd name="T9" fmla="*/ 285 h 285"/>
                <a:gd name="T10" fmla="*/ 391 w 425"/>
                <a:gd name="T11" fmla="*/ 285 h 285"/>
                <a:gd name="T12" fmla="*/ 402 w 425"/>
                <a:gd name="T13" fmla="*/ 274 h 285"/>
                <a:gd name="T14" fmla="*/ 424 w 425"/>
                <a:gd name="T15" fmla="*/ 14 h 285"/>
                <a:gd name="T16" fmla="*/ 414 w 425"/>
                <a:gd name="T17" fmla="*/ 0 h 285"/>
                <a:gd name="T18" fmla="*/ 117 w 425"/>
                <a:gd name="T19"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5" h="285">
                  <a:moveTo>
                    <a:pt x="117" y="0"/>
                  </a:moveTo>
                  <a:cubicBezTo>
                    <a:pt x="12" y="0"/>
                    <a:pt x="12" y="0"/>
                    <a:pt x="12" y="0"/>
                  </a:cubicBezTo>
                  <a:cubicBezTo>
                    <a:pt x="5" y="0"/>
                    <a:pt x="0" y="7"/>
                    <a:pt x="1" y="14"/>
                  </a:cubicBezTo>
                  <a:cubicBezTo>
                    <a:pt x="24" y="274"/>
                    <a:pt x="24" y="274"/>
                    <a:pt x="24" y="274"/>
                  </a:cubicBezTo>
                  <a:cubicBezTo>
                    <a:pt x="25" y="280"/>
                    <a:pt x="29" y="285"/>
                    <a:pt x="35" y="285"/>
                  </a:cubicBezTo>
                  <a:cubicBezTo>
                    <a:pt x="391" y="285"/>
                    <a:pt x="391" y="285"/>
                    <a:pt x="391" y="285"/>
                  </a:cubicBezTo>
                  <a:cubicBezTo>
                    <a:pt x="397" y="285"/>
                    <a:pt x="401" y="280"/>
                    <a:pt x="402" y="274"/>
                  </a:cubicBezTo>
                  <a:cubicBezTo>
                    <a:pt x="424" y="14"/>
                    <a:pt x="424" y="14"/>
                    <a:pt x="424" y="14"/>
                  </a:cubicBezTo>
                  <a:cubicBezTo>
                    <a:pt x="425" y="7"/>
                    <a:pt x="420" y="0"/>
                    <a:pt x="414" y="0"/>
                  </a:cubicBezTo>
                  <a:lnTo>
                    <a:pt x="11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7"/>
            <p:cNvSpPr>
              <a:spLocks/>
            </p:cNvSpPr>
            <p:nvPr/>
          </p:nvSpPr>
          <p:spPr bwMode="auto">
            <a:xfrm>
              <a:off x="3000" y="1276"/>
              <a:ext cx="656" cy="675"/>
            </a:xfrm>
            <a:custGeom>
              <a:avLst/>
              <a:gdLst>
                <a:gd name="T0" fmla="*/ 68 w 277"/>
                <a:gd name="T1" fmla="*/ 285 h 285"/>
                <a:gd name="T2" fmla="*/ 266 w 277"/>
                <a:gd name="T3" fmla="*/ 285 h 285"/>
                <a:gd name="T4" fmla="*/ 277 w 277"/>
                <a:gd name="T5" fmla="*/ 271 h 285"/>
                <a:gd name="T6" fmla="*/ 254 w 277"/>
                <a:gd name="T7" fmla="*/ 11 h 285"/>
                <a:gd name="T8" fmla="*/ 243 w 277"/>
                <a:gd name="T9" fmla="*/ 0 h 285"/>
                <a:gd name="T10" fmla="*/ 106 w 277"/>
                <a:gd name="T11" fmla="*/ 0 h 285"/>
                <a:gd name="T12" fmla="*/ 13 w 277"/>
                <a:gd name="T13" fmla="*/ 0 h 285"/>
                <a:gd name="T14" fmla="*/ 2 w 277"/>
                <a:gd name="T15" fmla="*/ 16 h 285"/>
                <a:gd name="T16" fmla="*/ 58 w 277"/>
                <a:gd name="T17" fmla="*/ 275 h 285"/>
                <a:gd name="T18" fmla="*/ 68 w 277"/>
                <a:gd name="T19"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7" h="285">
                  <a:moveTo>
                    <a:pt x="68" y="285"/>
                  </a:moveTo>
                  <a:cubicBezTo>
                    <a:pt x="266" y="285"/>
                    <a:pt x="266" y="285"/>
                    <a:pt x="266" y="285"/>
                  </a:cubicBezTo>
                  <a:cubicBezTo>
                    <a:pt x="272" y="285"/>
                    <a:pt x="277" y="278"/>
                    <a:pt x="277" y="271"/>
                  </a:cubicBezTo>
                  <a:cubicBezTo>
                    <a:pt x="254" y="11"/>
                    <a:pt x="254" y="11"/>
                    <a:pt x="254" y="11"/>
                  </a:cubicBezTo>
                  <a:cubicBezTo>
                    <a:pt x="253" y="5"/>
                    <a:pt x="248" y="0"/>
                    <a:pt x="243" y="0"/>
                  </a:cubicBezTo>
                  <a:cubicBezTo>
                    <a:pt x="106" y="0"/>
                    <a:pt x="106" y="0"/>
                    <a:pt x="106" y="0"/>
                  </a:cubicBezTo>
                  <a:cubicBezTo>
                    <a:pt x="13" y="0"/>
                    <a:pt x="13" y="0"/>
                    <a:pt x="13" y="0"/>
                  </a:cubicBezTo>
                  <a:cubicBezTo>
                    <a:pt x="6" y="0"/>
                    <a:pt x="0" y="8"/>
                    <a:pt x="2" y="16"/>
                  </a:cubicBezTo>
                  <a:cubicBezTo>
                    <a:pt x="21" y="104"/>
                    <a:pt x="39" y="189"/>
                    <a:pt x="58" y="275"/>
                  </a:cubicBezTo>
                  <a:cubicBezTo>
                    <a:pt x="59" y="281"/>
                    <a:pt x="63" y="285"/>
                    <a:pt x="68" y="28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8"/>
            <p:cNvSpPr>
              <a:spLocks/>
            </p:cNvSpPr>
            <p:nvPr/>
          </p:nvSpPr>
          <p:spPr bwMode="auto">
            <a:xfrm>
              <a:off x="4651" y="1276"/>
              <a:ext cx="727" cy="675"/>
            </a:xfrm>
            <a:custGeom>
              <a:avLst/>
              <a:gdLst>
                <a:gd name="T0" fmla="*/ 11 w 307"/>
                <a:gd name="T1" fmla="*/ 285 h 285"/>
                <a:gd name="T2" fmla="*/ 238 w 307"/>
                <a:gd name="T3" fmla="*/ 285 h 285"/>
                <a:gd name="T4" fmla="*/ 249 w 307"/>
                <a:gd name="T5" fmla="*/ 275 h 285"/>
                <a:gd name="T6" fmla="*/ 295 w 307"/>
                <a:gd name="T7" fmla="*/ 64 h 285"/>
                <a:gd name="T8" fmla="*/ 255 w 307"/>
                <a:gd name="T9" fmla="*/ 0 h 285"/>
                <a:gd name="T10" fmla="*/ 34 w 307"/>
                <a:gd name="T11" fmla="*/ 0 h 285"/>
                <a:gd name="T12" fmla="*/ 23 w 307"/>
                <a:gd name="T13" fmla="*/ 11 h 285"/>
                <a:gd name="T14" fmla="*/ 0 w 307"/>
                <a:gd name="T15" fmla="*/ 271 h 285"/>
                <a:gd name="T16" fmla="*/ 11 w 307"/>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7" h="285">
                  <a:moveTo>
                    <a:pt x="11" y="285"/>
                  </a:moveTo>
                  <a:cubicBezTo>
                    <a:pt x="238" y="285"/>
                    <a:pt x="238" y="285"/>
                    <a:pt x="238" y="285"/>
                  </a:cubicBezTo>
                  <a:cubicBezTo>
                    <a:pt x="243" y="285"/>
                    <a:pt x="247" y="281"/>
                    <a:pt x="249" y="275"/>
                  </a:cubicBezTo>
                  <a:cubicBezTo>
                    <a:pt x="264" y="205"/>
                    <a:pt x="280" y="134"/>
                    <a:pt x="295" y="64"/>
                  </a:cubicBezTo>
                  <a:cubicBezTo>
                    <a:pt x="307" y="11"/>
                    <a:pt x="298" y="0"/>
                    <a:pt x="255" y="0"/>
                  </a:cubicBezTo>
                  <a:cubicBezTo>
                    <a:pt x="34" y="0"/>
                    <a:pt x="34" y="0"/>
                    <a:pt x="34" y="0"/>
                  </a:cubicBezTo>
                  <a:cubicBezTo>
                    <a:pt x="28" y="0"/>
                    <a:pt x="23" y="5"/>
                    <a:pt x="23" y="11"/>
                  </a:cubicBezTo>
                  <a:cubicBezTo>
                    <a:pt x="0" y="271"/>
                    <a:pt x="0" y="271"/>
                    <a:pt x="0" y="271"/>
                  </a:cubicBezTo>
                  <a:cubicBezTo>
                    <a:pt x="0" y="278"/>
                    <a:pt x="5" y="285"/>
                    <a:pt x="11" y="28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9"/>
            <p:cNvSpPr>
              <a:spLocks/>
            </p:cNvSpPr>
            <p:nvPr/>
          </p:nvSpPr>
          <p:spPr bwMode="auto">
            <a:xfrm>
              <a:off x="4504" y="3032"/>
              <a:ext cx="671" cy="724"/>
            </a:xfrm>
            <a:custGeom>
              <a:avLst/>
              <a:gdLst>
                <a:gd name="T0" fmla="*/ 36 w 283"/>
                <a:gd name="T1" fmla="*/ 228 h 306"/>
                <a:gd name="T2" fmla="*/ 152 w 283"/>
                <a:gd name="T3" fmla="*/ 305 h 306"/>
                <a:gd name="T4" fmla="*/ 282 w 283"/>
                <a:gd name="T5" fmla="*/ 152 h 306"/>
                <a:gd name="T6" fmla="*/ 150 w 283"/>
                <a:gd name="T7" fmla="*/ 0 h 306"/>
                <a:gd name="T8" fmla="*/ 42 w 283"/>
                <a:gd name="T9" fmla="*/ 66 h 306"/>
                <a:gd name="T10" fmla="*/ 8 w 283"/>
                <a:gd name="T11" fmla="*/ 110 h 306"/>
                <a:gd name="T12" fmla="*/ 3 w 283"/>
                <a:gd name="T13" fmla="*/ 118 h 306"/>
                <a:gd name="T14" fmla="*/ 0 w 283"/>
                <a:gd name="T15" fmla="*/ 154 h 306"/>
                <a:gd name="T16" fmla="*/ 2 w 283"/>
                <a:gd name="T17" fmla="*/ 183 h 306"/>
                <a:gd name="T18" fmla="*/ 8 w 283"/>
                <a:gd name="T19" fmla="*/ 193 h 306"/>
                <a:gd name="T20" fmla="*/ 36 w 283"/>
                <a:gd name="T21" fmla="*/ 228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306">
                  <a:moveTo>
                    <a:pt x="36" y="228"/>
                  </a:moveTo>
                  <a:cubicBezTo>
                    <a:pt x="59" y="274"/>
                    <a:pt x="102" y="306"/>
                    <a:pt x="152" y="305"/>
                  </a:cubicBezTo>
                  <a:cubicBezTo>
                    <a:pt x="225" y="304"/>
                    <a:pt x="283" y="236"/>
                    <a:pt x="282" y="152"/>
                  </a:cubicBezTo>
                  <a:cubicBezTo>
                    <a:pt x="282" y="68"/>
                    <a:pt x="223" y="0"/>
                    <a:pt x="150" y="0"/>
                  </a:cubicBezTo>
                  <a:cubicBezTo>
                    <a:pt x="106" y="0"/>
                    <a:pt x="66" y="26"/>
                    <a:pt x="42" y="66"/>
                  </a:cubicBezTo>
                  <a:cubicBezTo>
                    <a:pt x="29" y="88"/>
                    <a:pt x="18" y="102"/>
                    <a:pt x="8" y="110"/>
                  </a:cubicBezTo>
                  <a:cubicBezTo>
                    <a:pt x="5" y="111"/>
                    <a:pt x="4" y="114"/>
                    <a:pt x="3" y="118"/>
                  </a:cubicBezTo>
                  <a:cubicBezTo>
                    <a:pt x="1" y="129"/>
                    <a:pt x="0" y="142"/>
                    <a:pt x="0" y="154"/>
                  </a:cubicBezTo>
                  <a:cubicBezTo>
                    <a:pt x="0" y="164"/>
                    <a:pt x="1" y="174"/>
                    <a:pt x="2" y="183"/>
                  </a:cubicBezTo>
                  <a:cubicBezTo>
                    <a:pt x="2" y="187"/>
                    <a:pt x="5" y="191"/>
                    <a:pt x="8" y="193"/>
                  </a:cubicBezTo>
                  <a:cubicBezTo>
                    <a:pt x="19" y="199"/>
                    <a:pt x="27" y="210"/>
                    <a:pt x="36"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
            <p:cNvSpPr>
              <a:spLocks/>
            </p:cNvSpPr>
            <p:nvPr/>
          </p:nvSpPr>
          <p:spPr bwMode="auto">
            <a:xfrm>
              <a:off x="4481" y="2007"/>
              <a:ext cx="739" cy="701"/>
            </a:xfrm>
            <a:custGeom>
              <a:avLst/>
              <a:gdLst>
                <a:gd name="T0" fmla="*/ 19 w 312"/>
                <a:gd name="T1" fmla="*/ 11 h 296"/>
                <a:gd name="T2" fmla="*/ 0 w 312"/>
                <a:gd name="T3" fmla="*/ 282 h 296"/>
                <a:gd name="T4" fmla="*/ 11 w 312"/>
                <a:gd name="T5" fmla="*/ 296 h 296"/>
                <a:gd name="T6" fmla="*/ 183 w 312"/>
                <a:gd name="T7" fmla="*/ 296 h 296"/>
                <a:gd name="T8" fmla="*/ 261 w 312"/>
                <a:gd name="T9" fmla="*/ 241 h 296"/>
                <a:gd name="T10" fmla="*/ 310 w 312"/>
                <a:gd name="T11" fmla="*/ 16 h 296"/>
                <a:gd name="T12" fmla="*/ 300 w 312"/>
                <a:gd name="T13" fmla="*/ 0 h 296"/>
                <a:gd name="T14" fmla="*/ 30 w 312"/>
                <a:gd name="T15" fmla="*/ 0 h 296"/>
                <a:gd name="T16" fmla="*/ 19 w 312"/>
                <a:gd name="T17" fmla="*/ 1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2" h="296">
                  <a:moveTo>
                    <a:pt x="19" y="11"/>
                  </a:moveTo>
                  <a:cubicBezTo>
                    <a:pt x="0" y="282"/>
                    <a:pt x="0" y="282"/>
                    <a:pt x="0" y="282"/>
                  </a:cubicBezTo>
                  <a:cubicBezTo>
                    <a:pt x="0" y="289"/>
                    <a:pt x="5" y="296"/>
                    <a:pt x="11" y="296"/>
                  </a:cubicBezTo>
                  <a:cubicBezTo>
                    <a:pt x="183" y="296"/>
                    <a:pt x="183" y="296"/>
                    <a:pt x="183" y="296"/>
                  </a:cubicBezTo>
                  <a:cubicBezTo>
                    <a:pt x="239" y="296"/>
                    <a:pt x="251" y="283"/>
                    <a:pt x="261" y="241"/>
                  </a:cubicBezTo>
                  <a:cubicBezTo>
                    <a:pt x="277" y="166"/>
                    <a:pt x="293" y="91"/>
                    <a:pt x="310" y="16"/>
                  </a:cubicBezTo>
                  <a:cubicBezTo>
                    <a:pt x="312" y="8"/>
                    <a:pt x="307" y="0"/>
                    <a:pt x="300" y="0"/>
                  </a:cubicBezTo>
                  <a:cubicBezTo>
                    <a:pt x="30" y="0"/>
                    <a:pt x="30" y="0"/>
                    <a:pt x="30" y="0"/>
                  </a:cubicBezTo>
                  <a:cubicBezTo>
                    <a:pt x="24" y="0"/>
                    <a:pt x="20" y="5"/>
                    <a:pt x="19" y="11"/>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1"/>
            <p:cNvSpPr>
              <a:spLocks/>
            </p:cNvSpPr>
            <p:nvPr/>
          </p:nvSpPr>
          <p:spPr bwMode="auto">
            <a:xfrm>
              <a:off x="3325" y="2765"/>
              <a:ext cx="173" cy="187"/>
            </a:xfrm>
            <a:custGeom>
              <a:avLst/>
              <a:gdLst>
                <a:gd name="T0" fmla="*/ 28 w 73"/>
                <a:gd name="T1" fmla="*/ 77 h 79"/>
                <a:gd name="T2" fmla="*/ 62 w 73"/>
                <a:gd name="T3" fmla="*/ 67 h 79"/>
                <a:gd name="T4" fmla="*/ 71 w 73"/>
                <a:gd name="T5" fmla="*/ 52 h 79"/>
                <a:gd name="T6" fmla="*/ 64 w 73"/>
                <a:gd name="T7" fmla="*/ 21 h 79"/>
                <a:gd name="T8" fmla="*/ 62 w 73"/>
                <a:gd name="T9" fmla="*/ 10 h 79"/>
                <a:gd name="T10" fmla="*/ 52 w 73"/>
                <a:gd name="T11" fmla="*/ 0 h 79"/>
                <a:gd name="T12" fmla="*/ 13 w 73"/>
                <a:gd name="T13" fmla="*/ 0 h 79"/>
                <a:gd name="T14" fmla="*/ 2 w 73"/>
                <a:gd name="T15" fmla="*/ 15 h 79"/>
                <a:gd name="T16" fmla="*/ 14 w 73"/>
                <a:gd name="T17" fmla="*/ 68 h 79"/>
                <a:gd name="T18" fmla="*/ 14 w 73"/>
                <a:gd name="T19" fmla="*/ 68 h 79"/>
                <a:gd name="T20" fmla="*/ 28 w 73"/>
                <a:gd name="T21" fmla="*/ 7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79">
                  <a:moveTo>
                    <a:pt x="28" y="77"/>
                  </a:moveTo>
                  <a:cubicBezTo>
                    <a:pt x="39" y="72"/>
                    <a:pt x="50" y="69"/>
                    <a:pt x="62" y="67"/>
                  </a:cubicBezTo>
                  <a:cubicBezTo>
                    <a:pt x="68" y="66"/>
                    <a:pt x="73" y="59"/>
                    <a:pt x="71" y="52"/>
                  </a:cubicBezTo>
                  <a:cubicBezTo>
                    <a:pt x="69" y="41"/>
                    <a:pt x="67" y="31"/>
                    <a:pt x="64" y="21"/>
                  </a:cubicBezTo>
                  <a:cubicBezTo>
                    <a:pt x="63" y="17"/>
                    <a:pt x="63" y="13"/>
                    <a:pt x="62" y="10"/>
                  </a:cubicBezTo>
                  <a:cubicBezTo>
                    <a:pt x="61" y="4"/>
                    <a:pt x="57" y="0"/>
                    <a:pt x="52" y="0"/>
                  </a:cubicBezTo>
                  <a:cubicBezTo>
                    <a:pt x="13" y="0"/>
                    <a:pt x="13" y="0"/>
                    <a:pt x="13" y="0"/>
                  </a:cubicBezTo>
                  <a:cubicBezTo>
                    <a:pt x="5" y="0"/>
                    <a:pt x="0" y="8"/>
                    <a:pt x="2" y="15"/>
                  </a:cubicBezTo>
                  <a:cubicBezTo>
                    <a:pt x="6" y="33"/>
                    <a:pt x="10" y="50"/>
                    <a:pt x="14" y="68"/>
                  </a:cubicBezTo>
                  <a:cubicBezTo>
                    <a:pt x="14" y="68"/>
                    <a:pt x="14" y="68"/>
                    <a:pt x="14" y="68"/>
                  </a:cubicBezTo>
                  <a:cubicBezTo>
                    <a:pt x="16" y="75"/>
                    <a:pt x="22" y="79"/>
                    <a:pt x="28"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2"/>
            <p:cNvSpPr>
              <a:spLocks/>
            </p:cNvSpPr>
            <p:nvPr/>
          </p:nvSpPr>
          <p:spPr bwMode="auto">
            <a:xfrm>
              <a:off x="2283" y="566"/>
              <a:ext cx="559" cy="246"/>
            </a:xfrm>
            <a:custGeom>
              <a:avLst/>
              <a:gdLst>
                <a:gd name="T0" fmla="*/ 234 w 236"/>
                <a:gd name="T1" fmla="*/ 89 h 104"/>
                <a:gd name="T2" fmla="*/ 217 w 236"/>
                <a:gd name="T3" fmla="*/ 9 h 104"/>
                <a:gd name="T4" fmla="*/ 207 w 236"/>
                <a:gd name="T5" fmla="*/ 0 h 104"/>
                <a:gd name="T6" fmla="*/ 39 w 236"/>
                <a:gd name="T7" fmla="*/ 0 h 104"/>
                <a:gd name="T8" fmla="*/ 47 w 236"/>
                <a:gd name="T9" fmla="*/ 104 h 104"/>
                <a:gd name="T10" fmla="*/ 224 w 236"/>
                <a:gd name="T11" fmla="*/ 104 h 104"/>
                <a:gd name="T12" fmla="*/ 224 w 236"/>
                <a:gd name="T13" fmla="*/ 104 h 104"/>
                <a:gd name="T14" fmla="*/ 234 w 236"/>
                <a:gd name="T15" fmla="*/ 89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104">
                  <a:moveTo>
                    <a:pt x="234" y="89"/>
                  </a:moveTo>
                  <a:cubicBezTo>
                    <a:pt x="217" y="9"/>
                    <a:pt x="217" y="9"/>
                    <a:pt x="217" y="9"/>
                  </a:cubicBezTo>
                  <a:cubicBezTo>
                    <a:pt x="216" y="4"/>
                    <a:pt x="212" y="0"/>
                    <a:pt x="207" y="0"/>
                  </a:cubicBezTo>
                  <a:cubicBezTo>
                    <a:pt x="39" y="0"/>
                    <a:pt x="39" y="0"/>
                    <a:pt x="39" y="0"/>
                  </a:cubicBezTo>
                  <a:cubicBezTo>
                    <a:pt x="0" y="0"/>
                    <a:pt x="8" y="104"/>
                    <a:pt x="47" y="104"/>
                  </a:cubicBezTo>
                  <a:cubicBezTo>
                    <a:pt x="106" y="104"/>
                    <a:pt x="165" y="104"/>
                    <a:pt x="224" y="104"/>
                  </a:cubicBezTo>
                  <a:cubicBezTo>
                    <a:pt x="224" y="104"/>
                    <a:pt x="224" y="104"/>
                    <a:pt x="224" y="104"/>
                  </a:cubicBezTo>
                  <a:cubicBezTo>
                    <a:pt x="231" y="104"/>
                    <a:pt x="236" y="97"/>
                    <a:pt x="23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3"/>
            <p:cNvSpPr>
              <a:spLocks/>
            </p:cNvSpPr>
            <p:nvPr/>
          </p:nvSpPr>
          <p:spPr bwMode="auto">
            <a:xfrm>
              <a:off x="3936" y="3314"/>
              <a:ext cx="516" cy="161"/>
            </a:xfrm>
            <a:custGeom>
              <a:avLst/>
              <a:gdLst>
                <a:gd name="T0" fmla="*/ 217 w 218"/>
                <a:gd name="T1" fmla="*/ 35 h 68"/>
                <a:gd name="T2" fmla="*/ 218 w 218"/>
                <a:gd name="T3" fmla="*/ 14 h 68"/>
                <a:gd name="T4" fmla="*/ 207 w 218"/>
                <a:gd name="T5" fmla="*/ 0 h 68"/>
                <a:gd name="T6" fmla="*/ 11 w 218"/>
                <a:gd name="T7" fmla="*/ 0 h 68"/>
                <a:gd name="T8" fmla="*/ 1 w 218"/>
                <a:gd name="T9" fmla="*/ 14 h 68"/>
                <a:gd name="T10" fmla="*/ 2 w 218"/>
                <a:gd name="T11" fmla="*/ 35 h 68"/>
                <a:gd name="T12" fmla="*/ 1 w 218"/>
                <a:gd name="T13" fmla="*/ 54 h 68"/>
                <a:gd name="T14" fmla="*/ 12 w 218"/>
                <a:gd name="T15" fmla="*/ 68 h 68"/>
                <a:gd name="T16" fmla="*/ 207 w 218"/>
                <a:gd name="T17" fmla="*/ 68 h 68"/>
                <a:gd name="T18" fmla="*/ 217 w 218"/>
                <a:gd name="T19" fmla="*/ 54 h 68"/>
                <a:gd name="T20" fmla="*/ 217 w 218"/>
                <a:gd name="T21" fmla="*/ 3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68">
                  <a:moveTo>
                    <a:pt x="217" y="35"/>
                  </a:moveTo>
                  <a:cubicBezTo>
                    <a:pt x="217" y="28"/>
                    <a:pt x="217" y="21"/>
                    <a:pt x="218" y="14"/>
                  </a:cubicBezTo>
                  <a:cubicBezTo>
                    <a:pt x="218" y="6"/>
                    <a:pt x="213" y="0"/>
                    <a:pt x="207" y="0"/>
                  </a:cubicBezTo>
                  <a:cubicBezTo>
                    <a:pt x="207" y="0"/>
                    <a:pt x="56" y="0"/>
                    <a:pt x="11" y="0"/>
                  </a:cubicBezTo>
                  <a:cubicBezTo>
                    <a:pt x="5" y="0"/>
                    <a:pt x="0" y="6"/>
                    <a:pt x="1" y="14"/>
                  </a:cubicBezTo>
                  <a:cubicBezTo>
                    <a:pt x="1" y="21"/>
                    <a:pt x="2" y="28"/>
                    <a:pt x="2" y="35"/>
                  </a:cubicBezTo>
                  <a:cubicBezTo>
                    <a:pt x="2" y="41"/>
                    <a:pt x="1" y="48"/>
                    <a:pt x="1" y="54"/>
                  </a:cubicBezTo>
                  <a:cubicBezTo>
                    <a:pt x="0" y="61"/>
                    <a:pt x="5" y="68"/>
                    <a:pt x="12" y="68"/>
                  </a:cubicBezTo>
                  <a:cubicBezTo>
                    <a:pt x="12" y="68"/>
                    <a:pt x="162" y="68"/>
                    <a:pt x="207" y="68"/>
                  </a:cubicBezTo>
                  <a:cubicBezTo>
                    <a:pt x="213" y="68"/>
                    <a:pt x="218" y="61"/>
                    <a:pt x="217" y="54"/>
                  </a:cubicBezTo>
                  <a:cubicBezTo>
                    <a:pt x="217" y="48"/>
                    <a:pt x="217" y="41"/>
                    <a:pt x="217"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p:cNvSpPr>
              <a:spLocks/>
            </p:cNvSpPr>
            <p:nvPr/>
          </p:nvSpPr>
          <p:spPr bwMode="auto">
            <a:xfrm>
              <a:off x="2849" y="566"/>
              <a:ext cx="277" cy="653"/>
            </a:xfrm>
            <a:custGeom>
              <a:avLst/>
              <a:gdLst>
                <a:gd name="T0" fmla="*/ 30 w 117"/>
                <a:gd name="T1" fmla="*/ 149 h 276"/>
                <a:gd name="T2" fmla="*/ 56 w 117"/>
                <a:gd name="T3" fmla="*/ 266 h 276"/>
                <a:gd name="T4" fmla="*/ 66 w 117"/>
                <a:gd name="T5" fmla="*/ 276 h 276"/>
                <a:gd name="T6" fmla="*/ 105 w 117"/>
                <a:gd name="T7" fmla="*/ 276 h 276"/>
                <a:gd name="T8" fmla="*/ 115 w 117"/>
                <a:gd name="T9" fmla="*/ 260 h 276"/>
                <a:gd name="T10" fmla="*/ 112 w 117"/>
                <a:gd name="T11" fmla="*/ 247 h 276"/>
                <a:gd name="T12" fmla="*/ 68 w 117"/>
                <a:gd name="T13" fmla="*/ 45 h 276"/>
                <a:gd name="T14" fmla="*/ 17 w 117"/>
                <a:gd name="T15" fmla="*/ 0 h 276"/>
                <a:gd name="T16" fmla="*/ 12 w 117"/>
                <a:gd name="T17" fmla="*/ 0 h 276"/>
                <a:gd name="T18" fmla="*/ 1 w 117"/>
                <a:gd name="T19" fmla="*/ 15 h 276"/>
                <a:gd name="T20" fmla="*/ 30 w 117"/>
                <a:gd name="T21" fmla="*/ 149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276">
                  <a:moveTo>
                    <a:pt x="30" y="149"/>
                  </a:moveTo>
                  <a:cubicBezTo>
                    <a:pt x="39" y="189"/>
                    <a:pt x="47" y="228"/>
                    <a:pt x="56" y="266"/>
                  </a:cubicBezTo>
                  <a:cubicBezTo>
                    <a:pt x="57" y="272"/>
                    <a:pt x="61" y="276"/>
                    <a:pt x="66" y="276"/>
                  </a:cubicBezTo>
                  <a:cubicBezTo>
                    <a:pt x="105" y="276"/>
                    <a:pt x="105" y="276"/>
                    <a:pt x="105" y="276"/>
                  </a:cubicBezTo>
                  <a:cubicBezTo>
                    <a:pt x="112" y="276"/>
                    <a:pt x="117" y="268"/>
                    <a:pt x="115" y="260"/>
                  </a:cubicBezTo>
                  <a:cubicBezTo>
                    <a:pt x="114" y="256"/>
                    <a:pt x="113" y="252"/>
                    <a:pt x="112" y="247"/>
                  </a:cubicBezTo>
                  <a:cubicBezTo>
                    <a:pt x="97" y="180"/>
                    <a:pt x="82" y="112"/>
                    <a:pt x="68" y="45"/>
                  </a:cubicBezTo>
                  <a:cubicBezTo>
                    <a:pt x="59" y="8"/>
                    <a:pt x="51" y="0"/>
                    <a:pt x="17" y="0"/>
                  </a:cubicBezTo>
                  <a:cubicBezTo>
                    <a:pt x="12" y="0"/>
                    <a:pt x="12" y="0"/>
                    <a:pt x="12" y="0"/>
                  </a:cubicBezTo>
                  <a:cubicBezTo>
                    <a:pt x="5" y="0"/>
                    <a:pt x="0" y="8"/>
                    <a:pt x="1" y="15"/>
                  </a:cubicBezTo>
                  <a:lnTo>
                    <a:pt x="30" y="1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p:cNvSpPr>
              <a:spLocks/>
            </p:cNvSpPr>
            <p:nvPr/>
          </p:nvSpPr>
          <p:spPr bwMode="auto">
            <a:xfrm>
              <a:off x="3858" y="2007"/>
              <a:ext cx="620" cy="701"/>
            </a:xfrm>
            <a:custGeom>
              <a:avLst/>
              <a:gdLst>
                <a:gd name="T0" fmla="*/ 250 w 262"/>
                <a:gd name="T1" fmla="*/ 0 h 296"/>
                <a:gd name="T2" fmla="*/ 12 w 262"/>
                <a:gd name="T3" fmla="*/ 0 h 296"/>
                <a:gd name="T4" fmla="*/ 1 w 262"/>
                <a:gd name="T5" fmla="*/ 14 h 296"/>
                <a:gd name="T6" fmla="*/ 25 w 262"/>
                <a:gd name="T7" fmla="*/ 284 h 296"/>
                <a:gd name="T8" fmla="*/ 36 w 262"/>
                <a:gd name="T9" fmla="*/ 296 h 296"/>
                <a:gd name="T10" fmla="*/ 231 w 262"/>
                <a:gd name="T11" fmla="*/ 296 h 296"/>
                <a:gd name="T12" fmla="*/ 242 w 262"/>
                <a:gd name="T13" fmla="*/ 284 h 296"/>
                <a:gd name="T14" fmla="*/ 261 w 262"/>
                <a:gd name="T15" fmla="*/ 13 h 296"/>
                <a:gd name="T16" fmla="*/ 250 w 262"/>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2" h="296">
                  <a:moveTo>
                    <a:pt x="250" y="0"/>
                  </a:moveTo>
                  <a:cubicBezTo>
                    <a:pt x="12" y="0"/>
                    <a:pt x="12" y="0"/>
                    <a:pt x="12" y="0"/>
                  </a:cubicBezTo>
                  <a:cubicBezTo>
                    <a:pt x="5" y="0"/>
                    <a:pt x="0" y="6"/>
                    <a:pt x="1" y="14"/>
                  </a:cubicBezTo>
                  <a:cubicBezTo>
                    <a:pt x="25" y="284"/>
                    <a:pt x="25" y="284"/>
                    <a:pt x="25" y="284"/>
                  </a:cubicBezTo>
                  <a:cubicBezTo>
                    <a:pt x="26" y="291"/>
                    <a:pt x="30" y="296"/>
                    <a:pt x="36" y="296"/>
                  </a:cubicBezTo>
                  <a:cubicBezTo>
                    <a:pt x="231" y="296"/>
                    <a:pt x="231" y="296"/>
                    <a:pt x="231" y="296"/>
                  </a:cubicBezTo>
                  <a:cubicBezTo>
                    <a:pt x="237" y="296"/>
                    <a:pt x="241" y="291"/>
                    <a:pt x="242" y="284"/>
                  </a:cubicBezTo>
                  <a:cubicBezTo>
                    <a:pt x="261" y="13"/>
                    <a:pt x="261" y="13"/>
                    <a:pt x="261" y="13"/>
                  </a:cubicBezTo>
                  <a:cubicBezTo>
                    <a:pt x="262" y="6"/>
                    <a:pt x="257" y="0"/>
                    <a:pt x="250"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p:cNvSpPr>
              <a:spLocks/>
            </p:cNvSpPr>
            <p:nvPr/>
          </p:nvSpPr>
          <p:spPr bwMode="auto">
            <a:xfrm>
              <a:off x="3159" y="2007"/>
              <a:ext cx="708" cy="701"/>
            </a:xfrm>
            <a:custGeom>
              <a:avLst/>
              <a:gdLst>
                <a:gd name="T0" fmla="*/ 169 w 299"/>
                <a:gd name="T1" fmla="*/ 296 h 296"/>
                <a:gd name="T2" fmla="*/ 288 w 299"/>
                <a:gd name="T3" fmla="*/ 296 h 296"/>
                <a:gd name="T4" fmla="*/ 299 w 299"/>
                <a:gd name="T5" fmla="*/ 282 h 296"/>
                <a:gd name="T6" fmla="*/ 275 w 299"/>
                <a:gd name="T7" fmla="*/ 11 h 296"/>
                <a:gd name="T8" fmla="*/ 264 w 299"/>
                <a:gd name="T9" fmla="*/ 0 h 296"/>
                <a:gd name="T10" fmla="*/ 12 w 299"/>
                <a:gd name="T11" fmla="*/ 0 h 296"/>
                <a:gd name="T12" fmla="*/ 1 w 299"/>
                <a:gd name="T13" fmla="*/ 15 h 296"/>
                <a:gd name="T14" fmla="*/ 61 w 299"/>
                <a:gd name="T15" fmla="*/ 286 h 296"/>
                <a:gd name="T16" fmla="*/ 71 w 299"/>
                <a:gd name="T17" fmla="*/ 296 h 296"/>
                <a:gd name="T18" fmla="*/ 169 w 299"/>
                <a:gd name="T19" fmla="*/ 29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9" h="296">
                  <a:moveTo>
                    <a:pt x="169" y="296"/>
                  </a:moveTo>
                  <a:cubicBezTo>
                    <a:pt x="288" y="296"/>
                    <a:pt x="288" y="296"/>
                    <a:pt x="288" y="296"/>
                  </a:cubicBezTo>
                  <a:cubicBezTo>
                    <a:pt x="294" y="296"/>
                    <a:pt x="299" y="289"/>
                    <a:pt x="299" y="282"/>
                  </a:cubicBezTo>
                  <a:cubicBezTo>
                    <a:pt x="275" y="11"/>
                    <a:pt x="275" y="11"/>
                    <a:pt x="275" y="11"/>
                  </a:cubicBezTo>
                  <a:cubicBezTo>
                    <a:pt x="274" y="5"/>
                    <a:pt x="269" y="0"/>
                    <a:pt x="264" y="0"/>
                  </a:cubicBezTo>
                  <a:cubicBezTo>
                    <a:pt x="12" y="0"/>
                    <a:pt x="12" y="0"/>
                    <a:pt x="12" y="0"/>
                  </a:cubicBezTo>
                  <a:cubicBezTo>
                    <a:pt x="5" y="0"/>
                    <a:pt x="0" y="8"/>
                    <a:pt x="1" y="15"/>
                  </a:cubicBezTo>
                  <a:cubicBezTo>
                    <a:pt x="21" y="105"/>
                    <a:pt x="40" y="194"/>
                    <a:pt x="61" y="286"/>
                  </a:cubicBezTo>
                  <a:cubicBezTo>
                    <a:pt x="62" y="292"/>
                    <a:pt x="66" y="296"/>
                    <a:pt x="71" y="296"/>
                  </a:cubicBezTo>
                  <a:lnTo>
                    <a:pt x="169" y="296"/>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1" name="Straight Connector 20"/>
          <p:cNvCxnSpPr/>
          <p:nvPr/>
        </p:nvCxnSpPr>
        <p:spPr>
          <a:xfrm>
            <a:off x="6183795" y="1792019"/>
            <a:ext cx="0" cy="4070979"/>
          </a:xfrm>
          <a:prstGeom prst="line">
            <a:avLst/>
          </a:prstGeom>
          <a:ln w="190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02254" y="1662536"/>
            <a:ext cx="3481979" cy="369332"/>
          </a:xfrm>
          <a:prstGeom prst="rect">
            <a:avLst/>
          </a:prstGeom>
          <a:noFill/>
        </p:spPr>
        <p:txBody>
          <a:bodyPr wrap="none" rtlCol="0">
            <a:spAutoFit/>
          </a:bodyPr>
          <a:lstStyle/>
          <a:p>
            <a:r>
              <a:rPr lang="id-ID" b="1" dirty="0" smtClean="0">
                <a:solidFill>
                  <a:schemeClr val="bg1">
                    <a:lumMod val="50000"/>
                  </a:schemeClr>
                </a:solidFill>
              </a:rPr>
              <a:t>Give your Shoppers the Advantage</a:t>
            </a:r>
            <a:endParaRPr lang="id-ID" b="1" dirty="0">
              <a:solidFill>
                <a:schemeClr val="bg1">
                  <a:lumMod val="50000"/>
                </a:schemeClr>
              </a:solidFill>
            </a:endParaRPr>
          </a:p>
        </p:txBody>
      </p:sp>
      <p:sp>
        <p:nvSpPr>
          <p:cNvPr id="23" name="TextBox 22"/>
          <p:cNvSpPr txBox="1"/>
          <p:nvPr/>
        </p:nvSpPr>
        <p:spPr>
          <a:xfrm>
            <a:off x="898683" y="1932481"/>
            <a:ext cx="5002302" cy="261610"/>
          </a:xfrm>
          <a:prstGeom prst="rect">
            <a:avLst/>
          </a:prstGeom>
          <a:noFill/>
        </p:spPr>
        <p:txBody>
          <a:bodyPr wrap="square" rtlCol="0">
            <a:spAutoFit/>
          </a:bodyPr>
          <a:lstStyle/>
          <a:p>
            <a:pPr algn="just"/>
            <a:r>
              <a:rPr lang="id-ID" sz="1100" dirty="0" smtClean="0">
                <a:solidFill>
                  <a:schemeClr val="bg1">
                    <a:lumMod val="65000"/>
                  </a:schemeClr>
                </a:solidFill>
              </a:rPr>
              <a:t>Of shopping carts are abandoned right before the transaction its completed. </a:t>
            </a:r>
            <a:endParaRPr lang="id-ID" sz="1100" dirty="0">
              <a:solidFill>
                <a:schemeClr val="bg1">
                  <a:lumMod val="65000"/>
                </a:schemeClr>
              </a:solidFill>
            </a:endParaRPr>
          </a:p>
        </p:txBody>
      </p:sp>
      <p:sp>
        <p:nvSpPr>
          <p:cNvPr id="24" name="Content Placeholder 2"/>
          <p:cNvSpPr txBox="1">
            <a:spLocks/>
          </p:cNvSpPr>
          <p:nvPr/>
        </p:nvSpPr>
        <p:spPr>
          <a:xfrm>
            <a:off x="7816384" y="1787799"/>
            <a:ext cx="3359616" cy="147565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2000" dirty="0" smtClean="0">
                <a:solidFill>
                  <a:schemeClr val="bg1">
                    <a:lumMod val="50000"/>
                  </a:schemeClr>
                </a:solidFill>
              </a:rPr>
              <a:t>Delivery Statistic</a:t>
            </a:r>
          </a:p>
          <a:p>
            <a:pPr algn="l"/>
            <a:r>
              <a:rPr lang="en-US" sz="1100" dirty="0" err="1" smtClean="0">
                <a:solidFill>
                  <a:schemeClr val="bg1">
                    <a:lumMod val="65000"/>
                  </a:schemeClr>
                </a:solidFill>
                <a:ea typeface="Roboto" panose="02000000000000000000" pitchFamily="2" charset="0"/>
                <a:cs typeface="Arial" panose="020B0604020202020204" pitchFamily="34" charset="0"/>
              </a:rPr>
              <a:t>Lorem</a:t>
            </a:r>
            <a:r>
              <a:rPr lang="en-US" sz="1100" dirty="0" smtClean="0">
                <a:solidFill>
                  <a:schemeClr val="bg1">
                    <a:lumMod val="65000"/>
                  </a:schemeClr>
                </a:solidFill>
                <a:ea typeface="Roboto" panose="02000000000000000000" pitchFamily="2" charset="0"/>
                <a:cs typeface="Arial" panose="020B0604020202020204" pitchFamily="34"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cs typeface="Arial" panose="020B0604020202020204" pitchFamily="34" charset="0"/>
            </a:endParaRPr>
          </a:p>
        </p:txBody>
      </p:sp>
      <p:pic>
        <p:nvPicPr>
          <p:cNvPr id="25" name="Picture 15"/>
          <p:cNvPicPr>
            <a:picLocks noChangeAspect="1" noChangeArrowheads="1"/>
          </p:cNvPicPr>
          <p:nvPr/>
        </p:nvPicPr>
        <p:blipFill>
          <a:blip r:embed="rId2" cstate="print">
            <a:alphaModFix amt="50000"/>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252477" y="4311094"/>
            <a:ext cx="273600" cy="720000"/>
          </a:xfrm>
          <a:prstGeom prst="rect">
            <a:avLst/>
          </a:prstGeom>
          <a:noFill/>
          <a:ln>
            <a:noFill/>
          </a:ln>
          <a:extLst/>
        </p:spPr>
      </p:pic>
      <p:pic>
        <p:nvPicPr>
          <p:cNvPr id="26" name="Picture 16"/>
          <p:cNvPicPr>
            <a:picLocks noChangeAspect="1" noChangeArrowheads="1"/>
          </p:cNvPicPr>
          <p:nvPr/>
        </p:nvPicPr>
        <p:blipFill>
          <a:blip r:embed="rId3" cstate="print">
            <a:alphaModFix amt="50000"/>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811872" y="4482489"/>
            <a:ext cx="329150" cy="720000"/>
          </a:xfrm>
          <a:prstGeom prst="rect">
            <a:avLst/>
          </a:prstGeom>
          <a:noFill/>
          <a:ln>
            <a:noFill/>
          </a:ln>
          <a:extLst/>
        </p:spPr>
      </p:pic>
      <p:sp>
        <p:nvSpPr>
          <p:cNvPr id="27" name="TextBox 26"/>
          <p:cNvSpPr txBox="1"/>
          <p:nvPr/>
        </p:nvSpPr>
        <p:spPr>
          <a:xfrm>
            <a:off x="6629052" y="1918425"/>
            <a:ext cx="1172818" cy="1320361"/>
          </a:xfrm>
          <a:prstGeom prst="rect">
            <a:avLst/>
          </a:prstGeom>
          <a:noFill/>
        </p:spPr>
        <p:txBody>
          <a:bodyPr wrap="square" rtlCol="0">
            <a:spAutoFit/>
          </a:bodyPr>
          <a:lstStyle/>
          <a:p>
            <a:pPr algn="ctr">
              <a:lnSpc>
                <a:spcPct val="70000"/>
              </a:lnSpc>
            </a:pPr>
            <a:r>
              <a:rPr lang="id-ID" sz="6600" b="1" dirty="0" smtClean="0">
                <a:solidFill>
                  <a:schemeClr val="bg1">
                    <a:lumMod val="50000"/>
                  </a:schemeClr>
                </a:solidFill>
                <a:latin typeface="Bebas Neue" panose="020B0606020202050201" pitchFamily="34" charset="0"/>
              </a:rPr>
              <a:t>50</a:t>
            </a:r>
          </a:p>
          <a:p>
            <a:pPr algn="ctr">
              <a:lnSpc>
                <a:spcPct val="70000"/>
              </a:lnSpc>
            </a:pPr>
            <a:r>
              <a:rPr lang="id-ID" sz="4800" dirty="0" smtClean="0">
                <a:solidFill>
                  <a:schemeClr val="bg1">
                    <a:lumMod val="75000"/>
                  </a:schemeClr>
                </a:solidFill>
                <a:latin typeface="Bebas Neue" panose="020B0606020202050201" pitchFamily="34" charset="0"/>
              </a:rPr>
              <a:t>%</a:t>
            </a:r>
            <a:endParaRPr lang="id-ID" sz="4800" dirty="0">
              <a:solidFill>
                <a:schemeClr val="bg1">
                  <a:lumMod val="75000"/>
                </a:schemeClr>
              </a:solidFill>
              <a:latin typeface="Bebas Neue" panose="020B0606020202050201" pitchFamily="34" charset="0"/>
            </a:endParaRPr>
          </a:p>
        </p:txBody>
      </p:sp>
      <p:sp>
        <p:nvSpPr>
          <p:cNvPr id="28" name="Content Placeholder 2"/>
          <p:cNvSpPr txBox="1">
            <a:spLocks/>
          </p:cNvSpPr>
          <p:nvPr/>
        </p:nvSpPr>
        <p:spPr>
          <a:xfrm>
            <a:off x="7801870" y="4489244"/>
            <a:ext cx="3359616" cy="133572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2000" dirty="0" smtClean="0">
                <a:solidFill>
                  <a:schemeClr val="bg1">
                    <a:lumMod val="50000"/>
                  </a:schemeClr>
                </a:solidFill>
              </a:rPr>
              <a:t>User by Gender</a:t>
            </a:r>
          </a:p>
          <a:p>
            <a:pPr algn="l"/>
            <a:r>
              <a:rPr lang="en-US" sz="1100" dirty="0" err="1" smtClean="0">
                <a:solidFill>
                  <a:schemeClr val="bg1">
                    <a:lumMod val="65000"/>
                  </a:schemeClr>
                </a:solidFill>
                <a:ea typeface="Roboto" panose="02000000000000000000" pitchFamily="2" charset="0"/>
                <a:cs typeface="Arial" panose="020B0604020202020204" pitchFamily="34" charset="0"/>
              </a:rPr>
              <a:t>Lorem</a:t>
            </a:r>
            <a:r>
              <a:rPr lang="en-US" sz="1100" dirty="0" smtClean="0">
                <a:solidFill>
                  <a:schemeClr val="bg1">
                    <a:lumMod val="65000"/>
                  </a:schemeClr>
                </a:solidFill>
                <a:ea typeface="Roboto" panose="02000000000000000000" pitchFamily="2" charset="0"/>
                <a:cs typeface="Arial" panose="020B0604020202020204" pitchFamily="34"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cs typeface="Arial" panose="020B0604020202020204" pitchFamily="34" charset="0"/>
            </a:endParaRPr>
          </a:p>
        </p:txBody>
      </p:sp>
      <p:sp>
        <p:nvSpPr>
          <p:cNvPr id="29" name="Freeform 27"/>
          <p:cNvSpPr>
            <a:spLocks noEditPoints="1"/>
          </p:cNvSpPr>
          <p:nvPr/>
        </p:nvSpPr>
        <p:spPr bwMode="auto">
          <a:xfrm>
            <a:off x="7946786" y="3356372"/>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3"/>
          <p:cNvSpPr>
            <a:spLocks noEditPoints="1"/>
          </p:cNvSpPr>
          <p:nvPr/>
        </p:nvSpPr>
        <p:spPr bwMode="auto">
          <a:xfrm>
            <a:off x="7943815" y="3632696"/>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7"/>
          <p:cNvSpPr>
            <a:spLocks noEditPoints="1"/>
          </p:cNvSpPr>
          <p:nvPr/>
        </p:nvSpPr>
        <p:spPr bwMode="auto">
          <a:xfrm>
            <a:off x="8259092" y="3363665"/>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3"/>
          <p:cNvSpPr>
            <a:spLocks noEditPoints="1"/>
          </p:cNvSpPr>
          <p:nvPr/>
        </p:nvSpPr>
        <p:spPr bwMode="auto">
          <a:xfrm>
            <a:off x="8256121" y="3639989"/>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7"/>
          <p:cNvSpPr>
            <a:spLocks noEditPoints="1"/>
          </p:cNvSpPr>
          <p:nvPr/>
        </p:nvSpPr>
        <p:spPr bwMode="auto">
          <a:xfrm>
            <a:off x="8562125" y="3368102"/>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noEditPoints="1"/>
          </p:cNvSpPr>
          <p:nvPr/>
        </p:nvSpPr>
        <p:spPr bwMode="auto">
          <a:xfrm>
            <a:off x="8559154" y="3644426"/>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7"/>
          <p:cNvSpPr>
            <a:spLocks noEditPoints="1"/>
          </p:cNvSpPr>
          <p:nvPr/>
        </p:nvSpPr>
        <p:spPr bwMode="auto">
          <a:xfrm>
            <a:off x="8874431" y="3375395"/>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noEditPoints="1"/>
          </p:cNvSpPr>
          <p:nvPr/>
        </p:nvSpPr>
        <p:spPr bwMode="auto">
          <a:xfrm>
            <a:off x="8871460" y="3651719"/>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7"/>
          <p:cNvSpPr>
            <a:spLocks noEditPoints="1"/>
          </p:cNvSpPr>
          <p:nvPr/>
        </p:nvSpPr>
        <p:spPr bwMode="auto">
          <a:xfrm>
            <a:off x="9199615" y="3396018"/>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3"/>
          <p:cNvSpPr>
            <a:spLocks noEditPoints="1"/>
          </p:cNvSpPr>
          <p:nvPr/>
        </p:nvSpPr>
        <p:spPr bwMode="auto">
          <a:xfrm>
            <a:off x="9196644" y="3672342"/>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7"/>
          <p:cNvSpPr>
            <a:spLocks noEditPoints="1"/>
          </p:cNvSpPr>
          <p:nvPr/>
        </p:nvSpPr>
        <p:spPr bwMode="auto">
          <a:xfrm>
            <a:off x="9511921" y="3403311"/>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noEditPoints="1"/>
          </p:cNvSpPr>
          <p:nvPr/>
        </p:nvSpPr>
        <p:spPr bwMode="auto">
          <a:xfrm>
            <a:off x="9508950" y="3679635"/>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7"/>
          <p:cNvSpPr>
            <a:spLocks noEditPoints="1"/>
          </p:cNvSpPr>
          <p:nvPr/>
        </p:nvSpPr>
        <p:spPr bwMode="auto">
          <a:xfrm>
            <a:off x="9826614" y="3407748"/>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3"/>
          <p:cNvSpPr>
            <a:spLocks noEditPoints="1"/>
          </p:cNvSpPr>
          <p:nvPr/>
        </p:nvSpPr>
        <p:spPr bwMode="auto">
          <a:xfrm>
            <a:off x="9823643" y="3684072"/>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7"/>
          <p:cNvSpPr>
            <a:spLocks noEditPoints="1"/>
          </p:cNvSpPr>
          <p:nvPr/>
        </p:nvSpPr>
        <p:spPr bwMode="auto">
          <a:xfrm>
            <a:off x="10138920" y="3415041"/>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3"/>
          <p:cNvSpPr>
            <a:spLocks noEditPoints="1"/>
          </p:cNvSpPr>
          <p:nvPr/>
        </p:nvSpPr>
        <p:spPr bwMode="auto">
          <a:xfrm>
            <a:off x="10135949" y="3691365"/>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7"/>
          <p:cNvSpPr>
            <a:spLocks noEditPoints="1"/>
          </p:cNvSpPr>
          <p:nvPr/>
        </p:nvSpPr>
        <p:spPr bwMode="auto">
          <a:xfrm>
            <a:off x="10451226" y="3404443"/>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3"/>
          <p:cNvSpPr>
            <a:spLocks noEditPoints="1"/>
          </p:cNvSpPr>
          <p:nvPr/>
        </p:nvSpPr>
        <p:spPr bwMode="auto">
          <a:xfrm>
            <a:off x="10448255" y="3680767"/>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7"/>
          <p:cNvSpPr>
            <a:spLocks noEditPoints="1"/>
          </p:cNvSpPr>
          <p:nvPr/>
        </p:nvSpPr>
        <p:spPr bwMode="auto">
          <a:xfrm>
            <a:off x="10763532" y="3411736"/>
            <a:ext cx="256500" cy="144000"/>
          </a:xfrm>
          <a:custGeom>
            <a:avLst/>
            <a:gdLst/>
            <a:ahLst/>
            <a:cxnLst>
              <a:cxn ang="0">
                <a:pos x="41" y="54"/>
              </a:cxn>
              <a:cxn ang="0">
                <a:pos x="0" y="55"/>
              </a:cxn>
              <a:cxn ang="0">
                <a:pos x="10" y="76"/>
              </a:cxn>
              <a:cxn ang="0">
                <a:pos x="153" y="76"/>
              </a:cxn>
              <a:cxn ang="0">
                <a:pos x="162" y="55"/>
              </a:cxn>
              <a:cxn ang="0">
                <a:pos x="183" y="27"/>
              </a:cxn>
              <a:cxn ang="0">
                <a:pos x="41" y="54"/>
              </a:cxn>
              <a:cxn ang="0">
                <a:pos x="30" y="39"/>
              </a:cxn>
              <a:cxn ang="0">
                <a:pos x="30" y="50"/>
              </a:cxn>
              <a:cxn ang="0">
                <a:pos x="42" y="50"/>
              </a:cxn>
              <a:cxn ang="0">
                <a:pos x="42" y="34"/>
              </a:cxn>
              <a:cxn ang="0">
                <a:pos x="51" y="34"/>
              </a:cxn>
              <a:cxn ang="0">
                <a:pos x="51" y="46"/>
              </a:cxn>
              <a:cxn ang="0">
                <a:pos x="53" y="46"/>
              </a:cxn>
              <a:cxn ang="0">
                <a:pos x="53" y="34"/>
              </a:cxn>
              <a:cxn ang="0">
                <a:pos x="61" y="34"/>
              </a:cxn>
              <a:cxn ang="0">
                <a:pos x="61" y="42"/>
              </a:cxn>
              <a:cxn ang="0">
                <a:pos x="64" y="41"/>
              </a:cxn>
              <a:cxn ang="0">
                <a:pos x="64" y="34"/>
              </a:cxn>
              <a:cxn ang="0">
                <a:pos x="72" y="34"/>
              </a:cxn>
              <a:cxn ang="0">
                <a:pos x="72" y="38"/>
              </a:cxn>
              <a:cxn ang="0">
                <a:pos x="97" y="29"/>
              </a:cxn>
              <a:cxn ang="0">
                <a:pos x="85" y="23"/>
              </a:cxn>
              <a:cxn ang="0">
                <a:pos x="46" y="23"/>
              </a:cxn>
              <a:cxn ang="0">
                <a:pos x="30" y="39"/>
              </a:cxn>
              <a:cxn ang="0">
                <a:pos x="13" y="49"/>
              </a:cxn>
              <a:cxn ang="0">
                <a:pos x="19" y="49"/>
              </a:cxn>
              <a:cxn ang="0">
                <a:pos x="19" y="18"/>
              </a:cxn>
              <a:cxn ang="0">
                <a:pos x="13" y="18"/>
              </a:cxn>
              <a:cxn ang="0">
                <a:pos x="13" y="13"/>
              </a:cxn>
              <a:cxn ang="0">
                <a:pos x="19" y="13"/>
              </a:cxn>
              <a:cxn ang="0">
                <a:pos x="19" y="6"/>
              </a:cxn>
              <a:cxn ang="0">
                <a:pos x="51" y="6"/>
              </a:cxn>
              <a:cxn ang="0">
                <a:pos x="51" y="13"/>
              </a:cxn>
              <a:cxn ang="0">
                <a:pos x="58" y="13"/>
              </a:cxn>
              <a:cxn ang="0">
                <a:pos x="58" y="21"/>
              </a:cxn>
              <a:cxn ang="0">
                <a:pos x="63" y="21"/>
              </a:cxn>
              <a:cxn ang="0">
                <a:pos x="63" y="8"/>
              </a:cxn>
              <a:cxn ang="0">
                <a:pos x="57" y="8"/>
              </a:cxn>
              <a:cxn ang="0">
                <a:pos x="57" y="0"/>
              </a:cxn>
              <a:cxn ang="0">
                <a:pos x="13" y="0"/>
              </a:cxn>
              <a:cxn ang="0">
                <a:pos x="13" y="8"/>
              </a:cxn>
              <a:cxn ang="0">
                <a:pos x="7" y="8"/>
              </a:cxn>
              <a:cxn ang="0">
                <a:pos x="7" y="23"/>
              </a:cxn>
              <a:cxn ang="0">
                <a:pos x="13" y="23"/>
              </a:cxn>
              <a:cxn ang="0">
                <a:pos x="13" y="49"/>
              </a:cxn>
              <a:cxn ang="0">
                <a:pos x="30" y="13"/>
              </a:cxn>
              <a:cxn ang="0">
                <a:pos x="30" y="8"/>
              </a:cxn>
              <a:cxn ang="0">
                <a:pos x="25" y="8"/>
              </a:cxn>
              <a:cxn ang="0">
                <a:pos x="25" y="13"/>
              </a:cxn>
              <a:cxn ang="0">
                <a:pos x="30" y="13"/>
              </a:cxn>
              <a:cxn ang="0">
                <a:pos x="38" y="8"/>
              </a:cxn>
              <a:cxn ang="0">
                <a:pos x="32" y="8"/>
              </a:cxn>
              <a:cxn ang="0">
                <a:pos x="32" y="13"/>
              </a:cxn>
              <a:cxn ang="0">
                <a:pos x="38" y="13"/>
              </a:cxn>
              <a:cxn ang="0">
                <a:pos x="38" y="8"/>
              </a:cxn>
              <a:cxn ang="0">
                <a:pos x="46" y="8"/>
              </a:cxn>
              <a:cxn ang="0">
                <a:pos x="40" y="8"/>
              </a:cxn>
              <a:cxn ang="0">
                <a:pos x="40" y="13"/>
              </a:cxn>
              <a:cxn ang="0">
                <a:pos x="46" y="13"/>
              </a:cxn>
              <a:cxn ang="0">
                <a:pos x="46" y="8"/>
              </a:cxn>
            </a:cxnLst>
            <a:rect l="0" t="0" r="r" b="b"/>
            <a:pathLst>
              <a:path w="183" h="76">
                <a:moveTo>
                  <a:pt x="41" y="54"/>
                </a:moveTo>
                <a:cubicBezTo>
                  <a:pt x="0" y="55"/>
                  <a:pt x="0" y="55"/>
                  <a:pt x="0" y="55"/>
                </a:cubicBezTo>
                <a:cubicBezTo>
                  <a:pt x="10" y="76"/>
                  <a:pt x="10" y="76"/>
                  <a:pt x="10" y="76"/>
                </a:cubicBezTo>
                <a:cubicBezTo>
                  <a:pt x="153" y="76"/>
                  <a:pt x="153" y="76"/>
                  <a:pt x="153" y="76"/>
                </a:cubicBezTo>
                <a:cubicBezTo>
                  <a:pt x="153" y="76"/>
                  <a:pt x="151" y="61"/>
                  <a:pt x="162" y="55"/>
                </a:cubicBezTo>
                <a:cubicBezTo>
                  <a:pt x="174" y="49"/>
                  <a:pt x="183" y="35"/>
                  <a:pt x="183" y="27"/>
                </a:cubicBezTo>
                <a:cubicBezTo>
                  <a:pt x="183" y="27"/>
                  <a:pt x="174" y="0"/>
                  <a:pt x="41" y="54"/>
                </a:cubicBezTo>
                <a:close/>
                <a:moveTo>
                  <a:pt x="30" y="39"/>
                </a:moveTo>
                <a:cubicBezTo>
                  <a:pt x="30" y="50"/>
                  <a:pt x="30" y="50"/>
                  <a:pt x="30" y="50"/>
                </a:cubicBezTo>
                <a:cubicBezTo>
                  <a:pt x="42" y="50"/>
                  <a:pt x="42" y="50"/>
                  <a:pt x="42" y="50"/>
                </a:cubicBezTo>
                <a:cubicBezTo>
                  <a:pt x="42" y="34"/>
                  <a:pt x="42" y="34"/>
                  <a:pt x="42" y="34"/>
                </a:cubicBezTo>
                <a:cubicBezTo>
                  <a:pt x="51" y="34"/>
                  <a:pt x="51" y="34"/>
                  <a:pt x="51" y="34"/>
                </a:cubicBezTo>
                <a:cubicBezTo>
                  <a:pt x="51" y="46"/>
                  <a:pt x="51" y="46"/>
                  <a:pt x="51" y="46"/>
                </a:cubicBezTo>
                <a:cubicBezTo>
                  <a:pt x="51" y="46"/>
                  <a:pt x="52" y="46"/>
                  <a:pt x="53" y="46"/>
                </a:cubicBezTo>
                <a:cubicBezTo>
                  <a:pt x="53" y="34"/>
                  <a:pt x="53" y="34"/>
                  <a:pt x="53" y="34"/>
                </a:cubicBezTo>
                <a:cubicBezTo>
                  <a:pt x="61" y="34"/>
                  <a:pt x="61" y="34"/>
                  <a:pt x="61" y="34"/>
                </a:cubicBezTo>
                <a:cubicBezTo>
                  <a:pt x="61" y="42"/>
                  <a:pt x="61" y="42"/>
                  <a:pt x="61" y="42"/>
                </a:cubicBezTo>
                <a:cubicBezTo>
                  <a:pt x="62" y="42"/>
                  <a:pt x="63" y="42"/>
                  <a:pt x="64" y="41"/>
                </a:cubicBezTo>
                <a:cubicBezTo>
                  <a:pt x="64" y="34"/>
                  <a:pt x="64" y="34"/>
                  <a:pt x="64" y="34"/>
                </a:cubicBezTo>
                <a:cubicBezTo>
                  <a:pt x="72" y="34"/>
                  <a:pt x="72" y="34"/>
                  <a:pt x="72" y="34"/>
                </a:cubicBezTo>
                <a:cubicBezTo>
                  <a:pt x="72" y="38"/>
                  <a:pt x="72" y="38"/>
                  <a:pt x="72" y="38"/>
                </a:cubicBezTo>
                <a:cubicBezTo>
                  <a:pt x="81" y="35"/>
                  <a:pt x="89" y="32"/>
                  <a:pt x="97" y="29"/>
                </a:cubicBezTo>
                <a:cubicBezTo>
                  <a:pt x="94" y="25"/>
                  <a:pt x="90" y="23"/>
                  <a:pt x="85" y="23"/>
                </a:cubicBezTo>
                <a:cubicBezTo>
                  <a:pt x="46" y="23"/>
                  <a:pt x="46" y="23"/>
                  <a:pt x="46" y="23"/>
                </a:cubicBezTo>
                <a:cubicBezTo>
                  <a:pt x="37" y="23"/>
                  <a:pt x="30" y="30"/>
                  <a:pt x="30" y="39"/>
                </a:cubicBezTo>
                <a:close/>
                <a:moveTo>
                  <a:pt x="13" y="49"/>
                </a:moveTo>
                <a:cubicBezTo>
                  <a:pt x="19" y="49"/>
                  <a:pt x="19" y="49"/>
                  <a:pt x="19" y="49"/>
                </a:cubicBezTo>
                <a:cubicBezTo>
                  <a:pt x="19" y="18"/>
                  <a:pt x="19" y="18"/>
                  <a:pt x="19" y="18"/>
                </a:cubicBezTo>
                <a:cubicBezTo>
                  <a:pt x="13" y="18"/>
                  <a:pt x="13" y="18"/>
                  <a:pt x="13" y="18"/>
                </a:cubicBezTo>
                <a:cubicBezTo>
                  <a:pt x="13" y="13"/>
                  <a:pt x="13" y="13"/>
                  <a:pt x="13" y="13"/>
                </a:cubicBezTo>
                <a:cubicBezTo>
                  <a:pt x="19" y="13"/>
                  <a:pt x="19" y="13"/>
                  <a:pt x="19" y="13"/>
                </a:cubicBezTo>
                <a:cubicBezTo>
                  <a:pt x="19" y="6"/>
                  <a:pt x="19" y="6"/>
                  <a:pt x="19" y="6"/>
                </a:cubicBezTo>
                <a:cubicBezTo>
                  <a:pt x="51" y="6"/>
                  <a:pt x="51" y="6"/>
                  <a:pt x="51" y="6"/>
                </a:cubicBezTo>
                <a:cubicBezTo>
                  <a:pt x="51" y="13"/>
                  <a:pt x="51" y="13"/>
                  <a:pt x="51" y="13"/>
                </a:cubicBezTo>
                <a:cubicBezTo>
                  <a:pt x="58" y="13"/>
                  <a:pt x="58" y="13"/>
                  <a:pt x="58" y="13"/>
                </a:cubicBezTo>
                <a:cubicBezTo>
                  <a:pt x="58" y="21"/>
                  <a:pt x="58" y="21"/>
                  <a:pt x="58" y="21"/>
                </a:cubicBezTo>
                <a:cubicBezTo>
                  <a:pt x="63" y="21"/>
                  <a:pt x="63" y="21"/>
                  <a:pt x="63" y="21"/>
                </a:cubicBezTo>
                <a:cubicBezTo>
                  <a:pt x="63" y="8"/>
                  <a:pt x="63" y="8"/>
                  <a:pt x="63" y="8"/>
                </a:cubicBezTo>
                <a:cubicBezTo>
                  <a:pt x="57" y="8"/>
                  <a:pt x="57" y="8"/>
                  <a:pt x="57" y="8"/>
                </a:cubicBezTo>
                <a:cubicBezTo>
                  <a:pt x="57" y="0"/>
                  <a:pt x="57" y="0"/>
                  <a:pt x="57" y="0"/>
                </a:cubicBezTo>
                <a:cubicBezTo>
                  <a:pt x="13" y="0"/>
                  <a:pt x="13" y="0"/>
                  <a:pt x="13" y="0"/>
                </a:cubicBezTo>
                <a:cubicBezTo>
                  <a:pt x="13" y="8"/>
                  <a:pt x="13" y="8"/>
                  <a:pt x="13" y="8"/>
                </a:cubicBezTo>
                <a:cubicBezTo>
                  <a:pt x="7" y="8"/>
                  <a:pt x="7" y="8"/>
                  <a:pt x="7" y="8"/>
                </a:cubicBezTo>
                <a:cubicBezTo>
                  <a:pt x="7" y="23"/>
                  <a:pt x="7" y="23"/>
                  <a:pt x="7" y="23"/>
                </a:cubicBezTo>
                <a:cubicBezTo>
                  <a:pt x="13" y="23"/>
                  <a:pt x="13" y="23"/>
                  <a:pt x="13" y="23"/>
                </a:cubicBezTo>
                <a:lnTo>
                  <a:pt x="13" y="49"/>
                </a:lnTo>
                <a:close/>
                <a:moveTo>
                  <a:pt x="30" y="13"/>
                </a:moveTo>
                <a:cubicBezTo>
                  <a:pt x="30" y="8"/>
                  <a:pt x="30" y="8"/>
                  <a:pt x="30" y="8"/>
                </a:cubicBezTo>
                <a:cubicBezTo>
                  <a:pt x="25" y="8"/>
                  <a:pt x="25" y="8"/>
                  <a:pt x="25" y="8"/>
                </a:cubicBezTo>
                <a:cubicBezTo>
                  <a:pt x="25" y="13"/>
                  <a:pt x="25" y="13"/>
                  <a:pt x="25" y="13"/>
                </a:cubicBezTo>
                <a:lnTo>
                  <a:pt x="30" y="13"/>
                </a:lnTo>
                <a:close/>
                <a:moveTo>
                  <a:pt x="38" y="8"/>
                </a:moveTo>
                <a:cubicBezTo>
                  <a:pt x="32" y="8"/>
                  <a:pt x="32" y="8"/>
                  <a:pt x="32" y="8"/>
                </a:cubicBezTo>
                <a:cubicBezTo>
                  <a:pt x="32" y="13"/>
                  <a:pt x="32" y="13"/>
                  <a:pt x="32" y="13"/>
                </a:cubicBezTo>
                <a:cubicBezTo>
                  <a:pt x="38" y="13"/>
                  <a:pt x="38" y="13"/>
                  <a:pt x="38" y="13"/>
                </a:cubicBezTo>
                <a:lnTo>
                  <a:pt x="38" y="8"/>
                </a:lnTo>
                <a:close/>
                <a:moveTo>
                  <a:pt x="46" y="8"/>
                </a:moveTo>
                <a:cubicBezTo>
                  <a:pt x="40" y="8"/>
                  <a:pt x="40" y="8"/>
                  <a:pt x="40" y="8"/>
                </a:cubicBezTo>
                <a:cubicBezTo>
                  <a:pt x="40" y="13"/>
                  <a:pt x="40" y="13"/>
                  <a:pt x="40" y="13"/>
                </a:cubicBezTo>
                <a:cubicBezTo>
                  <a:pt x="46" y="13"/>
                  <a:pt x="46" y="13"/>
                  <a:pt x="46" y="13"/>
                </a:cubicBezTo>
                <a:lnTo>
                  <a:pt x="46" y="8"/>
                </a:ln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3"/>
          <p:cNvSpPr>
            <a:spLocks noEditPoints="1"/>
          </p:cNvSpPr>
          <p:nvPr/>
        </p:nvSpPr>
        <p:spPr bwMode="auto">
          <a:xfrm>
            <a:off x="10760561" y="3688060"/>
            <a:ext cx="255600" cy="144000"/>
          </a:xfrm>
          <a:custGeom>
            <a:avLst/>
            <a:gdLst/>
            <a:ahLst/>
            <a:cxnLst>
              <a:cxn ang="0">
                <a:pos x="169" y="67"/>
              </a:cxn>
              <a:cxn ang="0">
                <a:pos x="156" y="80"/>
              </a:cxn>
              <a:cxn ang="0">
                <a:pos x="169" y="92"/>
              </a:cxn>
              <a:cxn ang="0">
                <a:pos x="181" y="80"/>
              </a:cxn>
              <a:cxn ang="0">
                <a:pos x="169" y="67"/>
              </a:cxn>
              <a:cxn ang="0">
                <a:pos x="169" y="86"/>
              </a:cxn>
              <a:cxn ang="0">
                <a:pos x="163" y="80"/>
              </a:cxn>
              <a:cxn ang="0">
                <a:pos x="169" y="73"/>
              </a:cxn>
              <a:cxn ang="0">
                <a:pos x="175" y="80"/>
              </a:cxn>
              <a:cxn ang="0">
                <a:pos x="169" y="86"/>
              </a:cxn>
              <a:cxn ang="0">
                <a:pos x="0" y="57"/>
              </a:cxn>
              <a:cxn ang="0">
                <a:pos x="23" y="57"/>
              </a:cxn>
              <a:cxn ang="0">
                <a:pos x="0" y="30"/>
              </a:cxn>
              <a:cxn ang="0">
                <a:pos x="0" y="26"/>
              </a:cxn>
              <a:cxn ang="0">
                <a:pos x="29" y="0"/>
              </a:cxn>
              <a:cxn ang="0">
                <a:pos x="101" y="0"/>
              </a:cxn>
              <a:cxn ang="0">
                <a:pos x="130" y="26"/>
              </a:cxn>
              <a:cxn ang="0">
                <a:pos x="130" y="30"/>
              </a:cxn>
              <a:cxn ang="0">
                <a:pos x="107" y="57"/>
              </a:cxn>
              <a:cxn ang="0">
                <a:pos x="130" y="57"/>
              </a:cxn>
              <a:cxn ang="0">
                <a:pos x="130" y="64"/>
              </a:cxn>
              <a:cxn ang="0">
                <a:pos x="0" y="64"/>
              </a:cxn>
              <a:cxn ang="0">
                <a:pos x="0" y="57"/>
              </a:cxn>
              <a:cxn ang="0">
                <a:pos x="14" y="67"/>
              </a:cxn>
              <a:cxn ang="0">
                <a:pos x="2" y="80"/>
              </a:cxn>
              <a:cxn ang="0">
                <a:pos x="14" y="92"/>
              </a:cxn>
              <a:cxn ang="0">
                <a:pos x="26" y="80"/>
              </a:cxn>
              <a:cxn ang="0">
                <a:pos x="14" y="67"/>
              </a:cxn>
              <a:cxn ang="0">
                <a:pos x="14" y="86"/>
              </a:cxn>
              <a:cxn ang="0">
                <a:pos x="8" y="80"/>
              </a:cxn>
              <a:cxn ang="0">
                <a:pos x="14" y="74"/>
              </a:cxn>
              <a:cxn ang="0">
                <a:pos x="20" y="80"/>
              </a:cxn>
              <a:cxn ang="0">
                <a:pos x="14" y="86"/>
              </a:cxn>
              <a:cxn ang="0">
                <a:pos x="195" y="37"/>
              </a:cxn>
              <a:cxn ang="0">
                <a:pos x="189" y="37"/>
              </a:cxn>
              <a:cxn ang="0">
                <a:pos x="162" y="14"/>
              </a:cxn>
              <a:cxn ang="0">
                <a:pos x="137" y="14"/>
              </a:cxn>
              <a:cxn ang="0">
                <a:pos x="137" y="74"/>
              </a:cxn>
              <a:cxn ang="0">
                <a:pos x="152" y="74"/>
              </a:cxn>
              <a:cxn ang="0">
                <a:pos x="169" y="62"/>
              </a:cxn>
              <a:cxn ang="0">
                <a:pos x="185" y="74"/>
              </a:cxn>
              <a:cxn ang="0">
                <a:pos x="207" y="74"/>
              </a:cxn>
              <a:cxn ang="0">
                <a:pos x="207" y="52"/>
              </a:cxn>
              <a:cxn ang="0">
                <a:pos x="195" y="37"/>
              </a:cxn>
              <a:cxn ang="0">
                <a:pos x="163" y="37"/>
              </a:cxn>
              <a:cxn ang="0">
                <a:pos x="163" y="17"/>
              </a:cxn>
              <a:cxn ang="0">
                <a:pos x="185" y="36"/>
              </a:cxn>
              <a:cxn ang="0">
                <a:pos x="163" y="37"/>
              </a:cxn>
              <a:cxn ang="0">
                <a:pos x="57" y="67"/>
              </a:cxn>
              <a:cxn ang="0">
                <a:pos x="130" y="67"/>
              </a:cxn>
              <a:cxn ang="0">
                <a:pos x="130" y="77"/>
              </a:cxn>
              <a:cxn ang="0">
                <a:pos x="57" y="77"/>
              </a:cxn>
              <a:cxn ang="0">
                <a:pos x="57" y="67"/>
              </a:cxn>
              <a:cxn ang="0">
                <a:pos x="41" y="67"/>
              </a:cxn>
              <a:cxn ang="0">
                <a:pos x="29" y="80"/>
              </a:cxn>
              <a:cxn ang="0">
                <a:pos x="41" y="92"/>
              </a:cxn>
              <a:cxn ang="0">
                <a:pos x="53" y="80"/>
              </a:cxn>
              <a:cxn ang="0">
                <a:pos x="41" y="67"/>
              </a:cxn>
              <a:cxn ang="0">
                <a:pos x="41" y="86"/>
              </a:cxn>
              <a:cxn ang="0">
                <a:pos x="35" y="80"/>
              </a:cxn>
              <a:cxn ang="0">
                <a:pos x="41" y="74"/>
              </a:cxn>
              <a:cxn ang="0">
                <a:pos x="47" y="80"/>
              </a:cxn>
              <a:cxn ang="0">
                <a:pos x="41" y="86"/>
              </a:cxn>
            </a:cxnLst>
            <a:rect l="0" t="0" r="r" b="b"/>
            <a:pathLst>
              <a:path w="207" h="92">
                <a:moveTo>
                  <a:pt x="169" y="67"/>
                </a:moveTo>
                <a:cubicBezTo>
                  <a:pt x="162" y="67"/>
                  <a:pt x="156" y="73"/>
                  <a:pt x="156" y="80"/>
                </a:cubicBezTo>
                <a:cubicBezTo>
                  <a:pt x="156" y="86"/>
                  <a:pt x="162" y="92"/>
                  <a:pt x="169" y="92"/>
                </a:cubicBezTo>
                <a:cubicBezTo>
                  <a:pt x="175" y="92"/>
                  <a:pt x="181" y="86"/>
                  <a:pt x="181" y="80"/>
                </a:cubicBezTo>
                <a:cubicBezTo>
                  <a:pt x="181" y="73"/>
                  <a:pt x="175" y="67"/>
                  <a:pt x="169" y="67"/>
                </a:cubicBezTo>
                <a:close/>
                <a:moveTo>
                  <a:pt x="169" y="86"/>
                </a:moveTo>
                <a:cubicBezTo>
                  <a:pt x="165" y="86"/>
                  <a:pt x="163" y="83"/>
                  <a:pt x="163" y="80"/>
                </a:cubicBezTo>
                <a:cubicBezTo>
                  <a:pt x="163" y="76"/>
                  <a:pt x="165" y="73"/>
                  <a:pt x="169" y="73"/>
                </a:cubicBezTo>
                <a:cubicBezTo>
                  <a:pt x="172" y="73"/>
                  <a:pt x="175" y="76"/>
                  <a:pt x="175" y="80"/>
                </a:cubicBezTo>
                <a:cubicBezTo>
                  <a:pt x="175" y="83"/>
                  <a:pt x="172" y="86"/>
                  <a:pt x="169" y="86"/>
                </a:cubicBezTo>
                <a:close/>
                <a:moveTo>
                  <a:pt x="0" y="57"/>
                </a:moveTo>
                <a:cubicBezTo>
                  <a:pt x="23" y="57"/>
                  <a:pt x="23" y="57"/>
                  <a:pt x="23" y="57"/>
                </a:cubicBezTo>
                <a:cubicBezTo>
                  <a:pt x="10" y="54"/>
                  <a:pt x="0" y="43"/>
                  <a:pt x="0" y="30"/>
                </a:cubicBezTo>
                <a:cubicBezTo>
                  <a:pt x="0" y="26"/>
                  <a:pt x="0" y="26"/>
                  <a:pt x="0" y="26"/>
                </a:cubicBezTo>
                <a:cubicBezTo>
                  <a:pt x="0" y="12"/>
                  <a:pt x="13" y="0"/>
                  <a:pt x="29" y="0"/>
                </a:cubicBezTo>
                <a:cubicBezTo>
                  <a:pt x="101" y="0"/>
                  <a:pt x="101" y="0"/>
                  <a:pt x="101" y="0"/>
                </a:cubicBezTo>
                <a:cubicBezTo>
                  <a:pt x="117" y="0"/>
                  <a:pt x="130" y="12"/>
                  <a:pt x="130" y="26"/>
                </a:cubicBezTo>
                <a:cubicBezTo>
                  <a:pt x="130" y="30"/>
                  <a:pt x="130" y="30"/>
                  <a:pt x="130" y="30"/>
                </a:cubicBezTo>
                <a:cubicBezTo>
                  <a:pt x="130" y="43"/>
                  <a:pt x="120" y="54"/>
                  <a:pt x="107" y="57"/>
                </a:cubicBezTo>
                <a:cubicBezTo>
                  <a:pt x="130" y="57"/>
                  <a:pt x="130" y="57"/>
                  <a:pt x="130" y="57"/>
                </a:cubicBezTo>
                <a:cubicBezTo>
                  <a:pt x="130" y="64"/>
                  <a:pt x="130" y="64"/>
                  <a:pt x="130" y="64"/>
                </a:cubicBezTo>
                <a:cubicBezTo>
                  <a:pt x="0" y="64"/>
                  <a:pt x="0" y="64"/>
                  <a:pt x="0" y="64"/>
                </a:cubicBezTo>
                <a:lnTo>
                  <a:pt x="0" y="57"/>
                </a:lnTo>
                <a:close/>
                <a:moveTo>
                  <a:pt x="14" y="67"/>
                </a:moveTo>
                <a:cubicBezTo>
                  <a:pt x="7" y="67"/>
                  <a:pt x="2" y="73"/>
                  <a:pt x="2" y="80"/>
                </a:cubicBezTo>
                <a:cubicBezTo>
                  <a:pt x="2" y="86"/>
                  <a:pt x="7" y="92"/>
                  <a:pt x="14" y="92"/>
                </a:cubicBezTo>
                <a:cubicBezTo>
                  <a:pt x="21" y="92"/>
                  <a:pt x="26" y="86"/>
                  <a:pt x="26" y="80"/>
                </a:cubicBezTo>
                <a:cubicBezTo>
                  <a:pt x="26" y="73"/>
                  <a:pt x="21" y="67"/>
                  <a:pt x="14" y="67"/>
                </a:cubicBezTo>
                <a:close/>
                <a:moveTo>
                  <a:pt x="14" y="86"/>
                </a:moveTo>
                <a:cubicBezTo>
                  <a:pt x="11" y="86"/>
                  <a:pt x="8" y="83"/>
                  <a:pt x="8" y="80"/>
                </a:cubicBezTo>
                <a:cubicBezTo>
                  <a:pt x="8" y="76"/>
                  <a:pt x="11" y="74"/>
                  <a:pt x="14" y="74"/>
                </a:cubicBezTo>
                <a:cubicBezTo>
                  <a:pt x="17" y="74"/>
                  <a:pt x="20" y="76"/>
                  <a:pt x="20" y="80"/>
                </a:cubicBezTo>
                <a:cubicBezTo>
                  <a:pt x="20" y="83"/>
                  <a:pt x="17" y="86"/>
                  <a:pt x="14" y="86"/>
                </a:cubicBezTo>
                <a:close/>
                <a:moveTo>
                  <a:pt x="195" y="37"/>
                </a:moveTo>
                <a:cubicBezTo>
                  <a:pt x="189" y="37"/>
                  <a:pt x="189" y="37"/>
                  <a:pt x="189" y="37"/>
                </a:cubicBezTo>
                <a:cubicBezTo>
                  <a:pt x="189" y="37"/>
                  <a:pt x="173" y="14"/>
                  <a:pt x="162" y="14"/>
                </a:cubicBezTo>
                <a:cubicBezTo>
                  <a:pt x="137" y="14"/>
                  <a:pt x="137" y="14"/>
                  <a:pt x="137" y="14"/>
                </a:cubicBezTo>
                <a:cubicBezTo>
                  <a:pt x="137" y="74"/>
                  <a:pt x="137" y="74"/>
                  <a:pt x="137" y="74"/>
                </a:cubicBezTo>
                <a:cubicBezTo>
                  <a:pt x="152" y="74"/>
                  <a:pt x="152" y="74"/>
                  <a:pt x="152" y="74"/>
                </a:cubicBezTo>
                <a:cubicBezTo>
                  <a:pt x="154" y="67"/>
                  <a:pt x="161" y="62"/>
                  <a:pt x="169" y="62"/>
                </a:cubicBezTo>
                <a:cubicBezTo>
                  <a:pt x="176" y="62"/>
                  <a:pt x="183" y="67"/>
                  <a:pt x="185" y="74"/>
                </a:cubicBezTo>
                <a:cubicBezTo>
                  <a:pt x="207" y="74"/>
                  <a:pt x="207" y="74"/>
                  <a:pt x="207" y="74"/>
                </a:cubicBezTo>
                <a:cubicBezTo>
                  <a:pt x="207" y="52"/>
                  <a:pt x="207" y="52"/>
                  <a:pt x="207" y="52"/>
                </a:cubicBezTo>
                <a:cubicBezTo>
                  <a:pt x="207" y="43"/>
                  <a:pt x="206" y="37"/>
                  <a:pt x="195" y="37"/>
                </a:cubicBezTo>
                <a:close/>
                <a:moveTo>
                  <a:pt x="163" y="37"/>
                </a:moveTo>
                <a:cubicBezTo>
                  <a:pt x="163" y="17"/>
                  <a:pt x="163" y="17"/>
                  <a:pt x="163" y="17"/>
                </a:cubicBezTo>
                <a:cubicBezTo>
                  <a:pt x="170" y="17"/>
                  <a:pt x="185" y="36"/>
                  <a:pt x="185" y="36"/>
                </a:cubicBezTo>
                <a:lnTo>
                  <a:pt x="163" y="37"/>
                </a:lnTo>
                <a:close/>
                <a:moveTo>
                  <a:pt x="57" y="67"/>
                </a:moveTo>
                <a:cubicBezTo>
                  <a:pt x="130" y="67"/>
                  <a:pt x="130" y="67"/>
                  <a:pt x="130" y="67"/>
                </a:cubicBezTo>
                <a:cubicBezTo>
                  <a:pt x="130" y="77"/>
                  <a:pt x="130" y="77"/>
                  <a:pt x="130" y="77"/>
                </a:cubicBezTo>
                <a:cubicBezTo>
                  <a:pt x="57" y="77"/>
                  <a:pt x="57" y="77"/>
                  <a:pt x="57" y="77"/>
                </a:cubicBezTo>
                <a:lnTo>
                  <a:pt x="57" y="67"/>
                </a:lnTo>
                <a:close/>
                <a:moveTo>
                  <a:pt x="41" y="67"/>
                </a:moveTo>
                <a:cubicBezTo>
                  <a:pt x="34" y="67"/>
                  <a:pt x="29" y="73"/>
                  <a:pt x="29" y="80"/>
                </a:cubicBezTo>
                <a:cubicBezTo>
                  <a:pt x="29" y="86"/>
                  <a:pt x="34" y="92"/>
                  <a:pt x="41" y="92"/>
                </a:cubicBezTo>
                <a:cubicBezTo>
                  <a:pt x="48" y="92"/>
                  <a:pt x="53" y="86"/>
                  <a:pt x="53" y="80"/>
                </a:cubicBezTo>
                <a:cubicBezTo>
                  <a:pt x="53" y="73"/>
                  <a:pt x="48" y="67"/>
                  <a:pt x="41" y="67"/>
                </a:cubicBezTo>
                <a:close/>
                <a:moveTo>
                  <a:pt x="41" y="86"/>
                </a:moveTo>
                <a:cubicBezTo>
                  <a:pt x="38" y="86"/>
                  <a:pt x="35" y="83"/>
                  <a:pt x="35" y="80"/>
                </a:cubicBezTo>
                <a:cubicBezTo>
                  <a:pt x="35" y="76"/>
                  <a:pt x="38" y="74"/>
                  <a:pt x="41" y="74"/>
                </a:cubicBezTo>
                <a:cubicBezTo>
                  <a:pt x="44" y="74"/>
                  <a:pt x="47" y="76"/>
                  <a:pt x="47" y="80"/>
                </a:cubicBezTo>
                <a:cubicBezTo>
                  <a:pt x="47" y="83"/>
                  <a:pt x="44" y="86"/>
                  <a:pt x="41" y="86"/>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7"/>
          <p:cNvSpPr>
            <a:spLocks noChangeAspect="1"/>
          </p:cNvSpPr>
          <p:nvPr/>
        </p:nvSpPr>
        <p:spPr bwMode="auto">
          <a:xfrm rot="8369282">
            <a:off x="7931337" y="3886470"/>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accent3"/>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7"/>
          <p:cNvSpPr>
            <a:spLocks noChangeAspect="1"/>
          </p:cNvSpPr>
          <p:nvPr/>
        </p:nvSpPr>
        <p:spPr bwMode="auto">
          <a:xfrm rot="8369282">
            <a:off x="8257156" y="3893762"/>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accent3"/>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7"/>
          <p:cNvSpPr>
            <a:spLocks noChangeAspect="1"/>
          </p:cNvSpPr>
          <p:nvPr/>
        </p:nvSpPr>
        <p:spPr bwMode="auto">
          <a:xfrm rot="8369282">
            <a:off x="8577077" y="3882150"/>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accent3"/>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7"/>
          <p:cNvSpPr>
            <a:spLocks noChangeAspect="1"/>
          </p:cNvSpPr>
          <p:nvPr/>
        </p:nvSpPr>
        <p:spPr bwMode="auto">
          <a:xfrm rot="8369282">
            <a:off x="8898644" y="3881218"/>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accent3"/>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7"/>
          <p:cNvSpPr>
            <a:spLocks noChangeAspect="1"/>
          </p:cNvSpPr>
          <p:nvPr/>
        </p:nvSpPr>
        <p:spPr bwMode="auto">
          <a:xfrm rot="8369282">
            <a:off x="9203372" y="3893762"/>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accent3"/>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7"/>
          <p:cNvSpPr>
            <a:spLocks noChangeAspect="1"/>
          </p:cNvSpPr>
          <p:nvPr/>
        </p:nvSpPr>
        <p:spPr bwMode="auto">
          <a:xfrm rot="8369282">
            <a:off x="9522137" y="3908691"/>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accent3"/>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7"/>
          <p:cNvSpPr>
            <a:spLocks noChangeAspect="1"/>
          </p:cNvSpPr>
          <p:nvPr/>
        </p:nvSpPr>
        <p:spPr bwMode="auto">
          <a:xfrm rot="8369282">
            <a:off x="9847956" y="3915983"/>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7"/>
          <p:cNvSpPr>
            <a:spLocks noChangeAspect="1"/>
          </p:cNvSpPr>
          <p:nvPr/>
        </p:nvSpPr>
        <p:spPr bwMode="auto">
          <a:xfrm rot="8369282">
            <a:off x="10167877" y="3904371"/>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7"/>
          <p:cNvSpPr>
            <a:spLocks noChangeAspect="1"/>
          </p:cNvSpPr>
          <p:nvPr/>
        </p:nvSpPr>
        <p:spPr bwMode="auto">
          <a:xfrm rot="8369282">
            <a:off x="10489444" y="3903439"/>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7"/>
          <p:cNvSpPr>
            <a:spLocks noChangeAspect="1"/>
          </p:cNvSpPr>
          <p:nvPr/>
        </p:nvSpPr>
        <p:spPr bwMode="auto">
          <a:xfrm rot="8369282">
            <a:off x="10794172" y="3915983"/>
            <a:ext cx="241200" cy="219273"/>
          </a:xfrm>
          <a:custGeom>
            <a:avLst/>
            <a:gdLst/>
            <a:ahLst/>
            <a:cxnLst>
              <a:cxn ang="0">
                <a:pos x="149" y="28"/>
              </a:cxn>
              <a:cxn ang="0">
                <a:pos x="139" y="19"/>
              </a:cxn>
              <a:cxn ang="0">
                <a:pos x="128" y="18"/>
              </a:cxn>
              <a:cxn ang="0">
                <a:pos x="128" y="26"/>
              </a:cxn>
              <a:cxn ang="0">
                <a:pos x="133" y="31"/>
              </a:cxn>
              <a:cxn ang="0">
                <a:pos x="110" y="34"/>
              </a:cxn>
              <a:cxn ang="0">
                <a:pos x="104" y="28"/>
              </a:cxn>
              <a:cxn ang="0">
                <a:pos x="90" y="24"/>
              </a:cxn>
              <a:cxn ang="0">
                <a:pos x="90" y="33"/>
              </a:cxn>
              <a:cxn ang="0">
                <a:pos x="94" y="37"/>
              </a:cxn>
              <a:cxn ang="0">
                <a:pos x="60" y="40"/>
              </a:cxn>
              <a:cxn ang="0">
                <a:pos x="40" y="20"/>
              </a:cxn>
              <a:cxn ang="0">
                <a:pos x="22" y="7"/>
              </a:cxn>
              <a:cxn ang="0">
                <a:pos x="6" y="2"/>
              </a:cxn>
              <a:cxn ang="0">
                <a:pos x="24" y="37"/>
              </a:cxn>
              <a:cxn ang="0">
                <a:pos x="44" y="57"/>
              </a:cxn>
              <a:cxn ang="0">
                <a:pos x="42" y="91"/>
              </a:cxn>
              <a:cxn ang="0">
                <a:pos x="38" y="87"/>
              </a:cxn>
              <a:cxn ang="0">
                <a:pos x="28" y="86"/>
              </a:cxn>
              <a:cxn ang="0">
                <a:pos x="33" y="100"/>
              </a:cxn>
              <a:cxn ang="0">
                <a:pos x="40" y="107"/>
              </a:cxn>
              <a:cxn ang="0">
                <a:pos x="37" y="130"/>
              </a:cxn>
              <a:cxn ang="0">
                <a:pos x="32" y="125"/>
              </a:cxn>
              <a:cxn ang="0">
                <a:pos x="23" y="125"/>
              </a:cxn>
              <a:cxn ang="0">
                <a:pos x="25" y="136"/>
              </a:cxn>
              <a:cxn ang="0">
                <a:pos x="34" y="145"/>
              </a:cxn>
              <a:cxn ang="0">
                <a:pos x="33" y="188"/>
              </a:cxn>
              <a:cxn ang="0">
                <a:pos x="39" y="191"/>
              </a:cxn>
              <a:cxn ang="0">
                <a:pos x="45" y="189"/>
              </a:cxn>
              <a:cxn ang="0">
                <a:pos x="49" y="175"/>
              </a:cxn>
              <a:cxn ang="0">
                <a:pos x="63" y="132"/>
              </a:cxn>
              <a:cxn ang="0">
                <a:pos x="79" y="97"/>
              </a:cxn>
              <a:cxn ang="0">
                <a:pos x="83" y="97"/>
              </a:cxn>
              <a:cxn ang="0">
                <a:pos x="102" y="114"/>
              </a:cxn>
              <a:cxn ang="0">
                <a:pos x="133" y="139"/>
              </a:cxn>
              <a:cxn ang="0">
                <a:pos x="131" y="155"/>
              </a:cxn>
              <a:cxn ang="0">
                <a:pos x="129" y="171"/>
              </a:cxn>
              <a:cxn ang="0">
                <a:pos x="135" y="180"/>
              </a:cxn>
              <a:cxn ang="0">
                <a:pos x="140" y="183"/>
              </a:cxn>
              <a:cxn ang="0">
                <a:pos x="156" y="150"/>
              </a:cxn>
              <a:cxn ang="0">
                <a:pos x="188" y="133"/>
              </a:cxn>
              <a:cxn ang="0">
                <a:pos x="185" y="129"/>
              </a:cxn>
              <a:cxn ang="0">
                <a:pos x="177" y="123"/>
              </a:cxn>
              <a:cxn ang="0">
                <a:pos x="160" y="125"/>
              </a:cxn>
              <a:cxn ang="0">
                <a:pos x="144" y="127"/>
              </a:cxn>
              <a:cxn ang="0">
                <a:pos x="107" y="85"/>
              </a:cxn>
              <a:cxn ang="0">
                <a:pos x="102" y="74"/>
              </a:cxn>
              <a:cxn ang="0">
                <a:pos x="136" y="57"/>
              </a:cxn>
              <a:cxn ang="0">
                <a:pos x="179" y="43"/>
              </a:cxn>
              <a:cxn ang="0">
                <a:pos x="193" y="38"/>
              </a:cxn>
              <a:cxn ang="0">
                <a:pos x="194" y="32"/>
              </a:cxn>
              <a:cxn ang="0">
                <a:pos x="191" y="26"/>
              </a:cxn>
              <a:cxn ang="0">
                <a:pos x="149" y="28"/>
              </a:cxn>
            </a:cxnLst>
            <a:rect l="0" t="0" r="r" b="b"/>
            <a:pathLst>
              <a:path w="195" h="191">
                <a:moveTo>
                  <a:pt x="149" y="28"/>
                </a:moveTo>
                <a:cubicBezTo>
                  <a:pt x="139" y="19"/>
                  <a:pt x="139" y="19"/>
                  <a:pt x="139" y="19"/>
                </a:cubicBezTo>
                <a:cubicBezTo>
                  <a:pt x="135" y="15"/>
                  <a:pt x="131" y="14"/>
                  <a:pt x="128" y="18"/>
                </a:cubicBezTo>
                <a:cubicBezTo>
                  <a:pt x="125" y="20"/>
                  <a:pt x="125" y="23"/>
                  <a:pt x="128" y="26"/>
                </a:cubicBezTo>
                <a:cubicBezTo>
                  <a:pt x="133" y="31"/>
                  <a:pt x="133" y="31"/>
                  <a:pt x="133" y="31"/>
                </a:cubicBezTo>
                <a:cubicBezTo>
                  <a:pt x="110" y="34"/>
                  <a:pt x="110" y="34"/>
                  <a:pt x="110" y="34"/>
                </a:cubicBezTo>
                <a:cubicBezTo>
                  <a:pt x="104" y="28"/>
                  <a:pt x="104" y="28"/>
                  <a:pt x="104" y="28"/>
                </a:cubicBezTo>
                <a:cubicBezTo>
                  <a:pt x="97" y="22"/>
                  <a:pt x="93" y="21"/>
                  <a:pt x="90" y="24"/>
                </a:cubicBezTo>
                <a:cubicBezTo>
                  <a:pt x="87" y="27"/>
                  <a:pt x="87" y="30"/>
                  <a:pt x="90" y="33"/>
                </a:cubicBezTo>
                <a:cubicBezTo>
                  <a:pt x="94" y="37"/>
                  <a:pt x="94" y="37"/>
                  <a:pt x="94" y="37"/>
                </a:cubicBezTo>
                <a:cubicBezTo>
                  <a:pt x="60" y="40"/>
                  <a:pt x="60" y="40"/>
                  <a:pt x="60" y="40"/>
                </a:cubicBezTo>
                <a:cubicBezTo>
                  <a:pt x="40" y="20"/>
                  <a:pt x="40" y="20"/>
                  <a:pt x="40" y="20"/>
                </a:cubicBezTo>
                <a:cubicBezTo>
                  <a:pt x="37" y="17"/>
                  <a:pt x="31" y="13"/>
                  <a:pt x="22" y="7"/>
                </a:cubicBezTo>
                <a:cubicBezTo>
                  <a:pt x="14" y="2"/>
                  <a:pt x="8" y="0"/>
                  <a:pt x="6" y="2"/>
                </a:cubicBezTo>
                <a:cubicBezTo>
                  <a:pt x="0" y="8"/>
                  <a:pt x="6" y="20"/>
                  <a:pt x="24" y="37"/>
                </a:cubicBezTo>
                <a:cubicBezTo>
                  <a:pt x="44" y="57"/>
                  <a:pt x="44" y="57"/>
                  <a:pt x="44" y="57"/>
                </a:cubicBezTo>
                <a:cubicBezTo>
                  <a:pt x="42" y="91"/>
                  <a:pt x="42" y="91"/>
                  <a:pt x="42" y="91"/>
                </a:cubicBezTo>
                <a:cubicBezTo>
                  <a:pt x="38" y="87"/>
                  <a:pt x="38" y="87"/>
                  <a:pt x="38" y="87"/>
                </a:cubicBezTo>
                <a:cubicBezTo>
                  <a:pt x="34" y="84"/>
                  <a:pt x="31" y="83"/>
                  <a:pt x="28" y="86"/>
                </a:cubicBezTo>
                <a:cubicBezTo>
                  <a:pt x="25" y="90"/>
                  <a:pt x="27" y="94"/>
                  <a:pt x="33" y="100"/>
                </a:cubicBezTo>
                <a:cubicBezTo>
                  <a:pt x="40" y="107"/>
                  <a:pt x="40" y="107"/>
                  <a:pt x="40" y="107"/>
                </a:cubicBezTo>
                <a:cubicBezTo>
                  <a:pt x="37" y="130"/>
                  <a:pt x="37" y="130"/>
                  <a:pt x="37" y="130"/>
                </a:cubicBezTo>
                <a:cubicBezTo>
                  <a:pt x="32" y="125"/>
                  <a:pt x="32" y="125"/>
                  <a:pt x="32" y="125"/>
                </a:cubicBezTo>
                <a:cubicBezTo>
                  <a:pt x="29" y="122"/>
                  <a:pt x="26" y="122"/>
                  <a:pt x="23" y="125"/>
                </a:cubicBezTo>
                <a:cubicBezTo>
                  <a:pt x="20" y="128"/>
                  <a:pt x="20" y="132"/>
                  <a:pt x="25" y="136"/>
                </a:cubicBezTo>
                <a:cubicBezTo>
                  <a:pt x="34" y="145"/>
                  <a:pt x="34" y="145"/>
                  <a:pt x="34" y="145"/>
                </a:cubicBezTo>
                <a:cubicBezTo>
                  <a:pt x="31" y="171"/>
                  <a:pt x="31" y="185"/>
                  <a:pt x="33" y="188"/>
                </a:cubicBezTo>
                <a:cubicBezTo>
                  <a:pt x="35" y="189"/>
                  <a:pt x="37" y="190"/>
                  <a:pt x="39" y="191"/>
                </a:cubicBezTo>
                <a:cubicBezTo>
                  <a:pt x="42" y="191"/>
                  <a:pt x="44" y="191"/>
                  <a:pt x="45" y="189"/>
                </a:cubicBezTo>
                <a:cubicBezTo>
                  <a:pt x="46" y="188"/>
                  <a:pt x="48" y="183"/>
                  <a:pt x="49" y="175"/>
                </a:cubicBezTo>
                <a:cubicBezTo>
                  <a:pt x="51" y="167"/>
                  <a:pt x="56" y="152"/>
                  <a:pt x="63" y="132"/>
                </a:cubicBezTo>
                <a:cubicBezTo>
                  <a:pt x="71" y="112"/>
                  <a:pt x="76" y="100"/>
                  <a:pt x="79" y="97"/>
                </a:cubicBezTo>
                <a:cubicBezTo>
                  <a:pt x="80" y="96"/>
                  <a:pt x="81" y="96"/>
                  <a:pt x="83" y="97"/>
                </a:cubicBezTo>
                <a:cubicBezTo>
                  <a:pt x="85" y="98"/>
                  <a:pt x="92" y="104"/>
                  <a:pt x="102" y="114"/>
                </a:cubicBezTo>
                <a:cubicBezTo>
                  <a:pt x="113" y="124"/>
                  <a:pt x="123" y="132"/>
                  <a:pt x="133" y="139"/>
                </a:cubicBezTo>
                <a:cubicBezTo>
                  <a:pt x="133" y="141"/>
                  <a:pt x="132" y="146"/>
                  <a:pt x="131" y="155"/>
                </a:cubicBezTo>
                <a:cubicBezTo>
                  <a:pt x="129" y="163"/>
                  <a:pt x="129" y="169"/>
                  <a:pt x="129" y="171"/>
                </a:cubicBezTo>
                <a:cubicBezTo>
                  <a:pt x="130" y="173"/>
                  <a:pt x="132" y="176"/>
                  <a:pt x="135" y="180"/>
                </a:cubicBezTo>
                <a:cubicBezTo>
                  <a:pt x="137" y="182"/>
                  <a:pt x="139" y="183"/>
                  <a:pt x="140" y="183"/>
                </a:cubicBezTo>
                <a:cubicBezTo>
                  <a:pt x="143" y="179"/>
                  <a:pt x="149" y="168"/>
                  <a:pt x="156" y="150"/>
                </a:cubicBezTo>
                <a:cubicBezTo>
                  <a:pt x="175" y="141"/>
                  <a:pt x="186" y="135"/>
                  <a:pt x="188" y="133"/>
                </a:cubicBezTo>
                <a:cubicBezTo>
                  <a:pt x="188" y="132"/>
                  <a:pt x="187" y="130"/>
                  <a:pt x="185" y="129"/>
                </a:cubicBezTo>
                <a:cubicBezTo>
                  <a:pt x="182" y="125"/>
                  <a:pt x="179" y="123"/>
                  <a:pt x="177" y="123"/>
                </a:cubicBezTo>
                <a:cubicBezTo>
                  <a:pt x="174" y="122"/>
                  <a:pt x="169" y="123"/>
                  <a:pt x="160" y="125"/>
                </a:cubicBezTo>
                <a:cubicBezTo>
                  <a:pt x="151" y="126"/>
                  <a:pt x="146" y="127"/>
                  <a:pt x="144" y="127"/>
                </a:cubicBezTo>
                <a:cubicBezTo>
                  <a:pt x="138" y="117"/>
                  <a:pt x="125" y="103"/>
                  <a:pt x="107" y="85"/>
                </a:cubicBezTo>
                <a:cubicBezTo>
                  <a:pt x="101" y="79"/>
                  <a:pt x="100" y="76"/>
                  <a:pt x="102" y="74"/>
                </a:cubicBezTo>
                <a:cubicBezTo>
                  <a:pt x="104" y="71"/>
                  <a:pt x="116" y="65"/>
                  <a:pt x="136" y="57"/>
                </a:cubicBezTo>
                <a:cubicBezTo>
                  <a:pt x="156" y="50"/>
                  <a:pt x="170" y="45"/>
                  <a:pt x="179" y="43"/>
                </a:cubicBezTo>
                <a:cubicBezTo>
                  <a:pt x="187" y="41"/>
                  <a:pt x="192" y="39"/>
                  <a:pt x="193" y="38"/>
                </a:cubicBezTo>
                <a:cubicBezTo>
                  <a:pt x="194" y="37"/>
                  <a:pt x="195" y="35"/>
                  <a:pt x="194" y="32"/>
                </a:cubicBezTo>
                <a:cubicBezTo>
                  <a:pt x="193" y="30"/>
                  <a:pt x="193" y="28"/>
                  <a:pt x="191" y="26"/>
                </a:cubicBezTo>
                <a:cubicBezTo>
                  <a:pt x="188" y="24"/>
                  <a:pt x="174" y="24"/>
                  <a:pt x="149" y="28"/>
                </a:cubicBezTo>
                <a:close/>
              </a:path>
            </a:pathLst>
          </a:custGeom>
          <a:noFill/>
          <a:ln w="952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TextBox 58"/>
          <p:cNvSpPr txBox="1"/>
          <p:nvPr/>
        </p:nvSpPr>
        <p:spPr>
          <a:xfrm>
            <a:off x="6726520" y="3331465"/>
            <a:ext cx="1095100" cy="276999"/>
          </a:xfrm>
          <a:prstGeom prst="rect">
            <a:avLst/>
          </a:prstGeom>
          <a:noFill/>
        </p:spPr>
        <p:txBody>
          <a:bodyPr wrap="square" rtlCol="0">
            <a:spAutoFit/>
          </a:bodyPr>
          <a:lstStyle/>
          <a:p>
            <a:pPr algn="just"/>
            <a:r>
              <a:rPr lang="id-ID" sz="1200" dirty="0" smtClean="0">
                <a:solidFill>
                  <a:schemeClr val="accent1"/>
                </a:solidFill>
              </a:rPr>
              <a:t>Sea Shipping</a:t>
            </a:r>
            <a:endParaRPr lang="id-ID" sz="1100" dirty="0">
              <a:solidFill>
                <a:schemeClr val="accent1"/>
              </a:solidFill>
            </a:endParaRPr>
          </a:p>
        </p:txBody>
      </p:sp>
      <p:sp>
        <p:nvSpPr>
          <p:cNvPr id="60" name="TextBox 59"/>
          <p:cNvSpPr txBox="1"/>
          <p:nvPr/>
        </p:nvSpPr>
        <p:spPr>
          <a:xfrm>
            <a:off x="6720296" y="3581779"/>
            <a:ext cx="1130766" cy="276999"/>
          </a:xfrm>
          <a:prstGeom prst="rect">
            <a:avLst/>
          </a:prstGeom>
          <a:noFill/>
        </p:spPr>
        <p:txBody>
          <a:bodyPr wrap="square" rtlCol="0">
            <a:spAutoFit/>
          </a:bodyPr>
          <a:lstStyle/>
          <a:p>
            <a:pPr algn="just"/>
            <a:r>
              <a:rPr lang="id-ID" sz="1200" dirty="0" smtClean="0">
                <a:solidFill>
                  <a:schemeClr val="accent2"/>
                </a:solidFill>
              </a:rPr>
              <a:t>Land Shipping</a:t>
            </a:r>
            <a:endParaRPr lang="id-ID" sz="1100" dirty="0">
              <a:solidFill>
                <a:schemeClr val="accent2"/>
              </a:solidFill>
            </a:endParaRPr>
          </a:p>
        </p:txBody>
      </p:sp>
      <p:sp>
        <p:nvSpPr>
          <p:cNvPr id="61" name="TextBox 60"/>
          <p:cNvSpPr txBox="1"/>
          <p:nvPr/>
        </p:nvSpPr>
        <p:spPr>
          <a:xfrm>
            <a:off x="6720295" y="3828364"/>
            <a:ext cx="1101325" cy="276999"/>
          </a:xfrm>
          <a:prstGeom prst="rect">
            <a:avLst/>
          </a:prstGeom>
          <a:noFill/>
        </p:spPr>
        <p:txBody>
          <a:bodyPr wrap="square" rtlCol="0">
            <a:spAutoFit/>
          </a:bodyPr>
          <a:lstStyle/>
          <a:p>
            <a:pPr algn="just"/>
            <a:r>
              <a:rPr lang="id-ID" sz="1200" dirty="0" smtClean="0">
                <a:solidFill>
                  <a:schemeClr val="accent3"/>
                </a:solidFill>
              </a:rPr>
              <a:t>Air Shipping</a:t>
            </a:r>
            <a:endParaRPr lang="id-ID" sz="1100" dirty="0">
              <a:solidFill>
                <a:schemeClr val="accent3"/>
              </a:solidFill>
            </a:endParaRPr>
          </a:p>
        </p:txBody>
      </p:sp>
      <p:cxnSp>
        <p:nvCxnSpPr>
          <p:cNvPr id="62" name="Straight Connector 61"/>
          <p:cNvCxnSpPr/>
          <p:nvPr/>
        </p:nvCxnSpPr>
        <p:spPr>
          <a:xfrm flipH="1">
            <a:off x="6795545" y="3242348"/>
            <a:ext cx="4320000" cy="0"/>
          </a:xfrm>
          <a:prstGeom prst="line">
            <a:avLst/>
          </a:prstGeom>
          <a:ln w="22225" cmpd="sng">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6810059" y="4250503"/>
            <a:ext cx="4320000" cy="0"/>
          </a:xfrm>
          <a:prstGeom prst="line">
            <a:avLst/>
          </a:prstGeom>
          <a:ln w="25400" cmpd="sng">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382696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750"/>
                                        <p:tgtEl>
                                          <p:spTgt spid="22"/>
                                        </p:tgtEl>
                                      </p:cBhvr>
                                    </p:animEffect>
                                  </p:childTnLst>
                                </p:cTn>
                              </p:par>
                            </p:childTnLst>
                          </p:cTn>
                        </p:par>
                        <p:par>
                          <p:cTn id="15" fill="hold">
                            <p:stCondLst>
                              <p:cond delay="2250"/>
                            </p:stCondLst>
                            <p:childTnLst>
                              <p:par>
                                <p:cTn id="16" presetID="22" presetClass="entr" presetSubtype="1"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ipe(up)">
                                      <p:cBhvr>
                                        <p:cTn id="18" dur="750"/>
                                        <p:tgtEl>
                                          <p:spTgt spid="23"/>
                                        </p:tgtEl>
                                      </p:cBhvr>
                                    </p:animEffect>
                                  </p:childTnLst>
                                </p:cTn>
                              </p:par>
                            </p:childTnLst>
                          </p:cTn>
                        </p:par>
                        <p:par>
                          <p:cTn id="19" fill="hold">
                            <p:stCondLst>
                              <p:cond delay="30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16" presetClass="entr" presetSubtype="42"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barn(outHorizontal)">
                                      <p:cBhvr>
                                        <p:cTn id="28" dur="750"/>
                                        <p:tgtEl>
                                          <p:spTgt spid="21"/>
                                        </p:tgtEl>
                                      </p:cBhvr>
                                    </p:animEffect>
                                  </p:childTnLst>
                                </p:cTn>
                              </p:par>
                            </p:childTnLst>
                          </p:cTn>
                        </p:par>
                        <p:par>
                          <p:cTn id="29" fill="hold">
                            <p:stCondLst>
                              <p:cond delay="475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childTnLst>
                          </p:cTn>
                        </p:par>
                        <p:par>
                          <p:cTn id="35" fill="hold">
                            <p:stCondLst>
                              <p:cond delay="525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750"/>
                                        <p:tgtEl>
                                          <p:spTgt spid="24"/>
                                        </p:tgtEl>
                                      </p:cBhvr>
                                    </p:animEffect>
                                  </p:childTnLst>
                                </p:cTn>
                              </p:par>
                            </p:childTnLst>
                          </p:cTn>
                        </p:par>
                        <p:par>
                          <p:cTn id="39" fill="hold">
                            <p:stCondLst>
                              <p:cond delay="6000"/>
                            </p:stCondLst>
                            <p:childTnLst>
                              <p:par>
                                <p:cTn id="40" presetID="16" presetClass="entr" presetSubtype="37"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barn(outVertical)">
                                      <p:cBhvr>
                                        <p:cTn id="42" dur="1000"/>
                                        <p:tgtEl>
                                          <p:spTgt spid="62"/>
                                        </p:tgtEl>
                                      </p:cBhvr>
                                    </p:animEffect>
                                  </p:childTnLst>
                                </p:cTn>
                              </p:par>
                            </p:childTnLst>
                          </p:cTn>
                        </p:par>
                        <p:par>
                          <p:cTn id="43" fill="hold">
                            <p:stCondLst>
                              <p:cond delay="7000"/>
                            </p:stCondLst>
                            <p:childTnLst>
                              <p:par>
                                <p:cTn id="44" presetID="22" presetClass="entr" presetSubtype="8"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750"/>
                                        <p:tgtEl>
                                          <p:spTgt spid="59"/>
                                        </p:tgtEl>
                                      </p:cBhvr>
                                    </p:animEffect>
                                  </p:childTnLst>
                                </p:cTn>
                              </p:par>
                            </p:childTnLst>
                          </p:cTn>
                        </p:par>
                        <p:par>
                          <p:cTn id="47" fill="hold">
                            <p:stCondLst>
                              <p:cond delay="7750"/>
                            </p:stCondLst>
                            <p:childTnLst>
                              <p:par>
                                <p:cTn id="48" presetID="22" presetClass="entr" presetSubtype="8"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wipe(left)">
                                      <p:cBhvr>
                                        <p:cTn id="50" dur="500"/>
                                        <p:tgtEl>
                                          <p:spTgt spid="29"/>
                                        </p:tgtEl>
                                      </p:cBhvr>
                                    </p:animEffect>
                                  </p:childTnLst>
                                </p:cTn>
                              </p:par>
                            </p:childTnLst>
                          </p:cTn>
                        </p:par>
                        <p:par>
                          <p:cTn id="51" fill="hold">
                            <p:stCondLst>
                              <p:cond delay="8250"/>
                            </p:stCondLst>
                            <p:childTnLst>
                              <p:par>
                                <p:cTn id="52" presetID="22" presetClass="entr" presetSubtype="8"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wipe(left)">
                                      <p:cBhvr>
                                        <p:cTn id="54" dur="500"/>
                                        <p:tgtEl>
                                          <p:spTgt spid="31"/>
                                        </p:tgtEl>
                                      </p:cBhvr>
                                    </p:animEffect>
                                  </p:childTnLst>
                                </p:cTn>
                              </p:par>
                            </p:childTnLst>
                          </p:cTn>
                        </p:par>
                        <p:par>
                          <p:cTn id="55" fill="hold">
                            <p:stCondLst>
                              <p:cond delay="8750"/>
                            </p:stCondLst>
                            <p:childTnLst>
                              <p:par>
                                <p:cTn id="56" presetID="22" presetClass="entr" presetSubtype="8"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wipe(left)">
                                      <p:cBhvr>
                                        <p:cTn id="58" dur="500"/>
                                        <p:tgtEl>
                                          <p:spTgt spid="33"/>
                                        </p:tgtEl>
                                      </p:cBhvr>
                                    </p:animEffect>
                                  </p:childTnLst>
                                </p:cTn>
                              </p:par>
                            </p:childTnLst>
                          </p:cTn>
                        </p:par>
                        <p:par>
                          <p:cTn id="59" fill="hold">
                            <p:stCondLst>
                              <p:cond delay="9250"/>
                            </p:stCondLst>
                            <p:childTnLst>
                              <p:par>
                                <p:cTn id="60" presetID="22" presetClass="entr" presetSubtype="8" fill="hold" grpId="0"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wipe(left)">
                                      <p:cBhvr>
                                        <p:cTn id="62" dur="500"/>
                                        <p:tgtEl>
                                          <p:spTgt spid="35"/>
                                        </p:tgtEl>
                                      </p:cBhvr>
                                    </p:animEffect>
                                  </p:childTnLst>
                                </p:cTn>
                              </p:par>
                            </p:childTnLst>
                          </p:cTn>
                        </p:par>
                        <p:par>
                          <p:cTn id="63" fill="hold">
                            <p:stCondLst>
                              <p:cond delay="9750"/>
                            </p:stCondLst>
                            <p:childTnLst>
                              <p:par>
                                <p:cTn id="64" presetID="22" presetClass="entr" presetSubtype="8"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left)">
                                      <p:cBhvr>
                                        <p:cTn id="66" dur="500"/>
                                        <p:tgtEl>
                                          <p:spTgt spid="37"/>
                                        </p:tgtEl>
                                      </p:cBhvr>
                                    </p:animEffect>
                                  </p:childTnLst>
                                </p:cTn>
                              </p:par>
                            </p:childTnLst>
                          </p:cTn>
                        </p:par>
                        <p:par>
                          <p:cTn id="67" fill="hold">
                            <p:stCondLst>
                              <p:cond delay="10250"/>
                            </p:stCondLst>
                            <p:childTnLst>
                              <p:par>
                                <p:cTn id="68" presetID="22" presetClass="entr" presetSubtype="8"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wipe(left)">
                                      <p:cBhvr>
                                        <p:cTn id="70" dur="500"/>
                                        <p:tgtEl>
                                          <p:spTgt spid="39"/>
                                        </p:tgtEl>
                                      </p:cBhvr>
                                    </p:animEffect>
                                  </p:childTnLst>
                                </p:cTn>
                              </p:par>
                            </p:childTnLst>
                          </p:cTn>
                        </p:par>
                        <p:par>
                          <p:cTn id="71" fill="hold">
                            <p:stCondLst>
                              <p:cond delay="10750"/>
                            </p:stCondLst>
                            <p:childTnLst>
                              <p:par>
                                <p:cTn id="72" presetID="22" presetClass="entr" presetSubtype="8"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500"/>
                                        <p:tgtEl>
                                          <p:spTgt spid="41"/>
                                        </p:tgtEl>
                                      </p:cBhvr>
                                    </p:animEffect>
                                  </p:childTnLst>
                                </p:cTn>
                              </p:par>
                            </p:childTnLst>
                          </p:cTn>
                        </p:par>
                        <p:par>
                          <p:cTn id="75" fill="hold">
                            <p:stCondLst>
                              <p:cond delay="11250"/>
                            </p:stCondLst>
                            <p:childTnLst>
                              <p:par>
                                <p:cTn id="76" presetID="22" presetClass="entr" presetSubtype="8" fill="hold" grpId="0" nodeType="after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wipe(left)">
                                      <p:cBhvr>
                                        <p:cTn id="78" dur="500"/>
                                        <p:tgtEl>
                                          <p:spTgt spid="43"/>
                                        </p:tgtEl>
                                      </p:cBhvr>
                                    </p:animEffect>
                                  </p:childTnLst>
                                </p:cTn>
                              </p:par>
                            </p:childTnLst>
                          </p:cTn>
                        </p:par>
                        <p:par>
                          <p:cTn id="79" fill="hold">
                            <p:stCondLst>
                              <p:cond delay="11750"/>
                            </p:stCondLst>
                            <p:childTnLst>
                              <p:par>
                                <p:cTn id="80" presetID="22" presetClass="entr" presetSubtype="8"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wipe(left)">
                                      <p:cBhvr>
                                        <p:cTn id="82" dur="500"/>
                                        <p:tgtEl>
                                          <p:spTgt spid="45"/>
                                        </p:tgtEl>
                                      </p:cBhvr>
                                    </p:animEffect>
                                  </p:childTnLst>
                                </p:cTn>
                              </p:par>
                            </p:childTnLst>
                          </p:cTn>
                        </p:par>
                        <p:par>
                          <p:cTn id="83" fill="hold">
                            <p:stCondLst>
                              <p:cond delay="12250"/>
                            </p:stCondLst>
                            <p:childTnLst>
                              <p:par>
                                <p:cTn id="84" presetID="22" presetClass="entr" presetSubtype="8"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left)">
                                      <p:cBhvr>
                                        <p:cTn id="86" dur="500"/>
                                        <p:tgtEl>
                                          <p:spTgt spid="47"/>
                                        </p:tgtEl>
                                      </p:cBhvr>
                                    </p:animEffect>
                                  </p:childTnLst>
                                </p:cTn>
                              </p:par>
                            </p:childTnLst>
                          </p:cTn>
                        </p:par>
                        <p:par>
                          <p:cTn id="87" fill="hold">
                            <p:stCondLst>
                              <p:cond delay="12750"/>
                            </p:stCondLst>
                            <p:childTnLst>
                              <p:par>
                                <p:cTn id="88" presetID="22" presetClass="entr" presetSubtype="8"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wipe(left)">
                                      <p:cBhvr>
                                        <p:cTn id="90" dur="750"/>
                                        <p:tgtEl>
                                          <p:spTgt spid="60"/>
                                        </p:tgtEl>
                                      </p:cBhvr>
                                    </p:animEffect>
                                  </p:childTnLst>
                                </p:cTn>
                              </p:par>
                            </p:childTnLst>
                          </p:cTn>
                        </p:par>
                        <p:par>
                          <p:cTn id="91" fill="hold">
                            <p:stCondLst>
                              <p:cond delay="13500"/>
                            </p:stCondLst>
                            <p:childTnLst>
                              <p:par>
                                <p:cTn id="92" presetID="22" presetClass="entr" presetSubtype="8"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wipe(left)">
                                      <p:cBhvr>
                                        <p:cTn id="94" dur="500"/>
                                        <p:tgtEl>
                                          <p:spTgt spid="30"/>
                                        </p:tgtEl>
                                      </p:cBhvr>
                                    </p:animEffect>
                                  </p:childTnLst>
                                </p:cTn>
                              </p:par>
                            </p:childTnLst>
                          </p:cTn>
                        </p:par>
                        <p:par>
                          <p:cTn id="95" fill="hold">
                            <p:stCondLst>
                              <p:cond delay="14000"/>
                            </p:stCondLst>
                            <p:childTnLst>
                              <p:par>
                                <p:cTn id="96" presetID="22" presetClass="entr" presetSubtype="8" fill="hold" grpId="0"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wipe(left)">
                                      <p:cBhvr>
                                        <p:cTn id="98" dur="500"/>
                                        <p:tgtEl>
                                          <p:spTgt spid="32"/>
                                        </p:tgtEl>
                                      </p:cBhvr>
                                    </p:animEffect>
                                  </p:childTnLst>
                                </p:cTn>
                              </p:par>
                            </p:childTnLst>
                          </p:cTn>
                        </p:par>
                        <p:par>
                          <p:cTn id="99" fill="hold">
                            <p:stCondLst>
                              <p:cond delay="14500"/>
                            </p:stCondLst>
                            <p:childTnLst>
                              <p:par>
                                <p:cTn id="100" presetID="22" presetClass="entr" presetSubtype="8"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wipe(left)">
                                      <p:cBhvr>
                                        <p:cTn id="102" dur="500"/>
                                        <p:tgtEl>
                                          <p:spTgt spid="34"/>
                                        </p:tgtEl>
                                      </p:cBhvr>
                                    </p:animEffect>
                                  </p:childTnLst>
                                </p:cTn>
                              </p:par>
                            </p:childTnLst>
                          </p:cTn>
                        </p:par>
                        <p:par>
                          <p:cTn id="103" fill="hold">
                            <p:stCondLst>
                              <p:cond delay="15000"/>
                            </p:stCondLst>
                            <p:childTnLst>
                              <p:par>
                                <p:cTn id="104" presetID="22" presetClass="entr" presetSubtype="8" fill="hold" grpId="0" nodeType="afterEffect">
                                  <p:stCondLst>
                                    <p:cond delay="0"/>
                                  </p:stCondLst>
                                  <p:childTnLst>
                                    <p:set>
                                      <p:cBhvr>
                                        <p:cTn id="105" dur="1" fill="hold">
                                          <p:stCondLst>
                                            <p:cond delay="0"/>
                                          </p:stCondLst>
                                        </p:cTn>
                                        <p:tgtEl>
                                          <p:spTgt spid="36"/>
                                        </p:tgtEl>
                                        <p:attrNameLst>
                                          <p:attrName>style.visibility</p:attrName>
                                        </p:attrNameLst>
                                      </p:cBhvr>
                                      <p:to>
                                        <p:strVal val="visible"/>
                                      </p:to>
                                    </p:set>
                                    <p:animEffect transition="in" filter="wipe(left)">
                                      <p:cBhvr>
                                        <p:cTn id="106" dur="500"/>
                                        <p:tgtEl>
                                          <p:spTgt spid="36"/>
                                        </p:tgtEl>
                                      </p:cBhvr>
                                    </p:animEffect>
                                  </p:childTnLst>
                                </p:cTn>
                              </p:par>
                            </p:childTnLst>
                          </p:cTn>
                        </p:par>
                        <p:par>
                          <p:cTn id="107" fill="hold">
                            <p:stCondLst>
                              <p:cond delay="15500"/>
                            </p:stCondLst>
                            <p:childTnLst>
                              <p:par>
                                <p:cTn id="108" presetID="22" presetClass="entr" presetSubtype="8" fill="hold" grpId="0"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wipe(left)">
                                      <p:cBhvr>
                                        <p:cTn id="110" dur="500"/>
                                        <p:tgtEl>
                                          <p:spTgt spid="38"/>
                                        </p:tgtEl>
                                      </p:cBhvr>
                                    </p:animEffect>
                                  </p:childTnLst>
                                </p:cTn>
                              </p:par>
                            </p:childTnLst>
                          </p:cTn>
                        </p:par>
                        <p:par>
                          <p:cTn id="111" fill="hold">
                            <p:stCondLst>
                              <p:cond delay="16000"/>
                            </p:stCondLst>
                            <p:childTnLst>
                              <p:par>
                                <p:cTn id="112" presetID="22" presetClass="entr" presetSubtype="8" fill="hold" grpId="0" nodeType="after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wipe(left)">
                                      <p:cBhvr>
                                        <p:cTn id="114" dur="500"/>
                                        <p:tgtEl>
                                          <p:spTgt spid="40"/>
                                        </p:tgtEl>
                                      </p:cBhvr>
                                    </p:animEffect>
                                  </p:childTnLst>
                                </p:cTn>
                              </p:par>
                            </p:childTnLst>
                          </p:cTn>
                        </p:par>
                        <p:par>
                          <p:cTn id="115" fill="hold">
                            <p:stCondLst>
                              <p:cond delay="16500"/>
                            </p:stCondLst>
                            <p:childTnLst>
                              <p:par>
                                <p:cTn id="116" presetID="22" presetClass="entr" presetSubtype="8" fill="hold" grpId="0" nodeType="afterEffect">
                                  <p:stCondLst>
                                    <p:cond delay="0"/>
                                  </p:stCondLst>
                                  <p:childTnLst>
                                    <p:set>
                                      <p:cBhvr>
                                        <p:cTn id="117" dur="1" fill="hold">
                                          <p:stCondLst>
                                            <p:cond delay="0"/>
                                          </p:stCondLst>
                                        </p:cTn>
                                        <p:tgtEl>
                                          <p:spTgt spid="42"/>
                                        </p:tgtEl>
                                        <p:attrNameLst>
                                          <p:attrName>style.visibility</p:attrName>
                                        </p:attrNameLst>
                                      </p:cBhvr>
                                      <p:to>
                                        <p:strVal val="visible"/>
                                      </p:to>
                                    </p:set>
                                    <p:animEffect transition="in" filter="wipe(left)">
                                      <p:cBhvr>
                                        <p:cTn id="118" dur="500"/>
                                        <p:tgtEl>
                                          <p:spTgt spid="42"/>
                                        </p:tgtEl>
                                      </p:cBhvr>
                                    </p:animEffect>
                                  </p:childTnLst>
                                </p:cTn>
                              </p:par>
                            </p:childTnLst>
                          </p:cTn>
                        </p:par>
                        <p:par>
                          <p:cTn id="119" fill="hold">
                            <p:stCondLst>
                              <p:cond delay="17000"/>
                            </p:stCondLst>
                            <p:childTnLst>
                              <p:par>
                                <p:cTn id="120" presetID="22" presetClass="entr" presetSubtype="8" fill="hold" grpId="0" nodeType="after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wipe(left)">
                                      <p:cBhvr>
                                        <p:cTn id="122" dur="500"/>
                                        <p:tgtEl>
                                          <p:spTgt spid="44"/>
                                        </p:tgtEl>
                                      </p:cBhvr>
                                    </p:animEffect>
                                  </p:childTnLst>
                                </p:cTn>
                              </p:par>
                            </p:childTnLst>
                          </p:cTn>
                        </p:par>
                        <p:par>
                          <p:cTn id="123" fill="hold">
                            <p:stCondLst>
                              <p:cond delay="17500"/>
                            </p:stCondLst>
                            <p:childTnLst>
                              <p:par>
                                <p:cTn id="124" presetID="22" presetClass="entr" presetSubtype="8"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left)">
                                      <p:cBhvr>
                                        <p:cTn id="126" dur="500"/>
                                        <p:tgtEl>
                                          <p:spTgt spid="46"/>
                                        </p:tgtEl>
                                      </p:cBhvr>
                                    </p:animEffect>
                                  </p:childTnLst>
                                </p:cTn>
                              </p:par>
                            </p:childTnLst>
                          </p:cTn>
                        </p:par>
                        <p:par>
                          <p:cTn id="127" fill="hold">
                            <p:stCondLst>
                              <p:cond delay="18000"/>
                            </p:stCondLst>
                            <p:childTnLst>
                              <p:par>
                                <p:cTn id="128" presetID="22" presetClass="entr" presetSubtype="8" fill="hold" grpId="0" nodeType="afterEffect">
                                  <p:stCondLst>
                                    <p:cond delay="0"/>
                                  </p:stCondLst>
                                  <p:childTnLst>
                                    <p:set>
                                      <p:cBhvr>
                                        <p:cTn id="129" dur="1" fill="hold">
                                          <p:stCondLst>
                                            <p:cond delay="0"/>
                                          </p:stCondLst>
                                        </p:cTn>
                                        <p:tgtEl>
                                          <p:spTgt spid="48"/>
                                        </p:tgtEl>
                                        <p:attrNameLst>
                                          <p:attrName>style.visibility</p:attrName>
                                        </p:attrNameLst>
                                      </p:cBhvr>
                                      <p:to>
                                        <p:strVal val="visible"/>
                                      </p:to>
                                    </p:set>
                                    <p:animEffect transition="in" filter="wipe(left)">
                                      <p:cBhvr>
                                        <p:cTn id="130" dur="500"/>
                                        <p:tgtEl>
                                          <p:spTgt spid="48"/>
                                        </p:tgtEl>
                                      </p:cBhvr>
                                    </p:animEffect>
                                  </p:childTnLst>
                                </p:cTn>
                              </p:par>
                            </p:childTnLst>
                          </p:cTn>
                        </p:par>
                        <p:par>
                          <p:cTn id="131" fill="hold">
                            <p:stCondLst>
                              <p:cond delay="18500"/>
                            </p:stCondLst>
                            <p:childTnLst>
                              <p:par>
                                <p:cTn id="132" presetID="22" presetClass="entr" presetSubtype="8" fill="hold" grpId="0" nodeType="afterEffect">
                                  <p:stCondLst>
                                    <p:cond delay="0"/>
                                  </p:stCondLst>
                                  <p:childTnLst>
                                    <p:set>
                                      <p:cBhvr>
                                        <p:cTn id="133" dur="1" fill="hold">
                                          <p:stCondLst>
                                            <p:cond delay="0"/>
                                          </p:stCondLst>
                                        </p:cTn>
                                        <p:tgtEl>
                                          <p:spTgt spid="61"/>
                                        </p:tgtEl>
                                        <p:attrNameLst>
                                          <p:attrName>style.visibility</p:attrName>
                                        </p:attrNameLst>
                                      </p:cBhvr>
                                      <p:to>
                                        <p:strVal val="visible"/>
                                      </p:to>
                                    </p:set>
                                    <p:animEffect transition="in" filter="wipe(left)">
                                      <p:cBhvr>
                                        <p:cTn id="134" dur="750"/>
                                        <p:tgtEl>
                                          <p:spTgt spid="61"/>
                                        </p:tgtEl>
                                      </p:cBhvr>
                                    </p:animEffect>
                                  </p:childTnLst>
                                </p:cTn>
                              </p:par>
                            </p:childTnLst>
                          </p:cTn>
                        </p:par>
                        <p:par>
                          <p:cTn id="135" fill="hold">
                            <p:stCondLst>
                              <p:cond delay="19250"/>
                            </p:stCondLst>
                            <p:childTnLst>
                              <p:par>
                                <p:cTn id="136" presetID="22" presetClass="entr" presetSubtype="8" fill="hold" grpId="0" nodeType="afterEffect">
                                  <p:stCondLst>
                                    <p:cond delay="0"/>
                                  </p:stCondLst>
                                  <p:childTnLst>
                                    <p:set>
                                      <p:cBhvr>
                                        <p:cTn id="137" dur="1" fill="hold">
                                          <p:stCondLst>
                                            <p:cond delay="0"/>
                                          </p:stCondLst>
                                        </p:cTn>
                                        <p:tgtEl>
                                          <p:spTgt spid="49"/>
                                        </p:tgtEl>
                                        <p:attrNameLst>
                                          <p:attrName>style.visibility</p:attrName>
                                        </p:attrNameLst>
                                      </p:cBhvr>
                                      <p:to>
                                        <p:strVal val="visible"/>
                                      </p:to>
                                    </p:set>
                                    <p:animEffect transition="in" filter="wipe(left)">
                                      <p:cBhvr>
                                        <p:cTn id="138" dur="500"/>
                                        <p:tgtEl>
                                          <p:spTgt spid="49"/>
                                        </p:tgtEl>
                                      </p:cBhvr>
                                    </p:animEffect>
                                  </p:childTnLst>
                                </p:cTn>
                              </p:par>
                            </p:childTnLst>
                          </p:cTn>
                        </p:par>
                        <p:par>
                          <p:cTn id="139" fill="hold">
                            <p:stCondLst>
                              <p:cond delay="19750"/>
                            </p:stCondLst>
                            <p:childTnLst>
                              <p:par>
                                <p:cTn id="140" presetID="22" presetClass="entr" presetSubtype="8" fill="hold" grpId="0" nodeType="after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wipe(left)">
                                      <p:cBhvr>
                                        <p:cTn id="142" dur="500"/>
                                        <p:tgtEl>
                                          <p:spTgt spid="50"/>
                                        </p:tgtEl>
                                      </p:cBhvr>
                                    </p:animEffect>
                                  </p:childTnLst>
                                </p:cTn>
                              </p:par>
                            </p:childTnLst>
                          </p:cTn>
                        </p:par>
                        <p:par>
                          <p:cTn id="143" fill="hold">
                            <p:stCondLst>
                              <p:cond delay="20250"/>
                            </p:stCondLst>
                            <p:childTnLst>
                              <p:par>
                                <p:cTn id="144" presetID="22" presetClass="entr" presetSubtype="8" fill="hold" grpId="0" nodeType="afterEffect">
                                  <p:stCondLst>
                                    <p:cond delay="0"/>
                                  </p:stCondLst>
                                  <p:childTnLst>
                                    <p:set>
                                      <p:cBhvr>
                                        <p:cTn id="145" dur="1" fill="hold">
                                          <p:stCondLst>
                                            <p:cond delay="0"/>
                                          </p:stCondLst>
                                        </p:cTn>
                                        <p:tgtEl>
                                          <p:spTgt spid="51"/>
                                        </p:tgtEl>
                                        <p:attrNameLst>
                                          <p:attrName>style.visibility</p:attrName>
                                        </p:attrNameLst>
                                      </p:cBhvr>
                                      <p:to>
                                        <p:strVal val="visible"/>
                                      </p:to>
                                    </p:set>
                                    <p:animEffect transition="in" filter="wipe(left)">
                                      <p:cBhvr>
                                        <p:cTn id="146" dur="500"/>
                                        <p:tgtEl>
                                          <p:spTgt spid="51"/>
                                        </p:tgtEl>
                                      </p:cBhvr>
                                    </p:animEffect>
                                  </p:childTnLst>
                                </p:cTn>
                              </p:par>
                            </p:childTnLst>
                          </p:cTn>
                        </p:par>
                        <p:par>
                          <p:cTn id="147" fill="hold">
                            <p:stCondLst>
                              <p:cond delay="20750"/>
                            </p:stCondLst>
                            <p:childTnLst>
                              <p:par>
                                <p:cTn id="148" presetID="22" presetClass="entr" presetSubtype="8" fill="hold" grpId="0" nodeType="afterEffect">
                                  <p:stCondLst>
                                    <p:cond delay="0"/>
                                  </p:stCondLst>
                                  <p:childTnLst>
                                    <p:set>
                                      <p:cBhvr>
                                        <p:cTn id="149" dur="1" fill="hold">
                                          <p:stCondLst>
                                            <p:cond delay="0"/>
                                          </p:stCondLst>
                                        </p:cTn>
                                        <p:tgtEl>
                                          <p:spTgt spid="52"/>
                                        </p:tgtEl>
                                        <p:attrNameLst>
                                          <p:attrName>style.visibility</p:attrName>
                                        </p:attrNameLst>
                                      </p:cBhvr>
                                      <p:to>
                                        <p:strVal val="visible"/>
                                      </p:to>
                                    </p:set>
                                    <p:animEffect transition="in" filter="wipe(left)">
                                      <p:cBhvr>
                                        <p:cTn id="150" dur="500"/>
                                        <p:tgtEl>
                                          <p:spTgt spid="52"/>
                                        </p:tgtEl>
                                      </p:cBhvr>
                                    </p:animEffect>
                                  </p:childTnLst>
                                </p:cTn>
                              </p:par>
                            </p:childTnLst>
                          </p:cTn>
                        </p:par>
                        <p:par>
                          <p:cTn id="151" fill="hold">
                            <p:stCondLst>
                              <p:cond delay="21250"/>
                            </p:stCondLst>
                            <p:childTnLst>
                              <p:par>
                                <p:cTn id="152" presetID="22" presetClass="entr" presetSubtype="8" fill="hold" grpId="0" nodeType="afterEffect">
                                  <p:stCondLst>
                                    <p:cond delay="0"/>
                                  </p:stCondLst>
                                  <p:childTnLst>
                                    <p:set>
                                      <p:cBhvr>
                                        <p:cTn id="153" dur="1" fill="hold">
                                          <p:stCondLst>
                                            <p:cond delay="0"/>
                                          </p:stCondLst>
                                        </p:cTn>
                                        <p:tgtEl>
                                          <p:spTgt spid="53"/>
                                        </p:tgtEl>
                                        <p:attrNameLst>
                                          <p:attrName>style.visibility</p:attrName>
                                        </p:attrNameLst>
                                      </p:cBhvr>
                                      <p:to>
                                        <p:strVal val="visible"/>
                                      </p:to>
                                    </p:set>
                                    <p:animEffect transition="in" filter="wipe(left)">
                                      <p:cBhvr>
                                        <p:cTn id="154" dur="500"/>
                                        <p:tgtEl>
                                          <p:spTgt spid="53"/>
                                        </p:tgtEl>
                                      </p:cBhvr>
                                    </p:animEffect>
                                  </p:childTnLst>
                                </p:cTn>
                              </p:par>
                            </p:childTnLst>
                          </p:cTn>
                        </p:par>
                        <p:par>
                          <p:cTn id="155" fill="hold">
                            <p:stCondLst>
                              <p:cond delay="21750"/>
                            </p:stCondLst>
                            <p:childTnLst>
                              <p:par>
                                <p:cTn id="156" presetID="22" presetClass="entr" presetSubtype="8" fill="hold" grpId="0" nodeType="afterEffect">
                                  <p:stCondLst>
                                    <p:cond delay="0"/>
                                  </p:stCondLst>
                                  <p:childTnLst>
                                    <p:set>
                                      <p:cBhvr>
                                        <p:cTn id="157" dur="1" fill="hold">
                                          <p:stCondLst>
                                            <p:cond delay="0"/>
                                          </p:stCondLst>
                                        </p:cTn>
                                        <p:tgtEl>
                                          <p:spTgt spid="54"/>
                                        </p:tgtEl>
                                        <p:attrNameLst>
                                          <p:attrName>style.visibility</p:attrName>
                                        </p:attrNameLst>
                                      </p:cBhvr>
                                      <p:to>
                                        <p:strVal val="visible"/>
                                      </p:to>
                                    </p:set>
                                    <p:animEffect transition="in" filter="wipe(left)">
                                      <p:cBhvr>
                                        <p:cTn id="158" dur="500"/>
                                        <p:tgtEl>
                                          <p:spTgt spid="54"/>
                                        </p:tgtEl>
                                      </p:cBhvr>
                                    </p:animEffect>
                                  </p:childTnLst>
                                </p:cTn>
                              </p:par>
                            </p:childTnLst>
                          </p:cTn>
                        </p:par>
                        <p:par>
                          <p:cTn id="159" fill="hold">
                            <p:stCondLst>
                              <p:cond delay="22250"/>
                            </p:stCondLst>
                            <p:childTnLst>
                              <p:par>
                                <p:cTn id="160" presetID="22" presetClass="entr" presetSubtype="8" fill="hold" grpId="0" nodeType="afterEffect">
                                  <p:stCondLst>
                                    <p:cond delay="0"/>
                                  </p:stCondLst>
                                  <p:childTnLst>
                                    <p:set>
                                      <p:cBhvr>
                                        <p:cTn id="161" dur="1" fill="hold">
                                          <p:stCondLst>
                                            <p:cond delay="0"/>
                                          </p:stCondLst>
                                        </p:cTn>
                                        <p:tgtEl>
                                          <p:spTgt spid="55"/>
                                        </p:tgtEl>
                                        <p:attrNameLst>
                                          <p:attrName>style.visibility</p:attrName>
                                        </p:attrNameLst>
                                      </p:cBhvr>
                                      <p:to>
                                        <p:strVal val="visible"/>
                                      </p:to>
                                    </p:set>
                                    <p:animEffect transition="in" filter="wipe(left)">
                                      <p:cBhvr>
                                        <p:cTn id="162" dur="500"/>
                                        <p:tgtEl>
                                          <p:spTgt spid="55"/>
                                        </p:tgtEl>
                                      </p:cBhvr>
                                    </p:animEffect>
                                  </p:childTnLst>
                                </p:cTn>
                              </p:par>
                            </p:childTnLst>
                          </p:cTn>
                        </p:par>
                        <p:par>
                          <p:cTn id="163" fill="hold">
                            <p:stCondLst>
                              <p:cond delay="22750"/>
                            </p:stCondLst>
                            <p:childTnLst>
                              <p:par>
                                <p:cTn id="164" presetID="22" presetClass="entr" presetSubtype="8" fill="hold" grpId="0" nodeType="afterEffect">
                                  <p:stCondLst>
                                    <p:cond delay="0"/>
                                  </p:stCondLst>
                                  <p:childTnLst>
                                    <p:set>
                                      <p:cBhvr>
                                        <p:cTn id="165" dur="1" fill="hold">
                                          <p:stCondLst>
                                            <p:cond delay="0"/>
                                          </p:stCondLst>
                                        </p:cTn>
                                        <p:tgtEl>
                                          <p:spTgt spid="56"/>
                                        </p:tgtEl>
                                        <p:attrNameLst>
                                          <p:attrName>style.visibility</p:attrName>
                                        </p:attrNameLst>
                                      </p:cBhvr>
                                      <p:to>
                                        <p:strVal val="visible"/>
                                      </p:to>
                                    </p:set>
                                    <p:animEffect transition="in" filter="wipe(left)">
                                      <p:cBhvr>
                                        <p:cTn id="166" dur="500"/>
                                        <p:tgtEl>
                                          <p:spTgt spid="56"/>
                                        </p:tgtEl>
                                      </p:cBhvr>
                                    </p:animEffect>
                                  </p:childTnLst>
                                </p:cTn>
                              </p:par>
                            </p:childTnLst>
                          </p:cTn>
                        </p:par>
                        <p:par>
                          <p:cTn id="167" fill="hold">
                            <p:stCondLst>
                              <p:cond delay="23250"/>
                            </p:stCondLst>
                            <p:childTnLst>
                              <p:par>
                                <p:cTn id="168" presetID="22" presetClass="entr" presetSubtype="8" fill="hold" grpId="0" nodeType="afterEffect">
                                  <p:stCondLst>
                                    <p:cond delay="0"/>
                                  </p:stCondLst>
                                  <p:childTnLst>
                                    <p:set>
                                      <p:cBhvr>
                                        <p:cTn id="169" dur="1" fill="hold">
                                          <p:stCondLst>
                                            <p:cond delay="0"/>
                                          </p:stCondLst>
                                        </p:cTn>
                                        <p:tgtEl>
                                          <p:spTgt spid="57"/>
                                        </p:tgtEl>
                                        <p:attrNameLst>
                                          <p:attrName>style.visibility</p:attrName>
                                        </p:attrNameLst>
                                      </p:cBhvr>
                                      <p:to>
                                        <p:strVal val="visible"/>
                                      </p:to>
                                    </p:set>
                                    <p:animEffect transition="in" filter="wipe(left)">
                                      <p:cBhvr>
                                        <p:cTn id="170" dur="500"/>
                                        <p:tgtEl>
                                          <p:spTgt spid="57"/>
                                        </p:tgtEl>
                                      </p:cBhvr>
                                    </p:animEffect>
                                  </p:childTnLst>
                                </p:cTn>
                              </p:par>
                            </p:childTnLst>
                          </p:cTn>
                        </p:par>
                        <p:par>
                          <p:cTn id="171" fill="hold">
                            <p:stCondLst>
                              <p:cond delay="23750"/>
                            </p:stCondLst>
                            <p:childTnLst>
                              <p:par>
                                <p:cTn id="172" presetID="22" presetClass="entr" presetSubtype="8" fill="hold" grpId="0" nodeType="afterEffect">
                                  <p:stCondLst>
                                    <p:cond delay="0"/>
                                  </p:stCondLst>
                                  <p:childTnLst>
                                    <p:set>
                                      <p:cBhvr>
                                        <p:cTn id="173" dur="1" fill="hold">
                                          <p:stCondLst>
                                            <p:cond delay="0"/>
                                          </p:stCondLst>
                                        </p:cTn>
                                        <p:tgtEl>
                                          <p:spTgt spid="58"/>
                                        </p:tgtEl>
                                        <p:attrNameLst>
                                          <p:attrName>style.visibility</p:attrName>
                                        </p:attrNameLst>
                                      </p:cBhvr>
                                      <p:to>
                                        <p:strVal val="visible"/>
                                      </p:to>
                                    </p:set>
                                    <p:animEffect transition="in" filter="wipe(left)">
                                      <p:cBhvr>
                                        <p:cTn id="174" dur="500"/>
                                        <p:tgtEl>
                                          <p:spTgt spid="58"/>
                                        </p:tgtEl>
                                      </p:cBhvr>
                                    </p:animEffect>
                                  </p:childTnLst>
                                </p:cTn>
                              </p:par>
                            </p:childTnLst>
                          </p:cTn>
                        </p:par>
                        <p:par>
                          <p:cTn id="175" fill="hold">
                            <p:stCondLst>
                              <p:cond delay="24250"/>
                            </p:stCondLst>
                            <p:childTnLst>
                              <p:par>
                                <p:cTn id="176" presetID="16" presetClass="entr" presetSubtype="37" fill="hold" nodeType="afterEffect">
                                  <p:stCondLst>
                                    <p:cond delay="0"/>
                                  </p:stCondLst>
                                  <p:childTnLst>
                                    <p:set>
                                      <p:cBhvr>
                                        <p:cTn id="177" dur="1" fill="hold">
                                          <p:stCondLst>
                                            <p:cond delay="0"/>
                                          </p:stCondLst>
                                        </p:cTn>
                                        <p:tgtEl>
                                          <p:spTgt spid="63"/>
                                        </p:tgtEl>
                                        <p:attrNameLst>
                                          <p:attrName>style.visibility</p:attrName>
                                        </p:attrNameLst>
                                      </p:cBhvr>
                                      <p:to>
                                        <p:strVal val="visible"/>
                                      </p:to>
                                    </p:set>
                                    <p:animEffect transition="in" filter="barn(outVertical)">
                                      <p:cBhvr>
                                        <p:cTn id="178" dur="1000"/>
                                        <p:tgtEl>
                                          <p:spTgt spid="63"/>
                                        </p:tgtEl>
                                      </p:cBhvr>
                                    </p:animEffect>
                                  </p:childTnLst>
                                </p:cTn>
                              </p:par>
                            </p:childTnLst>
                          </p:cTn>
                        </p:par>
                        <p:par>
                          <p:cTn id="179" fill="hold">
                            <p:stCondLst>
                              <p:cond delay="25250"/>
                            </p:stCondLst>
                            <p:childTnLst>
                              <p:par>
                                <p:cTn id="180" presetID="22" presetClass="entr" presetSubtype="4" fill="hold" grpId="0" nodeType="afterEffect">
                                  <p:stCondLst>
                                    <p:cond delay="0"/>
                                  </p:stCondLst>
                                  <p:childTnLst>
                                    <p:set>
                                      <p:cBhvr>
                                        <p:cTn id="181" dur="1" fill="hold">
                                          <p:stCondLst>
                                            <p:cond delay="0"/>
                                          </p:stCondLst>
                                        </p:cTn>
                                        <p:tgtEl>
                                          <p:spTgt spid="5"/>
                                        </p:tgtEl>
                                        <p:attrNameLst>
                                          <p:attrName>style.visibility</p:attrName>
                                        </p:attrNameLst>
                                      </p:cBhvr>
                                      <p:to>
                                        <p:strVal val="visible"/>
                                      </p:to>
                                    </p:set>
                                    <p:animEffect transition="in" filter="wipe(down)">
                                      <p:cBhvr>
                                        <p:cTn id="182" dur="500"/>
                                        <p:tgtEl>
                                          <p:spTgt spid="5"/>
                                        </p:tgtEl>
                                      </p:cBhvr>
                                    </p:animEffect>
                                  </p:childTnLst>
                                </p:cTn>
                              </p:par>
                            </p:childTnLst>
                          </p:cTn>
                        </p:par>
                        <p:par>
                          <p:cTn id="183" fill="hold">
                            <p:stCondLst>
                              <p:cond delay="25750"/>
                            </p:stCondLst>
                            <p:childTnLst>
                              <p:par>
                                <p:cTn id="184" presetID="22" presetClass="entr" presetSubtype="4" fill="hold" nodeType="afterEffect">
                                  <p:stCondLst>
                                    <p:cond delay="0"/>
                                  </p:stCondLst>
                                  <p:childTnLst>
                                    <p:set>
                                      <p:cBhvr>
                                        <p:cTn id="185" dur="1" fill="hold">
                                          <p:stCondLst>
                                            <p:cond delay="0"/>
                                          </p:stCondLst>
                                        </p:cTn>
                                        <p:tgtEl>
                                          <p:spTgt spid="26"/>
                                        </p:tgtEl>
                                        <p:attrNameLst>
                                          <p:attrName>style.visibility</p:attrName>
                                        </p:attrNameLst>
                                      </p:cBhvr>
                                      <p:to>
                                        <p:strVal val="visible"/>
                                      </p:to>
                                    </p:set>
                                    <p:animEffect transition="in" filter="wipe(down)">
                                      <p:cBhvr>
                                        <p:cTn id="186" dur="500"/>
                                        <p:tgtEl>
                                          <p:spTgt spid="26"/>
                                        </p:tgtEl>
                                      </p:cBhvr>
                                    </p:animEffect>
                                  </p:childTnLst>
                                </p:cTn>
                              </p:par>
                            </p:childTnLst>
                          </p:cTn>
                        </p:par>
                        <p:par>
                          <p:cTn id="187" fill="hold">
                            <p:stCondLst>
                              <p:cond delay="26250"/>
                            </p:stCondLst>
                            <p:childTnLst>
                              <p:par>
                                <p:cTn id="188" presetID="22" presetClass="entr" presetSubtype="4" fill="hold" grpId="0" nodeType="afterEffect">
                                  <p:stCondLst>
                                    <p:cond delay="0"/>
                                  </p:stCondLst>
                                  <p:childTnLst>
                                    <p:set>
                                      <p:cBhvr>
                                        <p:cTn id="189" dur="1" fill="hold">
                                          <p:stCondLst>
                                            <p:cond delay="0"/>
                                          </p:stCondLst>
                                        </p:cTn>
                                        <p:tgtEl>
                                          <p:spTgt spid="6"/>
                                        </p:tgtEl>
                                        <p:attrNameLst>
                                          <p:attrName>style.visibility</p:attrName>
                                        </p:attrNameLst>
                                      </p:cBhvr>
                                      <p:to>
                                        <p:strVal val="visible"/>
                                      </p:to>
                                    </p:set>
                                    <p:animEffect transition="in" filter="wipe(down)">
                                      <p:cBhvr>
                                        <p:cTn id="190" dur="500"/>
                                        <p:tgtEl>
                                          <p:spTgt spid="6"/>
                                        </p:tgtEl>
                                      </p:cBhvr>
                                    </p:animEffect>
                                  </p:childTnLst>
                                </p:cTn>
                              </p:par>
                            </p:childTnLst>
                          </p:cTn>
                        </p:par>
                        <p:par>
                          <p:cTn id="191" fill="hold">
                            <p:stCondLst>
                              <p:cond delay="26750"/>
                            </p:stCondLst>
                            <p:childTnLst>
                              <p:par>
                                <p:cTn id="192" presetID="22" presetClass="entr" presetSubtype="4" fill="hold" nodeType="afterEffect">
                                  <p:stCondLst>
                                    <p:cond delay="0"/>
                                  </p:stCondLst>
                                  <p:childTnLst>
                                    <p:set>
                                      <p:cBhvr>
                                        <p:cTn id="193" dur="1" fill="hold">
                                          <p:stCondLst>
                                            <p:cond delay="0"/>
                                          </p:stCondLst>
                                        </p:cTn>
                                        <p:tgtEl>
                                          <p:spTgt spid="25"/>
                                        </p:tgtEl>
                                        <p:attrNameLst>
                                          <p:attrName>style.visibility</p:attrName>
                                        </p:attrNameLst>
                                      </p:cBhvr>
                                      <p:to>
                                        <p:strVal val="visible"/>
                                      </p:to>
                                    </p:set>
                                    <p:animEffect transition="in" filter="wipe(down)">
                                      <p:cBhvr>
                                        <p:cTn id="194" dur="500"/>
                                        <p:tgtEl>
                                          <p:spTgt spid="25"/>
                                        </p:tgtEl>
                                      </p:cBhvr>
                                    </p:animEffect>
                                  </p:childTnLst>
                                </p:cTn>
                              </p:par>
                            </p:childTnLst>
                          </p:cTn>
                        </p:par>
                        <p:par>
                          <p:cTn id="195" fill="hold">
                            <p:stCondLst>
                              <p:cond delay="27250"/>
                            </p:stCondLst>
                            <p:childTnLst>
                              <p:par>
                                <p:cTn id="196" presetID="22" presetClass="entr" presetSubtype="8" fill="hold" grpId="0" nodeType="afterEffect">
                                  <p:stCondLst>
                                    <p:cond delay="0"/>
                                  </p:stCondLst>
                                  <p:childTnLst>
                                    <p:set>
                                      <p:cBhvr>
                                        <p:cTn id="197" dur="1" fill="hold">
                                          <p:stCondLst>
                                            <p:cond delay="0"/>
                                          </p:stCondLst>
                                        </p:cTn>
                                        <p:tgtEl>
                                          <p:spTgt spid="28"/>
                                        </p:tgtEl>
                                        <p:attrNameLst>
                                          <p:attrName>style.visibility</p:attrName>
                                        </p:attrNameLst>
                                      </p:cBhvr>
                                      <p:to>
                                        <p:strVal val="visible"/>
                                      </p:to>
                                    </p:set>
                                    <p:animEffect transition="in" filter="wipe(left)">
                                      <p:cBhvr>
                                        <p:cTn id="198"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5" grpId="0" animBg="1"/>
      <p:bldP spid="6" grpId="0" animBg="1"/>
      <p:bldP spid="22" grpId="0"/>
      <p:bldP spid="23" grpId="0"/>
      <p:bldP spid="24" grpId="0"/>
      <p:bldP spid="27" grpId="0"/>
      <p:bldP spid="28" grpId="0"/>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12</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ANALYZE CIRCLE</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4"/>
          <p:cNvGrpSpPr/>
          <p:nvPr/>
        </p:nvGrpSpPr>
        <p:grpSpPr>
          <a:xfrm>
            <a:off x="3093434" y="1665382"/>
            <a:ext cx="418280" cy="418280"/>
            <a:chOff x="7322925" y="1113826"/>
            <a:chExt cx="418280" cy="418280"/>
          </a:xfrm>
        </p:grpSpPr>
        <p:sp>
          <p:nvSpPr>
            <p:cNvPr id="6" name="Teardrop 5"/>
            <p:cNvSpPr/>
            <p:nvPr/>
          </p:nvSpPr>
          <p:spPr>
            <a:xfrm rot="8100000">
              <a:off x="7322925" y="1113826"/>
              <a:ext cx="418280" cy="41828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65000"/>
                  </a:schemeClr>
                </a:solidFill>
              </a:endParaRPr>
            </a:p>
          </p:txBody>
        </p:sp>
        <p:sp>
          <p:nvSpPr>
            <p:cNvPr id="7" name="Freeform 6"/>
            <p:cNvSpPr>
              <a:spLocks noEditPoints="1"/>
            </p:cNvSpPr>
            <p:nvPr/>
          </p:nvSpPr>
          <p:spPr bwMode="auto">
            <a:xfrm>
              <a:off x="7431874" y="1200224"/>
              <a:ext cx="209778" cy="23075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grpSp>
      <p:grpSp>
        <p:nvGrpSpPr>
          <p:cNvPr id="8" name="Group 7"/>
          <p:cNvGrpSpPr/>
          <p:nvPr/>
        </p:nvGrpSpPr>
        <p:grpSpPr>
          <a:xfrm>
            <a:off x="6818284" y="1665382"/>
            <a:ext cx="418280" cy="418280"/>
            <a:chOff x="4158893" y="1506251"/>
            <a:chExt cx="418280" cy="418280"/>
          </a:xfrm>
        </p:grpSpPr>
        <p:sp>
          <p:nvSpPr>
            <p:cNvPr id="9" name="Teardrop 8"/>
            <p:cNvSpPr/>
            <p:nvPr/>
          </p:nvSpPr>
          <p:spPr>
            <a:xfrm rot="8100000">
              <a:off x="4158893" y="1506251"/>
              <a:ext cx="418280" cy="41828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65000"/>
                  </a:schemeClr>
                </a:solidFill>
              </a:endParaRPr>
            </a:p>
          </p:txBody>
        </p:sp>
        <p:sp>
          <p:nvSpPr>
            <p:cNvPr id="11" name="Freeform 11"/>
            <p:cNvSpPr>
              <a:spLocks/>
            </p:cNvSpPr>
            <p:nvPr/>
          </p:nvSpPr>
          <p:spPr bwMode="auto">
            <a:xfrm>
              <a:off x="4238052" y="1639825"/>
              <a:ext cx="258741" cy="168209"/>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grpSp>
      <p:grpSp>
        <p:nvGrpSpPr>
          <p:cNvPr id="12" name="Group 11"/>
          <p:cNvGrpSpPr/>
          <p:nvPr/>
        </p:nvGrpSpPr>
        <p:grpSpPr>
          <a:xfrm>
            <a:off x="4950245" y="1665382"/>
            <a:ext cx="418280" cy="418280"/>
            <a:chOff x="2708324" y="1506251"/>
            <a:chExt cx="418280" cy="418280"/>
          </a:xfrm>
        </p:grpSpPr>
        <p:sp>
          <p:nvSpPr>
            <p:cNvPr id="13" name="Teardrop 12"/>
            <p:cNvSpPr/>
            <p:nvPr/>
          </p:nvSpPr>
          <p:spPr>
            <a:xfrm rot="8100000">
              <a:off x="2708324" y="1506251"/>
              <a:ext cx="418280" cy="418280"/>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65000"/>
                  </a:schemeClr>
                </a:solidFill>
              </a:endParaRPr>
            </a:p>
          </p:txBody>
        </p:sp>
        <p:sp>
          <p:nvSpPr>
            <p:cNvPr id="14" name="Freeform 16"/>
            <p:cNvSpPr>
              <a:spLocks noEditPoints="1"/>
            </p:cNvSpPr>
            <p:nvPr/>
          </p:nvSpPr>
          <p:spPr bwMode="auto">
            <a:xfrm>
              <a:off x="2796143" y="1604602"/>
              <a:ext cx="239343" cy="23907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grpSp>
      <p:sp>
        <p:nvSpPr>
          <p:cNvPr id="15" name="Freeform 7"/>
          <p:cNvSpPr>
            <a:spLocks/>
          </p:cNvSpPr>
          <p:nvPr/>
        </p:nvSpPr>
        <p:spPr bwMode="auto">
          <a:xfrm>
            <a:off x="7802004" y="22601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16" name="Freeform 7"/>
          <p:cNvSpPr>
            <a:spLocks/>
          </p:cNvSpPr>
          <p:nvPr/>
        </p:nvSpPr>
        <p:spPr bwMode="auto">
          <a:xfrm flipV="1">
            <a:off x="5948420" y="33269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17" name="Freeform 7"/>
          <p:cNvSpPr>
            <a:spLocks/>
          </p:cNvSpPr>
          <p:nvPr/>
        </p:nvSpPr>
        <p:spPr bwMode="auto">
          <a:xfrm>
            <a:off x="4096039" y="22601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18" name="Freeform 7"/>
          <p:cNvSpPr>
            <a:spLocks/>
          </p:cNvSpPr>
          <p:nvPr/>
        </p:nvSpPr>
        <p:spPr bwMode="auto">
          <a:xfrm>
            <a:off x="2244750" y="22601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19" name="Freeform 7"/>
          <p:cNvSpPr>
            <a:spLocks/>
          </p:cNvSpPr>
          <p:nvPr/>
        </p:nvSpPr>
        <p:spPr bwMode="auto">
          <a:xfrm flipV="1">
            <a:off x="2244750" y="33269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20" name="Freeform 7"/>
          <p:cNvSpPr>
            <a:spLocks/>
          </p:cNvSpPr>
          <p:nvPr/>
        </p:nvSpPr>
        <p:spPr bwMode="auto">
          <a:xfrm flipV="1">
            <a:off x="4096039" y="33269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21" name="Freeform 7"/>
          <p:cNvSpPr>
            <a:spLocks/>
          </p:cNvSpPr>
          <p:nvPr/>
        </p:nvSpPr>
        <p:spPr bwMode="auto">
          <a:xfrm>
            <a:off x="5948420" y="22601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sp>
        <p:nvSpPr>
          <p:cNvPr id="22" name="Freeform 7"/>
          <p:cNvSpPr>
            <a:spLocks/>
          </p:cNvSpPr>
          <p:nvPr/>
        </p:nvSpPr>
        <p:spPr bwMode="auto">
          <a:xfrm flipV="1">
            <a:off x="7802004" y="3326999"/>
            <a:ext cx="2140054" cy="1066800"/>
          </a:xfrm>
          <a:custGeom>
            <a:avLst/>
            <a:gdLst>
              <a:gd name="T0" fmla="*/ 210 w 421"/>
              <a:gd name="T1" fmla="*/ 57 h 210"/>
              <a:gd name="T2" fmla="*/ 364 w 421"/>
              <a:gd name="T3" fmla="*/ 210 h 210"/>
              <a:gd name="T4" fmla="*/ 421 w 421"/>
              <a:gd name="T5" fmla="*/ 210 h 210"/>
              <a:gd name="T6" fmla="*/ 210 w 421"/>
              <a:gd name="T7" fmla="*/ 0 h 210"/>
              <a:gd name="T8" fmla="*/ 0 w 421"/>
              <a:gd name="T9" fmla="*/ 210 h 210"/>
              <a:gd name="T10" fmla="*/ 57 w 421"/>
              <a:gd name="T11" fmla="*/ 210 h 210"/>
              <a:gd name="T12" fmla="*/ 210 w 421"/>
              <a:gd name="T13" fmla="*/ 57 h 210"/>
            </a:gdLst>
            <a:ahLst/>
            <a:cxnLst>
              <a:cxn ang="0">
                <a:pos x="T0" y="T1"/>
              </a:cxn>
              <a:cxn ang="0">
                <a:pos x="T2" y="T3"/>
              </a:cxn>
              <a:cxn ang="0">
                <a:pos x="T4" y="T5"/>
              </a:cxn>
              <a:cxn ang="0">
                <a:pos x="T6" y="T7"/>
              </a:cxn>
              <a:cxn ang="0">
                <a:pos x="T8" y="T9"/>
              </a:cxn>
              <a:cxn ang="0">
                <a:pos x="T10" y="T11"/>
              </a:cxn>
              <a:cxn ang="0">
                <a:pos x="T12" y="T13"/>
              </a:cxn>
            </a:cxnLst>
            <a:rect l="0" t="0" r="r" b="b"/>
            <a:pathLst>
              <a:path w="421" h="210">
                <a:moveTo>
                  <a:pt x="210" y="57"/>
                </a:moveTo>
                <a:cubicBezTo>
                  <a:pt x="295" y="57"/>
                  <a:pt x="364" y="126"/>
                  <a:pt x="364" y="210"/>
                </a:cubicBezTo>
                <a:cubicBezTo>
                  <a:pt x="421" y="210"/>
                  <a:pt x="421" y="210"/>
                  <a:pt x="421" y="210"/>
                </a:cubicBezTo>
                <a:cubicBezTo>
                  <a:pt x="421" y="93"/>
                  <a:pt x="327" y="0"/>
                  <a:pt x="210" y="0"/>
                </a:cubicBezTo>
                <a:cubicBezTo>
                  <a:pt x="93" y="0"/>
                  <a:pt x="0" y="93"/>
                  <a:pt x="0" y="210"/>
                </a:cubicBezTo>
                <a:cubicBezTo>
                  <a:pt x="57" y="210"/>
                  <a:pt x="57" y="210"/>
                  <a:pt x="57" y="210"/>
                </a:cubicBezTo>
                <a:cubicBezTo>
                  <a:pt x="57" y="126"/>
                  <a:pt x="126" y="57"/>
                  <a:pt x="210" y="5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grpSp>
        <p:nvGrpSpPr>
          <p:cNvPr id="23" name="Group 22"/>
          <p:cNvGrpSpPr/>
          <p:nvPr/>
        </p:nvGrpSpPr>
        <p:grpSpPr>
          <a:xfrm>
            <a:off x="8670397" y="1665382"/>
            <a:ext cx="418280" cy="418280"/>
            <a:chOff x="5665857" y="1506251"/>
            <a:chExt cx="418280" cy="418280"/>
          </a:xfrm>
        </p:grpSpPr>
        <p:sp>
          <p:nvSpPr>
            <p:cNvPr id="24" name="Teardrop 23"/>
            <p:cNvSpPr/>
            <p:nvPr/>
          </p:nvSpPr>
          <p:spPr>
            <a:xfrm rot="8100000">
              <a:off x="5665857" y="1506251"/>
              <a:ext cx="418280" cy="41828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lumMod val="65000"/>
                  </a:schemeClr>
                </a:solidFill>
              </a:endParaRPr>
            </a:p>
          </p:txBody>
        </p:sp>
        <p:sp>
          <p:nvSpPr>
            <p:cNvPr id="25" name="Freeform 26"/>
            <p:cNvSpPr>
              <a:spLocks noEditPoints="1"/>
            </p:cNvSpPr>
            <p:nvPr/>
          </p:nvSpPr>
          <p:spPr bwMode="auto">
            <a:xfrm>
              <a:off x="5795163" y="1614232"/>
              <a:ext cx="175570" cy="219811"/>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400" dirty="0">
                <a:solidFill>
                  <a:schemeClr val="bg1">
                    <a:lumMod val="65000"/>
                  </a:schemeClr>
                </a:solidFill>
              </a:endParaRPr>
            </a:p>
          </p:txBody>
        </p:sp>
      </p:grpSp>
      <p:sp>
        <p:nvSpPr>
          <p:cNvPr id="26" name="Content Placeholder 2"/>
          <p:cNvSpPr txBox="1">
            <a:spLocks/>
          </p:cNvSpPr>
          <p:nvPr/>
        </p:nvSpPr>
        <p:spPr>
          <a:xfrm>
            <a:off x="2478872" y="2888097"/>
            <a:ext cx="1620000" cy="65699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accent1"/>
                </a:solidFill>
                <a:ea typeface="Roboto" panose="02000000000000000000" pitchFamily="2" charset="0"/>
                <a:cs typeface="Arial" panose="020B0604020202020204" pitchFamily="34" charset="0"/>
              </a:rPr>
              <a:t>Project One</a:t>
            </a:r>
            <a:endParaRPr lang="id-ID" sz="1600" b="1" dirty="0" smtClean="0">
              <a:solidFill>
                <a:schemeClr val="accent1"/>
              </a:solidFill>
              <a:ea typeface="Roboto" panose="02000000000000000000" pitchFamily="2" charset="0"/>
              <a:cs typeface="Arial" panose="020B0604020202020204" pitchFamily="34" charset="0"/>
            </a:endParaRPr>
          </a:p>
          <a:p>
            <a:pPr algn="ctr"/>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27" name="Content Placeholder 2"/>
          <p:cNvSpPr txBox="1">
            <a:spLocks/>
          </p:cNvSpPr>
          <p:nvPr/>
        </p:nvSpPr>
        <p:spPr>
          <a:xfrm>
            <a:off x="4342364" y="2888097"/>
            <a:ext cx="1620000" cy="65699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accent2"/>
                </a:solidFill>
                <a:ea typeface="Roboto" panose="02000000000000000000" pitchFamily="2" charset="0"/>
                <a:cs typeface="Arial" panose="020B0604020202020204" pitchFamily="34" charset="0"/>
              </a:rPr>
              <a:t>Project Two</a:t>
            </a:r>
            <a:endParaRPr lang="id-ID" sz="1600" b="1" dirty="0" smtClean="0">
              <a:solidFill>
                <a:schemeClr val="accent2"/>
              </a:solidFill>
              <a:ea typeface="Roboto" panose="02000000000000000000" pitchFamily="2" charset="0"/>
              <a:cs typeface="Arial" panose="020B0604020202020204" pitchFamily="34" charset="0"/>
            </a:endParaRPr>
          </a:p>
          <a:p>
            <a:pPr algn="ctr"/>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28" name="Content Placeholder 2"/>
          <p:cNvSpPr txBox="1">
            <a:spLocks/>
          </p:cNvSpPr>
          <p:nvPr/>
        </p:nvSpPr>
        <p:spPr>
          <a:xfrm>
            <a:off x="6194745" y="2888097"/>
            <a:ext cx="1620000" cy="65699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accent3"/>
                </a:solidFill>
                <a:ea typeface="Roboto" panose="02000000000000000000" pitchFamily="2" charset="0"/>
                <a:cs typeface="Arial" panose="020B0604020202020204" pitchFamily="34" charset="0"/>
              </a:rPr>
              <a:t>Project Three</a:t>
            </a:r>
            <a:endParaRPr lang="id-ID" sz="1600" b="1" dirty="0" smtClean="0">
              <a:solidFill>
                <a:schemeClr val="accent3"/>
              </a:solidFill>
              <a:ea typeface="Roboto" panose="02000000000000000000" pitchFamily="2" charset="0"/>
              <a:cs typeface="Arial" panose="020B0604020202020204" pitchFamily="34" charset="0"/>
            </a:endParaRPr>
          </a:p>
          <a:p>
            <a:pPr algn="ctr"/>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8063786" y="2888097"/>
            <a:ext cx="1620000" cy="65699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accent4"/>
                </a:solidFill>
                <a:ea typeface="Roboto" panose="02000000000000000000" pitchFamily="2" charset="0"/>
                <a:cs typeface="Arial" panose="020B0604020202020204" pitchFamily="34" charset="0"/>
              </a:rPr>
              <a:t>Project Four</a:t>
            </a:r>
            <a:endParaRPr lang="id-ID" sz="1600" b="1" dirty="0" smtClean="0">
              <a:solidFill>
                <a:schemeClr val="accent4"/>
              </a:solidFill>
              <a:ea typeface="Roboto" panose="02000000000000000000" pitchFamily="2" charset="0"/>
              <a:cs typeface="Arial" panose="020B0604020202020204" pitchFamily="34" charset="0"/>
            </a:endParaRPr>
          </a:p>
          <a:p>
            <a:pPr algn="ctr"/>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30" name="TextBox 29"/>
          <p:cNvSpPr txBox="1"/>
          <p:nvPr/>
        </p:nvSpPr>
        <p:spPr>
          <a:xfrm>
            <a:off x="1045923" y="4815274"/>
            <a:ext cx="10118500" cy="590349"/>
          </a:xfrm>
          <a:prstGeom prst="rect">
            <a:avLst/>
          </a:prstGeom>
          <a:noFill/>
        </p:spPr>
        <p:txBody>
          <a:bodyPr wrap="square" rIns="144000" bIns="36000" numCol="1" spcCol="360000">
            <a:spAutoFit/>
          </a:bodyPr>
          <a:lstStyle/>
          <a:p>
            <a:pPr algn="ctr" eaLnBrk="1" fontAlgn="auto" hangingPunct="1">
              <a:spcBef>
                <a:spcPts val="0"/>
              </a:spcBef>
              <a:spcAft>
                <a:spcPts val="0"/>
              </a:spcAft>
              <a:defRPr/>
            </a:pP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a:t>
            </a:r>
            <a:r>
              <a:rPr lang="en-US" sz="1100" dirty="0" smtClean="0">
                <a:solidFill>
                  <a:schemeClr val="bg1">
                    <a:lumMod val="50000"/>
                  </a:schemeClr>
                </a:solidFill>
                <a:ea typeface="Roboto" panose="02000000000000000000" pitchFamily="2" charset="0"/>
              </a:rPr>
              <a:t>text.</a:t>
            </a:r>
            <a:r>
              <a:rPr lang="id-ID" sz="1100" dirty="0" smtClean="0">
                <a:solidFill>
                  <a:schemeClr val="bg1">
                    <a:lumMod val="50000"/>
                  </a:schemeClr>
                </a:solidFill>
                <a:ea typeface="Roboto" panose="02000000000000000000" pitchFamily="2" charset="0"/>
              </a:rPr>
              <a:t> </a:t>
            </a:r>
            <a:r>
              <a:rPr lang="en-US" sz="1100" dirty="0" smtClean="0">
                <a:solidFill>
                  <a:schemeClr val="bg1">
                    <a:lumMod val="50000"/>
                  </a:schemeClr>
                </a:solidFill>
                <a:ea typeface="Roboto" panose="02000000000000000000" pitchFamily="2" charset="0"/>
              </a:rPr>
              <a:t>There </a:t>
            </a:r>
            <a:r>
              <a:rPr lang="en-US" sz="1100" dirty="0">
                <a:solidFill>
                  <a:schemeClr val="bg1">
                    <a:lumMod val="50000"/>
                  </a:schemeClr>
                </a:solidFill>
                <a:ea typeface="Roboto" panose="02000000000000000000" pitchFamily="2" charset="0"/>
              </a:rPr>
              <a:t>are many variations of passages of Lorem Ipsum available, but the majority have suffered alteration in some form, by injected humor, or randomized words which don't look even slightly believable. </a:t>
            </a: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text</a:t>
            </a:r>
            <a:r>
              <a:rPr lang="en-US" sz="1100" dirty="0" smtClean="0">
                <a:solidFill>
                  <a:schemeClr val="bg1">
                    <a:lumMod val="50000"/>
                  </a:schemeClr>
                </a:solidFill>
                <a:ea typeface="Roboto" panose="02000000000000000000" pitchFamily="2" charset="0"/>
              </a:rPr>
              <a:t>.</a:t>
            </a:r>
            <a:endParaRPr lang="en-US" sz="1000" i="1" dirty="0">
              <a:solidFill>
                <a:schemeClr val="bg1">
                  <a:lumMod val="65000"/>
                </a:schemeClr>
              </a:solidFill>
              <a:ea typeface="Roboto" panose="02000000000000000000" pitchFamily="2" charset="0"/>
            </a:endParaRPr>
          </a:p>
        </p:txBody>
      </p:sp>
    </p:spTree>
    <p:extLst>
      <p:ext uri="{BB962C8B-B14F-4D97-AF65-F5344CB8AC3E}">
        <p14:creationId xmlns:p14="http://schemas.microsoft.com/office/powerpoint/2010/main" val="41021611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par>
                          <p:cTn id="15" fill="hold">
                            <p:stCondLst>
                              <p:cond delay="2000"/>
                            </p:stCondLst>
                            <p:childTnLst>
                              <p:par>
                                <p:cTn id="16" presetID="22" presetClass="entr" presetSubtype="8"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left)">
                                      <p:cBhvr>
                                        <p:cTn id="26" dur="500"/>
                                        <p:tgtEl>
                                          <p:spTgt spid="22"/>
                                        </p:tgtEl>
                                      </p:cBhvr>
                                    </p:animEffect>
                                  </p:childTnLst>
                                </p:cTn>
                              </p:par>
                            </p:childTnLst>
                          </p:cTn>
                        </p:par>
                        <p:par>
                          <p:cTn id="27" fill="hold">
                            <p:stCondLst>
                              <p:cond delay="3500"/>
                            </p:stCondLst>
                            <p:childTnLst>
                              <p:par>
                                <p:cTn id="28" presetID="22" presetClass="entr" presetSubtype="2"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right)">
                                      <p:cBhvr>
                                        <p:cTn id="30" dur="500"/>
                                        <p:tgtEl>
                                          <p:spTgt spid="15"/>
                                        </p:tgtEl>
                                      </p:cBhvr>
                                    </p:animEffect>
                                  </p:childTnLst>
                                </p:cTn>
                              </p:par>
                              <p:par>
                                <p:cTn id="31" presetID="47"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anim calcmode="lin" valueType="num">
                                      <p:cBhvr>
                                        <p:cTn id="34" dur="500" fill="hold"/>
                                        <p:tgtEl>
                                          <p:spTgt spid="23"/>
                                        </p:tgtEl>
                                        <p:attrNameLst>
                                          <p:attrName>ppt_x</p:attrName>
                                        </p:attrNameLst>
                                      </p:cBhvr>
                                      <p:tavLst>
                                        <p:tav tm="0">
                                          <p:val>
                                            <p:strVal val="#ppt_x"/>
                                          </p:val>
                                        </p:tav>
                                        <p:tav tm="100000">
                                          <p:val>
                                            <p:strVal val="#ppt_x"/>
                                          </p:val>
                                        </p:tav>
                                      </p:tavLst>
                                    </p:anim>
                                    <p:anim calcmode="lin" valueType="num">
                                      <p:cBhvr>
                                        <p:cTn id="35" dur="5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right)">
                                      <p:cBhvr>
                                        <p:cTn id="39" dur="500"/>
                                        <p:tgtEl>
                                          <p:spTgt spid="16"/>
                                        </p:tgtEl>
                                      </p:cBhvr>
                                    </p:animEffect>
                                  </p:childTnLst>
                                </p:cTn>
                              </p:par>
                              <p:par>
                                <p:cTn id="40" presetID="47"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500"/>
                                        <p:tgtEl>
                                          <p:spTgt spid="8"/>
                                        </p:tgtEl>
                                      </p:cBhvr>
                                    </p:animEffec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2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right)">
                                      <p:cBhvr>
                                        <p:cTn id="48" dur="500"/>
                                        <p:tgtEl>
                                          <p:spTgt spid="17"/>
                                        </p:tgtEl>
                                      </p:cBhvr>
                                    </p:animEffect>
                                  </p:childTnLst>
                                </p:cTn>
                              </p:par>
                              <p:par>
                                <p:cTn id="49" presetID="47" presetClass="entr" presetSubtype="0"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anim calcmode="lin" valueType="num">
                                      <p:cBhvr>
                                        <p:cTn id="52" dur="500" fill="hold"/>
                                        <p:tgtEl>
                                          <p:spTgt spid="12"/>
                                        </p:tgtEl>
                                        <p:attrNameLst>
                                          <p:attrName>ppt_x</p:attrName>
                                        </p:attrNameLst>
                                      </p:cBhvr>
                                      <p:tavLst>
                                        <p:tav tm="0">
                                          <p:val>
                                            <p:strVal val="#ppt_x"/>
                                          </p:val>
                                        </p:tav>
                                        <p:tav tm="100000">
                                          <p:val>
                                            <p:strVal val="#ppt_x"/>
                                          </p:val>
                                        </p:tav>
                                      </p:tavLst>
                                    </p:anim>
                                    <p:anim calcmode="lin" valueType="num">
                                      <p:cBhvr>
                                        <p:cTn id="53" dur="500" fill="hold"/>
                                        <p:tgtEl>
                                          <p:spTgt spid="12"/>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22" presetClass="entr" presetSubtype="2"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right)">
                                      <p:cBhvr>
                                        <p:cTn id="57" dur="500"/>
                                        <p:tgtEl>
                                          <p:spTgt spid="1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750"/>
                                        <p:tgtEl>
                                          <p:spTgt spid="2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750"/>
                                        <p:tgtEl>
                                          <p:spTgt spid="27"/>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left)">
                                      <p:cBhvr>
                                        <p:cTn id="66" dur="750"/>
                                        <p:tgtEl>
                                          <p:spTgt spid="28"/>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750"/>
                                        <p:tgtEl>
                                          <p:spTgt spid="29"/>
                                        </p:tgtEl>
                                      </p:cBhvr>
                                    </p:animEffect>
                                  </p:childTnLst>
                                </p:cTn>
                              </p:par>
                              <p:par>
                                <p:cTn id="70" presetID="47" presetClass="entr" presetSubtype="0"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500"/>
                                        <p:tgtEl>
                                          <p:spTgt spid="5"/>
                                        </p:tgtEl>
                                      </p:cBhvr>
                                    </p:animEffect>
                                    <p:anim calcmode="lin" valueType="num">
                                      <p:cBhvr>
                                        <p:cTn id="73" dur="500" fill="hold"/>
                                        <p:tgtEl>
                                          <p:spTgt spid="5"/>
                                        </p:tgtEl>
                                        <p:attrNameLst>
                                          <p:attrName>ppt_x</p:attrName>
                                        </p:attrNameLst>
                                      </p:cBhvr>
                                      <p:tavLst>
                                        <p:tav tm="0">
                                          <p:val>
                                            <p:strVal val="#ppt_x"/>
                                          </p:val>
                                        </p:tav>
                                        <p:tav tm="100000">
                                          <p:val>
                                            <p:strVal val="#ppt_x"/>
                                          </p:val>
                                        </p:tav>
                                      </p:tavLst>
                                    </p:anim>
                                    <p:anim calcmode="lin" valueType="num">
                                      <p:cBhvr>
                                        <p:cTn id="74" dur="500" fill="hold"/>
                                        <p:tgtEl>
                                          <p:spTgt spid="5"/>
                                        </p:tgtEl>
                                        <p:attrNameLst>
                                          <p:attrName>ppt_y</p:attrName>
                                        </p:attrNameLst>
                                      </p:cBhvr>
                                      <p:tavLst>
                                        <p:tav tm="0">
                                          <p:val>
                                            <p:strVal val="#ppt_y-.1"/>
                                          </p:val>
                                        </p:tav>
                                        <p:tav tm="100000">
                                          <p:val>
                                            <p:strVal val="#ppt_y"/>
                                          </p:val>
                                        </p:tav>
                                      </p:tavLst>
                                    </p:anim>
                                  </p:childTnLst>
                                </p:cTn>
                              </p:par>
                            </p:childTnLst>
                          </p:cTn>
                        </p:par>
                        <p:par>
                          <p:cTn id="75" fill="hold">
                            <p:stCondLst>
                              <p:cond delay="5750"/>
                            </p:stCondLst>
                            <p:childTnLst>
                              <p:par>
                                <p:cTn id="76" presetID="10" presetClass="entr" presetSubtype="0" fill="hold"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5" grpId="0" animBg="1"/>
      <p:bldP spid="16" grpId="0" animBg="1"/>
      <p:bldP spid="17" grpId="0" animBg="1"/>
      <p:bldP spid="18" grpId="0" animBg="1"/>
      <p:bldP spid="19" grpId="0" animBg="1"/>
      <p:bldP spid="20" grpId="0" animBg="1"/>
      <p:bldP spid="21" grpId="0" animBg="1"/>
      <p:bldP spid="22" grpId="0" animBg="1"/>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13</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BRAINSTORMING</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4"/>
          <p:cNvGrpSpPr>
            <a:grpSpLocks noChangeAspect="1"/>
          </p:cNvGrpSpPr>
          <p:nvPr/>
        </p:nvGrpSpPr>
        <p:grpSpPr>
          <a:xfrm>
            <a:off x="4706034" y="2438077"/>
            <a:ext cx="2787212" cy="2808930"/>
            <a:chOff x="9134879" y="1164239"/>
            <a:chExt cx="3055938" cy="3079750"/>
          </a:xfrm>
        </p:grpSpPr>
        <p:sp>
          <p:nvSpPr>
            <p:cNvPr id="6" name="AutoShape 3"/>
            <p:cNvSpPr>
              <a:spLocks noChangeAspect="1" noChangeArrowheads="1" noTextEdit="1"/>
            </p:cNvSpPr>
            <p:nvPr/>
          </p:nvSpPr>
          <p:spPr bwMode="auto">
            <a:xfrm>
              <a:off x="9134879" y="1175351"/>
              <a:ext cx="3035300" cy="297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2400"/>
            </a:p>
          </p:txBody>
        </p:sp>
        <p:sp>
          <p:nvSpPr>
            <p:cNvPr id="7" name="Freeform 5"/>
            <p:cNvSpPr>
              <a:spLocks/>
            </p:cNvSpPr>
            <p:nvPr/>
          </p:nvSpPr>
          <p:spPr bwMode="auto">
            <a:xfrm>
              <a:off x="9134879" y="1164239"/>
              <a:ext cx="3055938" cy="2982913"/>
            </a:xfrm>
            <a:custGeom>
              <a:avLst/>
              <a:gdLst/>
              <a:ahLst/>
              <a:cxnLst>
                <a:cxn ang="0">
                  <a:pos x="277" y="130"/>
                </a:cxn>
                <a:cxn ang="0">
                  <a:pos x="278" y="103"/>
                </a:cxn>
                <a:cxn ang="0">
                  <a:pos x="261" y="81"/>
                </a:cxn>
                <a:cxn ang="0">
                  <a:pos x="256" y="57"/>
                </a:cxn>
                <a:cxn ang="0">
                  <a:pos x="239" y="44"/>
                </a:cxn>
                <a:cxn ang="0">
                  <a:pos x="231" y="29"/>
                </a:cxn>
                <a:cxn ang="0">
                  <a:pos x="209" y="18"/>
                </a:cxn>
                <a:cxn ang="0">
                  <a:pos x="171" y="0"/>
                </a:cxn>
                <a:cxn ang="0">
                  <a:pos x="152" y="4"/>
                </a:cxn>
                <a:cxn ang="0">
                  <a:pos x="139" y="14"/>
                </a:cxn>
                <a:cxn ang="0">
                  <a:pos x="133" y="9"/>
                </a:cxn>
                <a:cxn ang="0">
                  <a:pos x="112" y="2"/>
                </a:cxn>
                <a:cxn ang="0">
                  <a:pos x="79" y="18"/>
                </a:cxn>
                <a:cxn ang="0">
                  <a:pos x="56" y="29"/>
                </a:cxn>
                <a:cxn ang="0">
                  <a:pos x="47" y="44"/>
                </a:cxn>
                <a:cxn ang="0">
                  <a:pos x="30" y="57"/>
                </a:cxn>
                <a:cxn ang="0">
                  <a:pos x="25" y="81"/>
                </a:cxn>
                <a:cxn ang="0">
                  <a:pos x="8" y="103"/>
                </a:cxn>
                <a:cxn ang="0">
                  <a:pos x="9" y="130"/>
                </a:cxn>
                <a:cxn ang="0">
                  <a:pos x="1" y="167"/>
                </a:cxn>
                <a:cxn ang="0">
                  <a:pos x="22" y="207"/>
                </a:cxn>
                <a:cxn ang="0">
                  <a:pos x="29" y="233"/>
                </a:cxn>
                <a:cxn ang="0">
                  <a:pos x="50" y="246"/>
                </a:cxn>
                <a:cxn ang="0">
                  <a:pos x="58" y="262"/>
                </a:cxn>
                <a:cxn ang="0">
                  <a:pos x="84" y="273"/>
                </a:cxn>
                <a:cxn ang="0">
                  <a:pos x="90" y="272"/>
                </a:cxn>
                <a:cxn ang="0">
                  <a:pos x="114" y="280"/>
                </a:cxn>
                <a:cxn ang="0">
                  <a:pos x="146" y="260"/>
                </a:cxn>
                <a:cxn ang="0">
                  <a:pos x="159" y="274"/>
                </a:cxn>
                <a:cxn ang="0">
                  <a:pos x="175" y="279"/>
                </a:cxn>
                <a:cxn ang="0">
                  <a:pos x="196" y="272"/>
                </a:cxn>
                <a:cxn ang="0">
                  <a:pos x="203" y="273"/>
                </a:cxn>
                <a:cxn ang="0">
                  <a:pos x="225" y="265"/>
                </a:cxn>
                <a:cxn ang="0">
                  <a:pos x="237" y="246"/>
                </a:cxn>
                <a:cxn ang="0">
                  <a:pos x="257" y="233"/>
                </a:cxn>
                <a:cxn ang="0">
                  <a:pos x="265" y="207"/>
                </a:cxn>
                <a:cxn ang="0">
                  <a:pos x="286" y="167"/>
                </a:cxn>
                <a:cxn ang="0">
                  <a:pos x="277" y="130"/>
                </a:cxn>
              </a:cxnLst>
              <a:rect l="0" t="0" r="r" b="b"/>
              <a:pathLst>
                <a:path w="287" h="280">
                  <a:moveTo>
                    <a:pt x="277" y="130"/>
                  </a:moveTo>
                  <a:cubicBezTo>
                    <a:pt x="281" y="122"/>
                    <a:pt x="281" y="112"/>
                    <a:pt x="278" y="103"/>
                  </a:cubicBezTo>
                  <a:cubicBezTo>
                    <a:pt x="275" y="93"/>
                    <a:pt x="269" y="85"/>
                    <a:pt x="261" y="81"/>
                  </a:cubicBezTo>
                  <a:cubicBezTo>
                    <a:pt x="262" y="73"/>
                    <a:pt x="261" y="64"/>
                    <a:pt x="256" y="57"/>
                  </a:cubicBezTo>
                  <a:cubicBezTo>
                    <a:pt x="252" y="51"/>
                    <a:pt x="246" y="46"/>
                    <a:pt x="239" y="44"/>
                  </a:cubicBezTo>
                  <a:cubicBezTo>
                    <a:pt x="238" y="38"/>
                    <a:pt x="235" y="33"/>
                    <a:pt x="231" y="29"/>
                  </a:cubicBezTo>
                  <a:cubicBezTo>
                    <a:pt x="225" y="22"/>
                    <a:pt x="217" y="19"/>
                    <a:pt x="209" y="18"/>
                  </a:cubicBezTo>
                  <a:cubicBezTo>
                    <a:pt x="201" y="7"/>
                    <a:pt x="187" y="0"/>
                    <a:pt x="171" y="0"/>
                  </a:cubicBezTo>
                  <a:cubicBezTo>
                    <a:pt x="164" y="0"/>
                    <a:pt x="158" y="1"/>
                    <a:pt x="152" y="4"/>
                  </a:cubicBezTo>
                  <a:cubicBezTo>
                    <a:pt x="146" y="7"/>
                    <a:pt x="142" y="10"/>
                    <a:pt x="139" y="14"/>
                  </a:cubicBezTo>
                  <a:cubicBezTo>
                    <a:pt x="137" y="12"/>
                    <a:pt x="135" y="11"/>
                    <a:pt x="133" y="9"/>
                  </a:cubicBezTo>
                  <a:cubicBezTo>
                    <a:pt x="127" y="4"/>
                    <a:pt x="120" y="2"/>
                    <a:pt x="112" y="2"/>
                  </a:cubicBezTo>
                  <a:cubicBezTo>
                    <a:pt x="100" y="2"/>
                    <a:pt x="89" y="8"/>
                    <a:pt x="79" y="18"/>
                  </a:cubicBezTo>
                  <a:cubicBezTo>
                    <a:pt x="71" y="18"/>
                    <a:pt x="62" y="22"/>
                    <a:pt x="56" y="29"/>
                  </a:cubicBezTo>
                  <a:cubicBezTo>
                    <a:pt x="52" y="33"/>
                    <a:pt x="49" y="38"/>
                    <a:pt x="47" y="44"/>
                  </a:cubicBezTo>
                  <a:cubicBezTo>
                    <a:pt x="40" y="46"/>
                    <a:pt x="34" y="51"/>
                    <a:pt x="30" y="57"/>
                  </a:cubicBezTo>
                  <a:cubicBezTo>
                    <a:pt x="26" y="64"/>
                    <a:pt x="24" y="73"/>
                    <a:pt x="25" y="81"/>
                  </a:cubicBezTo>
                  <a:cubicBezTo>
                    <a:pt x="17" y="85"/>
                    <a:pt x="11" y="93"/>
                    <a:pt x="8" y="103"/>
                  </a:cubicBezTo>
                  <a:cubicBezTo>
                    <a:pt x="5" y="112"/>
                    <a:pt x="6" y="122"/>
                    <a:pt x="9" y="130"/>
                  </a:cubicBezTo>
                  <a:cubicBezTo>
                    <a:pt x="0" y="143"/>
                    <a:pt x="0" y="161"/>
                    <a:pt x="1" y="167"/>
                  </a:cubicBezTo>
                  <a:cubicBezTo>
                    <a:pt x="2" y="185"/>
                    <a:pt x="10" y="199"/>
                    <a:pt x="22" y="207"/>
                  </a:cubicBezTo>
                  <a:cubicBezTo>
                    <a:pt x="21" y="216"/>
                    <a:pt x="24" y="225"/>
                    <a:pt x="29" y="233"/>
                  </a:cubicBezTo>
                  <a:cubicBezTo>
                    <a:pt x="35" y="240"/>
                    <a:pt x="42" y="245"/>
                    <a:pt x="50" y="246"/>
                  </a:cubicBezTo>
                  <a:cubicBezTo>
                    <a:pt x="51" y="252"/>
                    <a:pt x="54" y="258"/>
                    <a:pt x="58" y="262"/>
                  </a:cubicBezTo>
                  <a:cubicBezTo>
                    <a:pt x="65" y="269"/>
                    <a:pt x="74" y="273"/>
                    <a:pt x="84" y="273"/>
                  </a:cubicBezTo>
                  <a:cubicBezTo>
                    <a:pt x="86" y="273"/>
                    <a:pt x="88" y="273"/>
                    <a:pt x="90" y="272"/>
                  </a:cubicBezTo>
                  <a:cubicBezTo>
                    <a:pt x="98" y="278"/>
                    <a:pt x="106" y="280"/>
                    <a:pt x="114" y="280"/>
                  </a:cubicBezTo>
                  <a:cubicBezTo>
                    <a:pt x="127" y="280"/>
                    <a:pt x="139" y="273"/>
                    <a:pt x="146" y="260"/>
                  </a:cubicBezTo>
                  <a:cubicBezTo>
                    <a:pt x="149" y="266"/>
                    <a:pt x="153" y="271"/>
                    <a:pt x="159" y="274"/>
                  </a:cubicBezTo>
                  <a:cubicBezTo>
                    <a:pt x="164" y="277"/>
                    <a:pt x="169" y="279"/>
                    <a:pt x="175" y="279"/>
                  </a:cubicBezTo>
                  <a:cubicBezTo>
                    <a:pt x="183" y="279"/>
                    <a:pt x="190" y="277"/>
                    <a:pt x="196" y="272"/>
                  </a:cubicBezTo>
                  <a:cubicBezTo>
                    <a:pt x="198" y="273"/>
                    <a:pt x="201" y="273"/>
                    <a:pt x="203" y="273"/>
                  </a:cubicBezTo>
                  <a:cubicBezTo>
                    <a:pt x="211" y="273"/>
                    <a:pt x="219" y="270"/>
                    <a:pt x="225" y="265"/>
                  </a:cubicBezTo>
                  <a:cubicBezTo>
                    <a:pt x="231" y="260"/>
                    <a:pt x="235" y="254"/>
                    <a:pt x="237" y="246"/>
                  </a:cubicBezTo>
                  <a:cubicBezTo>
                    <a:pt x="245" y="245"/>
                    <a:pt x="252" y="240"/>
                    <a:pt x="257" y="233"/>
                  </a:cubicBezTo>
                  <a:cubicBezTo>
                    <a:pt x="263" y="225"/>
                    <a:pt x="265" y="216"/>
                    <a:pt x="265" y="207"/>
                  </a:cubicBezTo>
                  <a:cubicBezTo>
                    <a:pt x="276" y="199"/>
                    <a:pt x="284" y="185"/>
                    <a:pt x="286" y="167"/>
                  </a:cubicBezTo>
                  <a:cubicBezTo>
                    <a:pt x="287" y="156"/>
                    <a:pt x="285" y="141"/>
                    <a:pt x="277" y="130"/>
                  </a:cubicBezTo>
                  <a:close/>
                </a:path>
              </a:pathLst>
            </a:custGeom>
            <a:solidFill>
              <a:schemeClr val="accent6"/>
            </a:solidFill>
            <a:ln w="9525">
              <a:noFill/>
              <a:round/>
              <a:headEnd/>
              <a:tailEnd/>
            </a:ln>
          </p:spPr>
          <p:txBody>
            <a:bodyPr vert="horz" wrap="square" lIns="91440" tIns="45720" rIns="91440" bIns="45720" numCol="1" anchor="t" anchorCtr="0" compatLnSpc="1">
              <a:prstTxWarp prst="textNoShape">
                <a:avLst/>
              </a:prstTxWarp>
            </a:bodyPr>
            <a:lstStyle/>
            <a:p>
              <a:endParaRPr lang="en-US" sz="2400"/>
            </a:p>
          </p:txBody>
        </p:sp>
        <p:sp>
          <p:nvSpPr>
            <p:cNvPr id="8" name="Freeform 6"/>
            <p:cNvSpPr>
              <a:spLocks noEditPoints="1"/>
            </p:cNvSpPr>
            <p:nvPr/>
          </p:nvSpPr>
          <p:spPr bwMode="auto">
            <a:xfrm>
              <a:off x="9230129" y="1218214"/>
              <a:ext cx="2865438" cy="3025775"/>
            </a:xfrm>
            <a:custGeom>
              <a:avLst/>
              <a:gdLst/>
              <a:ahLst/>
              <a:cxnLst>
                <a:cxn ang="0">
                  <a:pos x="124" y="67"/>
                </a:cxn>
                <a:cxn ang="0">
                  <a:pos x="124" y="212"/>
                </a:cxn>
                <a:cxn ang="0">
                  <a:pos x="23" y="197"/>
                </a:cxn>
                <a:cxn ang="0">
                  <a:pos x="27" y="81"/>
                </a:cxn>
                <a:cxn ang="0">
                  <a:pos x="150" y="13"/>
                </a:cxn>
                <a:cxn ang="0">
                  <a:pos x="151" y="135"/>
                </a:cxn>
                <a:cxn ang="0">
                  <a:pos x="187" y="88"/>
                </a:cxn>
                <a:cxn ang="0">
                  <a:pos x="160" y="72"/>
                </a:cxn>
                <a:cxn ang="0">
                  <a:pos x="178" y="75"/>
                </a:cxn>
                <a:cxn ang="0">
                  <a:pos x="150" y="13"/>
                </a:cxn>
                <a:cxn ang="0">
                  <a:pos x="158" y="255"/>
                </a:cxn>
                <a:cxn ang="0">
                  <a:pos x="211" y="225"/>
                </a:cxn>
                <a:cxn ang="0">
                  <a:pos x="252" y="131"/>
                </a:cxn>
                <a:cxn ang="0">
                  <a:pos x="220" y="166"/>
                </a:cxn>
                <a:cxn ang="0">
                  <a:pos x="214" y="192"/>
                </a:cxn>
                <a:cxn ang="0">
                  <a:pos x="211" y="147"/>
                </a:cxn>
                <a:cxn ang="0">
                  <a:pos x="171" y="133"/>
                </a:cxn>
                <a:cxn ang="0">
                  <a:pos x="188" y="236"/>
                </a:cxn>
                <a:cxn ang="0">
                  <a:pos x="160" y="214"/>
                </a:cxn>
                <a:cxn ang="0">
                  <a:pos x="154" y="141"/>
                </a:cxn>
                <a:cxn ang="0">
                  <a:pos x="237" y="128"/>
                </a:cxn>
                <a:cxn ang="0">
                  <a:pos x="211" y="63"/>
                </a:cxn>
                <a:cxn ang="0">
                  <a:pos x="195" y="23"/>
                </a:cxn>
                <a:cxn ang="0">
                  <a:pos x="144" y="91"/>
                </a:cxn>
                <a:cxn ang="0">
                  <a:pos x="143" y="234"/>
                </a:cxn>
                <a:cxn ang="0">
                  <a:pos x="210" y="253"/>
                </a:cxn>
                <a:cxn ang="0">
                  <a:pos x="267" y="161"/>
                </a:cxn>
                <a:cxn ang="0">
                  <a:pos x="222" y="46"/>
                </a:cxn>
                <a:cxn ang="0">
                  <a:pos x="90" y="120"/>
                </a:cxn>
                <a:cxn ang="0">
                  <a:pos x="96" y="119"/>
                </a:cxn>
                <a:cxn ang="0">
                  <a:pos x="92" y="126"/>
                </a:cxn>
                <a:cxn ang="0">
                  <a:pos x="52" y="139"/>
                </a:cxn>
                <a:cxn ang="0">
                  <a:pos x="118" y="163"/>
                </a:cxn>
                <a:cxn ang="0">
                  <a:pos x="115" y="17"/>
                </a:cxn>
                <a:cxn ang="0">
                  <a:pos x="97" y="56"/>
                </a:cxn>
                <a:cxn ang="0">
                  <a:pos x="111" y="40"/>
                </a:cxn>
                <a:cxn ang="0">
                  <a:pos x="79" y="76"/>
                </a:cxn>
                <a:cxn ang="0">
                  <a:pos x="98" y="171"/>
                </a:cxn>
                <a:cxn ang="0">
                  <a:pos x="97" y="195"/>
                </a:cxn>
                <a:cxn ang="0">
                  <a:pos x="94" y="237"/>
                </a:cxn>
                <a:cxn ang="0">
                  <a:pos x="77" y="162"/>
                </a:cxn>
                <a:cxn ang="0">
                  <a:pos x="8" y="161"/>
                </a:cxn>
                <a:cxn ang="0">
                  <a:pos x="85" y="249"/>
                </a:cxn>
                <a:cxn ang="0">
                  <a:pos x="98" y="171"/>
                </a:cxn>
                <a:cxn ang="0">
                  <a:pos x="62" y="99"/>
                </a:cxn>
                <a:cxn ang="0">
                  <a:pos x="38" y="86"/>
                </a:cxn>
              </a:cxnLst>
              <a:rect l="0" t="0" r="r" b="b"/>
              <a:pathLst>
                <a:path w="269" h="284">
                  <a:moveTo>
                    <a:pt x="74" y="23"/>
                  </a:moveTo>
                  <a:cubicBezTo>
                    <a:pt x="85" y="9"/>
                    <a:pt x="103" y="0"/>
                    <a:pt x="119" y="12"/>
                  </a:cubicBezTo>
                  <a:cubicBezTo>
                    <a:pt x="136" y="25"/>
                    <a:pt x="135" y="50"/>
                    <a:pt x="124" y="67"/>
                  </a:cubicBezTo>
                  <a:cubicBezTo>
                    <a:pt x="135" y="81"/>
                    <a:pt x="134" y="105"/>
                    <a:pt x="121" y="117"/>
                  </a:cubicBezTo>
                  <a:cubicBezTo>
                    <a:pt x="132" y="130"/>
                    <a:pt x="133" y="153"/>
                    <a:pt x="123" y="167"/>
                  </a:cubicBezTo>
                  <a:cubicBezTo>
                    <a:pt x="135" y="179"/>
                    <a:pt x="135" y="200"/>
                    <a:pt x="124" y="212"/>
                  </a:cubicBezTo>
                  <a:cubicBezTo>
                    <a:pt x="149" y="245"/>
                    <a:pt x="113" y="284"/>
                    <a:pt x="84" y="257"/>
                  </a:cubicBezTo>
                  <a:cubicBezTo>
                    <a:pt x="67" y="263"/>
                    <a:pt x="49" y="251"/>
                    <a:pt x="49" y="233"/>
                  </a:cubicBezTo>
                  <a:cubicBezTo>
                    <a:pt x="31" y="233"/>
                    <a:pt x="18" y="215"/>
                    <a:pt x="23" y="197"/>
                  </a:cubicBezTo>
                  <a:cubicBezTo>
                    <a:pt x="9" y="191"/>
                    <a:pt x="2" y="176"/>
                    <a:pt x="1" y="161"/>
                  </a:cubicBezTo>
                  <a:cubicBezTo>
                    <a:pt x="0" y="149"/>
                    <a:pt x="3" y="134"/>
                    <a:pt x="12" y="126"/>
                  </a:cubicBezTo>
                  <a:cubicBezTo>
                    <a:pt x="0" y="111"/>
                    <a:pt x="9" y="86"/>
                    <a:pt x="27" y="81"/>
                  </a:cubicBezTo>
                  <a:cubicBezTo>
                    <a:pt x="21" y="66"/>
                    <a:pt x="30" y="47"/>
                    <a:pt x="47" y="46"/>
                  </a:cubicBezTo>
                  <a:cubicBezTo>
                    <a:pt x="46" y="33"/>
                    <a:pt x="61" y="20"/>
                    <a:pt x="74" y="23"/>
                  </a:cubicBezTo>
                  <a:close/>
                  <a:moveTo>
                    <a:pt x="150" y="13"/>
                  </a:moveTo>
                  <a:cubicBezTo>
                    <a:pt x="132" y="21"/>
                    <a:pt x="147" y="40"/>
                    <a:pt x="155" y="49"/>
                  </a:cubicBezTo>
                  <a:cubicBezTo>
                    <a:pt x="135" y="59"/>
                    <a:pt x="137" y="80"/>
                    <a:pt x="156" y="91"/>
                  </a:cubicBezTo>
                  <a:cubicBezTo>
                    <a:pt x="140" y="101"/>
                    <a:pt x="133" y="124"/>
                    <a:pt x="151" y="135"/>
                  </a:cubicBezTo>
                  <a:cubicBezTo>
                    <a:pt x="155" y="133"/>
                    <a:pt x="160" y="132"/>
                    <a:pt x="164" y="132"/>
                  </a:cubicBezTo>
                  <a:cubicBezTo>
                    <a:pt x="164" y="120"/>
                    <a:pt x="171" y="111"/>
                    <a:pt x="183" y="108"/>
                  </a:cubicBezTo>
                  <a:cubicBezTo>
                    <a:pt x="181" y="101"/>
                    <a:pt x="183" y="94"/>
                    <a:pt x="187" y="88"/>
                  </a:cubicBezTo>
                  <a:cubicBezTo>
                    <a:pt x="182" y="87"/>
                    <a:pt x="177" y="84"/>
                    <a:pt x="173" y="78"/>
                  </a:cubicBezTo>
                  <a:cubicBezTo>
                    <a:pt x="168" y="81"/>
                    <a:pt x="162" y="81"/>
                    <a:pt x="157" y="78"/>
                  </a:cubicBezTo>
                  <a:cubicBezTo>
                    <a:pt x="160" y="72"/>
                    <a:pt x="160" y="72"/>
                    <a:pt x="160" y="72"/>
                  </a:cubicBezTo>
                  <a:cubicBezTo>
                    <a:pt x="167" y="77"/>
                    <a:pt x="180" y="69"/>
                    <a:pt x="179" y="60"/>
                  </a:cubicBezTo>
                  <a:cubicBezTo>
                    <a:pt x="185" y="59"/>
                    <a:pt x="185" y="59"/>
                    <a:pt x="185" y="59"/>
                  </a:cubicBezTo>
                  <a:cubicBezTo>
                    <a:pt x="186" y="65"/>
                    <a:pt x="183" y="71"/>
                    <a:pt x="178" y="75"/>
                  </a:cubicBezTo>
                  <a:cubicBezTo>
                    <a:pt x="188" y="88"/>
                    <a:pt x="211" y="82"/>
                    <a:pt x="204" y="59"/>
                  </a:cubicBezTo>
                  <a:cubicBezTo>
                    <a:pt x="229" y="47"/>
                    <a:pt x="206" y="22"/>
                    <a:pt x="191" y="32"/>
                  </a:cubicBezTo>
                  <a:cubicBezTo>
                    <a:pt x="189" y="15"/>
                    <a:pt x="166" y="6"/>
                    <a:pt x="150" y="13"/>
                  </a:cubicBezTo>
                  <a:close/>
                  <a:moveTo>
                    <a:pt x="155" y="192"/>
                  </a:moveTo>
                  <a:cubicBezTo>
                    <a:pt x="136" y="197"/>
                    <a:pt x="135" y="223"/>
                    <a:pt x="151" y="231"/>
                  </a:cubicBezTo>
                  <a:cubicBezTo>
                    <a:pt x="148" y="241"/>
                    <a:pt x="149" y="250"/>
                    <a:pt x="158" y="255"/>
                  </a:cubicBezTo>
                  <a:cubicBezTo>
                    <a:pt x="168" y="261"/>
                    <a:pt x="176" y="256"/>
                    <a:pt x="183" y="249"/>
                  </a:cubicBezTo>
                  <a:cubicBezTo>
                    <a:pt x="191" y="253"/>
                    <a:pt x="199" y="253"/>
                    <a:pt x="206" y="248"/>
                  </a:cubicBezTo>
                  <a:cubicBezTo>
                    <a:pt x="214" y="241"/>
                    <a:pt x="213" y="234"/>
                    <a:pt x="211" y="225"/>
                  </a:cubicBezTo>
                  <a:cubicBezTo>
                    <a:pt x="230" y="232"/>
                    <a:pt x="246" y="212"/>
                    <a:pt x="237" y="194"/>
                  </a:cubicBezTo>
                  <a:cubicBezTo>
                    <a:pt x="253" y="188"/>
                    <a:pt x="259" y="177"/>
                    <a:pt x="261" y="161"/>
                  </a:cubicBezTo>
                  <a:cubicBezTo>
                    <a:pt x="262" y="151"/>
                    <a:pt x="260" y="137"/>
                    <a:pt x="252" y="131"/>
                  </a:cubicBezTo>
                  <a:cubicBezTo>
                    <a:pt x="248" y="133"/>
                    <a:pt x="245" y="134"/>
                    <a:pt x="241" y="135"/>
                  </a:cubicBezTo>
                  <a:cubicBezTo>
                    <a:pt x="236" y="144"/>
                    <a:pt x="228" y="150"/>
                    <a:pt x="218" y="149"/>
                  </a:cubicBezTo>
                  <a:cubicBezTo>
                    <a:pt x="216" y="154"/>
                    <a:pt x="217" y="161"/>
                    <a:pt x="220" y="166"/>
                  </a:cubicBezTo>
                  <a:cubicBezTo>
                    <a:pt x="226" y="163"/>
                    <a:pt x="234" y="165"/>
                    <a:pt x="241" y="169"/>
                  </a:cubicBezTo>
                  <a:cubicBezTo>
                    <a:pt x="237" y="174"/>
                    <a:pt x="237" y="174"/>
                    <a:pt x="237" y="174"/>
                  </a:cubicBezTo>
                  <a:cubicBezTo>
                    <a:pt x="224" y="166"/>
                    <a:pt x="212" y="176"/>
                    <a:pt x="214" y="192"/>
                  </a:cubicBezTo>
                  <a:cubicBezTo>
                    <a:pt x="208" y="192"/>
                    <a:pt x="208" y="192"/>
                    <a:pt x="208" y="192"/>
                  </a:cubicBezTo>
                  <a:cubicBezTo>
                    <a:pt x="207" y="184"/>
                    <a:pt x="208" y="176"/>
                    <a:pt x="214" y="170"/>
                  </a:cubicBezTo>
                  <a:cubicBezTo>
                    <a:pt x="210" y="163"/>
                    <a:pt x="210" y="154"/>
                    <a:pt x="211" y="147"/>
                  </a:cubicBezTo>
                  <a:cubicBezTo>
                    <a:pt x="202" y="143"/>
                    <a:pt x="197" y="134"/>
                    <a:pt x="198" y="124"/>
                  </a:cubicBezTo>
                  <a:cubicBezTo>
                    <a:pt x="192" y="123"/>
                    <a:pt x="188" y="119"/>
                    <a:pt x="185" y="114"/>
                  </a:cubicBezTo>
                  <a:cubicBezTo>
                    <a:pt x="175" y="116"/>
                    <a:pt x="170" y="124"/>
                    <a:pt x="171" y="133"/>
                  </a:cubicBezTo>
                  <a:cubicBezTo>
                    <a:pt x="189" y="140"/>
                    <a:pt x="193" y="161"/>
                    <a:pt x="182" y="176"/>
                  </a:cubicBezTo>
                  <a:cubicBezTo>
                    <a:pt x="195" y="186"/>
                    <a:pt x="195" y="206"/>
                    <a:pt x="184" y="218"/>
                  </a:cubicBezTo>
                  <a:cubicBezTo>
                    <a:pt x="189" y="223"/>
                    <a:pt x="190" y="230"/>
                    <a:pt x="188" y="236"/>
                  </a:cubicBezTo>
                  <a:cubicBezTo>
                    <a:pt x="182" y="234"/>
                    <a:pt x="182" y="234"/>
                    <a:pt x="182" y="234"/>
                  </a:cubicBezTo>
                  <a:cubicBezTo>
                    <a:pt x="185" y="221"/>
                    <a:pt x="173" y="216"/>
                    <a:pt x="163" y="220"/>
                  </a:cubicBezTo>
                  <a:cubicBezTo>
                    <a:pt x="160" y="214"/>
                    <a:pt x="160" y="214"/>
                    <a:pt x="160" y="214"/>
                  </a:cubicBezTo>
                  <a:cubicBezTo>
                    <a:pt x="166" y="212"/>
                    <a:pt x="173" y="211"/>
                    <a:pt x="179" y="214"/>
                  </a:cubicBezTo>
                  <a:cubicBezTo>
                    <a:pt x="191" y="203"/>
                    <a:pt x="185" y="182"/>
                    <a:pt x="171" y="179"/>
                  </a:cubicBezTo>
                  <a:cubicBezTo>
                    <a:pt x="195" y="157"/>
                    <a:pt x="173" y="131"/>
                    <a:pt x="154" y="141"/>
                  </a:cubicBezTo>
                  <a:cubicBezTo>
                    <a:pt x="135" y="152"/>
                    <a:pt x="139" y="182"/>
                    <a:pt x="155" y="192"/>
                  </a:cubicBezTo>
                  <a:close/>
                  <a:moveTo>
                    <a:pt x="231" y="86"/>
                  </a:moveTo>
                  <a:cubicBezTo>
                    <a:pt x="262" y="88"/>
                    <a:pt x="262" y="128"/>
                    <a:pt x="237" y="128"/>
                  </a:cubicBezTo>
                  <a:cubicBezTo>
                    <a:pt x="227" y="152"/>
                    <a:pt x="202" y="144"/>
                    <a:pt x="204" y="119"/>
                  </a:cubicBezTo>
                  <a:cubicBezTo>
                    <a:pt x="187" y="115"/>
                    <a:pt x="183" y="100"/>
                    <a:pt x="196" y="88"/>
                  </a:cubicBezTo>
                  <a:cubicBezTo>
                    <a:pt x="207" y="85"/>
                    <a:pt x="214" y="74"/>
                    <a:pt x="211" y="63"/>
                  </a:cubicBezTo>
                  <a:cubicBezTo>
                    <a:pt x="215" y="60"/>
                    <a:pt x="218" y="57"/>
                    <a:pt x="220" y="53"/>
                  </a:cubicBezTo>
                  <a:cubicBezTo>
                    <a:pt x="238" y="53"/>
                    <a:pt x="241" y="76"/>
                    <a:pt x="231" y="86"/>
                  </a:cubicBezTo>
                  <a:close/>
                  <a:moveTo>
                    <a:pt x="195" y="23"/>
                  </a:moveTo>
                  <a:cubicBezTo>
                    <a:pt x="188" y="6"/>
                    <a:pt x="163" y="0"/>
                    <a:pt x="147" y="7"/>
                  </a:cubicBezTo>
                  <a:cubicBezTo>
                    <a:pt x="128" y="16"/>
                    <a:pt x="134" y="34"/>
                    <a:pt x="145" y="47"/>
                  </a:cubicBezTo>
                  <a:cubicBezTo>
                    <a:pt x="132" y="57"/>
                    <a:pt x="132" y="80"/>
                    <a:pt x="144" y="91"/>
                  </a:cubicBezTo>
                  <a:cubicBezTo>
                    <a:pt x="131" y="103"/>
                    <a:pt x="131" y="128"/>
                    <a:pt x="145" y="139"/>
                  </a:cubicBezTo>
                  <a:cubicBezTo>
                    <a:pt x="131" y="152"/>
                    <a:pt x="131" y="177"/>
                    <a:pt x="143" y="190"/>
                  </a:cubicBezTo>
                  <a:cubicBezTo>
                    <a:pt x="131" y="200"/>
                    <a:pt x="131" y="225"/>
                    <a:pt x="143" y="234"/>
                  </a:cubicBezTo>
                  <a:cubicBezTo>
                    <a:pt x="141" y="245"/>
                    <a:pt x="145" y="255"/>
                    <a:pt x="154" y="261"/>
                  </a:cubicBezTo>
                  <a:cubicBezTo>
                    <a:pt x="165" y="267"/>
                    <a:pt x="176" y="265"/>
                    <a:pt x="185" y="257"/>
                  </a:cubicBezTo>
                  <a:cubicBezTo>
                    <a:pt x="193" y="260"/>
                    <a:pt x="203" y="259"/>
                    <a:pt x="210" y="253"/>
                  </a:cubicBezTo>
                  <a:cubicBezTo>
                    <a:pt x="216" y="248"/>
                    <a:pt x="219" y="241"/>
                    <a:pt x="219" y="233"/>
                  </a:cubicBezTo>
                  <a:cubicBezTo>
                    <a:pt x="237" y="233"/>
                    <a:pt x="250" y="215"/>
                    <a:pt x="245" y="197"/>
                  </a:cubicBezTo>
                  <a:cubicBezTo>
                    <a:pt x="259" y="191"/>
                    <a:pt x="266" y="176"/>
                    <a:pt x="267" y="161"/>
                  </a:cubicBezTo>
                  <a:cubicBezTo>
                    <a:pt x="268" y="149"/>
                    <a:pt x="266" y="134"/>
                    <a:pt x="256" y="126"/>
                  </a:cubicBezTo>
                  <a:cubicBezTo>
                    <a:pt x="269" y="111"/>
                    <a:pt x="260" y="86"/>
                    <a:pt x="241" y="81"/>
                  </a:cubicBezTo>
                  <a:cubicBezTo>
                    <a:pt x="247" y="66"/>
                    <a:pt x="238" y="47"/>
                    <a:pt x="222" y="46"/>
                  </a:cubicBezTo>
                  <a:cubicBezTo>
                    <a:pt x="222" y="33"/>
                    <a:pt x="208" y="20"/>
                    <a:pt x="195" y="23"/>
                  </a:cubicBezTo>
                  <a:close/>
                  <a:moveTo>
                    <a:pt x="70" y="116"/>
                  </a:moveTo>
                  <a:cubicBezTo>
                    <a:pt x="75" y="124"/>
                    <a:pt x="83" y="125"/>
                    <a:pt x="90" y="120"/>
                  </a:cubicBezTo>
                  <a:cubicBezTo>
                    <a:pt x="89" y="111"/>
                    <a:pt x="93" y="103"/>
                    <a:pt x="100" y="98"/>
                  </a:cubicBezTo>
                  <a:cubicBezTo>
                    <a:pt x="104" y="103"/>
                    <a:pt x="104" y="103"/>
                    <a:pt x="104" y="103"/>
                  </a:cubicBezTo>
                  <a:cubicBezTo>
                    <a:pt x="99" y="107"/>
                    <a:pt x="96" y="112"/>
                    <a:pt x="96" y="119"/>
                  </a:cubicBezTo>
                  <a:cubicBezTo>
                    <a:pt x="97" y="124"/>
                    <a:pt x="100" y="130"/>
                    <a:pt x="105" y="132"/>
                  </a:cubicBezTo>
                  <a:cubicBezTo>
                    <a:pt x="103" y="138"/>
                    <a:pt x="103" y="138"/>
                    <a:pt x="103" y="138"/>
                  </a:cubicBezTo>
                  <a:cubicBezTo>
                    <a:pt x="98" y="136"/>
                    <a:pt x="94" y="132"/>
                    <a:pt x="92" y="126"/>
                  </a:cubicBezTo>
                  <a:cubicBezTo>
                    <a:pt x="83" y="132"/>
                    <a:pt x="72" y="130"/>
                    <a:pt x="66" y="122"/>
                  </a:cubicBezTo>
                  <a:cubicBezTo>
                    <a:pt x="61" y="126"/>
                    <a:pt x="55" y="128"/>
                    <a:pt x="49" y="128"/>
                  </a:cubicBezTo>
                  <a:cubicBezTo>
                    <a:pt x="51" y="132"/>
                    <a:pt x="52" y="135"/>
                    <a:pt x="52" y="139"/>
                  </a:cubicBezTo>
                  <a:cubicBezTo>
                    <a:pt x="67" y="136"/>
                    <a:pt x="79" y="143"/>
                    <a:pt x="83" y="159"/>
                  </a:cubicBezTo>
                  <a:cubicBezTo>
                    <a:pt x="88" y="158"/>
                    <a:pt x="94" y="159"/>
                    <a:pt x="98" y="163"/>
                  </a:cubicBezTo>
                  <a:cubicBezTo>
                    <a:pt x="104" y="160"/>
                    <a:pt x="112" y="160"/>
                    <a:pt x="118" y="163"/>
                  </a:cubicBezTo>
                  <a:cubicBezTo>
                    <a:pt x="128" y="148"/>
                    <a:pt x="124" y="129"/>
                    <a:pt x="111" y="117"/>
                  </a:cubicBezTo>
                  <a:cubicBezTo>
                    <a:pt x="127" y="104"/>
                    <a:pt x="130" y="84"/>
                    <a:pt x="116" y="68"/>
                  </a:cubicBezTo>
                  <a:cubicBezTo>
                    <a:pt x="127" y="55"/>
                    <a:pt x="132" y="29"/>
                    <a:pt x="115" y="17"/>
                  </a:cubicBezTo>
                  <a:cubicBezTo>
                    <a:pt x="100" y="6"/>
                    <a:pt x="85" y="19"/>
                    <a:pt x="77" y="31"/>
                  </a:cubicBezTo>
                  <a:cubicBezTo>
                    <a:pt x="62" y="25"/>
                    <a:pt x="48" y="41"/>
                    <a:pt x="57" y="56"/>
                  </a:cubicBezTo>
                  <a:cubicBezTo>
                    <a:pt x="67" y="73"/>
                    <a:pt x="95" y="76"/>
                    <a:pt x="97" y="56"/>
                  </a:cubicBezTo>
                  <a:cubicBezTo>
                    <a:pt x="90" y="55"/>
                    <a:pt x="85" y="52"/>
                    <a:pt x="80" y="47"/>
                  </a:cubicBezTo>
                  <a:cubicBezTo>
                    <a:pt x="86" y="43"/>
                    <a:pt x="86" y="43"/>
                    <a:pt x="86" y="43"/>
                  </a:cubicBezTo>
                  <a:cubicBezTo>
                    <a:pt x="93" y="52"/>
                    <a:pt x="107" y="52"/>
                    <a:pt x="111" y="40"/>
                  </a:cubicBezTo>
                  <a:cubicBezTo>
                    <a:pt x="117" y="42"/>
                    <a:pt x="117" y="42"/>
                    <a:pt x="117" y="42"/>
                  </a:cubicBezTo>
                  <a:cubicBezTo>
                    <a:pt x="115" y="48"/>
                    <a:pt x="110" y="53"/>
                    <a:pt x="103" y="55"/>
                  </a:cubicBezTo>
                  <a:cubicBezTo>
                    <a:pt x="103" y="69"/>
                    <a:pt x="92" y="77"/>
                    <a:pt x="79" y="76"/>
                  </a:cubicBezTo>
                  <a:cubicBezTo>
                    <a:pt x="84" y="86"/>
                    <a:pt x="82" y="98"/>
                    <a:pt x="72" y="103"/>
                  </a:cubicBezTo>
                  <a:cubicBezTo>
                    <a:pt x="73" y="107"/>
                    <a:pt x="72" y="112"/>
                    <a:pt x="70" y="116"/>
                  </a:cubicBezTo>
                  <a:close/>
                  <a:moveTo>
                    <a:pt x="98" y="171"/>
                  </a:moveTo>
                  <a:cubicBezTo>
                    <a:pt x="86" y="160"/>
                    <a:pt x="73" y="165"/>
                    <a:pt x="77" y="181"/>
                  </a:cubicBezTo>
                  <a:cubicBezTo>
                    <a:pt x="59" y="189"/>
                    <a:pt x="61" y="209"/>
                    <a:pt x="79" y="211"/>
                  </a:cubicBezTo>
                  <a:cubicBezTo>
                    <a:pt x="81" y="202"/>
                    <a:pt x="88" y="197"/>
                    <a:pt x="97" y="195"/>
                  </a:cubicBezTo>
                  <a:cubicBezTo>
                    <a:pt x="98" y="201"/>
                    <a:pt x="98" y="201"/>
                    <a:pt x="98" y="201"/>
                  </a:cubicBezTo>
                  <a:cubicBezTo>
                    <a:pt x="81" y="205"/>
                    <a:pt x="82" y="225"/>
                    <a:pt x="96" y="231"/>
                  </a:cubicBezTo>
                  <a:cubicBezTo>
                    <a:pt x="94" y="237"/>
                    <a:pt x="94" y="237"/>
                    <a:pt x="94" y="237"/>
                  </a:cubicBezTo>
                  <a:cubicBezTo>
                    <a:pt x="86" y="234"/>
                    <a:pt x="80" y="227"/>
                    <a:pt x="79" y="218"/>
                  </a:cubicBezTo>
                  <a:cubicBezTo>
                    <a:pt x="56" y="215"/>
                    <a:pt x="51" y="189"/>
                    <a:pt x="69" y="177"/>
                  </a:cubicBezTo>
                  <a:cubicBezTo>
                    <a:pt x="69" y="171"/>
                    <a:pt x="72" y="165"/>
                    <a:pt x="77" y="162"/>
                  </a:cubicBezTo>
                  <a:cubicBezTo>
                    <a:pt x="73" y="142"/>
                    <a:pt x="55" y="143"/>
                    <a:pt x="43" y="149"/>
                  </a:cubicBezTo>
                  <a:cubicBezTo>
                    <a:pt x="48" y="139"/>
                    <a:pt x="47" y="126"/>
                    <a:pt x="31" y="125"/>
                  </a:cubicBezTo>
                  <a:cubicBezTo>
                    <a:pt x="13" y="125"/>
                    <a:pt x="6" y="145"/>
                    <a:pt x="8" y="161"/>
                  </a:cubicBezTo>
                  <a:cubicBezTo>
                    <a:pt x="9" y="177"/>
                    <a:pt x="16" y="188"/>
                    <a:pt x="31" y="194"/>
                  </a:cubicBezTo>
                  <a:cubicBezTo>
                    <a:pt x="25" y="214"/>
                    <a:pt x="37" y="230"/>
                    <a:pt x="57" y="225"/>
                  </a:cubicBezTo>
                  <a:cubicBezTo>
                    <a:pt x="54" y="245"/>
                    <a:pt x="67" y="256"/>
                    <a:pt x="85" y="249"/>
                  </a:cubicBezTo>
                  <a:cubicBezTo>
                    <a:pt x="111" y="276"/>
                    <a:pt x="141" y="242"/>
                    <a:pt x="116" y="212"/>
                  </a:cubicBezTo>
                  <a:cubicBezTo>
                    <a:pt x="127" y="202"/>
                    <a:pt x="130" y="184"/>
                    <a:pt x="119" y="172"/>
                  </a:cubicBezTo>
                  <a:cubicBezTo>
                    <a:pt x="113" y="166"/>
                    <a:pt x="104" y="166"/>
                    <a:pt x="98" y="171"/>
                  </a:cubicBezTo>
                  <a:close/>
                  <a:moveTo>
                    <a:pt x="18" y="122"/>
                  </a:moveTo>
                  <a:cubicBezTo>
                    <a:pt x="26" y="118"/>
                    <a:pt x="32" y="118"/>
                    <a:pt x="41" y="121"/>
                  </a:cubicBezTo>
                  <a:cubicBezTo>
                    <a:pt x="54" y="125"/>
                    <a:pt x="75" y="113"/>
                    <a:pt x="62" y="99"/>
                  </a:cubicBezTo>
                  <a:cubicBezTo>
                    <a:pt x="75" y="100"/>
                    <a:pt x="80" y="83"/>
                    <a:pt x="70" y="75"/>
                  </a:cubicBezTo>
                  <a:cubicBezTo>
                    <a:pt x="60" y="72"/>
                    <a:pt x="52" y="63"/>
                    <a:pt x="48" y="53"/>
                  </a:cubicBezTo>
                  <a:cubicBezTo>
                    <a:pt x="30" y="53"/>
                    <a:pt x="28" y="76"/>
                    <a:pt x="38" y="86"/>
                  </a:cubicBezTo>
                  <a:cubicBezTo>
                    <a:pt x="19" y="85"/>
                    <a:pt x="6" y="108"/>
                    <a:pt x="18" y="122"/>
                  </a:cubicBezTo>
                  <a:close/>
                </a:path>
              </a:pathLst>
            </a:custGeom>
            <a:solidFill>
              <a:schemeClr val="bg1"/>
            </a:solidFill>
            <a:ln w="2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2400"/>
            </a:p>
          </p:txBody>
        </p:sp>
      </p:grpSp>
      <p:grpSp>
        <p:nvGrpSpPr>
          <p:cNvPr id="9" name="Group 8"/>
          <p:cNvGrpSpPr>
            <a:grpSpLocks noChangeAspect="1"/>
          </p:cNvGrpSpPr>
          <p:nvPr/>
        </p:nvGrpSpPr>
        <p:grpSpPr>
          <a:xfrm>
            <a:off x="8113372" y="1988077"/>
            <a:ext cx="900000" cy="900000"/>
            <a:chOff x="5385173" y="1917525"/>
            <a:chExt cx="1440000" cy="1440000"/>
          </a:xfrm>
        </p:grpSpPr>
        <p:sp>
          <p:nvSpPr>
            <p:cNvPr id="11" name="Oval 10"/>
            <p:cNvSpPr>
              <a:spLocks noChangeAspect="1"/>
            </p:cNvSpPr>
            <p:nvPr/>
          </p:nvSpPr>
          <p:spPr>
            <a:xfrm>
              <a:off x="5385173" y="1917525"/>
              <a:ext cx="1440000" cy="1440000"/>
            </a:xfrm>
            <a:prstGeom prst="ellipse">
              <a:avLst/>
            </a:prstGeom>
            <a:solidFill>
              <a:schemeClr val="accent3">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2" name="Oval 11"/>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13" name="Group 12"/>
          <p:cNvGrpSpPr>
            <a:grpSpLocks noChangeAspect="1"/>
          </p:cNvGrpSpPr>
          <p:nvPr/>
        </p:nvGrpSpPr>
        <p:grpSpPr>
          <a:xfrm>
            <a:off x="3185909" y="1988077"/>
            <a:ext cx="900000" cy="900000"/>
            <a:chOff x="5385173" y="1917525"/>
            <a:chExt cx="1440000" cy="1440000"/>
          </a:xfrm>
        </p:grpSpPr>
        <p:sp>
          <p:nvSpPr>
            <p:cNvPr id="14" name="Oval 13"/>
            <p:cNvSpPr>
              <a:spLocks noChangeAspect="1"/>
            </p:cNvSpPr>
            <p:nvPr/>
          </p:nvSpPr>
          <p:spPr>
            <a:xfrm>
              <a:off x="5385173" y="1917525"/>
              <a:ext cx="1440000" cy="1440000"/>
            </a:xfrm>
            <a:prstGeom prst="ellipse">
              <a:avLst/>
            </a:prstGeom>
            <a:solidFill>
              <a:schemeClr val="tx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5" name="Oval 14"/>
            <p:cNvSpPr/>
            <p:nvPr/>
          </p:nvSpPr>
          <p:spPr>
            <a:xfrm>
              <a:off x="5475173" y="2007525"/>
              <a:ext cx="1260000" cy="1260000"/>
            </a:xfrm>
            <a:prstGeom prst="ellipse">
              <a:avLst/>
            </a:prstGeom>
            <a:solidFill>
              <a:schemeClr val="tx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16" name="Group 15"/>
          <p:cNvGrpSpPr>
            <a:grpSpLocks noChangeAspect="1"/>
          </p:cNvGrpSpPr>
          <p:nvPr/>
        </p:nvGrpSpPr>
        <p:grpSpPr>
          <a:xfrm>
            <a:off x="8113372" y="3246729"/>
            <a:ext cx="900000" cy="900000"/>
            <a:chOff x="5385173" y="1917525"/>
            <a:chExt cx="1440000" cy="1440000"/>
          </a:xfrm>
        </p:grpSpPr>
        <p:sp>
          <p:nvSpPr>
            <p:cNvPr id="17" name="Oval 16"/>
            <p:cNvSpPr>
              <a:spLocks noChangeAspect="1"/>
            </p:cNvSpPr>
            <p:nvPr/>
          </p:nvSpPr>
          <p:spPr>
            <a:xfrm>
              <a:off x="5385173" y="1917525"/>
              <a:ext cx="1440000" cy="1440000"/>
            </a:xfrm>
            <a:prstGeom prst="ellipse">
              <a:avLst/>
            </a:prstGeom>
            <a:solidFill>
              <a:schemeClr val="accent4">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18" name="Oval 17"/>
            <p:cNvSpPr/>
            <p:nvPr/>
          </p:nvSpPr>
          <p:spPr>
            <a:xfrm>
              <a:off x="5475173" y="2007525"/>
              <a:ext cx="1260000"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19" name="Group 18"/>
          <p:cNvGrpSpPr>
            <a:grpSpLocks noChangeAspect="1"/>
          </p:cNvGrpSpPr>
          <p:nvPr/>
        </p:nvGrpSpPr>
        <p:grpSpPr>
          <a:xfrm>
            <a:off x="3185909" y="3246729"/>
            <a:ext cx="900000" cy="900000"/>
            <a:chOff x="5385173" y="1917525"/>
            <a:chExt cx="1440000" cy="1440000"/>
          </a:xfrm>
        </p:grpSpPr>
        <p:sp>
          <p:nvSpPr>
            <p:cNvPr id="20" name="Oval 19"/>
            <p:cNvSpPr>
              <a:spLocks noChangeAspect="1"/>
            </p:cNvSpPr>
            <p:nvPr/>
          </p:nvSpPr>
          <p:spPr>
            <a:xfrm>
              <a:off x="5385173" y="1917525"/>
              <a:ext cx="1440000" cy="1440000"/>
            </a:xfrm>
            <a:prstGeom prst="ellipse">
              <a:avLst/>
            </a:prstGeom>
            <a:solidFill>
              <a:schemeClr val="accent1">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1" name="Oval 20"/>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22" name="Group 21"/>
          <p:cNvGrpSpPr>
            <a:grpSpLocks noChangeAspect="1"/>
          </p:cNvGrpSpPr>
          <p:nvPr/>
        </p:nvGrpSpPr>
        <p:grpSpPr>
          <a:xfrm>
            <a:off x="8113372" y="4504947"/>
            <a:ext cx="900000" cy="900000"/>
            <a:chOff x="5385173" y="1917525"/>
            <a:chExt cx="1440000" cy="1440000"/>
          </a:xfrm>
        </p:grpSpPr>
        <p:sp>
          <p:nvSpPr>
            <p:cNvPr id="23" name="Oval 22"/>
            <p:cNvSpPr>
              <a:spLocks noChangeAspect="1"/>
            </p:cNvSpPr>
            <p:nvPr/>
          </p:nvSpPr>
          <p:spPr>
            <a:xfrm>
              <a:off x="5385173" y="1917525"/>
              <a:ext cx="1440000" cy="1440000"/>
            </a:xfrm>
            <a:prstGeom prst="ellipse">
              <a:avLst/>
            </a:prstGeom>
            <a:solidFill>
              <a:schemeClr val="accent5">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4" name="Oval 23"/>
            <p:cNvSpPr/>
            <p:nvPr/>
          </p:nvSpPr>
          <p:spPr>
            <a:xfrm>
              <a:off x="5475173" y="2007525"/>
              <a:ext cx="1260000" cy="1260000"/>
            </a:xfrm>
            <a:prstGeom prst="ellipse">
              <a:avLst/>
            </a:prstGeom>
            <a:solidFill>
              <a:schemeClr val="accent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25" name="Group 24"/>
          <p:cNvGrpSpPr>
            <a:grpSpLocks noChangeAspect="1"/>
          </p:cNvGrpSpPr>
          <p:nvPr/>
        </p:nvGrpSpPr>
        <p:grpSpPr>
          <a:xfrm>
            <a:off x="3185909" y="4504947"/>
            <a:ext cx="900000" cy="900000"/>
            <a:chOff x="5385173" y="1917525"/>
            <a:chExt cx="1440000" cy="1440000"/>
          </a:xfrm>
        </p:grpSpPr>
        <p:sp>
          <p:nvSpPr>
            <p:cNvPr id="26" name="Oval 25"/>
            <p:cNvSpPr>
              <a:spLocks noChangeAspect="1"/>
            </p:cNvSpPr>
            <p:nvPr/>
          </p:nvSpPr>
          <p:spPr>
            <a:xfrm>
              <a:off x="5385173" y="1917525"/>
              <a:ext cx="1440000" cy="1440000"/>
            </a:xfrm>
            <a:prstGeom prst="ellipse">
              <a:avLst/>
            </a:prstGeom>
            <a:solidFill>
              <a:schemeClr val="accent2">
                <a:lumMod val="20000"/>
                <a:lumOff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7" name="Oval 26"/>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grpSp>
        <p:nvGrpSpPr>
          <p:cNvPr id="28" name="Group 27"/>
          <p:cNvGrpSpPr/>
          <p:nvPr/>
        </p:nvGrpSpPr>
        <p:grpSpPr>
          <a:xfrm>
            <a:off x="3383843" y="2247226"/>
            <a:ext cx="460440" cy="397165"/>
            <a:chOff x="-122237" y="-128588"/>
            <a:chExt cx="4632324" cy="3995738"/>
          </a:xfrm>
          <a:solidFill>
            <a:schemeClr val="bg1"/>
          </a:solidFill>
        </p:grpSpPr>
        <p:sp>
          <p:nvSpPr>
            <p:cNvPr id="29" name="Freeform 34"/>
            <p:cNvSpPr>
              <a:spLocks noEditPoints="1"/>
            </p:cNvSpPr>
            <p:nvPr/>
          </p:nvSpPr>
          <p:spPr bwMode="auto">
            <a:xfrm>
              <a:off x="-122237" y="-128588"/>
              <a:ext cx="4632324" cy="3995738"/>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30" name="Freeform 35"/>
            <p:cNvSpPr>
              <a:spLocks/>
            </p:cNvSpPr>
            <p:nvPr/>
          </p:nvSpPr>
          <p:spPr bwMode="auto">
            <a:xfrm>
              <a:off x="688975" y="681038"/>
              <a:ext cx="650875" cy="650875"/>
            </a:xfrm>
            <a:custGeom>
              <a:avLst/>
              <a:gdLst>
                <a:gd name="T0" fmla="*/ 154 w 173"/>
                <a:gd name="T1" fmla="*/ 0 h 173"/>
                <a:gd name="T2" fmla="*/ 154 w 173"/>
                <a:gd name="T3" fmla="*/ 0 h 173"/>
                <a:gd name="T4" fmla="*/ 0 w 173"/>
                <a:gd name="T5" fmla="*/ 154 h 173"/>
                <a:gd name="T6" fmla="*/ 0 w 173"/>
                <a:gd name="T7" fmla="*/ 154 h 173"/>
                <a:gd name="T8" fmla="*/ 18 w 173"/>
                <a:gd name="T9" fmla="*/ 173 h 173"/>
                <a:gd name="T10" fmla="*/ 36 w 173"/>
                <a:gd name="T11" fmla="*/ 154 h 173"/>
                <a:gd name="T12" fmla="*/ 36 w 173"/>
                <a:gd name="T13" fmla="*/ 154 h 173"/>
                <a:gd name="T14" fmla="*/ 154 w 173"/>
                <a:gd name="T15" fmla="*/ 36 h 173"/>
                <a:gd name="T16" fmla="*/ 154 w 173"/>
                <a:gd name="T17" fmla="*/ 36 h 173"/>
                <a:gd name="T18" fmla="*/ 173 w 173"/>
                <a:gd name="T19" fmla="*/ 18 h 173"/>
                <a:gd name="T20" fmla="*/ 154 w 173"/>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173">
                  <a:moveTo>
                    <a:pt x="154" y="0"/>
                  </a:moveTo>
                  <a:cubicBezTo>
                    <a:pt x="154" y="0"/>
                    <a:pt x="154" y="0"/>
                    <a:pt x="154" y="0"/>
                  </a:cubicBezTo>
                  <a:cubicBezTo>
                    <a:pt x="69" y="0"/>
                    <a:pt x="0" y="69"/>
                    <a:pt x="0" y="154"/>
                  </a:cubicBezTo>
                  <a:cubicBezTo>
                    <a:pt x="0" y="154"/>
                    <a:pt x="0" y="154"/>
                    <a:pt x="0" y="154"/>
                  </a:cubicBezTo>
                  <a:cubicBezTo>
                    <a:pt x="0" y="165"/>
                    <a:pt x="8" y="173"/>
                    <a:pt x="18" y="173"/>
                  </a:cubicBezTo>
                  <a:cubicBezTo>
                    <a:pt x="28" y="173"/>
                    <a:pt x="36" y="165"/>
                    <a:pt x="36" y="154"/>
                  </a:cubicBezTo>
                  <a:cubicBezTo>
                    <a:pt x="36" y="154"/>
                    <a:pt x="36" y="154"/>
                    <a:pt x="36" y="154"/>
                  </a:cubicBezTo>
                  <a:cubicBezTo>
                    <a:pt x="36" y="89"/>
                    <a:pt x="89" y="36"/>
                    <a:pt x="154" y="36"/>
                  </a:cubicBezTo>
                  <a:cubicBezTo>
                    <a:pt x="154" y="36"/>
                    <a:pt x="154" y="36"/>
                    <a:pt x="154" y="36"/>
                  </a:cubicBezTo>
                  <a:cubicBezTo>
                    <a:pt x="165" y="36"/>
                    <a:pt x="173" y="28"/>
                    <a:pt x="173" y="18"/>
                  </a:cubicBezTo>
                  <a:cubicBezTo>
                    <a:pt x="173" y="8"/>
                    <a:pt x="165" y="0"/>
                    <a:pt x="154"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grpSp>
      <p:sp>
        <p:nvSpPr>
          <p:cNvPr id="31" name="Freeform 30"/>
          <p:cNvSpPr>
            <a:spLocks noEditPoints="1"/>
          </p:cNvSpPr>
          <p:nvPr/>
        </p:nvSpPr>
        <p:spPr bwMode="auto">
          <a:xfrm>
            <a:off x="3430831" y="3553598"/>
            <a:ext cx="413397" cy="310281"/>
          </a:xfrm>
          <a:custGeom>
            <a:avLst/>
            <a:gdLst>
              <a:gd name="T0" fmla="*/ 925 w 1124"/>
              <a:gd name="T1" fmla="*/ 21 h 843"/>
              <a:gd name="T2" fmla="*/ 249 w 1124"/>
              <a:gd name="T3" fmla="*/ 0 h 843"/>
              <a:gd name="T4" fmla="*/ 21 w 1124"/>
              <a:gd name="T5" fmla="*/ 199 h 843"/>
              <a:gd name="T6" fmla="*/ 18 w 1124"/>
              <a:gd name="T7" fmla="*/ 295 h 843"/>
              <a:gd name="T8" fmla="*/ 562 w 1124"/>
              <a:gd name="T9" fmla="*/ 843 h 843"/>
              <a:gd name="T10" fmla="*/ 1106 w 1124"/>
              <a:gd name="T11" fmla="*/ 295 h 843"/>
              <a:gd name="T12" fmla="*/ 1103 w 1124"/>
              <a:gd name="T13" fmla="*/ 199 h 843"/>
              <a:gd name="T14" fmla="*/ 484 w 1124"/>
              <a:gd name="T15" fmla="*/ 246 h 843"/>
              <a:gd name="T16" fmla="*/ 640 w 1124"/>
              <a:gd name="T17" fmla="*/ 246 h 843"/>
              <a:gd name="T18" fmla="*/ 685 w 1124"/>
              <a:gd name="T19" fmla="*/ 78 h 843"/>
              <a:gd name="T20" fmla="*/ 667 w 1124"/>
              <a:gd name="T21" fmla="*/ 223 h 843"/>
              <a:gd name="T22" fmla="*/ 457 w 1124"/>
              <a:gd name="T23" fmla="*/ 223 h 843"/>
              <a:gd name="T24" fmla="*/ 439 w 1124"/>
              <a:gd name="T25" fmla="*/ 78 h 843"/>
              <a:gd name="T26" fmla="*/ 457 w 1124"/>
              <a:gd name="T27" fmla="*/ 223 h 843"/>
              <a:gd name="T28" fmla="*/ 562 w 1124"/>
              <a:gd name="T29" fmla="*/ 718 h 843"/>
              <a:gd name="T30" fmla="*/ 649 w 1124"/>
              <a:gd name="T31" fmla="*/ 281 h 843"/>
              <a:gd name="T32" fmla="*/ 858 w 1124"/>
              <a:gd name="T33" fmla="*/ 281 h 843"/>
              <a:gd name="T34" fmla="*/ 685 w 1124"/>
              <a:gd name="T35" fmla="*/ 281 h 843"/>
              <a:gd name="T36" fmla="*/ 781 w 1124"/>
              <a:gd name="T37" fmla="*/ 174 h 843"/>
              <a:gd name="T38" fmla="*/ 695 w 1124"/>
              <a:gd name="T39" fmla="*/ 246 h 843"/>
              <a:gd name="T40" fmla="*/ 851 w 1124"/>
              <a:gd name="T41" fmla="*/ 70 h 843"/>
              <a:gd name="T42" fmla="*/ 727 w 1124"/>
              <a:gd name="T43" fmla="*/ 70 h 843"/>
              <a:gd name="T44" fmla="*/ 484 w 1124"/>
              <a:gd name="T45" fmla="*/ 70 h 843"/>
              <a:gd name="T46" fmla="*/ 562 w 1124"/>
              <a:gd name="T47" fmla="*/ 135 h 843"/>
              <a:gd name="T48" fmla="*/ 273 w 1124"/>
              <a:gd name="T49" fmla="*/ 70 h 843"/>
              <a:gd name="T50" fmla="*/ 341 w 1124"/>
              <a:gd name="T51" fmla="*/ 126 h 843"/>
              <a:gd name="T52" fmla="*/ 429 w 1124"/>
              <a:gd name="T53" fmla="*/ 246 h 843"/>
              <a:gd name="T54" fmla="*/ 343 w 1124"/>
              <a:gd name="T55" fmla="*/ 174 h 843"/>
              <a:gd name="T56" fmla="*/ 525 w 1124"/>
              <a:gd name="T57" fmla="*/ 712 h 843"/>
              <a:gd name="T58" fmla="*/ 439 w 1124"/>
              <a:gd name="T59" fmla="*/ 281 h 843"/>
              <a:gd name="T60" fmla="*/ 101 w 1124"/>
              <a:gd name="T61" fmla="*/ 281 h 843"/>
              <a:gd name="T62" fmla="*/ 446 w 1124"/>
              <a:gd name="T63" fmla="*/ 649 h 843"/>
              <a:gd name="T64" fmla="*/ 1023 w 1124"/>
              <a:gd name="T65" fmla="*/ 281 h 843"/>
              <a:gd name="T66" fmla="*/ 899 w 1124"/>
              <a:gd name="T67" fmla="*/ 281 h 843"/>
              <a:gd name="T68" fmla="*/ 808 w 1124"/>
              <a:gd name="T69" fmla="*/ 151 h 843"/>
              <a:gd name="T70" fmla="*/ 1051 w 1124"/>
              <a:gd name="T71" fmla="*/ 246 h 843"/>
              <a:gd name="T72" fmla="*/ 235 w 1124"/>
              <a:gd name="T73" fmla="*/ 84 h 843"/>
              <a:gd name="T74" fmla="*/ 221 w 1124"/>
              <a:gd name="T75" fmla="*/ 246 h 843"/>
              <a:gd name="T76" fmla="*/ 235 w 1124"/>
              <a:gd name="T77" fmla="*/ 8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grpSp>
        <p:nvGrpSpPr>
          <p:cNvPr id="32" name="Group 31"/>
          <p:cNvGrpSpPr/>
          <p:nvPr/>
        </p:nvGrpSpPr>
        <p:grpSpPr>
          <a:xfrm>
            <a:off x="604912" y="2034453"/>
            <a:ext cx="2515818" cy="893587"/>
            <a:chOff x="2019206" y="2386149"/>
            <a:chExt cx="1847113" cy="893587"/>
          </a:xfrm>
        </p:grpSpPr>
        <p:sp>
          <p:nvSpPr>
            <p:cNvPr id="33" name="TextBox 32"/>
            <p:cNvSpPr txBox="1"/>
            <p:nvPr/>
          </p:nvSpPr>
          <p:spPr>
            <a:xfrm>
              <a:off x="2909668" y="2386149"/>
              <a:ext cx="956651" cy="400110"/>
            </a:xfrm>
            <a:prstGeom prst="rect">
              <a:avLst/>
            </a:prstGeom>
            <a:noFill/>
          </p:spPr>
          <p:txBody>
            <a:bodyPr wrap="none" rtlCol="0">
              <a:spAutoFit/>
            </a:bodyPr>
            <a:lstStyle/>
            <a:p>
              <a:pPr algn="r"/>
              <a:r>
                <a:rPr lang="id-ID" sz="2000" b="1" dirty="0" smtClean="0">
                  <a:solidFill>
                    <a:schemeClr val="bg1">
                      <a:lumMod val="50000"/>
                    </a:schemeClr>
                  </a:solidFill>
                </a:rPr>
                <a:t>Respectful</a:t>
              </a:r>
              <a:endParaRPr lang="id-ID" sz="2000" b="1" dirty="0">
                <a:solidFill>
                  <a:schemeClr val="bg1">
                    <a:lumMod val="50000"/>
                  </a:schemeClr>
                </a:solidFill>
              </a:endParaRPr>
            </a:p>
          </p:txBody>
        </p:sp>
        <p:sp>
          <p:nvSpPr>
            <p:cNvPr id="34" name="TextBox 33"/>
            <p:cNvSpPr txBox="1"/>
            <p:nvPr/>
          </p:nvSpPr>
          <p:spPr>
            <a:xfrm>
              <a:off x="2019206" y="2679572"/>
              <a:ext cx="1847113" cy="600164"/>
            </a:xfrm>
            <a:prstGeom prst="rect">
              <a:avLst/>
            </a:prstGeom>
            <a:noFill/>
          </p:spPr>
          <p:txBody>
            <a:bodyPr wrap="square" rtlCol="0">
              <a:spAutoFit/>
            </a:bodyPr>
            <a:lstStyle/>
            <a:p>
              <a:pPr algn="r">
                <a:lnSpc>
                  <a:spcPct val="150000"/>
                </a:lnSpc>
              </a:pPr>
              <a:r>
                <a:rPr lang="id-ID" sz="1100" dirty="0">
                  <a:solidFill>
                    <a:schemeClr val="bg1">
                      <a:lumMod val="50000"/>
                    </a:schemeClr>
                  </a:solidFill>
                </a:rPr>
                <a:t>Suitable for all category</a:t>
              </a:r>
              <a:r>
                <a:rPr lang="en-US" sz="1100" dirty="0">
                  <a:solidFill>
                    <a:schemeClr val="bg1">
                      <a:lumMod val="50000"/>
                    </a:schemeClr>
                  </a:solidFill>
                </a:rPr>
                <a:t>, Lorem Ipsum is not simply </a:t>
              </a:r>
              <a:r>
                <a:rPr lang="en-US" sz="1100" dirty="0" smtClean="0">
                  <a:solidFill>
                    <a:schemeClr val="bg1">
                      <a:lumMod val="50000"/>
                    </a:schemeClr>
                  </a:solidFill>
                </a:rPr>
                <a:t>random</a:t>
              </a:r>
              <a:endParaRPr lang="en-US" sz="1100" b="1" dirty="0">
                <a:solidFill>
                  <a:schemeClr val="bg1">
                    <a:lumMod val="50000"/>
                  </a:schemeClr>
                </a:solidFill>
              </a:endParaRPr>
            </a:p>
          </p:txBody>
        </p:sp>
      </p:grpSp>
      <p:grpSp>
        <p:nvGrpSpPr>
          <p:cNvPr id="35" name="Group 34"/>
          <p:cNvGrpSpPr/>
          <p:nvPr/>
        </p:nvGrpSpPr>
        <p:grpSpPr>
          <a:xfrm>
            <a:off x="604911" y="3276940"/>
            <a:ext cx="2515819" cy="893587"/>
            <a:chOff x="2019206" y="3853724"/>
            <a:chExt cx="1847114" cy="893587"/>
          </a:xfrm>
        </p:grpSpPr>
        <p:sp>
          <p:nvSpPr>
            <p:cNvPr id="36" name="TextBox 35"/>
            <p:cNvSpPr txBox="1"/>
            <p:nvPr/>
          </p:nvSpPr>
          <p:spPr>
            <a:xfrm>
              <a:off x="2423505" y="3853724"/>
              <a:ext cx="1442815" cy="400110"/>
            </a:xfrm>
            <a:prstGeom prst="rect">
              <a:avLst/>
            </a:prstGeom>
            <a:noFill/>
          </p:spPr>
          <p:txBody>
            <a:bodyPr wrap="none" rtlCol="0">
              <a:spAutoFit/>
            </a:bodyPr>
            <a:lstStyle/>
            <a:p>
              <a:pPr algn="r"/>
              <a:r>
                <a:rPr lang="id-ID" sz="2000" b="1" dirty="0" smtClean="0">
                  <a:solidFill>
                    <a:schemeClr val="bg1">
                      <a:lumMod val="50000"/>
                    </a:schemeClr>
                  </a:solidFill>
                </a:rPr>
                <a:t>Accomplishment</a:t>
              </a:r>
              <a:endParaRPr lang="id-ID" sz="2000" b="1" dirty="0">
                <a:solidFill>
                  <a:schemeClr val="bg1">
                    <a:lumMod val="50000"/>
                  </a:schemeClr>
                </a:solidFill>
              </a:endParaRPr>
            </a:p>
          </p:txBody>
        </p:sp>
        <p:sp>
          <p:nvSpPr>
            <p:cNvPr id="37" name="TextBox 36"/>
            <p:cNvSpPr txBox="1"/>
            <p:nvPr/>
          </p:nvSpPr>
          <p:spPr>
            <a:xfrm>
              <a:off x="2019206" y="4147147"/>
              <a:ext cx="1847113" cy="600164"/>
            </a:xfrm>
            <a:prstGeom prst="rect">
              <a:avLst/>
            </a:prstGeom>
            <a:noFill/>
          </p:spPr>
          <p:txBody>
            <a:bodyPr wrap="square" rtlCol="0">
              <a:spAutoFit/>
            </a:bodyPr>
            <a:lstStyle/>
            <a:p>
              <a:pPr algn="r">
                <a:lnSpc>
                  <a:spcPct val="150000"/>
                </a:lnSpc>
              </a:pPr>
              <a:r>
                <a:rPr lang="id-ID" sz="1100" dirty="0">
                  <a:solidFill>
                    <a:schemeClr val="bg1">
                      <a:lumMod val="50000"/>
                    </a:schemeClr>
                  </a:solidFill>
                </a:rPr>
                <a:t>Suitable for all category</a:t>
              </a:r>
              <a:r>
                <a:rPr lang="en-US" sz="1100" dirty="0">
                  <a:solidFill>
                    <a:schemeClr val="bg1">
                      <a:lumMod val="50000"/>
                    </a:schemeClr>
                  </a:solidFill>
                </a:rPr>
                <a:t>, Lorem Ipsum is not simply </a:t>
              </a:r>
              <a:r>
                <a:rPr lang="en-US" sz="1100" dirty="0" smtClean="0">
                  <a:solidFill>
                    <a:schemeClr val="bg1">
                      <a:lumMod val="50000"/>
                    </a:schemeClr>
                  </a:solidFill>
                </a:rPr>
                <a:t>random</a:t>
              </a:r>
              <a:endParaRPr lang="en-US" sz="1100" b="1" dirty="0">
                <a:solidFill>
                  <a:schemeClr val="bg1">
                    <a:lumMod val="50000"/>
                  </a:schemeClr>
                </a:solidFill>
              </a:endParaRPr>
            </a:p>
          </p:txBody>
        </p:sp>
      </p:grpSp>
      <p:grpSp>
        <p:nvGrpSpPr>
          <p:cNvPr id="38" name="Group 37"/>
          <p:cNvGrpSpPr/>
          <p:nvPr/>
        </p:nvGrpSpPr>
        <p:grpSpPr>
          <a:xfrm>
            <a:off x="604912" y="4511139"/>
            <a:ext cx="2515818" cy="893587"/>
            <a:chOff x="2019206" y="5270803"/>
            <a:chExt cx="1847113" cy="893587"/>
          </a:xfrm>
        </p:grpSpPr>
        <p:sp>
          <p:nvSpPr>
            <p:cNvPr id="39" name="TextBox 38"/>
            <p:cNvSpPr txBox="1"/>
            <p:nvPr/>
          </p:nvSpPr>
          <p:spPr>
            <a:xfrm>
              <a:off x="3006552" y="5270803"/>
              <a:ext cx="859767" cy="400110"/>
            </a:xfrm>
            <a:prstGeom prst="rect">
              <a:avLst/>
            </a:prstGeom>
            <a:noFill/>
          </p:spPr>
          <p:txBody>
            <a:bodyPr wrap="none" rtlCol="0">
              <a:spAutoFit/>
            </a:bodyPr>
            <a:lstStyle/>
            <a:p>
              <a:pPr algn="r"/>
              <a:r>
                <a:rPr lang="id-ID" sz="2000" b="1" dirty="0" smtClean="0">
                  <a:solidFill>
                    <a:schemeClr val="bg1">
                      <a:lumMod val="50000"/>
                    </a:schemeClr>
                  </a:solidFill>
                </a:rPr>
                <a:t>Energetic</a:t>
              </a:r>
              <a:endParaRPr lang="id-ID" sz="2000" b="1" dirty="0">
                <a:solidFill>
                  <a:schemeClr val="bg1">
                    <a:lumMod val="50000"/>
                  </a:schemeClr>
                </a:solidFill>
              </a:endParaRPr>
            </a:p>
          </p:txBody>
        </p:sp>
        <p:sp>
          <p:nvSpPr>
            <p:cNvPr id="40" name="TextBox 39"/>
            <p:cNvSpPr txBox="1"/>
            <p:nvPr/>
          </p:nvSpPr>
          <p:spPr>
            <a:xfrm>
              <a:off x="2019206" y="5564226"/>
              <a:ext cx="1847113" cy="600164"/>
            </a:xfrm>
            <a:prstGeom prst="rect">
              <a:avLst/>
            </a:prstGeom>
            <a:noFill/>
          </p:spPr>
          <p:txBody>
            <a:bodyPr wrap="square" rtlCol="0">
              <a:spAutoFit/>
            </a:bodyPr>
            <a:lstStyle/>
            <a:p>
              <a:pPr algn="r">
                <a:lnSpc>
                  <a:spcPct val="150000"/>
                </a:lnSpc>
              </a:pPr>
              <a:r>
                <a:rPr lang="id-ID" sz="1100" dirty="0">
                  <a:solidFill>
                    <a:schemeClr val="bg1">
                      <a:lumMod val="50000"/>
                    </a:schemeClr>
                  </a:solidFill>
                </a:rPr>
                <a:t>Suitable for all category</a:t>
              </a:r>
              <a:r>
                <a:rPr lang="en-US" sz="1100" dirty="0">
                  <a:solidFill>
                    <a:schemeClr val="bg1">
                      <a:lumMod val="50000"/>
                    </a:schemeClr>
                  </a:solidFill>
                </a:rPr>
                <a:t>, Lorem Ipsum is not simply </a:t>
              </a:r>
              <a:r>
                <a:rPr lang="en-US" sz="1100" dirty="0" smtClean="0">
                  <a:solidFill>
                    <a:schemeClr val="bg1">
                      <a:lumMod val="50000"/>
                    </a:schemeClr>
                  </a:solidFill>
                </a:rPr>
                <a:t>random</a:t>
              </a:r>
              <a:endParaRPr lang="en-US" sz="1100" b="1" dirty="0">
                <a:solidFill>
                  <a:schemeClr val="bg1">
                    <a:lumMod val="50000"/>
                  </a:schemeClr>
                </a:solidFill>
              </a:endParaRPr>
            </a:p>
          </p:txBody>
        </p:sp>
      </p:grpSp>
      <p:grpSp>
        <p:nvGrpSpPr>
          <p:cNvPr id="41" name="Group 40"/>
          <p:cNvGrpSpPr/>
          <p:nvPr/>
        </p:nvGrpSpPr>
        <p:grpSpPr>
          <a:xfrm>
            <a:off x="3411979" y="4705237"/>
            <a:ext cx="451851" cy="449859"/>
            <a:chOff x="-365126" y="-2462213"/>
            <a:chExt cx="4321176" cy="4302126"/>
          </a:xfrm>
          <a:solidFill>
            <a:schemeClr val="bg1"/>
          </a:solidFill>
        </p:grpSpPr>
        <p:sp>
          <p:nvSpPr>
            <p:cNvPr id="42"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43"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44"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45"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46" name="Oval 9"/>
            <p:cNvSpPr>
              <a:spLocks noChangeArrowheads="1"/>
            </p:cNvSpPr>
            <p:nvPr/>
          </p:nvSpPr>
          <p:spPr bwMode="auto">
            <a:xfrm>
              <a:off x="1266825" y="496888"/>
              <a:ext cx="269875" cy="266700"/>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47" name="Oval 10"/>
            <p:cNvSpPr>
              <a:spLocks noChangeArrowheads="1"/>
            </p:cNvSpPr>
            <p:nvPr/>
          </p:nvSpPr>
          <p:spPr bwMode="auto">
            <a:xfrm>
              <a:off x="3417887" y="-1522413"/>
              <a:ext cx="269875" cy="27146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grpSp>
      <p:grpSp>
        <p:nvGrpSpPr>
          <p:cNvPr id="48" name="Group 47"/>
          <p:cNvGrpSpPr/>
          <p:nvPr/>
        </p:nvGrpSpPr>
        <p:grpSpPr>
          <a:xfrm>
            <a:off x="8392034" y="2200237"/>
            <a:ext cx="344442" cy="500499"/>
            <a:chOff x="-1587" y="-1587"/>
            <a:chExt cx="4211637" cy="6119812"/>
          </a:xfrm>
          <a:solidFill>
            <a:schemeClr val="bg1"/>
          </a:solidFill>
        </p:grpSpPr>
        <p:sp>
          <p:nvSpPr>
            <p:cNvPr id="49"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50" name="Freeform 40"/>
            <p:cNvSpPr>
              <a:spLocks/>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grpSp>
      <p:grpSp>
        <p:nvGrpSpPr>
          <p:cNvPr id="51" name="Group 50"/>
          <p:cNvGrpSpPr/>
          <p:nvPr/>
        </p:nvGrpSpPr>
        <p:grpSpPr>
          <a:xfrm>
            <a:off x="8390792" y="3494944"/>
            <a:ext cx="375061" cy="374912"/>
            <a:chOff x="0" y="1588"/>
            <a:chExt cx="4016375" cy="4014787"/>
          </a:xfrm>
          <a:solidFill>
            <a:schemeClr val="bg1"/>
          </a:solidFill>
        </p:grpSpPr>
        <p:sp>
          <p:nvSpPr>
            <p:cNvPr id="52" name="Freeform 48"/>
            <p:cNvSpPr>
              <a:spLocks noEditPoints="1"/>
            </p:cNvSpPr>
            <p:nvPr/>
          </p:nvSpPr>
          <p:spPr bwMode="auto">
            <a:xfrm>
              <a:off x="0" y="1588"/>
              <a:ext cx="4016375" cy="4014787"/>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sp>
          <p:nvSpPr>
            <p:cNvPr id="53" name="Freeform 49"/>
            <p:cNvSpPr>
              <a:spLocks noEditPoints="1"/>
            </p:cNvSpPr>
            <p:nvPr/>
          </p:nvSpPr>
          <p:spPr bwMode="auto">
            <a:xfrm>
              <a:off x="376238" y="3263900"/>
              <a:ext cx="379413" cy="376237"/>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grpSp>
      <p:grpSp>
        <p:nvGrpSpPr>
          <p:cNvPr id="54" name="Group 53"/>
          <p:cNvGrpSpPr/>
          <p:nvPr/>
        </p:nvGrpSpPr>
        <p:grpSpPr>
          <a:xfrm>
            <a:off x="9093557" y="2012477"/>
            <a:ext cx="2441951" cy="893587"/>
            <a:chOff x="8624616" y="2386149"/>
            <a:chExt cx="1847113" cy="893587"/>
          </a:xfrm>
        </p:grpSpPr>
        <p:sp>
          <p:nvSpPr>
            <p:cNvPr id="55" name="TextBox 54"/>
            <p:cNvSpPr txBox="1"/>
            <p:nvPr/>
          </p:nvSpPr>
          <p:spPr>
            <a:xfrm>
              <a:off x="8624616" y="2386149"/>
              <a:ext cx="840571" cy="400110"/>
            </a:xfrm>
            <a:prstGeom prst="rect">
              <a:avLst/>
            </a:prstGeom>
            <a:noFill/>
          </p:spPr>
          <p:txBody>
            <a:bodyPr wrap="none" rtlCol="0">
              <a:spAutoFit/>
            </a:bodyPr>
            <a:lstStyle/>
            <a:p>
              <a:r>
                <a:rPr lang="id-ID" sz="2000" b="1" dirty="0" smtClean="0">
                  <a:solidFill>
                    <a:schemeClr val="bg1">
                      <a:lumMod val="50000"/>
                    </a:schemeClr>
                  </a:solidFill>
                </a:rPr>
                <a:t>Strategic</a:t>
              </a:r>
              <a:endParaRPr lang="id-ID" sz="2000" b="1" dirty="0">
                <a:solidFill>
                  <a:schemeClr val="bg1">
                    <a:lumMod val="50000"/>
                  </a:schemeClr>
                </a:solidFill>
              </a:endParaRPr>
            </a:p>
          </p:txBody>
        </p:sp>
        <p:sp>
          <p:nvSpPr>
            <p:cNvPr id="56" name="TextBox 55"/>
            <p:cNvSpPr txBox="1"/>
            <p:nvPr/>
          </p:nvSpPr>
          <p:spPr>
            <a:xfrm>
              <a:off x="8624616" y="2679572"/>
              <a:ext cx="1847113" cy="600164"/>
            </a:xfrm>
            <a:prstGeom prst="rect">
              <a:avLst/>
            </a:prstGeom>
            <a:noFill/>
          </p:spPr>
          <p:txBody>
            <a:bodyPr wrap="square" rtlCol="0">
              <a:spAutoFit/>
            </a:bodyPr>
            <a:lstStyle/>
            <a:p>
              <a:pPr>
                <a:lnSpc>
                  <a:spcPct val="150000"/>
                </a:lnSpc>
              </a:pPr>
              <a:r>
                <a:rPr lang="id-ID" sz="1100" dirty="0">
                  <a:solidFill>
                    <a:schemeClr val="bg1">
                      <a:lumMod val="50000"/>
                    </a:schemeClr>
                  </a:solidFill>
                </a:rPr>
                <a:t>Suitable for all category</a:t>
              </a:r>
              <a:r>
                <a:rPr lang="en-US" sz="1100" dirty="0">
                  <a:solidFill>
                    <a:schemeClr val="bg1">
                      <a:lumMod val="50000"/>
                    </a:schemeClr>
                  </a:solidFill>
                </a:rPr>
                <a:t>, Lorem Ipsum is not simply </a:t>
              </a:r>
              <a:r>
                <a:rPr lang="en-US" sz="1100" dirty="0" smtClean="0">
                  <a:solidFill>
                    <a:schemeClr val="bg1">
                      <a:lumMod val="50000"/>
                    </a:schemeClr>
                  </a:solidFill>
                </a:rPr>
                <a:t>random</a:t>
              </a:r>
              <a:endParaRPr lang="en-US" sz="1100" b="1" dirty="0">
                <a:solidFill>
                  <a:schemeClr val="bg1">
                    <a:lumMod val="50000"/>
                  </a:schemeClr>
                </a:solidFill>
              </a:endParaRPr>
            </a:p>
          </p:txBody>
        </p:sp>
      </p:grpSp>
      <p:grpSp>
        <p:nvGrpSpPr>
          <p:cNvPr id="57" name="Group 56"/>
          <p:cNvGrpSpPr/>
          <p:nvPr/>
        </p:nvGrpSpPr>
        <p:grpSpPr>
          <a:xfrm>
            <a:off x="9107625" y="3297168"/>
            <a:ext cx="2441951" cy="893587"/>
            <a:chOff x="8624616" y="3853724"/>
            <a:chExt cx="1847113" cy="893587"/>
          </a:xfrm>
        </p:grpSpPr>
        <p:sp>
          <p:nvSpPr>
            <p:cNvPr id="58" name="TextBox 57"/>
            <p:cNvSpPr txBox="1"/>
            <p:nvPr/>
          </p:nvSpPr>
          <p:spPr>
            <a:xfrm>
              <a:off x="8624616" y="3853724"/>
              <a:ext cx="557568" cy="400110"/>
            </a:xfrm>
            <a:prstGeom prst="rect">
              <a:avLst/>
            </a:prstGeom>
            <a:noFill/>
          </p:spPr>
          <p:txBody>
            <a:bodyPr wrap="none" rtlCol="0">
              <a:spAutoFit/>
            </a:bodyPr>
            <a:lstStyle/>
            <a:p>
              <a:r>
                <a:rPr lang="id-ID" sz="2000" b="1" dirty="0" smtClean="0">
                  <a:solidFill>
                    <a:schemeClr val="bg1">
                      <a:lumMod val="50000"/>
                    </a:schemeClr>
                  </a:solidFill>
                </a:rPr>
                <a:t>Loyal</a:t>
              </a:r>
              <a:endParaRPr lang="id-ID" sz="2000" b="1" dirty="0">
                <a:solidFill>
                  <a:schemeClr val="bg1">
                    <a:lumMod val="50000"/>
                  </a:schemeClr>
                </a:solidFill>
              </a:endParaRPr>
            </a:p>
          </p:txBody>
        </p:sp>
        <p:sp>
          <p:nvSpPr>
            <p:cNvPr id="59" name="TextBox 58"/>
            <p:cNvSpPr txBox="1"/>
            <p:nvPr/>
          </p:nvSpPr>
          <p:spPr>
            <a:xfrm>
              <a:off x="8624616" y="4147147"/>
              <a:ext cx="1847113" cy="600164"/>
            </a:xfrm>
            <a:prstGeom prst="rect">
              <a:avLst/>
            </a:prstGeom>
            <a:noFill/>
          </p:spPr>
          <p:txBody>
            <a:bodyPr wrap="square" rtlCol="0">
              <a:spAutoFit/>
            </a:bodyPr>
            <a:lstStyle/>
            <a:p>
              <a:pPr>
                <a:lnSpc>
                  <a:spcPct val="150000"/>
                </a:lnSpc>
              </a:pPr>
              <a:r>
                <a:rPr lang="id-ID" sz="1100" dirty="0">
                  <a:solidFill>
                    <a:schemeClr val="bg1">
                      <a:lumMod val="50000"/>
                    </a:schemeClr>
                  </a:solidFill>
                </a:rPr>
                <a:t>Suitable for all category</a:t>
              </a:r>
              <a:r>
                <a:rPr lang="en-US" sz="1100" dirty="0">
                  <a:solidFill>
                    <a:schemeClr val="bg1">
                      <a:lumMod val="50000"/>
                    </a:schemeClr>
                  </a:solidFill>
                </a:rPr>
                <a:t>, Lorem Ipsum is not simply </a:t>
              </a:r>
              <a:r>
                <a:rPr lang="en-US" sz="1100" dirty="0" smtClean="0">
                  <a:solidFill>
                    <a:schemeClr val="bg1">
                      <a:lumMod val="50000"/>
                    </a:schemeClr>
                  </a:solidFill>
                </a:rPr>
                <a:t>random</a:t>
              </a:r>
              <a:r>
                <a:rPr lang="id-ID" sz="1100" dirty="0" smtClean="0">
                  <a:solidFill>
                    <a:schemeClr val="bg1">
                      <a:lumMod val="50000"/>
                    </a:schemeClr>
                  </a:solidFill>
                </a:rPr>
                <a:t>.</a:t>
              </a:r>
              <a:endParaRPr lang="en-US" sz="1100" b="1" dirty="0">
                <a:solidFill>
                  <a:schemeClr val="bg1">
                    <a:lumMod val="50000"/>
                  </a:schemeClr>
                </a:solidFill>
              </a:endParaRPr>
            </a:p>
          </p:txBody>
        </p:sp>
      </p:grpSp>
      <p:grpSp>
        <p:nvGrpSpPr>
          <p:cNvPr id="60" name="Group 59"/>
          <p:cNvGrpSpPr/>
          <p:nvPr/>
        </p:nvGrpSpPr>
        <p:grpSpPr>
          <a:xfrm>
            <a:off x="9093556" y="4561197"/>
            <a:ext cx="2441951" cy="893587"/>
            <a:chOff x="8624616" y="5270803"/>
            <a:chExt cx="1847113" cy="893587"/>
          </a:xfrm>
        </p:grpSpPr>
        <p:sp>
          <p:nvSpPr>
            <p:cNvPr id="61" name="TextBox 60"/>
            <p:cNvSpPr txBox="1"/>
            <p:nvPr/>
          </p:nvSpPr>
          <p:spPr>
            <a:xfrm>
              <a:off x="8624616" y="5270803"/>
              <a:ext cx="711025" cy="400110"/>
            </a:xfrm>
            <a:prstGeom prst="rect">
              <a:avLst/>
            </a:prstGeom>
            <a:noFill/>
          </p:spPr>
          <p:txBody>
            <a:bodyPr wrap="none" rtlCol="0">
              <a:spAutoFit/>
            </a:bodyPr>
            <a:lstStyle/>
            <a:p>
              <a:r>
                <a:rPr lang="id-ID" sz="2000" b="1" dirty="0" smtClean="0">
                  <a:solidFill>
                    <a:schemeClr val="bg1">
                      <a:lumMod val="50000"/>
                    </a:schemeClr>
                  </a:solidFill>
                </a:rPr>
                <a:t>Honest</a:t>
              </a:r>
              <a:endParaRPr lang="id-ID" sz="2000" b="1" dirty="0">
                <a:solidFill>
                  <a:schemeClr val="bg1">
                    <a:lumMod val="50000"/>
                  </a:schemeClr>
                </a:solidFill>
              </a:endParaRPr>
            </a:p>
          </p:txBody>
        </p:sp>
        <p:sp>
          <p:nvSpPr>
            <p:cNvPr id="62" name="TextBox 61"/>
            <p:cNvSpPr txBox="1"/>
            <p:nvPr/>
          </p:nvSpPr>
          <p:spPr>
            <a:xfrm>
              <a:off x="8624616" y="5564226"/>
              <a:ext cx="1847113" cy="600164"/>
            </a:xfrm>
            <a:prstGeom prst="rect">
              <a:avLst/>
            </a:prstGeom>
            <a:noFill/>
          </p:spPr>
          <p:txBody>
            <a:bodyPr wrap="square" rtlCol="0">
              <a:spAutoFit/>
            </a:bodyPr>
            <a:lstStyle/>
            <a:p>
              <a:pPr>
                <a:lnSpc>
                  <a:spcPct val="150000"/>
                </a:lnSpc>
              </a:pPr>
              <a:r>
                <a:rPr lang="id-ID" sz="1100" dirty="0">
                  <a:solidFill>
                    <a:schemeClr val="bg1">
                      <a:lumMod val="50000"/>
                    </a:schemeClr>
                  </a:solidFill>
                </a:rPr>
                <a:t>Suitable for all category</a:t>
              </a:r>
              <a:r>
                <a:rPr lang="en-US" sz="1100" dirty="0">
                  <a:solidFill>
                    <a:schemeClr val="bg1">
                      <a:lumMod val="50000"/>
                    </a:schemeClr>
                  </a:solidFill>
                </a:rPr>
                <a:t>, Lorem Ipsum is not simply </a:t>
              </a:r>
              <a:r>
                <a:rPr lang="en-US" sz="1100" dirty="0" smtClean="0">
                  <a:solidFill>
                    <a:schemeClr val="bg1">
                      <a:lumMod val="50000"/>
                    </a:schemeClr>
                  </a:solidFill>
                </a:rPr>
                <a:t>random</a:t>
              </a:r>
              <a:endParaRPr lang="en-US" sz="1100" b="1" dirty="0">
                <a:solidFill>
                  <a:schemeClr val="bg1">
                    <a:lumMod val="50000"/>
                  </a:schemeClr>
                </a:solidFill>
              </a:endParaRPr>
            </a:p>
          </p:txBody>
        </p:sp>
      </p:grpSp>
      <p:sp>
        <p:nvSpPr>
          <p:cNvPr id="63" name="Freeform 14"/>
          <p:cNvSpPr>
            <a:spLocks noEditPoints="1"/>
          </p:cNvSpPr>
          <p:nvPr/>
        </p:nvSpPr>
        <p:spPr bwMode="auto">
          <a:xfrm>
            <a:off x="8346383" y="4737248"/>
            <a:ext cx="426462" cy="426201"/>
          </a:xfrm>
          <a:custGeom>
            <a:avLst/>
            <a:gdLst>
              <a:gd name="T0" fmla="*/ 434 w 688"/>
              <a:gd name="T1" fmla="*/ 77 h 688"/>
              <a:gd name="T2" fmla="*/ 284 w 688"/>
              <a:gd name="T3" fmla="*/ 194 h 688"/>
              <a:gd name="T4" fmla="*/ 175 w 688"/>
              <a:gd name="T5" fmla="*/ 194 h 688"/>
              <a:gd name="T6" fmla="*/ 0 w 688"/>
              <a:gd name="T7" fmla="*/ 301 h 688"/>
              <a:gd name="T8" fmla="*/ 129 w 688"/>
              <a:gd name="T9" fmla="*/ 452 h 688"/>
              <a:gd name="T10" fmla="*/ 172 w 688"/>
              <a:gd name="T11" fmla="*/ 688 h 688"/>
              <a:gd name="T12" fmla="*/ 301 w 688"/>
              <a:gd name="T13" fmla="*/ 645 h 688"/>
              <a:gd name="T14" fmla="*/ 279 w 688"/>
              <a:gd name="T15" fmla="*/ 581 h 688"/>
              <a:gd name="T16" fmla="*/ 280 w 688"/>
              <a:gd name="T17" fmla="*/ 429 h 688"/>
              <a:gd name="T18" fmla="*/ 283 w 688"/>
              <a:gd name="T19" fmla="*/ 418 h 688"/>
              <a:gd name="T20" fmla="*/ 290 w 688"/>
              <a:gd name="T21" fmla="*/ 412 h 688"/>
              <a:gd name="T22" fmla="*/ 296 w 688"/>
              <a:gd name="T23" fmla="*/ 410 h 688"/>
              <a:gd name="T24" fmla="*/ 434 w 688"/>
              <a:gd name="T25" fmla="*/ 525 h 688"/>
              <a:gd name="T26" fmla="*/ 688 w 688"/>
              <a:gd name="T27" fmla="*/ 301 h 688"/>
              <a:gd name="T28" fmla="*/ 430 w 688"/>
              <a:gd name="T29" fmla="*/ 301 h 688"/>
              <a:gd name="T30" fmla="*/ 495 w 688"/>
              <a:gd name="T31" fmla="*/ 237 h 688"/>
              <a:gd name="T32" fmla="*/ 495 w 688"/>
              <a:gd name="T33" fmla="*/ 366 h 688"/>
              <a:gd name="T34" fmla="*/ 430 w 688"/>
              <a:gd name="T35" fmla="*/ 301 h 688"/>
              <a:gd name="T36" fmla="*/ 86 w 688"/>
              <a:gd name="T37" fmla="*/ 237 h 688"/>
              <a:gd name="T38" fmla="*/ 215 w 688"/>
              <a:gd name="T39" fmla="*/ 301 h 688"/>
              <a:gd name="T40" fmla="*/ 86 w 688"/>
              <a:gd name="T41" fmla="*/ 366 h 688"/>
              <a:gd name="T42" fmla="*/ 258 w 688"/>
              <a:gd name="T43" fmla="*/ 645 h 688"/>
              <a:gd name="T44" fmla="*/ 172 w 688"/>
              <a:gd name="T45" fmla="*/ 452 h 688"/>
              <a:gd name="T46" fmla="*/ 175 w 688"/>
              <a:gd name="T47" fmla="*/ 409 h 688"/>
              <a:gd name="T48" fmla="*/ 240 w 688"/>
              <a:gd name="T49" fmla="*/ 409 h 688"/>
              <a:gd name="T50" fmla="*/ 236 w 688"/>
              <a:gd name="T51" fmla="*/ 581 h 688"/>
              <a:gd name="T52" fmla="*/ 258 w 688"/>
              <a:gd name="T53" fmla="*/ 627 h 688"/>
              <a:gd name="T54" fmla="*/ 284 w 688"/>
              <a:gd name="T55" fmla="*/ 366 h 688"/>
              <a:gd name="T56" fmla="*/ 280 w 688"/>
              <a:gd name="T57" fmla="*/ 366 h 688"/>
              <a:gd name="T58" fmla="*/ 280 w 688"/>
              <a:gd name="T59" fmla="*/ 237 h 688"/>
              <a:gd name="T60" fmla="*/ 396 w 688"/>
              <a:gd name="T61" fmla="*/ 193 h 688"/>
              <a:gd name="T62" fmla="*/ 396 w 688"/>
              <a:gd name="T63" fmla="*/ 409 h 688"/>
              <a:gd name="T64" fmla="*/ 538 w 688"/>
              <a:gd name="T65" fmla="*/ 559 h 688"/>
              <a:gd name="T66" fmla="*/ 495 w 688"/>
              <a:gd name="T67" fmla="*/ 409 h 688"/>
              <a:gd name="T68" fmla="*/ 495 w 688"/>
              <a:gd name="T69" fmla="*/ 194 h 688"/>
              <a:gd name="T70" fmla="*/ 538 w 688"/>
              <a:gd name="T71" fmla="*/ 43 h 688"/>
              <a:gd name="T72" fmla="*/ 538 w 688"/>
              <a:gd name="T73" fmla="*/ 559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8" h="688">
                <a:moveTo>
                  <a:pt x="538" y="0"/>
                </a:moveTo>
                <a:cubicBezTo>
                  <a:pt x="493" y="0"/>
                  <a:pt x="459" y="30"/>
                  <a:pt x="434" y="77"/>
                </a:cubicBezTo>
                <a:cubicBezTo>
                  <a:pt x="433" y="77"/>
                  <a:pt x="433" y="77"/>
                  <a:pt x="433" y="77"/>
                </a:cubicBezTo>
                <a:cubicBezTo>
                  <a:pt x="397" y="148"/>
                  <a:pt x="343" y="194"/>
                  <a:pt x="284" y="194"/>
                </a:cubicBezTo>
                <a:cubicBezTo>
                  <a:pt x="270" y="194"/>
                  <a:pt x="270" y="194"/>
                  <a:pt x="270" y="194"/>
                </a:cubicBezTo>
                <a:cubicBezTo>
                  <a:pt x="175" y="194"/>
                  <a:pt x="175" y="194"/>
                  <a:pt x="175" y="194"/>
                </a:cubicBezTo>
                <a:cubicBezTo>
                  <a:pt x="86" y="194"/>
                  <a:pt x="86" y="194"/>
                  <a:pt x="86" y="194"/>
                </a:cubicBezTo>
                <a:cubicBezTo>
                  <a:pt x="38" y="194"/>
                  <a:pt x="0" y="241"/>
                  <a:pt x="0" y="301"/>
                </a:cubicBezTo>
                <a:cubicBezTo>
                  <a:pt x="0" y="361"/>
                  <a:pt x="38" y="409"/>
                  <a:pt x="86" y="409"/>
                </a:cubicBezTo>
                <a:cubicBezTo>
                  <a:pt x="110" y="409"/>
                  <a:pt x="129" y="428"/>
                  <a:pt x="129" y="452"/>
                </a:cubicBezTo>
                <a:cubicBezTo>
                  <a:pt x="129" y="645"/>
                  <a:pt x="129" y="645"/>
                  <a:pt x="129" y="645"/>
                </a:cubicBezTo>
                <a:cubicBezTo>
                  <a:pt x="129" y="669"/>
                  <a:pt x="148" y="688"/>
                  <a:pt x="172" y="688"/>
                </a:cubicBezTo>
                <a:cubicBezTo>
                  <a:pt x="258" y="688"/>
                  <a:pt x="258" y="688"/>
                  <a:pt x="258" y="688"/>
                </a:cubicBezTo>
                <a:cubicBezTo>
                  <a:pt x="282" y="688"/>
                  <a:pt x="301" y="669"/>
                  <a:pt x="301" y="645"/>
                </a:cubicBezTo>
                <a:cubicBezTo>
                  <a:pt x="301" y="624"/>
                  <a:pt x="301" y="624"/>
                  <a:pt x="301" y="624"/>
                </a:cubicBezTo>
                <a:cubicBezTo>
                  <a:pt x="301" y="602"/>
                  <a:pt x="279" y="592"/>
                  <a:pt x="279" y="581"/>
                </a:cubicBezTo>
                <a:cubicBezTo>
                  <a:pt x="279" y="430"/>
                  <a:pt x="279" y="430"/>
                  <a:pt x="279" y="430"/>
                </a:cubicBezTo>
                <a:cubicBezTo>
                  <a:pt x="279" y="429"/>
                  <a:pt x="280" y="429"/>
                  <a:pt x="280" y="429"/>
                </a:cubicBezTo>
                <a:cubicBezTo>
                  <a:pt x="280" y="426"/>
                  <a:pt x="281" y="423"/>
                  <a:pt x="282" y="420"/>
                </a:cubicBezTo>
                <a:cubicBezTo>
                  <a:pt x="283" y="419"/>
                  <a:pt x="283" y="419"/>
                  <a:pt x="283" y="418"/>
                </a:cubicBezTo>
                <a:cubicBezTo>
                  <a:pt x="285" y="416"/>
                  <a:pt x="287" y="414"/>
                  <a:pt x="290" y="412"/>
                </a:cubicBezTo>
                <a:cubicBezTo>
                  <a:pt x="290" y="412"/>
                  <a:pt x="290" y="412"/>
                  <a:pt x="290" y="412"/>
                </a:cubicBezTo>
                <a:cubicBezTo>
                  <a:pt x="290" y="412"/>
                  <a:pt x="290" y="412"/>
                  <a:pt x="291" y="412"/>
                </a:cubicBezTo>
                <a:cubicBezTo>
                  <a:pt x="292" y="411"/>
                  <a:pt x="294" y="410"/>
                  <a:pt x="296" y="410"/>
                </a:cubicBezTo>
                <a:cubicBezTo>
                  <a:pt x="350" y="416"/>
                  <a:pt x="400" y="459"/>
                  <a:pt x="433" y="525"/>
                </a:cubicBezTo>
                <a:cubicBezTo>
                  <a:pt x="434" y="525"/>
                  <a:pt x="434" y="525"/>
                  <a:pt x="434" y="525"/>
                </a:cubicBezTo>
                <a:cubicBezTo>
                  <a:pt x="459" y="572"/>
                  <a:pt x="493" y="602"/>
                  <a:pt x="538" y="602"/>
                </a:cubicBezTo>
                <a:cubicBezTo>
                  <a:pt x="636" y="602"/>
                  <a:pt x="688" y="451"/>
                  <a:pt x="688" y="301"/>
                </a:cubicBezTo>
                <a:cubicBezTo>
                  <a:pt x="688" y="151"/>
                  <a:pt x="636" y="0"/>
                  <a:pt x="538" y="0"/>
                </a:cubicBezTo>
                <a:close/>
                <a:moveTo>
                  <a:pt x="430" y="301"/>
                </a:moveTo>
                <a:cubicBezTo>
                  <a:pt x="430" y="279"/>
                  <a:pt x="431" y="257"/>
                  <a:pt x="434" y="237"/>
                </a:cubicBezTo>
                <a:cubicBezTo>
                  <a:pt x="495" y="237"/>
                  <a:pt x="495" y="237"/>
                  <a:pt x="495" y="237"/>
                </a:cubicBezTo>
                <a:cubicBezTo>
                  <a:pt x="518" y="237"/>
                  <a:pt x="538" y="265"/>
                  <a:pt x="538" y="301"/>
                </a:cubicBezTo>
                <a:cubicBezTo>
                  <a:pt x="538" y="337"/>
                  <a:pt x="518" y="366"/>
                  <a:pt x="495" y="366"/>
                </a:cubicBezTo>
                <a:cubicBezTo>
                  <a:pt x="434" y="366"/>
                  <a:pt x="434" y="366"/>
                  <a:pt x="434" y="366"/>
                </a:cubicBezTo>
                <a:cubicBezTo>
                  <a:pt x="431" y="345"/>
                  <a:pt x="430" y="323"/>
                  <a:pt x="430" y="301"/>
                </a:cubicBezTo>
                <a:close/>
                <a:moveTo>
                  <a:pt x="43" y="301"/>
                </a:moveTo>
                <a:cubicBezTo>
                  <a:pt x="43" y="265"/>
                  <a:pt x="62" y="237"/>
                  <a:pt x="86" y="237"/>
                </a:cubicBezTo>
                <a:cubicBezTo>
                  <a:pt x="237" y="237"/>
                  <a:pt x="237" y="237"/>
                  <a:pt x="237" y="237"/>
                </a:cubicBezTo>
                <a:cubicBezTo>
                  <a:pt x="223" y="252"/>
                  <a:pt x="215" y="275"/>
                  <a:pt x="215" y="301"/>
                </a:cubicBezTo>
                <a:cubicBezTo>
                  <a:pt x="215" y="327"/>
                  <a:pt x="223" y="350"/>
                  <a:pt x="237" y="366"/>
                </a:cubicBezTo>
                <a:cubicBezTo>
                  <a:pt x="86" y="366"/>
                  <a:pt x="86" y="366"/>
                  <a:pt x="86" y="366"/>
                </a:cubicBezTo>
                <a:cubicBezTo>
                  <a:pt x="62" y="366"/>
                  <a:pt x="43" y="337"/>
                  <a:pt x="43" y="301"/>
                </a:cubicBezTo>
                <a:close/>
                <a:moveTo>
                  <a:pt x="258" y="645"/>
                </a:moveTo>
                <a:cubicBezTo>
                  <a:pt x="172" y="645"/>
                  <a:pt x="172" y="645"/>
                  <a:pt x="172" y="645"/>
                </a:cubicBezTo>
                <a:cubicBezTo>
                  <a:pt x="172" y="452"/>
                  <a:pt x="172" y="452"/>
                  <a:pt x="172" y="452"/>
                </a:cubicBezTo>
                <a:cubicBezTo>
                  <a:pt x="172" y="436"/>
                  <a:pt x="168" y="421"/>
                  <a:pt x="160" y="409"/>
                </a:cubicBezTo>
                <a:cubicBezTo>
                  <a:pt x="175" y="409"/>
                  <a:pt x="175" y="409"/>
                  <a:pt x="175" y="409"/>
                </a:cubicBezTo>
                <a:cubicBezTo>
                  <a:pt x="175" y="409"/>
                  <a:pt x="175" y="409"/>
                  <a:pt x="175" y="409"/>
                </a:cubicBezTo>
                <a:cubicBezTo>
                  <a:pt x="240" y="409"/>
                  <a:pt x="240" y="409"/>
                  <a:pt x="240" y="409"/>
                </a:cubicBezTo>
                <a:cubicBezTo>
                  <a:pt x="238" y="415"/>
                  <a:pt x="236" y="423"/>
                  <a:pt x="236" y="430"/>
                </a:cubicBezTo>
                <a:cubicBezTo>
                  <a:pt x="236" y="581"/>
                  <a:pt x="236" y="581"/>
                  <a:pt x="236" y="581"/>
                </a:cubicBezTo>
                <a:cubicBezTo>
                  <a:pt x="236" y="601"/>
                  <a:pt x="248" y="615"/>
                  <a:pt x="255" y="623"/>
                </a:cubicBezTo>
                <a:cubicBezTo>
                  <a:pt x="256" y="624"/>
                  <a:pt x="257" y="626"/>
                  <a:pt x="258" y="627"/>
                </a:cubicBezTo>
                <a:lnTo>
                  <a:pt x="258" y="645"/>
                </a:lnTo>
                <a:close/>
                <a:moveTo>
                  <a:pt x="284" y="366"/>
                </a:moveTo>
                <a:cubicBezTo>
                  <a:pt x="280" y="366"/>
                  <a:pt x="280" y="366"/>
                  <a:pt x="280" y="366"/>
                </a:cubicBezTo>
                <a:cubicBezTo>
                  <a:pt x="280" y="366"/>
                  <a:pt x="280" y="366"/>
                  <a:pt x="280" y="366"/>
                </a:cubicBezTo>
                <a:cubicBezTo>
                  <a:pt x="256" y="366"/>
                  <a:pt x="237" y="337"/>
                  <a:pt x="237" y="301"/>
                </a:cubicBezTo>
                <a:cubicBezTo>
                  <a:pt x="237" y="265"/>
                  <a:pt x="256" y="237"/>
                  <a:pt x="280" y="237"/>
                </a:cubicBezTo>
                <a:cubicBezTo>
                  <a:pt x="284" y="237"/>
                  <a:pt x="284" y="237"/>
                  <a:pt x="284" y="237"/>
                </a:cubicBezTo>
                <a:cubicBezTo>
                  <a:pt x="325" y="237"/>
                  <a:pt x="363" y="221"/>
                  <a:pt x="396" y="193"/>
                </a:cubicBezTo>
                <a:cubicBezTo>
                  <a:pt x="390" y="228"/>
                  <a:pt x="387" y="264"/>
                  <a:pt x="387" y="301"/>
                </a:cubicBezTo>
                <a:cubicBezTo>
                  <a:pt x="387" y="338"/>
                  <a:pt x="390" y="375"/>
                  <a:pt x="396" y="409"/>
                </a:cubicBezTo>
                <a:cubicBezTo>
                  <a:pt x="363" y="382"/>
                  <a:pt x="325" y="366"/>
                  <a:pt x="284" y="366"/>
                </a:cubicBezTo>
                <a:close/>
                <a:moveTo>
                  <a:pt x="538" y="559"/>
                </a:moveTo>
                <a:cubicBezTo>
                  <a:pt x="494" y="559"/>
                  <a:pt x="457" y="497"/>
                  <a:pt x="440" y="409"/>
                </a:cubicBezTo>
                <a:cubicBezTo>
                  <a:pt x="495" y="409"/>
                  <a:pt x="495" y="409"/>
                  <a:pt x="495" y="409"/>
                </a:cubicBezTo>
                <a:cubicBezTo>
                  <a:pt x="543" y="409"/>
                  <a:pt x="581" y="361"/>
                  <a:pt x="581" y="301"/>
                </a:cubicBezTo>
                <a:cubicBezTo>
                  <a:pt x="581" y="241"/>
                  <a:pt x="543" y="194"/>
                  <a:pt x="495" y="194"/>
                </a:cubicBezTo>
                <a:cubicBezTo>
                  <a:pt x="440" y="194"/>
                  <a:pt x="440" y="194"/>
                  <a:pt x="440" y="194"/>
                </a:cubicBezTo>
                <a:cubicBezTo>
                  <a:pt x="457" y="105"/>
                  <a:pt x="494" y="43"/>
                  <a:pt x="538" y="43"/>
                </a:cubicBezTo>
                <a:cubicBezTo>
                  <a:pt x="597" y="43"/>
                  <a:pt x="645" y="159"/>
                  <a:pt x="645" y="301"/>
                </a:cubicBezTo>
                <a:cubicBezTo>
                  <a:pt x="645" y="443"/>
                  <a:pt x="597" y="559"/>
                  <a:pt x="538" y="5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2400">
              <a:solidFill>
                <a:schemeClr val="bg1">
                  <a:lumMod val="50000"/>
                </a:schemeClr>
              </a:solidFill>
            </a:endParaRPr>
          </a:p>
        </p:txBody>
      </p:sp>
      <p:grpSp>
        <p:nvGrpSpPr>
          <p:cNvPr id="64" name="Group 63"/>
          <p:cNvGrpSpPr/>
          <p:nvPr/>
        </p:nvGrpSpPr>
        <p:grpSpPr>
          <a:xfrm>
            <a:off x="4073344" y="2409504"/>
            <a:ext cx="651740" cy="2534524"/>
            <a:chOff x="4073344" y="2409504"/>
            <a:chExt cx="651740" cy="2534524"/>
          </a:xfrm>
        </p:grpSpPr>
        <p:cxnSp>
          <p:nvCxnSpPr>
            <p:cNvPr id="65" name="Straight Connector 64"/>
            <p:cNvCxnSpPr/>
            <p:nvPr/>
          </p:nvCxnSpPr>
          <p:spPr>
            <a:xfrm>
              <a:off x="4082869" y="2414050"/>
              <a:ext cx="152966" cy="0"/>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4235835" y="2409504"/>
              <a:ext cx="0" cy="2534524"/>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082869" y="4944028"/>
              <a:ext cx="152966" cy="0"/>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4073344" y="3691994"/>
              <a:ext cx="651740" cy="0"/>
            </a:xfrm>
            <a:prstGeom prst="line">
              <a:avLst/>
            </a:prstGeom>
            <a:ln w="12700">
              <a:solidFill>
                <a:schemeClr val="bg1">
                  <a:lumMod val="65000"/>
                </a:schemeClr>
              </a:solidFill>
              <a:prstDash val="sysDash"/>
              <a:headEnd type="none" w="med" len="med"/>
              <a:tailEnd type="oval" w="sm" len="sm"/>
            </a:ln>
          </p:spPr>
          <p:style>
            <a:lnRef idx="1">
              <a:schemeClr val="accent1"/>
            </a:lnRef>
            <a:fillRef idx="0">
              <a:schemeClr val="accent1"/>
            </a:fillRef>
            <a:effectRef idx="0">
              <a:schemeClr val="accent1"/>
            </a:effectRef>
            <a:fontRef idx="minor">
              <a:schemeClr val="tx1"/>
            </a:fontRef>
          </p:style>
        </p:cxnSp>
      </p:grpSp>
      <p:grpSp>
        <p:nvGrpSpPr>
          <p:cNvPr id="69" name="Group 68"/>
          <p:cNvGrpSpPr/>
          <p:nvPr/>
        </p:nvGrpSpPr>
        <p:grpSpPr>
          <a:xfrm>
            <a:off x="7454719" y="2409504"/>
            <a:ext cx="657791" cy="2534524"/>
            <a:chOff x="7454719" y="2409504"/>
            <a:chExt cx="657791" cy="2534524"/>
          </a:xfrm>
        </p:grpSpPr>
        <p:cxnSp>
          <p:nvCxnSpPr>
            <p:cNvPr id="70" name="Straight Connector 69"/>
            <p:cNvCxnSpPr/>
            <p:nvPr/>
          </p:nvCxnSpPr>
          <p:spPr>
            <a:xfrm>
              <a:off x="7959544" y="2414050"/>
              <a:ext cx="152966" cy="0"/>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7960110" y="2409504"/>
              <a:ext cx="0" cy="2534524"/>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7959544" y="4944028"/>
              <a:ext cx="152966" cy="0"/>
            </a:xfrm>
            <a:prstGeom prst="line">
              <a:avLst/>
            </a:prstGeom>
            <a:ln w="12700">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7454719" y="3691994"/>
              <a:ext cx="651740" cy="0"/>
            </a:xfrm>
            <a:prstGeom prst="line">
              <a:avLst/>
            </a:prstGeom>
            <a:ln w="12700">
              <a:solidFill>
                <a:schemeClr val="bg1">
                  <a:lumMod val="65000"/>
                </a:schemeClr>
              </a:solidFill>
              <a:prstDash val="sysDash"/>
              <a:headEnd type="oval" w="sm" len="sm"/>
              <a:tailEnd type="non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98971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par>
                                <p:cTn id="11" presetID="21" presetClass="entr" presetSubtype="1" fill="hold" nodeType="withEffect">
                                  <p:stCondLst>
                                    <p:cond delay="150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par>
                                <p:cTn id="14" presetID="22" presetClass="entr" presetSubtype="8" fill="hold" nodeType="withEffect">
                                  <p:stCondLst>
                                    <p:cond delay="3500"/>
                                  </p:stCondLst>
                                  <p:childTnLst>
                                    <p:set>
                                      <p:cBhvr>
                                        <p:cTn id="15" dur="1" fill="hold">
                                          <p:stCondLst>
                                            <p:cond delay="0"/>
                                          </p:stCondLst>
                                        </p:cTn>
                                        <p:tgtEl>
                                          <p:spTgt spid="69"/>
                                        </p:tgtEl>
                                        <p:attrNameLst>
                                          <p:attrName>style.visibility</p:attrName>
                                        </p:attrNameLst>
                                      </p:cBhvr>
                                      <p:to>
                                        <p:strVal val="visible"/>
                                      </p:to>
                                    </p:set>
                                    <p:animEffect transition="in" filter="wipe(left)">
                                      <p:cBhvr>
                                        <p:cTn id="16" dur="500"/>
                                        <p:tgtEl>
                                          <p:spTgt spid="69"/>
                                        </p:tgtEl>
                                      </p:cBhvr>
                                    </p:animEffect>
                                  </p:childTnLst>
                                </p:cTn>
                              </p:par>
                              <p:par>
                                <p:cTn id="17" presetID="22" presetClass="entr" presetSubtype="2" fill="hold" nodeType="withEffect">
                                  <p:stCondLst>
                                    <p:cond delay="3500"/>
                                  </p:stCondLst>
                                  <p:childTnLst>
                                    <p:set>
                                      <p:cBhvr>
                                        <p:cTn id="18" dur="1" fill="hold">
                                          <p:stCondLst>
                                            <p:cond delay="0"/>
                                          </p:stCondLst>
                                        </p:cTn>
                                        <p:tgtEl>
                                          <p:spTgt spid="64"/>
                                        </p:tgtEl>
                                        <p:attrNameLst>
                                          <p:attrName>style.visibility</p:attrName>
                                        </p:attrNameLst>
                                      </p:cBhvr>
                                      <p:to>
                                        <p:strVal val="visible"/>
                                      </p:to>
                                    </p:set>
                                    <p:animEffect transition="in" filter="wipe(right)">
                                      <p:cBhvr>
                                        <p:cTn id="19" dur="500"/>
                                        <p:tgtEl>
                                          <p:spTgt spid="64"/>
                                        </p:tgtEl>
                                      </p:cBhvr>
                                    </p:animEffect>
                                  </p:childTnLst>
                                </p:cTn>
                              </p:par>
                              <p:par>
                                <p:cTn id="20" presetID="16" presetClass="entr" presetSubtype="37" fill="hold" nodeType="withEffect">
                                  <p:stCondLst>
                                    <p:cond delay="4000"/>
                                  </p:stCondLst>
                                  <p:childTnLst>
                                    <p:set>
                                      <p:cBhvr>
                                        <p:cTn id="21" dur="1" fill="hold">
                                          <p:stCondLst>
                                            <p:cond delay="0"/>
                                          </p:stCondLst>
                                        </p:cTn>
                                        <p:tgtEl>
                                          <p:spTgt spid="9"/>
                                        </p:tgtEl>
                                        <p:attrNameLst>
                                          <p:attrName>style.visibility</p:attrName>
                                        </p:attrNameLst>
                                      </p:cBhvr>
                                      <p:to>
                                        <p:strVal val="visible"/>
                                      </p:to>
                                    </p:set>
                                    <p:animEffect transition="in" filter="barn(outVertical)">
                                      <p:cBhvr>
                                        <p:cTn id="22" dur="1000"/>
                                        <p:tgtEl>
                                          <p:spTgt spid="9"/>
                                        </p:tgtEl>
                                      </p:cBhvr>
                                    </p:animEffect>
                                  </p:childTnLst>
                                </p:cTn>
                              </p:par>
                              <p:par>
                                <p:cTn id="23" presetID="16" presetClass="entr" presetSubtype="37" fill="hold" nodeType="withEffect">
                                  <p:stCondLst>
                                    <p:cond delay="4000"/>
                                  </p:stCondLst>
                                  <p:childTnLst>
                                    <p:set>
                                      <p:cBhvr>
                                        <p:cTn id="24" dur="1" fill="hold">
                                          <p:stCondLst>
                                            <p:cond delay="0"/>
                                          </p:stCondLst>
                                        </p:cTn>
                                        <p:tgtEl>
                                          <p:spTgt spid="13"/>
                                        </p:tgtEl>
                                        <p:attrNameLst>
                                          <p:attrName>style.visibility</p:attrName>
                                        </p:attrNameLst>
                                      </p:cBhvr>
                                      <p:to>
                                        <p:strVal val="visible"/>
                                      </p:to>
                                    </p:set>
                                    <p:animEffect transition="in" filter="barn(outVertical)">
                                      <p:cBhvr>
                                        <p:cTn id="25" dur="1000"/>
                                        <p:tgtEl>
                                          <p:spTgt spid="13"/>
                                        </p:tgtEl>
                                      </p:cBhvr>
                                    </p:animEffect>
                                  </p:childTnLst>
                                </p:cTn>
                              </p:par>
                              <p:par>
                                <p:cTn id="26" presetID="16" presetClass="entr" presetSubtype="37" fill="hold" nodeType="withEffect">
                                  <p:stCondLst>
                                    <p:cond delay="4000"/>
                                  </p:stCondLst>
                                  <p:childTnLst>
                                    <p:set>
                                      <p:cBhvr>
                                        <p:cTn id="27" dur="1" fill="hold">
                                          <p:stCondLst>
                                            <p:cond delay="0"/>
                                          </p:stCondLst>
                                        </p:cTn>
                                        <p:tgtEl>
                                          <p:spTgt spid="16"/>
                                        </p:tgtEl>
                                        <p:attrNameLst>
                                          <p:attrName>style.visibility</p:attrName>
                                        </p:attrNameLst>
                                      </p:cBhvr>
                                      <p:to>
                                        <p:strVal val="visible"/>
                                      </p:to>
                                    </p:set>
                                    <p:animEffect transition="in" filter="barn(outVertical)">
                                      <p:cBhvr>
                                        <p:cTn id="28" dur="1000"/>
                                        <p:tgtEl>
                                          <p:spTgt spid="16"/>
                                        </p:tgtEl>
                                      </p:cBhvr>
                                    </p:animEffect>
                                  </p:childTnLst>
                                </p:cTn>
                              </p:par>
                              <p:par>
                                <p:cTn id="29" presetID="16" presetClass="entr" presetSubtype="37" fill="hold" nodeType="withEffect">
                                  <p:stCondLst>
                                    <p:cond delay="4000"/>
                                  </p:stCondLst>
                                  <p:childTnLst>
                                    <p:set>
                                      <p:cBhvr>
                                        <p:cTn id="30" dur="1" fill="hold">
                                          <p:stCondLst>
                                            <p:cond delay="0"/>
                                          </p:stCondLst>
                                        </p:cTn>
                                        <p:tgtEl>
                                          <p:spTgt spid="19"/>
                                        </p:tgtEl>
                                        <p:attrNameLst>
                                          <p:attrName>style.visibility</p:attrName>
                                        </p:attrNameLst>
                                      </p:cBhvr>
                                      <p:to>
                                        <p:strVal val="visible"/>
                                      </p:to>
                                    </p:set>
                                    <p:animEffect transition="in" filter="barn(outVertical)">
                                      <p:cBhvr>
                                        <p:cTn id="31" dur="1000"/>
                                        <p:tgtEl>
                                          <p:spTgt spid="19"/>
                                        </p:tgtEl>
                                      </p:cBhvr>
                                    </p:animEffect>
                                  </p:childTnLst>
                                </p:cTn>
                              </p:par>
                              <p:par>
                                <p:cTn id="32" presetID="16" presetClass="entr" presetSubtype="37" fill="hold" nodeType="withEffect">
                                  <p:stCondLst>
                                    <p:cond delay="4000"/>
                                  </p:stCondLst>
                                  <p:childTnLst>
                                    <p:set>
                                      <p:cBhvr>
                                        <p:cTn id="33" dur="1" fill="hold">
                                          <p:stCondLst>
                                            <p:cond delay="0"/>
                                          </p:stCondLst>
                                        </p:cTn>
                                        <p:tgtEl>
                                          <p:spTgt spid="22"/>
                                        </p:tgtEl>
                                        <p:attrNameLst>
                                          <p:attrName>style.visibility</p:attrName>
                                        </p:attrNameLst>
                                      </p:cBhvr>
                                      <p:to>
                                        <p:strVal val="visible"/>
                                      </p:to>
                                    </p:set>
                                    <p:animEffect transition="in" filter="barn(outVertical)">
                                      <p:cBhvr>
                                        <p:cTn id="34" dur="1000"/>
                                        <p:tgtEl>
                                          <p:spTgt spid="22"/>
                                        </p:tgtEl>
                                      </p:cBhvr>
                                    </p:animEffect>
                                  </p:childTnLst>
                                </p:cTn>
                              </p:par>
                              <p:par>
                                <p:cTn id="35" presetID="16" presetClass="entr" presetSubtype="37" fill="hold" nodeType="withEffect">
                                  <p:stCondLst>
                                    <p:cond delay="4000"/>
                                  </p:stCondLst>
                                  <p:childTnLst>
                                    <p:set>
                                      <p:cBhvr>
                                        <p:cTn id="36" dur="1" fill="hold">
                                          <p:stCondLst>
                                            <p:cond delay="0"/>
                                          </p:stCondLst>
                                        </p:cTn>
                                        <p:tgtEl>
                                          <p:spTgt spid="25"/>
                                        </p:tgtEl>
                                        <p:attrNameLst>
                                          <p:attrName>style.visibility</p:attrName>
                                        </p:attrNameLst>
                                      </p:cBhvr>
                                      <p:to>
                                        <p:strVal val="visible"/>
                                      </p:to>
                                    </p:set>
                                    <p:animEffect transition="in" filter="barn(outVertical)">
                                      <p:cBhvr>
                                        <p:cTn id="37" dur="1000"/>
                                        <p:tgtEl>
                                          <p:spTgt spid="25"/>
                                        </p:tgtEl>
                                      </p:cBhvr>
                                    </p:animEffect>
                                  </p:childTnLst>
                                </p:cTn>
                              </p:par>
                              <p:par>
                                <p:cTn id="38" presetID="53" presetClass="entr" presetSubtype="16" fill="hold" nodeType="withEffect">
                                  <p:stCondLst>
                                    <p:cond delay="500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grpId="0" nodeType="withEffect">
                                  <p:stCondLst>
                                    <p:cond delay="500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nodeType="withEffect">
                                  <p:stCondLst>
                                    <p:cond delay="5000"/>
                                  </p:stCondLst>
                                  <p:childTnLst>
                                    <p:set>
                                      <p:cBhvr>
                                        <p:cTn id="49" dur="1" fill="hold">
                                          <p:stCondLst>
                                            <p:cond delay="0"/>
                                          </p:stCondLst>
                                        </p:cTn>
                                        <p:tgtEl>
                                          <p:spTgt spid="41"/>
                                        </p:tgtEl>
                                        <p:attrNameLst>
                                          <p:attrName>style.visibility</p:attrName>
                                        </p:attrNameLst>
                                      </p:cBhvr>
                                      <p:to>
                                        <p:strVal val="visible"/>
                                      </p:to>
                                    </p:set>
                                    <p:anim calcmode="lin" valueType="num">
                                      <p:cBhvr>
                                        <p:cTn id="50" dur="500" fill="hold"/>
                                        <p:tgtEl>
                                          <p:spTgt spid="41"/>
                                        </p:tgtEl>
                                        <p:attrNameLst>
                                          <p:attrName>ppt_w</p:attrName>
                                        </p:attrNameLst>
                                      </p:cBhvr>
                                      <p:tavLst>
                                        <p:tav tm="0">
                                          <p:val>
                                            <p:fltVal val="0"/>
                                          </p:val>
                                        </p:tav>
                                        <p:tav tm="100000">
                                          <p:val>
                                            <p:strVal val="#ppt_w"/>
                                          </p:val>
                                        </p:tav>
                                      </p:tavLst>
                                    </p:anim>
                                    <p:anim calcmode="lin" valueType="num">
                                      <p:cBhvr>
                                        <p:cTn id="51" dur="500" fill="hold"/>
                                        <p:tgtEl>
                                          <p:spTgt spid="41"/>
                                        </p:tgtEl>
                                        <p:attrNameLst>
                                          <p:attrName>ppt_h</p:attrName>
                                        </p:attrNameLst>
                                      </p:cBhvr>
                                      <p:tavLst>
                                        <p:tav tm="0">
                                          <p:val>
                                            <p:fltVal val="0"/>
                                          </p:val>
                                        </p:tav>
                                        <p:tav tm="100000">
                                          <p:val>
                                            <p:strVal val="#ppt_h"/>
                                          </p:val>
                                        </p:tav>
                                      </p:tavLst>
                                    </p:anim>
                                    <p:animEffect transition="in" filter="fade">
                                      <p:cBhvr>
                                        <p:cTn id="52" dur="500"/>
                                        <p:tgtEl>
                                          <p:spTgt spid="41"/>
                                        </p:tgtEl>
                                      </p:cBhvr>
                                    </p:animEffect>
                                  </p:childTnLst>
                                </p:cTn>
                              </p:par>
                              <p:par>
                                <p:cTn id="53" presetID="53" presetClass="entr" presetSubtype="16" fill="hold" nodeType="withEffect">
                                  <p:stCondLst>
                                    <p:cond delay="5000"/>
                                  </p:stCondLst>
                                  <p:childTnLst>
                                    <p:set>
                                      <p:cBhvr>
                                        <p:cTn id="54" dur="1" fill="hold">
                                          <p:stCondLst>
                                            <p:cond delay="0"/>
                                          </p:stCondLst>
                                        </p:cTn>
                                        <p:tgtEl>
                                          <p:spTgt spid="48"/>
                                        </p:tgtEl>
                                        <p:attrNameLst>
                                          <p:attrName>style.visibility</p:attrName>
                                        </p:attrNameLst>
                                      </p:cBhvr>
                                      <p:to>
                                        <p:strVal val="visible"/>
                                      </p:to>
                                    </p:set>
                                    <p:anim calcmode="lin" valueType="num">
                                      <p:cBhvr>
                                        <p:cTn id="55" dur="500" fill="hold"/>
                                        <p:tgtEl>
                                          <p:spTgt spid="48"/>
                                        </p:tgtEl>
                                        <p:attrNameLst>
                                          <p:attrName>ppt_w</p:attrName>
                                        </p:attrNameLst>
                                      </p:cBhvr>
                                      <p:tavLst>
                                        <p:tav tm="0">
                                          <p:val>
                                            <p:fltVal val="0"/>
                                          </p:val>
                                        </p:tav>
                                        <p:tav tm="100000">
                                          <p:val>
                                            <p:strVal val="#ppt_w"/>
                                          </p:val>
                                        </p:tav>
                                      </p:tavLst>
                                    </p:anim>
                                    <p:anim calcmode="lin" valueType="num">
                                      <p:cBhvr>
                                        <p:cTn id="56" dur="500" fill="hold"/>
                                        <p:tgtEl>
                                          <p:spTgt spid="48"/>
                                        </p:tgtEl>
                                        <p:attrNameLst>
                                          <p:attrName>ppt_h</p:attrName>
                                        </p:attrNameLst>
                                      </p:cBhvr>
                                      <p:tavLst>
                                        <p:tav tm="0">
                                          <p:val>
                                            <p:fltVal val="0"/>
                                          </p:val>
                                        </p:tav>
                                        <p:tav tm="100000">
                                          <p:val>
                                            <p:strVal val="#ppt_h"/>
                                          </p:val>
                                        </p:tav>
                                      </p:tavLst>
                                    </p:anim>
                                    <p:animEffect transition="in" filter="fade">
                                      <p:cBhvr>
                                        <p:cTn id="57" dur="500"/>
                                        <p:tgtEl>
                                          <p:spTgt spid="48"/>
                                        </p:tgtEl>
                                      </p:cBhvr>
                                    </p:animEffect>
                                  </p:childTnLst>
                                </p:cTn>
                              </p:par>
                              <p:par>
                                <p:cTn id="58" presetID="53" presetClass="entr" presetSubtype="16" fill="hold" nodeType="withEffect">
                                  <p:stCondLst>
                                    <p:cond delay="5000"/>
                                  </p:stCondLst>
                                  <p:childTnLst>
                                    <p:set>
                                      <p:cBhvr>
                                        <p:cTn id="59" dur="1" fill="hold">
                                          <p:stCondLst>
                                            <p:cond delay="0"/>
                                          </p:stCondLst>
                                        </p:cTn>
                                        <p:tgtEl>
                                          <p:spTgt spid="51"/>
                                        </p:tgtEl>
                                        <p:attrNameLst>
                                          <p:attrName>style.visibility</p:attrName>
                                        </p:attrNameLst>
                                      </p:cBhvr>
                                      <p:to>
                                        <p:strVal val="visible"/>
                                      </p:to>
                                    </p:set>
                                    <p:anim calcmode="lin" valueType="num">
                                      <p:cBhvr>
                                        <p:cTn id="60" dur="500" fill="hold"/>
                                        <p:tgtEl>
                                          <p:spTgt spid="51"/>
                                        </p:tgtEl>
                                        <p:attrNameLst>
                                          <p:attrName>ppt_w</p:attrName>
                                        </p:attrNameLst>
                                      </p:cBhvr>
                                      <p:tavLst>
                                        <p:tav tm="0">
                                          <p:val>
                                            <p:fltVal val="0"/>
                                          </p:val>
                                        </p:tav>
                                        <p:tav tm="100000">
                                          <p:val>
                                            <p:strVal val="#ppt_w"/>
                                          </p:val>
                                        </p:tav>
                                      </p:tavLst>
                                    </p:anim>
                                    <p:anim calcmode="lin" valueType="num">
                                      <p:cBhvr>
                                        <p:cTn id="61" dur="500" fill="hold"/>
                                        <p:tgtEl>
                                          <p:spTgt spid="51"/>
                                        </p:tgtEl>
                                        <p:attrNameLst>
                                          <p:attrName>ppt_h</p:attrName>
                                        </p:attrNameLst>
                                      </p:cBhvr>
                                      <p:tavLst>
                                        <p:tav tm="0">
                                          <p:val>
                                            <p:fltVal val="0"/>
                                          </p:val>
                                        </p:tav>
                                        <p:tav tm="100000">
                                          <p:val>
                                            <p:strVal val="#ppt_h"/>
                                          </p:val>
                                        </p:tav>
                                      </p:tavLst>
                                    </p:anim>
                                    <p:animEffect transition="in" filter="fade">
                                      <p:cBhvr>
                                        <p:cTn id="62" dur="500"/>
                                        <p:tgtEl>
                                          <p:spTgt spid="51"/>
                                        </p:tgtEl>
                                      </p:cBhvr>
                                    </p:animEffect>
                                  </p:childTnLst>
                                </p:cTn>
                              </p:par>
                              <p:par>
                                <p:cTn id="63" presetID="53" presetClass="entr" presetSubtype="16" fill="hold" grpId="0" nodeType="withEffect">
                                  <p:stCondLst>
                                    <p:cond delay="5000"/>
                                  </p:stCondLst>
                                  <p:childTnLst>
                                    <p:set>
                                      <p:cBhvr>
                                        <p:cTn id="64" dur="1" fill="hold">
                                          <p:stCondLst>
                                            <p:cond delay="0"/>
                                          </p:stCondLst>
                                        </p:cTn>
                                        <p:tgtEl>
                                          <p:spTgt spid="63"/>
                                        </p:tgtEl>
                                        <p:attrNameLst>
                                          <p:attrName>style.visibility</p:attrName>
                                        </p:attrNameLst>
                                      </p:cBhvr>
                                      <p:to>
                                        <p:strVal val="visible"/>
                                      </p:to>
                                    </p:set>
                                    <p:anim calcmode="lin" valueType="num">
                                      <p:cBhvr>
                                        <p:cTn id="65" dur="500" fill="hold"/>
                                        <p:tgtEl>
                                          <p:spTgt spid="63"/>
                                        </p:tgtEl>
                                        <p:attrNameLst>
                                          <p:attrName>ppt_w</p:attrName>
                                        </p:attrNameLst>
                                      </p:cBhvr>
                                      <p:tavLst>
                                        <p:tav tm="0">
                                          <p:val>
                                            <p:fltVal val="0"/>
                                          </p:val>
                                        </p:tav>
                                        <p:tav tm="100000">
                                          <p:val>
                                            <p:strVal val="#ppt_w"/>
                                          </p:val>
                                        </p:tav>
                                      </p:tavLst>
                                    </p:anim>
                                    <p:anim calcmode="lin" valueType="num">
                                      <p:cBhvr>
                                        <p:cTn id="66" dur="500" fill="hold"/>
                                        <p:tgtEl>
                                          <p:spTgt spid="63"/>
                                        </p:tgtEl>
                                        <p:attrNameLst>
                                          <p:attrName>ppt_h</p:attrName>
                                        </p:attrNameLst>
                                      </p:cBhvr>
                                      <p:tavLst>
                                        <p:tav tm="0">
                                          <p:val>
                                            <p:fltVal val="0"/>
                                          </p:val>
                                        </p:tav>
                                        <p:tav tm="100000">
                                          <p:val>
                                            <p:strVal val="#ppt_h"/>
                                          </p:val>
                                        </p:tav>
                                      </p:tavLst>
                                    </p:anim>
                                    <p:animEffect transition="in" filter="fade">
                                      <p:cBhvr>
                                        <p:cTn id="67" dur="500"/>
                                        <p:tgtEl>
                                          <p:spTgt spid="63"/>
                                        </p:tgtEl>
                                      </p:cBhvr>
                                    </p:animEffect>
                                  </p:childTnLst>
                                </p:cTn>
                              </p:par>
                              <p:par>
                                <p:cTn id="68" presetID="22" presetClass="entr" presetSubtype="2" fill="hold" nodeType="withEffect">
                                  <p:stCondLst>
                                    <p:cond delay="5500"/>
                                  </p:stCondLst>
                                  <p:childTnLst>
                                    <p:set>
                                      <p:cBhvr>
                                        <p:cTn id="69" dur="1" fill="hold">
                                          <p:stCondLst>
                                            <p:cond delay="0"/>
                                          </p:stCondLst>
                                        </p:cTn>
                                        <p:tgtEl>
                                          <p:spTgt spid="32"/>
                                        </p:tgtEl>
                                        <p:attrNameLst>
                                          <p:attrName>style.visibility</p:attrName>
                                        </p:attrNameLst>
                                      </p:cBhvr>
                                      <p:to>
                                        <p:strVal val="visible"/>
                                      </p:to>
                                    </p:set>
                                    <p:animEffect transition="in" filter="wipe(right)">
                                      <p:cBhvr>
                                        <p:cTn id="70" dur="500"/>
                                        <p:tgtEl>
                                          <p:spTgt spid="32"/>
                                        </p:tgtEl>
                                      </p:cBhvr>
                                    </p:animEffect>
                                  </p:childTnLst>
                                </p:cTn>
                              </p:par>
                              <p:par>
                                <p:cTn id="71" presetID="22" presetClass="entr" presetSubtype="2" fill="hold" nodeType="withEffect">
                                  <p:stCondLst>
                                    <p:cond delay="5500"/>
                                  </p:stCondLst>
                                  <p:childTnLst>
                                    <p:set>
                                      <p:cBhvr>
                                        <p:cTn id="72" dur="1" fill="hold">
                                          <p:stCondLst>
                                            <p:cond delay="0"/>
                                          </p:stCondLst>
                                        </p:cTn>
                                        <p:tgtEl>
                                          <p:spTgt spid="35"/>
                                        </p:tgtEl>
                                        <p:attrNameLst>
                                          <p:attrName>style.visibility</p:attrName>
                                        </p:attrNameLst>
                                      </p:cBhvr>
                                      <p:to>
                                        <p:strVal val="visible"/>
                                      </p:to>
                                    </p:set>
                                    <p:animEffect transition="in" filter="wipe(right)">
                                      <p:cBhvr>
                                        <p:cTn id="73" dur="500"/>
                                        <p:tgtEl>
                                          <p:spTgt spid="35"/>
                                        </p:tgtEl>
                                      </p:cBhvr>
                                    </p:animEffect>
                                  </p:childTnLst>
                                </p:cTn>
                              </p:par>
                              <p:par>
                                <p:cTn id="74" presetID="22" presetClass="entr" presetSubtype="2" fill="hold" nodeType="withEffect">
                                  <p:stCondLst>
                                    <p:cond delay="5500"/>
                                  </p:stCondLst>
                                  <p:childTnLst>
                                    <p:set>
                                      <p:cBhvr>
                                        <p:cTn id="75" dur="1" fill="hold">
                                          <p:stCondLst>
                                            <p:cond delay="0"/>
                                          </p:stCondLst>
                                        </p:cTn>
                                        <p:tgtEl>
                                          <p:spTgt spid="38"/>
                                        </p:tgtEl>
                                        <p:attrNameLst>
                                          <p:attrName>style.visibility</p:attrName>
                                        </p:attrNameLst>
                                      </p:cBhvr>
                                      <p:to>
                                        <p:strVal val="visible"/>
                                      </p:to>
                                    </p:set>
                                    <p:animEffect transition="in" filter="wipe(right)">
                                      <p:cBhvr>
                                        <p:cTn id="76" dur="500"/>
                                        <p:tgtEl>
                                          <p:spTgt spid="38"/>
                                        </p:tgtEl>
                                      </p:cBhvr>
                                    </p:animEffect>
                                  </p:childTnLst>
                                </p:cTn>
                              </p:par>
                              <p:par>
                                <p:cTn id="77" presetID="22" presetClass="entr" presetSubtype="8" fill="hold" nodeType="withEffect">
                                  <p:stCondLst>
                                    <p:cond delay="5500"/>
                                  </p:stCondLst>
                                  <p:childTnLst>
                                    <p:set>
                                      <p:cBhvr>
                                        <p:cTn id="78" dur="1" fill="hold">
                                          <p:stCondLst>
                                            <p:cond delay="0"/>
                                          </p:stCondLst>
                                        </p:cTn>
                                        <p:tgtEl>
                                          <p:spTgt spid="54"/>
                                        </p:tgtEl>
                                        <p:attrNameLst>
                                          <p:attrName>style.visibility</p:attrName>
                                        </p:attrNameLst>
                                      </p:cBhvr>
                                      <p:to>
                                        <p:strVal val="visible"/>
                                      </p:to>
                                    </p:set>
                                    <p:animEffect transition="in" filter="wipe(left)">
                                      <p:cBhvr>
                                        <p:cTn id="79" dur="500"/>
                                        <p:tgtEl>
                                          <p:spTgt spid="54"/>
                                        </p:tgtEl>
                                      </p:cBhvr>
                                    </p:animEffect>
                                  </p:childTnLst>
                                </p:cTn>
                              </p:par>
                              <p:par>
                                <p:cTn id="80" presetID="22" presetClass="entr" presetSubtype="8" fill="hold" nodeType="withEffect">
                                  <p:stCondLst>
                                    <p:cond delay="5500"/>
                                  </p:stCondLst>
                                  <p:childTnLst>
                                    <p:set>
                                      <p:cBhvr>
                                        <p:cTn id="81" dur="1" fill="hold">
                                          <p:stCondLst>
                                            <p:cond delay="0"/>
                                          </p:stCondLst>
                                        </p:cTn>
                                        <p:tgtEl>
                                          <p:spTgt spid="57"/>
                                        </p:tgtEl>
                                        <p:attrNameLst>
                                          <p:attrName>style.visibility</p:attrName>
                                        </p:attrNameLst>
                                      </p:cBhvr>
                                      <p:to>
                                        <p:strVal val="visible"/>
                                      </p:to>
                                    </p:set>
                                    <p:animEffect transition="in" filter="wipe(left)">
                                      <p:cBhvr>
                                        <p:cTn id="82" dur="500"/>
                                        <p:tgtEl>
                                          <p:spTgt spid="57"/>
                                        </p:tgtEl>
                                      </p:cBhvr>
                                    </p:animEffect>
                                  </p:childTnLst>
                                </p:cTn>
                              </p:par>
                              <p:par>
                                <p:cTn id="83" presetID="22" presetClass="entr" presetSubtype="8" fill="hold" nodeType="withEffect">
                                  <p:stCondLst>
                                    <p:cond delay="5500"/>
                                  </p:stCondLst>
                                  <p:childTnLst>
                                    <p:set>
                                      <p:cBhvr>
                                        <p:cTn id="84" dur="1" fill="hold">
                                          <p:stCondLst>
                                            <p:cond delay="0"/>
                                          </p:stCondLst>
                                        </p:cTn>
                                        <p:tgtEl>
                                          <p:spTgt spid="60"/>
                                        </p:tgtEl>
                                        <p:attrNameLst>
                                          <p:attrName>style.visibility</p:attrName>
                                        </p:attrNameLst>
                                      </p:cBhvr>
                                      <p:to>
                                        <p:strVal val="visible"/>
                                      </p:to>
                                    </p:set>
                                    <p:animEffect transition="in" filter="wipe(left)">
                                      <p:cBhvr>
                                        <p:cTn id="8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31" grpId="0" animBg="1"/>
      <p:bldP spid="6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14</a:t>
            </a:fld>
            <a:endParaRPr lang="id-ID" sz="1400" dirty="0">
              <a:solidFill>
                <a:schemeClr val="bg1"/>
              </a:solidFill>
            </a:endParaRPr>
          </a:p>
        </p:txBody>
      </p:sp>
      <p:sp>
        <p:nvSpPr>
          <p:cNvPr id="5" name="TextBox 4"/>
          <p:cNvSpPr txBox="1"/>
          <p:nvPr/>
        </p:nvSpPr>
        <p:spPr>
          <a:xfrm>
            <a:off x="5427656" y="1173674"/>
            <a:ext cx="2443298" cy="646331"/>
          </a:xfrm>
          <a:prstGeom prst="rect">
            <a:avLst/>
          </a:prstGeom>
          <a:noFill/>
        </p:spPr>
        <p:txBody>
          <a:bodyPr wrap="none" rtlCol="0">
            <a:spAutoFit/>
          </a:bodyPr>
          <a:lstStyle/>
          <a:p>
            <a:r>
              <a:rPr lang="id-ID" sz="3600" dirty="0" smtClean="0">
                <a:solidFill>
                  <a:schemeClr val="bg1">
                    <a:lumMod val="50000"/>
                  </a:schemeClr>
                </a:solidFill>
                <a:latin typeface="Bebas Neue" panose="020B0606020202050201" pitchFamily="34" charset="0"/>
              </a:rPr>
              <a:t>Key of Success</a:t>
            </a:r>
            <a:endParaRPr lang="en-US" sz="3600" dirty="0">
              <a:solidFill>
                <a:schemeClr val="bg1">
                  <a:lumMod val="50000"/>
                </a:schemeClr>
              </a:solidFill>
              <a:latin typeface="Bebas Neue" panose="020B0606020202050201" pitchFamily="34" charset="0"/>
            </a:endParaRPr>
          </a:p>
        </p:txBody>
      </p:sp>
      <p:sp>
        <p:nvSpPr>
          <p:cNvPr id="6" name="TextBox 5"/>
          <p:cNvSpPr txBox="1"/>
          <p:nvPr/>
        </p:nvSpPr>
        <p:spPr>
          <a:xfrm>
            <a:off x="5437495" y="1622796"/>
            <a:ext cx="3300904" cy="246221"/>
          </a:xfrm>
          <a:prstGeom prst="rect">
            <a:avLst/>
          </a:prstGeom>
          <a:noFill/>
        </p:spPr>
        <p:txBody>
          <a:bodyPr wrap="none" rtlCol="0">
            <a:spAutoFit/>
          </a:bodyPr>
          <a:lstStyle/>
          <a:p>
            <a:r>
              <a:rPr lang="en-US"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Box 6"/>
          <p:cNvSpPr txBox="1"/>
          <p:nvPr/>
        </p:nvSpPr>
        <p:spPr>
          <a:xfrm>
            <a:off x="5496771" y="2999792"/>
            <a:ext cx="5824371" cy="1725729"/>
          </a:xfrm>
          <a:prstGeom prst="rect">
            <a:avLst/>
          </a:prstGeom>
          <a:noFill/>
        </p:spPr>
        <p:txBody>
          <a:bodyPr wrap="square" rtlCol="0">
            <a:spAutoFit/>
          </a:bodyPr>
          <a:lstStyle/>
          <a:p>
            <a:pPr algn="just">
              <a:lnSpc>
                <a:spcPct val="150000"/>
              </a:lnSpc>
            </a:pPr>
            <a:r>
              <a:rPr lang="en-US" sz="1200" dirty="0" err="1">
                <a:solidFill>
                  <a:schemeClr val="bg1">
                    <a:lumMod val="65000"/>
                  </a:schemeClr>
                </a:solidFill>
                <a:ea typeface="Roboto" panose="02000000000000000000" pitchFamily="2" charset="0"/>
              </a:rPr>
              <a:t>Lorem</a:t>
            </a:r>
            <a:r>
              <a:rPr lang="en-US" sz="1200" dirty="0">
                <a:solidFill>
                  <a:schemeClr val="bg1">
                    <a:lumMod val="65000"/>
                  </a:schemeClr>
                </a:solidFill>
                <a:ea typeface="Roboto" panose="02000000000000000000" pitchFamily="2" charset="0"/>
              </a:rPr>
              <a:t> </a:t>
            </a:r>
            <a:r>
              <a:rPr lang="en-US" sz="1200" dirty="0" err="1">
                <a:solidFill>
                  <a:schemeClr val="bg1">
                    <a:lumMod val="65000"/>
                  </a:schemeClr>
                </a:solidFill>
                <a:ea typeface="Roboto" panose="02000000000000000000" pitchFamily="2" charset="0"/>
              </a:rPr>
              <a:t>Ipsum</a:t>
            </a:r>
            <a:r>
              <a:rPr lang="en-US" sz="1200" dirty="0">
                <a:solidFill>
                  <a:schemeClr val="bg1">
                    <a:lumMod val="65000"/>
                  </a:schemeClr>
                </a:solidFill>
                <a:ea typeface="Roboto" panose="02000000000000000000" pitchFamily="2" charset="0"/>
              </a:rPr>
              <a:t> has been the industry's standard dummy text ever since the 1500s</a:t>
            </a:r>
            <a:r>
              <a:rPr lang="id-ID" sz="1200" dirty="0">
                <a:solidFill>
                  <a:schemeClr val="bg1">
                    <a:lumMod val="65000"/>
                  </a:schemeClr>
                </a:solidFill>
                <a:ea typeface="Roboto" panose="02000000000000000000" pitchFamily="2" charset="0"/>
              </a:rPr>
              <a:t>. Fusce som libero topi sombrero bikinan meksiko</a:t>
            </a:r>
            <a:r>
              <a:rPr lang="en-US" sz="1200"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00" dirty="0">
                <a:solidFill>
                  <a:schemeClr val="bg1">
                    <a:lumMod val="65000"/>
                  </a:schemeClr>
                </a:solidFill>
                <a:ea typeface="Roboto" panose="02000000000000000000" pitchFamily="2" charset="0"/>
              </a:rPr>
              <a:t>. Fusce som libero topi sombrero bikinan meksiko</a:t>
            </a:r>
            <a:r>
              <a:rPr lang="en-US" sz="1200"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a:t>
            </a:r>
            <a:r>
              <a:rPr lang="en-US" sz="1200" dirty="0" smtClean="0">
                <a:solidFill>
                  <a:schemeClr val="bg1">
                    <a:lumMod val="65000"/>
                  </a:schemeClr>
                </a:solidFill>
                <a:ea typeface="Roboto" panose="02000000000000000000" pitchFamily="2" charset="0"/>
              </a:rPr>
              <a:t>typesetting</a:t>
            </a:r>
            <a:endParaRPr lang="id-ID" sz="1200" dirty="0">
              <a:solidFill>
                <a:schemeClr val="bg1">
                  <a:lumMod val="65000"/>
                </a:schemeClr>
              </a:solidFill>
              <a:ea typeface="Roboto" panose="02000000000000000000" pitchFamily="2" charset="0"/>
            </a:endParaRPr>
          </a:p>
        </p:txBody>
      </p:sp>
      <p:sp>
        <p:nvSpPr>
          <p:cNvPr id="8" name="TextBox 7"/>
          <p:cNvSpPr txBox="1"/>
          <p:nvPr/>
        </p:nvSpPr>
        <p:spPr>
          <a:xfrm>
            <a:off x="7503886" y="2212818"/>
            <a:ext cx="3817256" cy="854080"/>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For every 6 emails received, we get 3 Phone calls. Suitable for all categories business and personal presentation</a:t>
            </a:r>
            <a:r>
              <a:rPr lang="id-ID" sz="1100" b="1" dirty="0">
                <a:solidFill>
                  <a:schemeClr val="bg1">
                    <a:lumMod val="65000"/>
                  </a:schemeClr>
                </a:solidFill>
              </a:rPr>
              <a:t>, </a:t>
            </a:r>
            <a:r>
              <a:rPr lang="id-ID" sz="1100" dirty="0">
                <a:solidFill>
                  <a:schemeClr val="bg1">
                    <a:lumMod val="65000"/>
                  </a:schemeClr>
                </a:solidFill>
              </a:rPr>
              <a:t>Suitable for all categories business and personal presentation</a:t>
            </a:r>
          </a:p>
        </p:txBody>
      </p:sp>
      <p:sp>
        <p:nvSpPr>
          <p:cNvPr id="9" name="TextBox 8"/>
          <p:cNvSpPr txBox="1"/>
          <p:nvPr/>
        </p:nvSpPr>
        <p:spPr>
          <a:xfrm>
            <a:off x="5456684" y="2076505"/>
            <a:ext cx="2217210" cy="1200329"/>
          </a:xfrm>
          <a:prstGeom prst="rect">
            <a:avLst/>
          </a:prstGeom>
          <a:noFill/>
        </p:spPr>
        <p:txBody>
          <a:bodyPr wrap="none" rtlCol="0">
            <a:spAutoFit/>
          </a:bodyPr>
          <a:lstStyle/>
          <a:p>
            <a:r>
              <a:rPr lang="id-ID" sz="7000" b="1" dirty="0" smtClean="0">
                <a:solidFill>
                  <a:schemeClr val="accent3"/>
                </a:solidFill>
              </a:rPr>
              <a:t>HOW</a:t>
            </a:r>
            <a:endParaRPr lang="id-ID" sz="7000" b="1" dirty="0">
              <a:solidFill>
                <a:schemeClr val="accent3"/>
              </a:solidFill>
            </a:endParaRPr>
          </a:p>
        </p:txBody>
      </p:sp>
      <p:grpSp>
        <p:nvGrpSpPr>
          <p:cNvPr id="11" name="Group 10"/>
          <p:cNvGrpSpPr/>
          <p:nvPr/>
        </p:nvGrpSpPr>
        <p:grpSpPr>
          <a:xfrm>
            <a:off x="1074062" y="1122940"/>
            <a:ext cx="3880026" cy="4680000"/>
            <a:chOff x="1582062" y="1558369"/>
            <a:chExt cx="3880026" cy="4680000"/>
          </a:xfrm>
        </p:grpSpPr>
        <p:sp>
          <p:nvSpPr>
            <p:cNvPr id="12" name="Freeform 11"/>
            <p:cNvSpPr>
              <a:spLocks/>
            </p:cNvSpPr>
            <p:nvPr/>
          </p:nvSpPr>
          <p:spPr bwMode="auto">
            <a:xfrm>
              <a:off x="1582062" y="3461559"/>
              <a:ext cx="2353719" cy="2776810"/>
            </a:xfrm>
            <a:custGeom>
              <a:avLst/>
              <a:gdLst>
                <a:gd name="T0" fmla="*/ 520 w 1518"/>
                <a:gd name="T1" fmla="*/ 722 h 1791"/>
                <a:gd name="T2" fmla="*/ 515 w 1518"/>
                <a:gd name="T3" fmla="*/ 462 h 1791"/>
                <a:gd name="T4" fmla="*/ 528 w 1518"/>
                <a:gd name="T5" fmla="*/ 306 h 1791"/>
                <a:gd name="T6" fmla="*/ 599 w 1518"/>
                <a:gd name="T7" fmla="*/ 257 h 1791"/>
                <a:gd name="T8" fmla="*/ 1184 w 1518"/>
                <a:gd name="T9" fmla="*/ 18 h 1791"/>
                <a:gd name="T10" fmla="*/ 1243 w 1518"/>
                <a:gd name="T11" fmla="*/ 10 h 1791"/>
                <a:gd name="T12" fmla="*/ 1288 w 1518"/>
                <a:gd name="T13" fmla="*/ 80 h 1791"/>
                <a:gd name="T14" fmla="*/ 1452 w 1518"/>
                <a:gd name="T15" fmla="*/ 586 h 1791"/>
                <a:gd name="T16" fmla="*/ 1418 w 1518"/>
                <a:gd name="T17" fmla="*/ 838 h 1791"/>
                <a:gd name="T18" fmla="*/ 977 w 1518"/>
                <a:gd name="T19" fmla="*/ 1004 h 1791"/>
                <a:gd name="T20" fmla="*/ 956 w 1518"/>
                <a:gd name="T21" fmla="*/ 1010 h 1791"/>
                <a:gd name="T22" fmla="*/ 529 w 1518"/>
                <a:gd name="T23" fmla="*/ 1547 h 1791"/>
                <a:gd name="T24" fmla="*/ 0 w 1518"/>
                <a:gd name="T25" fmla="*/ 1791 h 1791"/>
                <a:gd name="T26" fmla="*/ 122 w 1518"/>
                <a:gd name="T27" fmla="*/ 1223 h 1791"/>
                <a:gd name="T28" fmla="*/ 520 w 1518"/>
                <a:gd name="T29" fmla="*/ 722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8" h="1791">
                  <a:moveTo>
                    <a:pt x="520" y="722"/>
                  </a:moveTo>
                  <a:cubicBezTo>
                    <a:pt x="529" y="710"/>
                    <a:pt x="515" y="462"/>
                    <a:pt x="515" y="462"/>
                  </a:cubicBezTo>
                  <a:cubicBezTo>
                    <a:pt x="515" y="462"/>
                    <a:pt x="506" y="340"/>
                    <a:pt x="528" y="306"/>
                  </a:cubicBezTo>
                  <a:cubicBezTo>
                    <a:pt x="548" y="277"/>
                    <a:pt x="599" y="257"/>
                    <a:pt x="599" y="257"/>
                  </a:cubicBezTo>
                  <a:cubicBezTo>
                    <a:pt x="1184" y="18"/>
                    <a:pt x="1184" y="18"/>
                    <a:pt x="1184" y="18"/>
                  </a:cubicBezTo>
                  <a:cubicBezTo>
                    <a:pt x="1184" y="18"/>
                    <a:pt x="1222" y="0"/>
                    <a:pt x="1243" y="10"/>
                  </a:cubicBezTo>
                  <a:cubicBezTo>
                    <a:pt x="1271" y="23"/>
                    <a:pt x="1276" y="46"/>
                    <a:pt x="1288" y="80"/>
                  </a:cubicBezTo>
                  <a:cubicBezTo>
                    <a:pt x="1327" y="198"/>
                    <a:pt x="1401" y="432"/>
                    <a:pt x="1452" y="586"/>
                  </a:cubicBezTo>
                  <a:cubicBezTo>
                    <a:pt x="1518" y="792"/>
                    <a:pt x="1418" y="838"/>
                    <a:pt x="1418" y="838"/>
                  </a:cubicBezTo>
                  <a:cubicBezTo>
                    <a:pt x="977" y="1004"/>
                    <a:pt x="977" y="1004"/>
                    <a:pt x="977" y="1004"/>
                  </a:cubicBezTo>
                  <a:cubicBezTo>
                    <a:pt x="977" y="1004"/>
                    <a:pt x="969" y="1007"/>
                    <a:pt x="956" y="1010"/>
                  </a:cubicBezTo>
                  <a:cubicBezTo>
                    <a:pt x="844" y="1150"/>
                    <a:pt x="658" y="1384"/>
                    <a:pt x="529" y="1547"/>
                  </a:cubicBezTo>
                  <a:cubicBezTo>
                    <a:pt x="431" y="1670"/>
                    <a:pt x="0" y="1791"/>
                    <a:pt x="0" y="1791"/>
                  </a:cubicBezTo>
                  <a:cubicBezTo>
                    <a:pt x="0" y="1791"/>
                    <a:pt x="32" y="1336"/>
                    <a:pt x="122" y="1223"/>
                  </a:cubicBezTo>
                  <a:cubicBezTo>
                    <a:pt x="275" y="1031"/>
                    <a:pt x="489" y="762"/>
                    <a:pt x="520" y="722"/>
                  </a:cubicBezTo>
                </a:path>
              </a:pathLst>
            </a:custGeom>
            <a:solidFill>
              <a:srgbClr val="2BAC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3" name="Freeform 12"/>
            <p:cNvSpPr>
              <a:spLocks/>
            </p:cNvSpPr>
            <p:nvPr/>
          </p:nvSpPr>
          <p:spPr bwMode="auto">
            <a:xfrm>
              <a:off x="1582062" y="3461559"/>
              <a:ext cx="2353719" cy="2776810"/>
            </a:xfrm>
            <a:custGeom>
              <a:avLst/>
              <a:gdLst>
                <a:gd name="T0" fmla="*/ 520 w 1518"/>
                <a:gd name="T1" fmla="*/ 722 h 1791"/>
                <a:gd name="T2" fmla="*/ 515 w 1518"/>
                <a:gd name="T3" fmla="*/ 462 h 1791"/>
                <a:gd name="T4" fmla="*/ 528 w 1518"/>
                <a:gd name="T5" fmla="*/ 306 h 1791"/>
                <a:gd name="T6" fmla="*/ 599 w 1518"/>
                <a:gd name="T7" fmla="*/ 257 h 1791"/>
                <a:gd name="T8" fmla="*/ 1184 w 1518"/>
                <a:gd name="T9" fmla="*/ 18 h 1791"/>
                <a:gd name="T10" fmla="*/ 1243 w 1518"/>
                <a:gd name="T11" fmla="*/ 10 h 1791"/>
                <a:gd name="T12" fmla="*/ 1288 w 1518"/>
                <a:gd name="T13" fmla="*/ 80 h 1791"/>
                <a:gd name="T14" fmla="*/ 1452 w 1518"/>
                <a:gd name="T15" fmla="*/ 586 h 1791"/>
                <a:gd name="T16" fmla="*/ 1418 w 1518"/>
                <a:gd name="T17" fmla="*/ 838 h 1791"/>
                <a:gd name="T18" fmla="*/ 977 w 1518"/>
                <a:gd name="T19" fmla="*/ 1004 h 1791"/>
                <a:gd name="T20" fmla="*/ 956 w 1518"/>
                <a:gd name="T21" fmla="*/ 1010 h 1791"/>
                <a:gd name="T22" fmla="*/ 529 w 1518"/>
                <a:gd name="T23" fmla="*/ 1547 h 1791"/>
                <a:gd name="T24" fmla="*/ 0 w 1518"/>
                <a:gd name="T25" fmla="*/ 1791 h 1791"/>
                <a:gd name="T26" fmla="*/ 122 w 1518"/>
                <a:gd name="T27" fmla="*/ 1223 h 1791"/>
                <a:gd name="T28" fmla="*/ 520 w 1518"/>
                <a:gd name="T29" fmla="*/ 722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8" h="1791">
                  <a:moveTo>
                    <a:pt x="520" y="722"/>
                  </a:moveTo>
                  <a:cubicBezTo>
                    <a:pt x="529" y="710"/>
                    <a:pt x="515" y="462"/>
                    <a:pt x="515" y="462"/>
                  </a:cubicBezTo>
                  <a:cubicBezTo>
                    <a:pt x="515" y="462"/>
                    <a:pt x="506" y="340"/>
                    <a:pt x="528" y="306"/>
                  </a:cubicBezTo>
                  <a:cubicBezTo>
                    <a:pt x="548" y="277"/>
                    <a:pt x="599" y="257"/>
                    <a:pt x="599" y="257"/>
                  </a:cubicBezTo>
                  <a:cubicBezTo>
                    <a:pt x="1184" y="18"/>
                    <a:pt x="1184" y="18"/>
                    <a:pt x="1184" y="18"/>
                  </a:cubicBezTo>
                  <a:cubicBezTo>
                    <a:pt x="1184" y="18"/>
                    <a:pt x="1222" y="0"/>
                    <a:pt x="1243" y="10"/>
                  </a:cubicBezTo>
                  <a:cubicBezTo>
                    <a:pt x="1271" y="23"/>
                    <a:pt x="1276" y="46"/>
                    <a:pt x="1288" y="80"/>
                  </a:cubicBezTo>
                  <a:cubicBezTo>
                    <a:pt x="1327" y="198"/>
                    <a:pt x="1401" y="432"/>
                    <a:pt x="1452" y="586"/>
                  </a:cubicBezTo>
                  <a:cubicBezTo>
                    <a:pt x="1518" y="792"/>
                    <a:pt x="1418" y="838"/>
                    <a:pt x="1418" y="838"/>
                  </a:cubicBezTo>
                  <a:cubicBezTo>
                    <a:pt x="977" y="1004"/>
                    <a:pt x="977" y="1004"/>
                    <a:pt x="977" y="1004"/>
                  </a:cubicBezTo>
                  <a:cubicBezTo>
                    <a:pt x="977" y="1004"/>
                    <a:pt x="969" y="1007"/>
                    <a:pt x="956" y="1010"/>
                  </a:cubicBezTo>
                  <a:cubicBezTo>
                    <a:pt x="844" y="1150"/>
                    <a:pt x="658" y="1384"/>
                    <a:pt x="529" y="1547"/>
                  </a:cubicBezTo>
                  <a:cubicBezTo>
                    <a:pt x="431" y="1670"/>
                    <a:pt x="0" y="1791"/>
                    <a:pt x="0" y="1791"/>
                  </a:cubicBezTo>
                  <a:cubicBezTo>
                    <a:pt x="0" y="1791"/>
                    <a:pt x="32" y="1336"/>
                    <a:pt x="122" y="1223"/>
                  </a:cubicBezTo>
                  <a:cubicBezTo>
                    <a:pt x="275" y="1031"/>
                    <a:pt x="489" y="762"/>
                    <a:pt x="520" y="722"/>
                  </a:cubicBezTo>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4" name="Freeform 13"/>
            <p:cNvSpPr>
              <a:spLocks/>
            </p:cNvSpPr>
            <p:nvPr/>
          </p:nvSpPr>
          <p:spPr bwMode="auto">
            <a:xfrm>
              <a:off x="1582062" y="5403738"/>
              <a:ext cx="781204" cy="834631"/>
            </a:xfrm>
            <a:custGeom>
              <a:avLst/>
              <a:gdLst>
                <a:gd name="T0" fmla="*/ 504 w 504"/>
                <a:gd name="T1" fmla="*/ 319 h 538"/>
                <a:gd name="T2" fmla="*/ 323 w 504"/>
                <a:gd name="T3" fmla="*/ 134 h 538"/>
                <a:gd name="T4" fmla="*/ 103 w 504"/>
                <a:gd name="T5" fmla="*/ 0 h 538"/>
                <a:gd name="T6" fmla="*/ 0 w 504"/>
                <a:gd name="T7" fmla="*/ 538 h 538"/>
                <a:gd name="T8" fmla="*/ 504 w 504"/>
                <a:gd name="T9" fmla="*/ 319 h 538"/>
              </a:gdLst>
              <a:ahLst/>
              <a:cxnLst>
                <a:cxn ang="0">
                  <a:pos x="T0" y="T1"/>
                </a:cxn>
                <a:cxn ang="0">
                  <a:pos x="T2" y="T3"/>
                </a:cxn>
                <a:cxn ang="0">
                  <a:pos x="T4" y="T5"/>
                </a:cxn>
                <a:cxn ang="0">
                  <a:pos x="T6" y="T7"/>
                </a:cxn>
                <a:cxn ang="0">
                  <a:pos x="T8" y="T9"/>
                </a:cxn>
              </a:cxnLst>
              <a:rect l="0" t="0" r="r" b="b"/>
              <a:pathLst>
                <a:path w="504" h="538">
                  <a:moveTo>
                    <a:pt x="504" y="319"/>
                  </a:moveTo>
                  <a:cubicBezTo>
                    <a:pt x="456" y="254"/>
                    <a:pt x="395" y="191"/>
                    <a:pt x="323" y="134"/>
                  </a:cubicBezTo>
                  <a:cubicBezTo>
                    <a:pt x="252" y="77"/>
                    <a:pt x="177" y="32"/>
                    <a:pt x="103" y="0"/>
                  </a:cubicBezTo>
                  <a:cubicBezTo>
                    <a:pt x="27" y="146"/>
                    <a:pt x="0" y="538"/>
                    <a:pt x="0" y="538"/>
                  </a:cubicBezTo>
                  <a:cubicBezTo>
                    <a:pt x="0" y="538"/>
                    <a:pt x="374" y="433"/>
                    <a:pt x="504" y="319"/>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5" name="Freeform 14"/>
            <p:cNvSpPr>
              <a:spLocks/>
            </p:cNvSpPr>
            <p:nvPr/>
          </p:nvSpPr>
          <p:spPr bwMode="auto">
            <a:xfrm>
              <a:off x="1582062" y="5935129"/>
              <a:ext cx="288800" cy="303240"/>
            </a:xfrm>
            <a:custGeom>
              <a:avLst/>
              <a:gdLst>
                <a:gd name="T0" fmla="*/ 186 w 186"/>
                <a:gd name="T1" fmla="*/ 135 h 196"/>
                <a:gd name="T2" fmla="*/ 126 w 186"/>
                <a:gd name="T3" fmla="*/ 36 h 196"/>
                <a:gd name="T4" fmla="*/ 20 w 186"/>
                <a:gd name="T5" fmla="*/ 0 h 196"/>
                <a:gd name="T6" fmla="*/ 0 w 186"/>
                <a:gd name="T7" fmla="*/ 196 h 196"/>
                <a:gd name="T8" fmla="*/ 186 w 186"/>
                <a:gd name="T9" fmla="*/ 135 h 196"/>
              </a:gdLst>
              <a:ahLst/>
              <a:cxnLst>
                <a:cxn ang="0">
                  <a:pos x="T0" y="T1"/>
                </a:cxn>
                <a:cxn ang="0">
                  <a:pos x="T2" y="T3"/>
                </a:cxn>
                <a:cxn ang="0">
                  <a:pos x="T4" y="T5"/>
                </a:cxn>
                <a:cxn ang="0">
                  <a:pos x="T6" y="T7"/>
                </a:cxn>
                <a:cxn ang="0">
                  <a:pos x="T8" y="T9"/>
                </a:cxn>
              </a:cxnLst>
              <a:rect l="0" t="0" r="r" b="b"/>
              <a:pathLst>
                <a:path w="186" h="196">
                  <a:moveTo>
                    <a:pt x="186" y="135"/>
                  </a:moveTo>
                  <a:cubicBezTo>
                    <a:pt x="178" y="97"/>
                    <a:pt x="158" y="62"/>
                    <a:pt x="126" y="36"/>
                  </a:cubicBezTo>
                  <a:cubicBezTo>
                    <a:pt x="95" y="12"/>
                    <a:pt x="58" y="0"/>
                    <a:pt x="20" y="0"/>
                  </a:cubicBezTo>
                  <a:cubicBezTo>
                    <a:pt x="6" y="108"/>
                    <a:pt x="0" y="196"/>
                    <a:pt x="0" y="196"/>
                  </a:cubicBezTo>
                  <a:cubicBezTo>
                    <a:pt x="0" y="196"/>
                    <a:pt x="84" y="172"/>
                    <a:pt x="186" y="13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6" name="Freeform 15"/>
            <p:cNvSpPr>
              <a:spLocks/>
            </p:cNvSpPr>
            <p:nvPr/>
          </p:nvSpPr>
          <p:spPr bwMode="auto">
            <a:xfrm>
              <a:off x="2106234" y="4714950"/>
              <a:ext cx="714780" cy="863511"/>
            </a:xfrm>
            <a:custGeom>
              <a:avLst/>
              <a:gdLst>
                <a:gd name="T0" fmla="*/ 386 w 461"/>
                <a:gd name="T1" fmla="*/ 20 h 557"/>
                <a:gd name="T2" fmla="*/ 13 w 461"/>
                <a:gd name="T3" fmla="*/ 488 h 557"/>
                <a:gd name="T4" fmla="*/ 20 w 461"/>
                <a:gd name="T5" fmla="*/ 544 h 557"/>
                <a:gd name="T6" fmla="*/ 75 w 461"/>
                <a:gd name="T7" fmla="*/ 537 h 557"/>
                <a:gd name="T8" fmla="*/ 448 w 461"/>
                <a:gd name="T9" fmla="*/ 69 h 557"/>
                <a:gd name="T10" fmla="*/ 441 w 461"/>
                <a:gd name="T11" fmla="*/ 14 h 557"/>
                <a:gd name="T12" fmla="*/ 386 w 461"/>
                <a:gd name="T13" fmla="*/ 20 h 557"/>
              </a:gdLst>
              <a:ahLst/>
              <a:cxnLst>
                <a:cxn ang="0">
                  <a:pos x="T0" y="T1"/>
                </a:cxn>
                <a:cxn ang="0">
                  <a:pos x="T2" y="T3"/>
                </a:cxn>
                <a:cxn ang="0">
                  <a:pos x="T4" y="T5"/>
                </a:cxn>
                <a:cxn ang="0">
                  <a:pos x="T6" y="T7"/>
                </a:cxn>
                <a:cxn ang="0">
                  <a:pos x="T8" y="T9"/>
                </a:cxn>
                <a:cxn ang="0">
                  <a:pos x="T10" y="T11"/>
                </a:cxn>
                <a:cxn ang="0">
                  <a:pos x="T12" y="T13"/>
                </a:cxn>
              </a:cxnLst>
              <a:rect l="0" t="0" r="r" b="b"/>
              <a:pathLst>
                <a:path w="461" h="557">
                  <a:moveTo>
                    <a:pt x="386" y="20"/>
                  </a:moveTo>
                  <a:cubicBezTo>
                    <a:pt x="13" y="488"/>
                    <a:pt x="13" y="488"/>
                    <a:pt x="13" y="488"/>
                  </a:cubicBezTo>
                  <a:cubicBezTo>
                    <a:pt x="0" y="505"/>
                    <a:pt x="3" y="530"/>
                    <a:pt x="20" y="544"/>
                  </a:cubicBezTo>
                  <a:cubicBezTo>
                    <a:pt x="37" y="557"/>
                    <a:pt x="61" y="554"/>
                    <a:pt x="75" y="537"/>
                  </a:cubicBezTo>
                  <a:cubicBezTo>
                    <a:pt x="448" y="69"/>
                    <a:pt x="448" y="69"/>
                    <a:pt x="448" y="69"/>
                  </a:cubicBezTo>
                  <a:cubicBezTo>
                    <a:pt x="461" y="52"/>
                    <a:pt x="458" y="27"/>
                    <a:pt x="441" y="14"/>
                  </a:cubicBezTo>
                  <a:cubicBezTo>
                    <a:pt x="424" y="0"/>
                    <a:pt x="400" y="3"/>
                    <a:pt x="386" y="20"/>
                  </a:cubicBezTo>
                  <a:close/>
                </a:path>
              </a:pathLst>
            </a:custGeom>
            <a:solidFill>
              <a:schemeClr val="accent5">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7" name="Freeform 16"/>
            <p:cNvSpPr>
              <a:spLocks/>
            </p:cNvSpPr>
            <p:nvPr/>
          </p:nvSpPr>
          <p:spPr bwMode="auto">
            <a:xfrm>
              <a:off x="1888190" y="4590766"/>
              <a:ext cx="714780" cy="863511"/>
            </a:xfrm>
            <a:custGeom>
              <a:avLst/>
              <a:gdLst>
                <a:gd name="T0" fmla="*/ 386 w 461"/>
                <a:gd name="T1" fmla="*/ 20 h 557"/>
                <a:gd name="T2" fmla="*/ 13 w 461"/>
                <a:gd name="T3" fmla="*/ 488 h 557"/>
                <a:gd name="T4" fmla="*/ 20 w 461"/>
                <a:gd name="T5" fmla="*/ 544 h 557"/>
                <a:gd name="T6" fmla="*/ 75 w 461"/>
                <a:gd name="T7" fmla="*/ 537 h 557"/>
                <a:gd name="T8" fmla="*/ 447 w 461"/>
                <a:gd name="T9" fmla="*/ 69 h 557"/>
                <a:gd name="T10" fmla="*/ 441 w 461"/>
                <a:gd name="T11" fmla="*/ 14 h 557"/>
                <a:gd name="T12" fmla="*/ 386 w 461"/>
                <a:gd name="T13" fmla="*/ 20 h 557"/>
              </a:gdLst>
              <a:ahLst/>
              <a:cxnLst>
                <a:cxn ang="0">
                  <a:pos x="T0" y="T1"/>
                </a:cxn>
                <a:cxn ang="0">
                  <a:pos x="T2" y="T3"/>
                </a:cxn>
                <a:cxn ang="0">
                  <a:pos x="T4" y="T5"/>
                </a:cxn>
                <a:cxn ang="0">
                  <a:pos x="T6" y="T7"/>
                </a:cxn>
                <a:cxn ang="0">
                  <a:pos x="T8" y="T9"/>
                </a:cxn>
                <a:cxn ang="0">
                  <a:pos x="T10" y="T11"/>
                </a:cxn>
                <a:cxn ang="0">
                  <a:pos x="T12" y="T13"/>
                </a:cxn>
              </a:cxnLst>
              <a:rect l="0" t="0" r="r" b="b"/>
              <a:pathLst>
                <a:path w="461" h="557">
                  <a:moveTo>
                    <a:pt x="386" y="20"/>
                  </a:moveTo>
                  <a:cubicBezTo>
                    <a:pt x="13" y="488"/>
                    <a:pt x="13" y="488"/>
                    <a:pt x="13" y="488"/>
                  </a:cubicBezTo>
                  <a:cubicBezTo>
                    <a:pt x="0" y="505"/>
                    <a:pt x="3" y="530"/>
                    <a:pt x="20" y="544"/>
                  </a:cubicBezTo>
                  <a:cubicBezTo>
                    <a:pt x="37" y="557"/>
                    <a:pt x="61" y="554"/>
                    <a:pt x="75" y="537"/>
                  </a:cubicBezTo>
                  <a:cubicBezTo>
                    <a:pt x="447" y="69"/>
                    <a:pt x="447" y="69"/>
                    <a:pt x="447" y="69"/>
                  </a:cubicBezTo>
                  <a:cubicBezTo>
                    <a:pt x="461" y="52"/>
                    <a:pt x="458" y="27"/>
                    <a:pt x="441" y="14"/>
                  </a:cubicBezTo>
                  <a:cubicBezTo>
                    <a:pt x="424" y="0"/>
                    <a:pt x="400" y="3"/>
                    <a:pt x="386" y="20"/>
                  </a:cubicBezTo>
                  <a:close/>
                </a:path>
              </a:pathLst>
            </a:custGeom>
            <a:solidFill>
              <a:schemeClr val="accent4">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8" name="Freeform 17"/>
            <p:cNvSpPr>
              <a:spLocks/>
            </p:cNvSpPr>
            <p:nvPr/>
          </p:nvSpPr>
          <p:spPr bwMode="auto">
            <a:xfrm>
              <a:off x="2275182" y="4898338"/>
              <a:ext cx="716224" cy="863511"/>
            </a:xfrm>
            <a:custGeom>
              <a:avLst/>
              <a:gdLst>
                <a:gd name="T0" fmla="*/ 448 w 462"/>
                <a:gd name="T1" fmla="*/ 68 h 557"/>
                <a:gd name="T2" fmla="*/ 75 w 462"/>
                <a:gd name="T3" fmla="*/ 537 h 557"/>
                <a:gd name="T4" fmla="*/ 20 w 462"/>
                <a:gd name="T5" fmla="*/ 543 h 557"/>
                <a:gd name="T6" fmla="*/ 14 w 462"/>
                <a:gd name="T7" fmla="*/ 488 h 557"/>
                <a:gd name="T8" fmla="*/ 387 w 462"/>
                <a:gd name="T9" fmla="*/ 19 h 557"/>
                <a:gd name="T10" fmla="*/ 442 w 462"/>
                <a:gd name="T11" fmla="*/ 13 h 557"/>
                <a:gd name="T12" fmla="*/ 448 w 462"/>
                <a:gd name="T13" fmla="*/ 68 h 557"/>
              </a:gdLst>
              <a:ahLst/>
              <a:cxnLst>
                <a:cxn ang="0">
                  <a:pos x="T0" y="T1"/>
                </a:cxn>
                <a:cxn ang="0">
                  <a:pos x="T2" y="T3"/>
                </a:cxn>
                <a:cxn ang="0">
                  <a:pos x="T4" y="T5"/>
                </a:cxn>
                <a:cxn ang="0">
                  <a:pos x="T6" y="T7"/>
                </a:cxn>
                <a:cxn ang="0">
                  <a:pos x="T8" y="T9"/>
                </a:cxn>
                <a:cxn ang="0">
                  <a:pos x="T10" y="T11"/>
                </a:cxn>
                <a:cxn ang="0">
                  <a:pos x="T12" y="T13"/>
                </a:cxn>
              </a:cxnLst>
              <a:rect l="0" t="0" r="r" b="b"/>
              <a:pathLst>
                <a:path w="462" h="557">
                  <a:moveTo>
                    <a:pt x="448" y="68"/>
                  </a:moveTo>
                  <a:cubicBezTo>
                    <a:pt x="75" y="537"/>
                    <a:pt x="75" y="537"/>
                    <a:pt x="75" y="537"/>
                  </a:cubicBezTo>
                  <a:cubicBezTo>
                    <a:pt x="62" y="554"/>
                    <a:pt x="37" y="557"/>
                    <a:pt x="20" y="543"/>
                  </a:cubicBezTo>
                  <a:cubicBezTo>
                    <a:pt x="3" y="530"/>
                    <a:pt x="0" y="505"/>
                    <a:pt x="14" y="488"/>
                  </a:cubicBezTo>
                  <a:cubicBezTo>
                    <a:pt x="387" y="19"/>
                    <a:pt x="387" y="19"/>
                    <a:pt x="387" y="19"/>
                  </a:cubicBezTo>
                  <a:cubicBezTo>
                    <a:pt x="400" y="2"/>
                    <a:pt x="425" y="0"/>
                    <a:pt x="442" y="13"/>
                  </a:cubicBezTo>
                  <a:cubicBezTo>
                    <a:pt x="459" y="27"/>
                    <a:pt x="462" y="51"/>
                    <a:pt x="448" y="68"/>
                  </a:cubicBezTo>
                  <a:close/>
                </a:path>
              </a:pathLst>
            </a:custGeom>
            <a:solidFill>
              <a:schemeClr val="accent2">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9" name="Freeform 18"/>
            <p:cNvSpPr>
              <a:spLocks/>
            </p:cNvSpPr>
            <p:nvPr/>
          </p:nvSpPr>
          <p:spPr bwMode="auto">
            <a:xfrm>
              <a:off x="5324908" y="2059437"/>
              <a:ext cx="137180" cy="62092"/>
            </a:xfrm>
            <a:custGeom>
              <a:avLst/>
              <a:gdLst>
                <a:gd name="T0" fmla="*/ 17 w 88"/>
                <a:gd name="T1" fmla="*/ 7 h 40"/>
                <a:gd name="T2" fmla="*/ 1 w 88"/>
                <a:gd name="T3" fmla="*/ 25 h 40"/>
                <a:gd name="T4" fmla="*/ 20 w 88"/>
                <a:gd name="T5" fmla="*/ 39 h 40"/>
                <a:gd name="T6" fmla="*/ 71 w 88"/>
                <a:gd name="T7" fmla="*/ 33 h 40"/>
                <a:gd name="T8" fmla="*/ 87 w 88"/>
                <a:gd name="T9" fmla="*/ 15 h 40"/>
                <a:gd name="T10" fmla="*/ 68 w 88"/>
                <a:gd name="T11" fmla="*/ 1 h 40"/>
                <a:gd name="T12" fmla="*/ 17 w 88"/>
                <a:gd name="T13" fmla="*/ 7 h 40"/>
              </a:gdLst>
              <a:ahLst/>
              <a:cxnLst>
                <a:cxn ang="0">
                  <a:pos x="T0" y="T1"/>
                </a:cxn>
                <a:cxn ang="0">
                  <a:pos x="T2" y="T3"/>
                </a:cxn>
                <a:cxn ang="0">
                  <a:pos x="T4" y="T5"/>
                </a:cxn>
                <a:cxn ang="0">
                  <a:pos x="T6" y="T7"/>
                </a:cxn>
                <a:cxn ang="0">
                  <a:pos x="T8" y="T9"/>
                </a:cxn>
                <a:cxn ang="0">
                  <a:pos x="T10" y="T11"/>
                </a:cxn>
                <a:cxn ang="0">
                  <a:pos x="T12" y="T13"/>
                </a:cxn>
              </a:cxnLst>
              <a:rect l="0" t="0" r="r" b="b"/>
              <a:pathLst>
                <a:path w="88" h="40">
                  <a:moveTo>
                    <a:pt x="17" y="7"/>
                  </a:moveTo>
                  <a:cubicBezTo>
                    <a:pt x="7" y="8"/>
                    <a:pt x="0" y="16"/>
                    <a:pt x="1" y="25"/>
                  </a:cubicBezTo>
                  <a:cubicBezTo>
                    <a:pt x="2" y="33"/>
                    <a:pt x="10" y="40"/>
                    <a:pt x="20" y="39"/>
                  </a:cubicBezTo>
                  <a:cubicBezTo>
                    <a:pt x="71" y="33"/>
                    <a:pt x="71" y="33"/>
                    <a:pt x="71" y="33"/>
                  </a:cubicBezTo>
                  <a:cubicBezTo>
                    <a:pt x="81" y="32"/>
                    <a:pt x="88" y="24"/>
                    <a:pt x="87" y="15"/>
                  </a:cubicBezTo>
                  <a:cubicBezTo>
                    <a:pt x="87" y="6"/>
                    <a:pt x="78" y="0"/>
                    <a:pt x="68" y="1"/>
                  </a:cubicBezTo>
                  <a:lnTo>
                    <a:pt x="17" y="7"/>
                  </a:ln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0" name="Freeform 19"/>
            <p:cNvSpPr>
              <a:spLocks/>
            </p:cNvSpPr>
            <p:nvPr/>
          </p:nvSpPr>
          <p:spPr bwMode="auto">
            <a:xfrm>
              <a:off x="4774744" y="1558369"/>
              <a:ext cx="62092" cy="135736"/>
            </a:xfrm>
            <a:custGeom>
              <a:avLst/>
              <a:gdLst>
                <a:gd name="T0" fmla="*/ 39 w 40"/>
                <a:gd name="T1" fmla="*/ 68 h 88"/>
                <a:gd name="T2" fmla="*/ 33 w 40"/>
                <a:gd name="T3" fmla="*/ 17 h 88"/>
                <a:gd name="T4" fmla="*/ 15 w 40"/>
                <a:gd name="T5" fmla="*/ 1 h 88"/>
                <a:gd name="T6" fmla="*/ 1 w 40"/>
                <a:gd name="T7" fmla="*/ 20 h 88"/>
                <a:gd name="T8" fmla="*/ 7 w 40"/>
                <a:gd name="T9" fmla="*/ 71 h 88"/>
                <a:gd name="T10" fmla="*/ 25 w 40"/>
                <a:gd name="T11" fmla="*/ 88 h 88"/>
                <a:gd name="T12" fmla="*/ 39 w 40"/>
                <a:gd name="T13" fmla="*/ 68 h 88"/>
              </a:gdLst>
              <a:ahLst/>
              <a:cxnLst>
                <a:cxn ang="0">
                  <a:pos x="T0" y="T1"/>
                </a:cxn>
                <a:cxn ang="0">
                  <a:pos x="T2" y="T3"/>
                </a:cxn>
                <a:cxn ang="0">
                  <a:pos x="T4" y="T5"/>
                </a:cxn>
                <a:cxn ang="0">
                  <a:pos x="T6" y="T7"/>
                </a:cxn>
                <a:cxn ang="0">
                  <a:pos x="T8" y="T9"/>
                </a:cxn>
                <a:cxn ang="0">
                  <a:pos x="T10" y="T11"/>
                </a:cxn>
                <a:cxn ang="0">
                  <a:pos x="T12" y="T13"/>
                </a:cxn>
              </a:cxnLst>
              <a:rect l="0" t="0" r="r" b="b"/>
              <a:pathLst>
                <a:path w="40" h="88">
                  <a:moveTo>
                    <a:pt x="39" y="68"/>
                  </a:moveTo>
                  <a:cubicBezTo>
                    <a:pt x="33" y="17"/>
                    <a:pt x="33" y="17"/>
                    <a:pt x="33" y="17"/>
                  </a:cubicBezTo>
                  <a:cubicBezTo>
                    <a:pt x="32" y="7"/>
                    <a:pt x="24" y="0"/>
                    <a:pt x="15" y="1"/>
                  </a:cubicBezTo>
                  <a:cubicBezTo>
                    <a:pt x="7" y="2"/>
                    <a:pt x="0" y="11"/>
                    <a:pt x="1" y="20"/>
                  </a:cubicBezTo>
                  <a:cubicBezTo>
                    <a:pt x="7" y="71"/>
                    <a:pt x="7" y="71"/>
                    <a:pt x="7" y="71"/>
                  </a:cubicBezTo>
                  <a:cubicBezTo>
                    <a:pt x="8" y="81"/>
                    <a:pt x="16" y="88"/>
                    <a:pt x="25" y="88"/>
                  </a:cubicBezTo>
                  <a:cubicBezTo>
                    <a:pt x="34" y="87"/>
                    <a:pt x="40" y="78"/>
                    <a:pt x="39" y="68"/>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1" name="Freeform 14"/>
            <p:cNvSpPr>
              <a:spLocks/>
            </p:cNvSpPr>
            <p:nvPr/>
          </p:nvSpPr>
          <p:spPr bwMode="auto">
            <a:xfrm>
              <a:off x="4881600" y="2593716"/>
              <a:ext cx="60648" cy="138624"/>
            </a:xfrm>
            <a:custGeom>
              <a:avLst/>
              <a:gdLst>
                <a:gd name="T0" fmla="*/ 1 w 39"/>
                <a:gd name="T1" fmla="*/ 21 h 89"/>
                <a:gd name="T2" fmla="*/ 6 w 39"/>
                <a:gd name="T3" fmla="*/ 72 h 89"/>
                <a:gd name="T4" fmla="*/ 24 w 39"/>
                <a:gd name="T5" fmla="*/ 88 h 89"/>
                <a:gd name="T6" fmla="*/ 38 w 39"/>
                <a:gd name="T7" fmla="*/ 68 h 89"/>
                <a:gd name="T8" fmla="*/ 33 w 39"/>
                <a:gd name="T9" fmla="*/ 18 h 89"/>
                <a:gd name="T10" fmla="*/ 15 w 39"/>
                <a:gd name="T11" fmla="*/ 1 h 89"/>
                <a:gd name="T12" fmla="*/ 1 w 39"/>
                <a:gd name="T13" fmla="*/ 21 h 89"/>
              </a:gdLst>
              <a:ahLst/>
              <a:cxnLst>
                <a:cxn ang="0">
                  <a:pos x="T0" y="T1"/>
                </a:cxn>
                <a:cxn ang="0">
                  <a:pos x="T2" y="T3"/>
                </a:cxn>
                <a:cxn ang="0">
                  <a:pos x="T4" y="T5"/>
                </a:cxn>
                <a:cxn ang="0">
                  <a:pos x="T6" y="T7"/>
                </a:cxn>
                <a:cxn ang="0">
                  <a:pos x="T8" y="T9"/>
                </a:cxn>
                <a:cxn ang="0">
                  <a:pos x="T10" y="T11"/>
                </a:cxn>
                <a:cxn ang="0">
                  <a:pos x="T12" y="T13"/>
                </a:cxn>
              </a:cxnLst>
              <a:rect l="0" t="0" r="r" b="b"/>
              <a:pathLst>
                <a:path w="39" h="89">
                  <a:moveTo>
                    <a:pt x="1" y="21"/>
                  </a:moveTo>
                  <a:cubicBezTo>
                    <a:pt x="6" y="72"/>
                    <a:pt x="6" y="72"/>
                    <a:pt x="6" y="72"/>
                  </a:cubicBezTo>
                  <a:cubicBezTo>
                    <a:pt x="8" y="82"/>
                    <a:pt x="16" y="89"/>
                    <a:pt x="24" y="88"/>
                  </a:cubicBezTo>
                  <a:cubicBezTo>
                    <a:pt x="33" y="87"/>
                    <a:pt x="39" y="78"/>
                    <a:pt x="38" y="68"/>
                  </a:cubicBezTo>
                  <a:cubicBezTo>
                    <a:pt x="33" y="18"/>
                    <a:pt x="33" y="18"/>
                    <a:pt x="33" y="18"/>
                  </a:cubicBezTo>
                  <a:cubicBezTo>
                    <a:pt x="32" y="8"/>
                    <a:pt x="24" y="0"/>
                    <a:pt x="15" y="1"/>
                  </a:cubicBezTo>
                  <a:cubicBezTo>
                    <a:pt x="6" y="2"/>
                    <a:pt x="0" y="11"/>
                    <a:pt x="1" y="21"/>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2" name="Freeform 15"/>
            <p:cNvSpPr>
              <a:spLocks/>
            </p:cNvSpPr>
            <p:nvPr/>
          </p:nvSpPr>
          <p:spPr bwMode="auto">
            <a:xfrm>
              <a:off x="4283785" y="2183620"/>
              <a:ext cx="138624" cy="62092"/>
            </a:xfrm>
            <a:custGeom>
              <a:avLst/>
              <a:gdLst>
                <a:gd name="T0" fmla="*/ 71 w 89"/>
                <a:gd name="T1" fmla="*/ 33 h 40"/>
                <a:gd name="T2" fmla="*/ 88 w 89"/>
                <a:gd name="T3" fmla="*/ 15 h 40"/>
                <a:gd name="T4" fmla="*/ 68 w 89"/>
                <a:gd name="T5" fmla="*/ 1 h 40"/>
                <a:gd name="T6" fmla="*/ 17 w 89"/>
                <a:gd name="T7" fmla="*/ 7 h 40"/>
                <a:gd name="T8" fmla="*/ 1 w 89"/>
                <a:gd name="T9" fmla="*/ 25 h 40"/>
                <a:gd name="T10" fmla="*/ 21 w 89"/>
                <a:gd name="T11" fmla="*/ 39 h 40"/>
                <a:gd name="T12" fmla="*/ 71 w 89"/>
                <a:gd name="T13" fmla="*/ 33 h 40"/>
              </a:gdLst>
              <a:ahLst/>
              <a:cxnLst>
                <a:cxn ang="0">
                  <a:pos x="T0" y="T1"/>
                </a:cxn>
                <a:cxn ang="0">
                  <a:pos x="T2" y="T3"/>
                </a:cxn>
                <a:cxn ang="0">
                  <a:pos x="T4" y="T5"/>
                </a:cxn>
                <a:cxn ang="0">
                  <a:pos x="T6" y="T7"/>
                </a:cxn>
                <a:cxn ang="0">
                  <a:pos x="T8" y="T9"/>
                </a:cxn>
                <a:cxn ang="0">
                  <a:pos x="T10" y="T11"/>
                </a:cxn>
                <a:cxn ang="0">
                  <a:pos x="T12" y="T13"/>
                </a:cxn>
              </a:cxnLst>
              <a:rect l="0" t="0" r="r" b="b"/>
              <a:pathLst>
                <a:path w="89" h="40">
                  <a:moveTo>
                    <a:pt x="71" y="33"/>
                  </a:moveTo>
                  <a:cubicBezTo>
                    <a:pt x="81" y="32"/>
                    <a:pt x="89" y="24"/>
                    <a:pt x="88" y="15"/>
                  </a:cubicBezTo>
                  <a:cubicBezTo>
                    <a:pt x="87" y="6"/>
                    <a:pt x="78" y="0"/>
                    <a:pt x="68" y="1"/>
                  </a:cubicBezTo>
                  <a:cubicBezTo>
                    <a:pt x="17" y="7"/>
                    <a:pt x="17" y="7"/>
                    <a:pt x="17" y="7"/>
                  </a:cubicBezTo>
                  <a:cubicBezTo>
                    <a:pt x="7" y="8"/>
                    <a:pt x="0" y="16"/>
                    <a:pt x="1" y="25"/>
                  </a:cubicBezTo>
                  <a:cubicBezTo>
                    <a:pt x="2" y="33"/>
                    <a:pt x="11" y="40"/>
                    <a:pt x="21" y="39"/>
                  </a:cubicBezTo>
                  <a:lnTo>
                    <a:pt x="71" y="33"/>
                  </a:ln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3" name="Freeform 16"/>
            <p:cNvSpPr>
              <a:spLocks/>
            </p:cNvSpPr>
            <p:nvPr/>
          </p:nvSpPr>
          <p:spPr bwMode="auto">
            <a:xfrm>
              <a:off x="5140076" y="1688329"/>
              <a:ext cx="108300" cy="124184"/>
            </a:xfrm>
            <a:custGeom>
              <a:avLst/>
              <a:gdLst>
                <a:gd name="T0" fmla="*/ 38 w 70"/>
                <a:gd name="T1" fmla="*/ 10 h 80"/>
                <a:gd name="T2" fmla="*/ 6 w 70"/>
                <a:gd name="T3" fmla="*/ 50 h 80"/>
                <a:gd name="T4" fmla="*/ 7 w 70"/>
                <a:gd name="T5" fmla="*/ 74 h 80"/>
                <a:gd name="T6" fmla="*/ 31 w 70"/>
                <a:gd name="T7" fmla="*/ 70 h 80"/>
                <a:gd name="T8" fmla="*/ 63 w 70"/>
                <a:gd name="T9" fmla="*/ 30 h 80"/>
                <a:gd name="T10" fmla="*/ 62 w 70"/>
                <a:gd name="T11" fmla="*/ 6 h 80"/>
                <a:gd name="T12" fmla="*/ 38 w 70"/>
                <a:gd name="T13" fmla="*/ 10 h 80"/>
              </a:gdLst>
              <a:ahLst/>
              <a:cxnLst>
                <a:cxn ang="0">
                  <a:pos x="T0" y="T1"/>
                </a:cxn>
                <a:cxn ang="0">
                  <a:pos x="T2" y="T3"/>
                </a:cxn>
                <a:cxn ang="0">
                  <a:pos x="T4" y="T5"/>
                </a:cxn>
                <a:cxn ang="0">
                  <a:pos x="T6" y="T7"/>
                </a:cxn>
                <a:cxn ang="0">
                  <a:pos x="T8" y="T9"/>
                </a:cxn>
                <a:cxn ang="0">
                  <a:pos x="T10" y="T11"/>
                </a:cxn>
                <a:cxn ang="0">
                  <a:pos x="T12" y="T13"/>
                </a:cxn>
              </a:cxnLst>
              <a:rect l="0" t="0" r="r" b="b"/>
              <a:pathLst>
                <a:path w="70" h="80">
                  <a:moveTo>
                    <a:pt x="38" y="10"/>
                  </a:moveTo>
                  <a:cubicBezTo>
                    <a:pt x="6" y="50"/>
                    <a:pt x="6" y="50"/>
                    <a:pt x="6" y="50"/>
                  </a:cubicBezTo>
                  <a:cubicBezTo>
                    <a:pt x="0" y="58"/>
                    <a:pt x="1" y="69"/>
                    <a:pt x="7" y="74"/>
                  </a:cubicBezTo>
                  <a:cubicBezTo>
                    <a:pt x="14" y="80"/>
                    <a:pt x="25" y="78"/>
                    <a:pt x="31" y="70"/>
                  </a:cubicBezTo>
                  <a:cubicBezTo>
                    <a:pt x="63" y="30"/>
                    <a:pt x="63" y="30"/>
                    <a:pt x="63" y="30"/>
                  </a:cubicBezTo>
                  <a:cubicBezTo>
                    <a:pt x="70" y="22"/>
                    <a:pt x="69" y="11"/>
                    <a:pt x="62" y="6"/>
                  </a:cubicBezTo>
                  <a:cubicBezTo>
                    <a:pt x="55" y="0"/>
                    <a:pt x="44" y="2"/>
                    <a:pt x="38" y="10"/>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4" name="Freeform 17"/>
            <p:cNvSpPr>
              <a:spLocks/>
            </p:cNvSpPr>
            <p:nvPr/>
          </p:nvSpPr>
          <p:spPr bwMode="auto">
            <a:xfrm>
              <a:off x="4389197" y="1802405"/>
              <a:ext cx="122740" cy="108300"/>
            </a:xfrm>
            <a:custGeom>
              <a:avLst/>
              <a:gdLst>
                <a:gd name="T0" fmla="*/ 73 w 79"/>
                <a:gd name="T1" fmla="*/ 62 h 70"/>
                <a:gd name="T2" fmla="*/ 69 w 79"/>
                <a:gd name="T3" fmla="*/ 38 h 70"/>
                <a:gd name="T4" fmla="*/ 29 w 79"/>
                <a:gd name="T5" fmla="*/ 6 h 70"/>
                <a:gd name="T6" fmla="*/ 5 w 79"/>
                <a:gd name="T7" fmla="*/ 8 h 70"/>
                <a:gd name="T8" fmla="*/ 9 w 79"/>
                <a:gd name="T9" fmla="*/ 31 h 70"/>
                <a:gd name="T10" fmla="*/ 49 w 79"/>
                <a:gd name="T11" fmla="*/ 63 h 70"/>
                <a:gd name="T12" fmla="*/ 73 w 79"/>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79" h="70">
                  <a:moveTo>
                    <a:pt x="73" y="62"/>
                  </a:moveTo>
                  <a:cubicBezTo>
                    <a:pt x="79" y="55"/>
                    <a:pt x="77" y="45"/>
                    <a:pt x="69" y="38"/>
                  </a:cubicBezTo>
                  <a:cubicBezTo>
                    <a:pt x="29" y="6"/>
                    <a:pt x="29" y="6"/>
                    <a:pt x="29" y="6"/>
                  </a:cubicBezTo>
                  <a:cubicBezTo>
                    <a:pt x="22" y="0"/>
                    <a:pt x="11" y="1"/>
                    <a:pt x="5" y="8"/>
                  </a:cubicBezTo>
                  <a:cubicBezTo>
                    <a:pt x="0" y="14"/>
                    <a:pt x="1" y="25"/>
                    <a:pt x="9" y="31"/>
                  </a:cubicBezTo>
                  <a:cubicBezTo>
                    <a:pt x="49" y="63"/>
                    <a:pt x="49" y="63"/>
                    <a:pt x="49" y="63"/>
                  </a:cubicBezTo>
                  <a:cubicBezTo>
                    <a:pt x="57" y="70"/>
                    <a:pt x="68" y="69"/>
                    <a:pt x="73" y="62"/>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5" name="Freeform 18"/>
            <p:cNvSpPr>
              <a:spLocks/>
            </p:cNvSpPr>
            <p:nvPr/>
          </p:nvSpPr>
          <p:spPr bwMode="auto">
            <a:xfrm>
              <a:off x="5177620" y="2436320"/>
              <a:ext cx="124184" cy="108300"/>
            </a:xfrm>
            <a:custGeom>
              <a:avLst/>
              <a:gdLst>
                <a:gd name="T0" fmla="*/ 6 w 80"/>
                <a:gd name="T1" fmla="*/ 8 h 70"/>
                <a:gd name="T2" fmla="*/ 10 w 80"/>
                <a:gd name="T3" fmla="*/ 31 h 70"/>
                <a:gd name="T4" fmla="*/ 50 w 80"/>
                <a:gd name="T5" fmla="*/ 63 h 70"/>
                <a:gd name="T6" fmla="*/ 74 w 80"/>
                <a:gd name="T7" fmla="*/ 62 h 70"/>
                <a:gd name="T8" fmla="*/ 70 w 80"/>
                <a:gd name="T9" fmla="*/ 38 h 70"/>
                <a:gd name="T10" fmla="*/ 30 w 80"/>
                <a:gd name="T11" fmla="*/ 6 h 70"/>
                <a:gd name="T12" fmla="*/ 6 w 80"/>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80" h="70">
                  <a:moveTo>
                    <a:pt x="6" y="8"/>
                  </a:moveTo>
                  <a:cubicBezTo>
                    <a:pt x="0" y="14"/>
                    <a:pt x="2" y="25"/>
                    <a:pt x="10" y="31"/>
                  </a:cubicBezTo>
                  <a:cubicBezTo>
                    <a:pt x="50" y="63"/>
                    <a:pt x="50" y="63"/>
                    <a:pt x="50" y="63"/>
                  </a:cubicBezTo>
                  <a:cubicBezTo>
                    <a:pt x="58" y="70"/>
                    <a:pt x="69" y="69"/>
                    <a:pt x="74" y="62"/>
                  </a:cubicBezTo>
                  <a:cubicBezTo>
                    <a:pt x="80" y="55"/>
                    <a:pt x="78" y="45"/>
                    <a:pt x="70" y="38"/>
                  </a:cubicBezTo>
                  <a:cubicBezTo>
                    <a:pt x="30" y="6"/>
                    <a:pt x="30" y="6"/>
                    <a:pt x="30" y="6"/>
                  </a:cubicBezTo>
                  <a:cubicBezTo>
                    <a:pt x="22" y="0"/>
                    <a:pt x="12" y="1"/>
                    <a:pt x="6" y="8"/>
                  </a:cubicBezTo>
                  <a:close/>
                </a:path>
              </a:pathLst>
            </a:cu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6" name="Freeform 19"/>
            <p:cNvSpPr>
              <a:spLocks/>
            </p:cNvSpPr>
            <p:nvPr/>
          </p:nvSpPr>
          <p:spPr bwMode="auto">
            <a:xfrm>
              <a:off x="4410857" y="2375672"/>
              <a:ext cx="329232" cy="275804"/>
            </a:xfrm>
            <a:custGeom>
              <a:avLst/>
              <a:gdLst>
                <a:gd name="T0" fmla="*/ 6 w 212"/>
                <a:gd name="T1" fmla="*/ 7 h 178"/>
                <a:gd name="T2" fmla="*/ 7 w 212"/>
                <a:gd name="T3" fmla="*/ 32 h 178"/>
                <a:gd name="T4" fmla="*/ 184 w 212"/>
                <a:gd name="T5" fmla="*/ 172 h 178"/>
                <a:gd name="T6" fmla="*/ 207 w 212"/>
                <a:gd name="T7" fmla="*/ 171 h 178"/>
                <a:gd name="T8" fmla="*/ 205 w 212"/>
                <a:gd name="T9" fmla="*/ 146 h 178"/>
                <a:gd name="T10" fmla="*/ 28 w 212"/>
                <a:gd name="T11" fmla="*/ 6 h 178"/>
                <a:gd name="T12" fmla="*/ 6 w 212"/>
                <a:gd name="T13" fmla="*/ 7 h 178"/>
              </a:gdLst>
              <a:ahLst/>
              <a:cxnLst>
                <a:cxn ang="0">
                  <a:pos x="T0" y="T1"/>
                </a:cxn>
                <a:cxn ang="0">
                  <a:pos x="T2" y="T3"/>
                </a:cxn>
                <a:cxn ang="0">
                  <a:pos x="T4" y="T5"/>
                </a:cxn>
                <a:cxn ang="0">
                  <a:pos x="T6" y="T7"/>
                </a:cxn>
                <a:cxn ang="0">
                  <a:pos x="T8" y="T9"/>
                </a:cxn>
                <a:cxn ang="0">
                  <a:pos x="T10" y="T11"/>
                </a:cxn>
                <a:cxn ang="0">
                  <a:pos x="T12" y="T13"/>
                </a:cxn>
              </a:cxnLst>
              <a:rect l="0" t="0" r="r" b="b"/>
              <a:pathLst>
                <a:path w="212" h="178">
                  <a:moveTo>
                    <a:pt x="6" y="7"/>
                  </a:moveTo>
                  <a:cubicBezTo>
                    <a:pt x="0" y="14"/>
                    <a:pt x="0" y="26"/>
                    <a:pt x="7" y="32"/>
                  </a:cubicBezTo>
                  <a:cubicBezTo>
                    <a:pt x="184" y="172"/>
                    <a:pt x="184" y="172"/>
                    <a:pt x="184" y="172"/>
                  </a:cubicBezTo>
                  <a:cubicBezTo>
                    <a:pt x="191" y="178"/>
                    <a:pt x="201" y="178"/>
                    <a:pt x="207" y="171"/>
                  </a:cubicBezTo>
                  <a:cubicBezTo>
                    <a:pt x="212" y="164"/>
                    <a:pt x="212" y="152"/>
                    <a:pt x="205" y="146"/>
                  </a:cubicBezTo>
                  <a:cubicBezTo>
                    <a:pt x="28" y="6"/>
                    <a:pt x="28" y="6"/>
                    <a:pt x="28" y="6"/>
                  </a:cubicBezTo>
                  <a:cubicBezTo>
                    <a:pt x="21" y="0"/>
                    <a:pt x="11" y="0"/>
                    <a:pt x="6" y="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7" name="Freeform 20"/>
            <p:cNvSpPr>
              <a:spLocks/>
            </p:cNvSpPr>
            <p:nvPr/>
          </p:nvSpPr>
          <p:spPr bwMode="auto">
            <a:xfrm>
              <a:off x="4364649" y="2434876"/>
              <a:ext cx="327788" cy="274360"/>
            </a:xfrm>
            <a:custGeom>
              <a:avLst/>
              <a:gdLst>
                <a:gd name="T0" fmla="*/ 5 w 212"/>
                <a:gd name="T1" fmla="*/ 7 h 177"/>
                <a:gd name="T2" fmla="*/ 7 w 212"/>
                <a:gd name="T3" fmla="*/ 31 h 177"/>
                <a:gd name="T4" fmla="*/ 184 w 212"/>
                <a:gd name="T5" fmla="*/ 172 h 177"/>
                <a:gd name="T6" fmla="*/ 206 w 212"/>
                <a:gd name="T7" fmla="*/ 170 h 177"/>
                <a:gd name="T8" fmla="*/ 205 w 212"/>
                <a:gd name="T9" fmla="*/ 146 h 177"/>
                <a:gd name="T10" fmla="*/ 28 w 212"/>
                <a:gd name="T11" fmla="*/ 5 h 177"/>
                <a:gd name="T12" fmla="*/ 5 w 212"/>
                <a:gd name="T13" fmla="*/ 7 h 177"/>
              </a:gdLst>
              <a:ahLst/>
              <a:cxnLst>
                <a:cxn ang="0">
                  <a:pos x="T0" y="T1"/>
                </a:cxn>
                <a:cxn ang="0">
                  <a:pos x="T2" y="T3"/>
                </a:cxn>
                <a:cxn ang="0">
                  <a:pos x="T4" y="T5"/>
                </a:cxn>
                <a:cxn ang="0">
                  <a:pos x="T6" y="T7"/>
                </a:cxn>
                <a:cxn ang="0">
                  <a:pos x="T8" y="T9"/>
                </a:cxn>
                <a:cxn ang="0">
                  <a:pos x="T10" y="T11"/>
                </a:cxn>
                <a:cxn ang="0">
                  <a:pos x="T12" y="T13"/>
                </a:cxn>
              </a:cxnLst>
              <a:rect l="0" t="0" r="r" b="b"/>
              <a:pathLst>
                <a:path w="212" h="177">
                  <a:moveTo>
                    <a:pt x="5" y="7"/>
                  </a:moveTo>
                  <a:cubicBezTo>
                    <a:pt x="0" y="14"/>
                    <a:pt x="0" y="25"/>
                    <a:pt x="7" y="31"/>
                  </a:cubicBezTo>
                  <a:cubicBezTo>
                    <a:pt x="184" y="172"/>
                    <a:pt x="184" y="172"/>
                    <a:pt x="184" y="172"/>
                  </a:cubicBezTo>
                  <a:cubicBezTo>
                    <a:pt x="191" y="177"/>
                    <a:pt x="201" y="177"/>
                    <a:pt x="206" y="170"/>
                  </a:cubicBezTo>
                  <a:cubicBezTo>
                    <a:pt x="212" y="163"/>
                    <a:pt x="212" y="152"/>
                    <a:pt x="205" y="146"/>
                  </a:cubicBezTo>
                  <a:cubicBezTo>
                    <a:pt x="28" y="5"/>
                    <a:pt x="28" y="5"/>
                    <a:pt x="28" y="5"/>
                  </a:cubicBezTo>
                  <a:cubicBezTo>
                    <a:pt x="21" y="0"/>
                    <a:pt x="11" y="0"/>
                    <a:pt x="5" y="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8" name="Freeform 21"/>
            <p:cNvSpPr>
              <a:spLocks/>
            </p:cNvSpPr>
            <p:nvPr/>
          </p:nvSpPr>
          <p:spPr bwMode="auto">
            <a:xfrm>
              <a:off x="4316997" y="2492636"/>
              <a:ext cx="329232" cy="275804"/>
            </a:xfrm>
            <a:custGeom>
              <a:avLst/>
              <a:gdLst>
                <a:gd name="T0" fmla="*/ 6 w 213"/>
                <a:gd name="T1" fmla="*/ 7 h 178"/>
                <a:gd name="T2" fmla="*/ 8 w 213"/>
                <a:gd name="T3" fmla="*/ 31 h 178"/>
                <a:gd name="T4" fmla="*/ 184 w 213"/>
                <a:gd name="T5" fmla="*/ 172 h 178"/>
                <a:gd name="T6" fmla="*/ 207 w 213"/>
                <a:gd name="T7" fmla="*/ 170 h 178"/>
                <a:gd name="T8" fmla="*/ 205 w 213"/>
                <a:gd name="T9" fmla="*/ 146 h 178"/>
                <a:gd name="T10" fmla="*/ 28 w 213"/>
                <a:gd name="T11" fmla="*/ 5 h 178"/>
                <a:gd name="T12" fmla="*/ 6 w 213"/>
                <a:gd name="T13" fmla="*/ 7 h 178"/>
              </a:gdLst>
              <a:ahLst/>
              <a:cxnLst>
                <a:cxn ang="0">
                  <a:pos x="T0" y="T1"/>
                </a:cxn>
                <a:cxn ang="0">
                  <a:pos x="T2" y="T3"/>
                </a:cxn>
                <a:cxn ang="0">
                  <a:pos x="T4" y="T5"/>
                </a:cxn>
                <a:cxn ang="0">
                  <a:pos x="T6" y="T7"/>
                </a:cxn>
                <a:cxn ang="0">
                  <a:pos x="T8" y="T9"/>
                </a:cxn>
                <a:cxn ang="0">
                  <a:pos x="T10" y="T11"/>
                </a:cxn>
                <a:cxn ang="0">
                  <a:pos x="T12" y="T13"/>
                </a:cxn>
              </a:cxnLst>
              <a:rect l="0" t="0" r="r" b="b"/>
              <a:pathLst>
                <a:path w="213" h="178">
                  <a:moveTo>
                    <a:pt x="6" y="7"/>
                  </a:moveTo>
                  <a:cubicBezTo>
                    <a:pt x="0" y="14"/>
                    <a:pt x="1" y="25"/>
                    <a:pt x="8" y="31"/>
                  </a:cubicBezTo>
                  <a:cubicBezTo>
                    <a:pt x="184" y="172"/>
                    <a:pt x="184" y="172"/>
                    <a:pt x="184" y="172"/>
                  </a:cubicBezTo>
                  <a:cubicBezTo>
                    <a:pt x="191" y="178"/>
                    <a:pt x="201" y="177"/>
                    <a:pt x="207" y="170"/>
                  </a:cubicBezTo>
                  <a:cubicBezTo>
                    <a:pt x="213" y="163"/>
                    <a:pt x="213" y="152"/>
                    <a:pt x="205" y="146"/>
                  </a:cubicBezTo>
                  <a:cubicBezTo>
                    <a:pt x="28" y="5"/>
                    <a:pt x="28" y="5"/>
                    <a:pt x="28" y="5"/>
                  </a:cubicBezTo>
                  <a:cubicBezTo>
                    <a:pt x="21" y="0"/>
                    <a:pt x="11" y="0"/>
                    <a:pt x="6" y="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9" name="Freeform 22"/>
            <p:cNvSpPr>
              <a:spLocks/>
            </p:cNvSpPr>
            <p:nvPr/>
          </p:nvSpPr>
          <p:spPr bwMode="auto">
            <a:xfrm>
              <a:off x="2679501" y="2587940"/>
              <a:ext cx="1916187" cy="2496674"/>
            </a:xfrm>
            <a:custGeom>
              <a:avLst/>
              <a:gdLst>
                <a:gd name="T0" fmla="*/ 1061 w 1236"/>
                <a:gd name="T1" fmla="*/ 8 h 1611"/>
                <a:gd name="T2" fmla="*/ 1072 w 1236"/>
                <a:gd name="T3" fmla="*/ 36 h 1611"/>
                <a:gd name="T4" fmla="*/ 1082 w 1236"/>
                <a:gd name="T5" fmla="*/ 61 h 1611"/>
                <a:gd name="T6" fmla="*/ 758 w 1236"/>
                <a:gd name="T7" fmla="*/ 105 h 1611"/>
                <a:gd name="T8" fmla="*/ 506 w 1236"/>
                <a:gd name="T9" fmla="*/ 421 h 1611"/>
                <a:gd name="T10" fmla="*/ 325 w 1236"/>
                <a:gd name="T11" fmla="*/ 486 h 1611"/>
                <a:gd name="T12" fmla="*/ 79 w 1236"/>
                <a:gd name="T13" fmla="*/ 562 h 1611"/>
                <a:gd name="T14" fmla="*/ 24 w 1236"/>
                <a:gd name="T15" fmla="*/ 600 h 1611"/>
                <a:gd name="T16" fmla="*/ 2 w 1236"/>
                <a:gd name="T17" fmla="*/ 672 h 1611"/>
                <a:gd name="T18" fmla="*/ 20 w 1236"/>
                <a:gd name="T19" fmla="*/ 768 h 1611"/>
                <a:gd name="T20" fmla="*/ 256 w 1236"/>
                <a:gd name="T21" fmla="*/ 672 h 1611"/>
                <a:gd name="T22" fmla="*/ 269 w 1236"/>
                <a:gd name="T23" fmla="*/ 671 h 1611"/>
                <a:gd name="T24" fmla="*/ 279 w 1236"/>
                <a:gd name="T25" fmla="*/ 689 h 1611"/>
                <a:gd name="T26" fmla="*/ 164 w 1236"/>
                <a:gd name="T27" fmla="*/ 893 h 1611"/>
                <a:gd name="T28" fmla="*/ 62 w 1236"/>
                <a:gd name="T29" fmla="*/ 934 h 1611"/>
                <a:gd name="T30" fmla="*/ 242 w 1236"/>
                <a:gd name="T31" fmla="*/ 1548 h 1611"/>
                <a:gd name="T32" fmla="*/ 327 w 1236"/>
                <a:gd name="T33" fmla="*/ 1592 h 1611"/>
                <a:gd name="T34" fmla="*/ 383 w 1236"/>
                <a:gd name="T35" fmla="*/ 1499 h 1611"/>
                <a:gd name="T36" fmla="*/ 294 w 1236"/>
                <a:gd name="T37" fmla="*/ 1137 h 1611"/>
                <a:gd name="T38" fmla="*/ 298 w 1236"/>
                <a:gd name="T39" fmla="*/ 1116 h 1611"/>
                <a:gd name="T40" fmla="*/ 312 w 1236"/>
                <a:gd name="T41" fmla="*/ 1131 h 1611"/>
                <a:gd name="T42" fmla="*/ 401 w 1236"/>
                <a:gd name="T43" fmla="*/ 1493 h 1611"/>
                <a:gd name="T44" fmla="*/ 473 w 1236"/>
                <a:gd name="T45" fmla="*/ 1529 h 1611"/>
                <a:gd name="T46" fmla="*/ 534 w 1236"/>
                <a:gd name="T47" fmla="*/ 1450 h 1611"/>
                <a:gd name="T48" fmla="*/ 445 w 1236"/>
                <a:gd name="T49" fmla="*/ 1087 h 1611"/>
                <a:gd name="T50" fmla="*/ 448 w 1236"/>
                <a:gd name="T51" fmla="*/ 1065 h 1611"/>
                <a:gd name="T52" fmla="*/ 463 w 1236"/>
                <a:gd name="T53" fmla="*/ 1081 h 1611"/>
                <a:gd name="T54" fmla="*/ 552 w 1236"/>
                <a:gd name="T55" fmla="*/ 1443 h 1611"/>
                <a:gd name="T56" fmla="*/ 621 w 1236"/>
                <a:gd name="T57" fmla="*/ 1470 h 1611"/>
                <a:gd name="T58" fmla="*/ 667 w 1236"/>
                <a:gd name="T59" fmla="*/ 1399 h 1611"/>
                <a:gd name="T60" fmla="*/ 581 w 1236"/>
                <a:gd name="T61" fmla="*/ 1048 h 1611"/>
                <a:gd name="T62" fmla="*/ 585 w 1236"/>
                <a:gd name="T63" fmla="*/ 1027 h 1611"/>
                <a:gd name="T64" fmla="*/ 600 w 1236"/>
                <a:gd name="T65" fmla="*/ 1042 h 1611"/>
                <a:gd name="T66" fmla="*/ 685 w 1236"/>
                <a:gd name="T67" fmla="*/ 1394 h 1611"/>
                <a:gd name="T68" fmla="*/ 740 w 1236"/>
                <a:gd name="T69" fmla="*/ 1426 h 1611"/>
                <a:gd name="T70" fmla="*/ 792 w 1236"/>
                <a:gd name="T71" fmla="*/ 1360 h 1611"/>
                <a:gd name="T72" fmla="*/ 763 w 1236"/>
                <a:gd name="T73" fmla="*/ 1011 h 1611"/>
                <a:gd name="T74" fmla="*/ 888 w 1236"/>
                <a:gd name="T75" fmla="*/ 787 h 1611"/>
                <a:gd name="T76" fmla="*/ 1174 w 1236"/>
                <a:gd name="T77" fmla="*/ 428 h 1611"/>
                <a:gd name="T78" fmla="*/ 1150 w 1236"/>
                <a:gd name="T79" fmla="*/ 114 h 1611"/>
                <a:gd name="T80" fmla="*/ 1175 w 1236"/>
                <a:gd name="T81" fmla="*/ 119 h 1611"/>
                <a:gd name="T82" fmla="*/ 1203 w 1236"/>
                <a:gd name="T83" fmla="*/ 123 h 1611"/>
                <a:gd name="T84" fmla="*/ 1201 w 1236"/>
                <a:gd name="T85" fmla="*/ 100 h 1611"/>
                <a:gd name="T86" fmla="*/ 1084 w 1236"/>
                <a:gd name="T87" fmla="*/ 6 h 1611"/>
                <a:gd name="T88" fmla="*/ 1061 w 1236"/>
                <a:gd name="T89" fmla="*/ 8 h 1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36" h="1611">
                  <a:moveTo>
                    <a:pt x="1061" y="8"/>
                  </a:moveTo>
                  <a:cubicBezTo>
                    <a:pt x="1055" y="15"/>
                    <a:pt x="1063" y="28"/>
                    <a:pt x="1072" y="36"/>
                  </a:cubicBezTo>
                  <a:cubicBezTo>
                    <a:pt x="1076" y="40"/>
                    <a:pt x="1079" y="50"/>
                    <a:pt x="1082" y="61"/>
                  </a:cubicBezTo>
                  <a:cubicBezTo>
                    <a:pt x="997" y="44"/>
                    <a:pt x="824" y="21"/>
                    <a:pt x="758" y="105"/>
                  </a:cubicBezTo>
                  <a:cubicBezTo>
                    <a:pt x="609" y="293"/>
                    <a:pt x="519" y="406"/>
                    <a:pt x="506" y="421"/>
                  </a:cubicBezTo>
                  <a:cubicBezTo>
                    <a:pt x="484" y="444"/>
                    <a:pt x="385" y="471"/>
                    <a:pt x="325" y="486"/>
                  </a:cubicBezTo>
                  <a:cubicBezTo>
                    <a:pt x="118" y="539"/>
                    <a:pt x="79" y="562"/>
                    <a:pt x="79" y="562"/>
                  </a:cubicBezTo>
                  <a:cubicBezTo>
                    <a:pt x="79" y="562"/>
                    <a:pt x="43" y="577"/>
                    <a:pt x="24" y="600"/>
                  </a:cubicBezTo>
                  <a:cubicBezTo>
                    <a:pt x="11" y="615"/>
                    <a:pt x="0" y="634"/>
                    <a:pt x="2" y="672"/>
                  </a:cubicBezTo>
                  <a:cubicBezTo>
                    <a:pt x="5" y="709"/>
                    <a:pt x="20" y="768"/>
                    <a:pt x="20" y="768"/>
                  </a:cubicBezTo>
                  <a:cubicBezTo>
                    <a:pt x="256" y="672"/>
                    <a:pt x="256" y="672"/>
                    <a:pt x="256" y="672"/>
                  </a:cubicBezTo>
                  <a:cubicBezTo>
                    <a:pt x="256" y="672"/>
                    <a:pt x="264" y="669"/>
                    <a:pt x="269" y="671"/>
                  </a:cubicBezTo>
                  <a:cubicBezTo>
                    <a:pt x="274" y="674"/>
                    <a:pt x="279" y="688"/>
                    <a:pt x="279" y="689"/>
                  </a:cubicBezTo>
                  <a:cubicBezTo>
                    <a:pt x="314" y="829"/>
                    <a:pt x="235" y="861"/>
                    <a:pt x="164" y="893"/>
                  </a:cubicBezTo>
                  <a:cubicBezTo>
                    <a:pt x="62" y="934"/>
                    <a:pt x="62" y="934"/>
                    <a:pt x="62" y="934"/>
                  </a:cubicBezTo>
                  <a:cubicBezTo>
                    <a:pt x="242" y="1548"/>
                    <a:pt x="242" y="1548"/>
                    <a:pt x="242" y="1548"/>
                  </a:cubicBezTo>
                  <a:cubicBezTo>
                    <a:pt x="242" y="1548"/>
                    <a:pt x="270" y="1611"/>
                    <a:pt x="327" y="1592"/>
                  </a:cubicBezTo>
                  <a:cubicBezTo>
                    <a:pt x="399" y="1567"/>
                    <a:pt x="383" y="1499"/>
                    <a:pt x="383" y="1499"/>
                  </a:cubicBezTo>
                  <a:cubicBezTo>
                    <a:pt x="294" y="1137"/>
                    <a:pt x="294" y="1137"/>
                    <a:pt x="294" y="1137"/>
                  </a:cubicBezTo>
                  <a:cubicBezTo>
                    <a:pt x="291" y="1127"/>
                    <a:pt x="293" y="1118"/>
                    <a:pt x="298" y="1116"/>
                  </a:cubicBezTo>
                  <a:cubicBezTo>
                    <a:pt x="303" y="1114"/>
                    <a:pt x="309" y="1121"/>
                    <a:pt x="312" y="1131"/>
                  </a:cubicBezTo>
                  <a:cubicBezTo>
                    <a:pt x="401" y="1493"/>
                    <a:pt x="401" y="1493"/>
                    <a:pt x="401" y="1493"/>
                  </a:cubicBezTo>
                  <a:cubicBezTo>
                    <a:pt x="401" y="1493"/>
                    <a:pt x="423" y="1542"/>
                    <a:pt x="473" y="1529"/>
                  </a:cubicBezTo>
                  <a:cubicBezTo>
                    <a:pt x="547" y="1510"/>
                    <a:pt x="534" y="1450"/>
                    <a:pt x="534" y="1450"/>
                  </a:cubicBezTo>
                  <a:cubicBezTo>
                    <a:pt x="445" y="1087"/>
                    <a:pt x="445" y="1087"/>
                    <a:pt x="445" y="1087"/>
                  </a:cubicBezTo>
                  <a:cubicBezTo>
                    <a:pt x="442" y="1077"/>
                    <a:pt x="443" y="1067"/>
                    <a:pt x="448" y="1065"/>
                  </a:cubicBezTo>
                  <a:cubicBezTo>
                    <a:pt x="454" y="1064"/>
                    <a:pt x="460" y="1070"/>
                    <a:pt x="463" y="1081"/>
                  </a:cubicBezTo>
                  <a:cubicBezTo>
                    <a:pt x="552" y="1443"/>
                    <a:pt x="552" y="1443"/>
                    <a:pt x="552" y="1443"/>
                  </a:cubicBezTo>
                  <a:cubicBezTo>
                    <a:pt x="552" y="1443"/>
                    <a:pt x="568" y="1487"/>
                    <a:pt x="621" y="1470"/>
                  </a:cubicBezTo>
                  <a:cubicBezTo>
                    <a:pt x="680" y="1451"/>
                    <a:pt x="667" y="1399"/>
                    <a:pt x="667" y="1399"/>
                  </a:cubicBezTo>
                  <a:cubicBezTo>
                    <a:pt x="581" y="1048"/>
                    <a:pt x="581" y="1048"/>
                    <a:pt x="581" y="1048"/>
                  </a:cubicBezTo>
                  <a:cubicBezTo>
                    <a:pt x="578" y="1038"/>
                    <a:pt x="580" y="1028"/>
                    <a:pt x="585" y="1027"/>
                  </a:cubicBezTo>
                  <a:cubicBezTo>
                    <a:pt x="590" y="1025"/>
                    <a:pt x="597" y="1032"/>
                    <a:pt x="600" y="1042"/>
                  </a:cubicBezTo>
                  <a:cubicBezTo>
                    <a:pt x="685" y="1394"/>
                    <a:pt x="685" y="1394"/>
                    <a:pt x="685" y="1394"/>
                  </a:cubicBezTo>
                  <a:cubicBezTo>
                    <a:pt x="685" y="1394"/>
                    <a:pt x="692" y="1434"/>
                    <a:pt x="740" y="1426"/>
                  </a:cubicBezTo>
                  <a:cubicBezTo>
                    <a:pt x="809" y="1409"/>
                    <a:pt x="792" y="1360"/>
                    <a:pt x="792" y="1360"/>
                  </a:cubicBezTo>
                  <a:cubicBezTo>
                    <a:pt x="792" y="1360"/>
                    <a:pt x="757" y="1137"/>
                    <a:pt x="763" y="1011"/>
                  </a:cubicBezTo>
                  <a:cubicBezTo>
                    <a:pt x="770" y="886"/>
                    <a:pt x="888" y="787"/>
                    <a:pt x="888" y="787"/>
                  </a:cubicBezTo>
                  <a:cubicBezTo>
                    <a:pt x="888" y="787"/>
                    <a:pt x="1116" y="503"/>
                    <a:pt x="1174" y="428"/>
                  </a:cubicBezTo>
                  <a:cubicBezTo>
                    <a:pt x="1236" y="346"/>
                    <a:pt x="1182" y="189"/>
                    <a:pt x="1150" y="114"/>
                  </a:cubicBezTo>
                  <a:cubicBezTo>
                    <a:pt x="1161" y="115"/>
                    <a:pt x="1170" y="116"/>
                    <a:pt x="1175" y="119"/>
                  </a:cubicBezTo>
                  <a:cubicBezTo>
                    <a:pt x="1184" y="124"/>
                    <a:pt x="1197" y="130"/>
                    <a:pt x="1203" y="123"/>
                  </a:cubicBezTo>
                  <a:cubicBezTo>
                    <a:pt x="1209" y="116"/>
                    <a:pt x="1208" y="106"/>
                    <a:pt x="1201" y="100"/>
                  </a:cubicBezTo>
                  <a:cubicBezTo>
                    <a:pt x="1084" y="6"/>
                    <a:pt x="1084" y="6"/>
                    <a:pt x="1084" y="6"/>
                  </a:cubicBezTo>
                  <a:cubicBezTo>
                    <a:pt x="1077" y="0"/>
                    <a:pt x="1067" y="1"/>
                    <a:pt x="1061" y="8"/>
                  </a:cubicBezTo>
                </a:path>
              </a:pathLst>
            </a:custGeom>
            <a:solidFill>
              <a:schemeClr val="accent4">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0" name="Freeform 23"/>
            <p:cNvSpPr>
              <a:spLocks/>
            </p:cNvSpPr>
            <p:nvPr/>
          </p:nvSpPr>
          <p:spPr bwMode="auto">
            <a:xfrm>
              <a:off x="4445513" y="1709989"/>
              <a:ext cx="886616" cy="895279"/>
            </a:xfrm>
            <a:custGeom>
              <a:avLst/>
              <a:gdLst>
                <a:gd name="T0" fmla="*/ 433 w 572"/>
                <a:gd name="T1" fmla="*/ 80 h 577"/>
                <a:gd name="T2" fmla="*/ 74 w 572"/>
                <a:gd name="T3" fmla="*/ 133 h 577"/>
                <a:gd name="T4" fmla="*/ 0 w 572"/>
                <a:gd name="T5" fmla="*/ 420 h 577"/>
                <a:gd name="T6" fmla="*/ 198 w 572"/>
                <a:gd name="T7" fmla="*/ 577 h 577"/>
                <a:gd name="T8" fmla="*/ 461 w 572"/>
                <a:gd name="T9" fmla="*/ 444 h 577"/>
                <a:gd name="T10" fmla="*/ 435 w 572"/>
                <a:gd name="T11" fmla="*/ 82 h 577"/>
                <a:gd name="T12" fmla="*/ 433 w 572"/>
                <a:gd name="T13" fmla="*/ 80 h 577"/>
              </a:gdLst>
              <a:ahLst/>
              <a:cxnLst>
                <a:cxn ang="0">
                  <a:pos x="T0" y="T1"/>
                </a:cxn>
                <a:cxn ang="0">
                  <a:pos x="T2" y="T3"/>
                </a:cxn>
                <a:cxn ang="0">
                  <a:pos x="T4" y="T5"/>
                </a:cxn>
                <a:cxn ang="0">
                  <a:pos x="T6" y="T7"/>
                </a:cxn>
                <a:cxn ang="0">
                  <a:pos x="T8" y="T9"/>
                </a:cxn>
                <a:cxn ang="0">
                  <a:pos x="T10" y="T11"/>
                </a:cxn>
                <a:cxn ang="0">
                  <a:pos x="T12" y="T13"/>
                </a:cxn>
              </a:cxnLst>
              <a:rect l="0" t="0" r="r" b="b"/>
              <a:pathLst>
                <a:path w="572" h="577">
                  <a:moveTo>
                    <a:pt x="433" y="80"/>
                  </a:moveTo>
                  <a:cubicBezTo>
                    <a:pt x="330" y="0"/>
                    <a:pt x="153" y="2"/>
                    <a:pt x="74" y="133"/>
                  </a:cubicBezTo>
                  <a:cubicBezTo>
                    <a:pt x="3" y="250"/>
                    <a:pt x="49" y="356"/>
                    <a:pt x="0" y="420"/>
                  </a:cubicBezTo>
                  <a:cubicBezTo>
                    <a:pt x="198" y="577"/>
                    <a:pt x="198" y="577"/>
                    <a:pt x="198" y="577"/>
                  </a:cubicBezTo>
                  <a:cubicBezTo>
                    <a:pt x="249" y="516"/>
                    <a:pt x="362" y="538"/>
                    <a:pt x="461" y="444"/>
                  </a:cubicBezTo>
                  <a:cubicBezTo>
                    <a:pt x="572" y="338"/>
                    <a:pt x="536" y="164"/>
                    <a:pt x="435" y="82"/>
                  </a:cubicBezTo>
                  <a:lnTo>
                    <a:pt x="433" y="8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1" name="Rectangle 24"/>
            <p:cNvSpPr>
              <a:spLocks noChangeArrowheads="1"/>
            </p:cNvSpPr>
            <p:nvPr/>
          </p:nvSpPr>
          <p:spPr bwMode="auto">
            <a:xfrm>
              <a:off x="3093929" y="3627619"/>
              <a:ext cx="2888" cy="144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2" name="Freeform 25"/>
            <p:cNvSpPr>
              <a:spLocks/>
            </p:cNvSpPr>
            <p:nvPr/>
          </p:nvSpPr>
          <p:spPr bwMode="auto">
            <a:xfrm>
              <a:off x="3095373" y="36276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3" name="Freeform 26"/>
            <p:cNvSpPr>
              <a:spLocks noEditPoints="1"/>
            </p:cNvSpPr>
            <p:nvPr/>
          </p:nvSpPr>
          <p:spPr bwMode="auto">
            <a:xfrm>
              <a:off x="2933645" y="3627619"/>
              <a:ext cx="192052" cy="345116"/>
            </a:xfrm>
            <a:custGeom>
              <a:avLst/>
              <a:gdLst>
                <a:gd name="T0" fmla="*/ 0 w 124"/>
                <a:gd name="T1" fmla="*/ 222 h 222"/>
                <a:gd name="T2" fmla="*/ 0 w 124"/>
                <a:gd name="T3" fmla="*/ 222 h 222"/>
                <a:gd name="T4" fmla="*/ 0 w 124"/>
                <a:gd name="T5" fmla="*/ 222 h 222"/>
                <a:gd name="T6" fmla="*/ 0 w 124"/>
                <a:gd name="T7" fmla="*/ 222 h 222"/>
                <a:gd name="T8" fmla="*/ 55 w 124"/>
                <a:gd name="T9" fmla="*/ 195 h 222"/>
                <a:gd name="T10" fmla="*/ 37 w 124"/>
                <a:gd name="T11" fmla="*/ 205 h 222"/>
                <a:gd name="T12" fmla="*/ 55 w 124"/>
                <a:gd name="T13" fmla="*/ 195 h 222"/>
                <a:gd name="T14" fmla="*/ 101 w 124"/>
                <a:gd name="T15" fmla="*/ 156 h 222"/>
                <a:gd name="T16" fmla="*/ 84 w 124"/>
                <a:gd name="T17" fmla="*/ 175 h 222"/>
                <a:gd name="T18" fmla="*/ 101 w 124"/>
                <a:gd name="T19" fmla="*/ 156 h 222"/>
                <a:gd name="T20" fmla="*/ 123 w 124"/>
                <a:gd name="T21" fmla="*/ 60 h 222"/>
                <a:gd name="T22" fmla="*/ 124 w 124"/>
                <a:gd name="T23" fmla="*/ 77 h 222"/>
                <a:gd name="T24" fmla="*/ 123 w 124"/>
                <a:gd name="T25" fmla="*/ 60 h 222"/>
                <a:gd name="T26" fmla="*/ 105 w 124"/>
                <a:gd name="T27" fmla="*/ 0 h 222"/>
                <a:gd name="T28" fmla="*/ 108 w 124"/>
                <a:gd name="T29" fmla="*/ 3 h 222"/>
                <a:gd name="T30" fmla="*/ 106 w 124"/>
                <a:gd name="T31" fmla="*/ 1 h 222"/>
                <a:gd name="T32" fmla="*/ 105 w 124"/>
                <a:gd name="T3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222">
                  <a:moveTo>
                    <a:pt x="0" y="222"/>
                  </a:moveTo>
                  <a:cubicBezTo>
                    <a:pt x="0" y="222"/>
                    <a:pt x="0" y="222"/>
                    <a:pt x="0" y="222"/>
                  </a:cubicBezTo>
                  <a:cubicBezTo>
                    <a:pt x="0" y="222"/>
                    <a:pt x="0" y="222"/>
                    <a:pt x="0" y="222"/>
                  </a:cubicBezTo>
                  <a:cubicBezTo>
                    <a:pt x="0" y="222"/>
                    <a:pt x="0" y="222"/>
                    <a:pt x="0" y="222"/>
                  </a:cubicBezTo>
                  <a:moveTo>
                    <a:pt x="55" y="195"/>
                  </a:moveTo>
                  <a:cubicBezTo>
                    <a:pt x="49" y="198"/>
                    <a:pt x="43" y="202"/>
                    <a:pt x="37" y="205"/>
                  </a:cubicBezTo>
                  <a:cubicBezTo>
                    <a:pt x="43" y="202"/>
                    <a:pt x="49" y="199"/>
                    <a:pt x="55" y="195"/>
                  </a:cubicBezTo>
                  <a:moveTo>
                    <a:pt x="101" y="156"/>
                  </a:moveTo>
                  <a:cubicBezTo>
                    <a:pt x="96" y="163"/>
                    <a:pt x="90" y="169"/>
                    <a:pt x="84" y="175"/>
                  </a:cubicBezTo>
                  <a:cubicBezTo>
                    <a:pt x="90" y="169"/>
                    <a:pt x="96" y="163"/>
                    <a:pt x="101" y="156"/>
                  </a:cubicBezTo>
                  <a:moveTo>
                    <a:pt x="123" y="60"/>
                  </a:moveTo>
                  <a:cubicBezTo>
                    <a:pt x="123" y="65"/>
                    <a:pt x="124" y="71"/>
                    <a:pt x="124" y="77"/>
                  </a:cubicBezTo>
                  <a:cubicBezTo>
                    <a:pt x="124" y="72"/>
                    <a:pt x="123" y="66"/>
                    <a:pt x="123" y="60"/>
                  </a:cubicBezTo>
                  <a:moveTo>
                    <a:pt x="105" y="0"/>
                  </a:moveTo>
                  <a:cubicBezTo>
                    <a:pt x="106" y="1"/>
                    <a:pt x="107" y="2"/>
                    <a:pt x="108" y="3"/>
                  </a:cubicBezTo>
                  <a:cubicBezTo>
                    <a:pt x="107" y="2"/>
                    <a:pt x="106" y="1"/>
                    <a:pt x="106" y="1"/>
                  </a:cubicBezTo>
                  <a:cubicBezTo>
                    <a:pt x="105" y="1"/>
                    <a:pt x="105" y="0"/>
                    <a:pt x="105" y="0"/>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4" name="Freeform 27"/>
            <p:cNvSpPr>
              <a:spLocks/>
            </p:cNvSpPr>
            <p:nvPr/>
          </p:nvSpPr>
          <p:spPr bwMode="auto">
            <a:xfrm>
              <a:off x="2776249" y="3629063"/>
              <a:ext cx="431756" cy="464968"/>
            </a:xfrm>
            <a:custGeom>
              <a:avLst/>
              <a:gdLst>
                <a:gd name="T0" fmla="*/ 208 w 279"/>
                <a:gd name="T1" fmla="*/ 0 h 300"/>
                <a:gd name="T2" fmla="*/ 210 w 279"/>
                <a:gd name="T3" fmla="*/ 2 h 300"/>
                <a:gd name="T4" fmla="*/ 220 w 279"/>
                <a:gd name="T5" fmla="*/ 27 h 300"/>
                <a:gd name="T6" fmla="*/ 225 w 279"/>
                <a:gd name="T7" fmla="*/ 59 h 300"/>
                <a:gd name="T8" fmla="*/ 226 w 279"/>
                <a:gd name="T9" fmla="*/ 76 h 300"/>
                <a:gd name="T10" fmla="*/ 226 w 279"/>
                <a:gd name="T11" fmla="*/ 77 h 300"/>
                <a:gd name="T12" fmla="*/ 203 w 279"/>
                <a:gd name="T13" fmla="*/ 155 h 300"/>
                <a:gd name="T14" fmla="*/ 186 w 279"/>
                <a:gd name="T15" fmla="*/ 174 h 300"/>
                <a:gd name="T16" fmla="*/ 167 w 279"/>
                <a:gd name="T17" fmla="*/ 188 h 300"/>
                <a:gd name="T18" fmla="*/ 157 w 279"/>
                <a:gd name="T19" fmla="*/ 194 h 300"/>
                <a:gd name="T20" fmla="*/ 139 w 279"/>
                <a:gd name="T21" fmla="*/ 204 h 300"/>
                <a:gd name="T22" fmla="*/ 102 w 279"/>
                <a:gd name="T23" fmla="*/ 221 h 300"/>
                <a:gd name="T24" fmla="*/ 102 w 279"/>
                <a:gd name="T25" fmla="*/ 221 h 300"/>
                <a:gd name="T26" fmla="*/ 102 w 279"/>
                <a:gd name="T27" fmla="*/ 221 h 300"/>
                <a:gd name="T28" fmla="*/ 58 w 279"/>
                <a:gd name="T29" fmla="*/ 239 h 300"/>
                <a:gd name="T30" fmla="*/ 0 w 279"/>
                <a:gd name="T31" fmla="*/ 262 h 300"/>
                <a:gd name="T32" fmla="*/ 11 w 279"/>
                <a:gd name="T33" fmla="*/ 300 h 300"/>
                <a:gd name="T34" fmla="*/ 136 w 279"/>
                <a:gd name="T35" fmla="*/ 245 h 300"/>
                <a:gd name="T36" fmla="*/ 224 w 279"/>
                <a:gd name="T37" fmla="*/ 21 h 300"/>
                <a:gd name="T38" fmla="*/ 208 w 279"/>
                <a:gd name="T39"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300">
                  <a:moveTo>
                    <a:pt x="208" y="0"/>
                  </a:moveTo>
                  <a:cubicBezTo>
                    <a:pt x="208" y="0"/>
                    <a:pt x="209" y="1"/>
                    <a:pt x="210" y="2"/>
                  </a:cubicBezTo>
                  <a:cubicBezTo>
                    <a:pt x="213" y="5"/>
                    <a:pt x="217" y="12"/>
                    <a:pt x="220" y="27"/>
                  </a:cubicBezTo>
                  <a:cubicBezTo>
                    <a:pt x="222" y="38"/>
                    <a:pt x="224" y="48"/>
                    <a:pt x="225" y="59"/>
                  </a:cubicBezTo>
                  <a:cubicBezTo>
                    <a:pt x="225" y="65"/>
                    <a:pt x="226" y="71"/>
                    <a:pt x="226" y="76"/>
                  </a:cubicBezTo>
                  <a:cubicBezTo>
                    <a:pt x="226" y="77"/>
                    <a:pt x="226" y="77"/>
                    <a:pt x="226" y="77"/>
                  </a:cubicBezTo>
                  <a:cubicBezTo>
                    <a:pt x="227" y="108"/>
                    <a:pt x="219" y="134"/>
                    <a:pt x="203" y="155"/>
                  </a:cubicBezTo>
                  <a:cubicBezTo>
                    <a:pt x="198" y="162"/>
                    <a:pt x="192" y="168"/>
                    <a:pt x="186" y="174"/>
                  </a:cubicBezTo>
                  <a:cubicBezTo>
                    <a:pt x="180" y="179"/>
                    <a:pt x="174" y="184"/>
                    <a:pt x="167" y="188"/>
                  </a:cubicBezTo>
                  <a:cubicBezTo>
                    <a:pt x="164" y="190"/>
                    <a:pt x="160" y="192"/>
                    <a:pt x="157" y="194"/>
                  </a:cubicBezTo>
                  <a:cubicBezTo>
                    <a:pt x="151" y="198"/>
                    <a:pt x="145" y="201"/>
                    <a:pt x="139" y="204"/>
                  </a:cubicBezTo>
                  <a:cubicBezTo>
                    <a:pt x="127" y="210"/>
                    <a:pt x="115" y="215"/>
                    <a:pt x="102" y="221"/>
                  </a:cubicBezTo>
                  <a:cubicBezTo>
                    <a:pt x="102" y="221"/>
                    <a:pt x="102" y="221"/>
                    <a:pt x="102" y="221"/>
                  </a:cubicBezTo>
                  <a:cubicBezTo>
                    <a:pt x="102" y="221"/>
                    <a:pt x="102" y="221"/>
                    <a:pt x="102" y="221"/>
                  </a:cubicBezTo>
                  <a:cubicBezTo>
                    <a:pt x="87" y="227"/>
                    <a:pt x="72" y="233"/>
                    <a:pt x="58" y="239"/>
                  </a:cubicBezTo>
                  <a:cubicBezTo>
                    <a:pt x="24" y="253"/>
                    <a:pt x="0" y="262"/>
                    <a:pt x="0" y="262"/>
                  </a:cubicBezTo>
                  <a:cubicBezTo>
                    <a:pt x="11" y="300"/>
                    <a:pt x="11" y="300"/>
                    <a:pt x="11" y="300"/>
                  </a:cubicBezTo>
                  <a:cubicBezTo>
                    <a:pt x="136" y="245"/>
                    <a:pt x="136" y="245"/>
                    <a:pt x="136" y="245"/>
                  </a:cubicBezTo>
                  <a:cubicBezTo>
                    <a:pt x="279" y="175"/>
                    <a:pt x="237" y="59"/>
                    <a:pt x="224" y="21"/>
                  </a:cubicBezTo>
                  <a:cubicBezTo>
                    <a:pt x="218" y="6"/>
                    <a:pt x="211" y="1"/>
                    <a:pt x="208" y="0"/>
                  </a:cubicBezTo>
                </a:path>
              </a:pathLst>
            </a:cu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5" name="Freeform 28"/>
            <p:cNvSpPr>
              <a:spLocks/>
            </p:cNvSpPr>
            <p:nvPr/>
          </p:nvSpPr>
          <p:spPr bwMode="auto">
            <a:xfrm>
              <a:off x="2890325" y="3644947"/>
              <a:ext cx="218044" cy="223820"/>
            </a:xfrm>
            <a:custGeom>
              <a:avLst/>
              <a:gdLst>
                <a:gd name="T0" fmla="*/ 0 w 141"/>
                <a:gd name="T1" fmla="*/ 44 h 144"/>
                <a:gd name="T2" fmla="*/ 111 w 141"/>
                <a:gd name="T3" fmla="*/ 0 h 144"/>
                <a:gd name="T4" fmla="*/ 60 w 141"/>
                <a:gd name="T5" fmla="*/ 141 h 144"/>
                <a:gd name="T6" fmla="*/ 47 w 141"/>
                <a:gd name="T7" fmla="*/ 142 h 144"/>
                <a:gd name="T8" fmla="*/ 38 w 141"/>
                <a:gd name="T9" fmla="*/ 132 h 144"/>
                <a:gd name="T10" fmla="*/ 0 w 141"/>
                <a:gd name="T11" fmla="*/ 44 h 144"/>
              </a:gdLst>
              <a:ahLst/>
              <a:cxnLst>
                <a:cxn ang="0">
                  <a:pos x="T0" y="T1"/>
                </a:cxn>
                <a:cxn ang="0">
                  <a:pos x="T2" y="T3"/>
                </a:cxn>
                <a:cxn ang="0">
                  <a:pos x="T4" y="T5"/>
                </a:cxn>
                <a:cxn ang="0">
                  <a:pos x="T6" y="T7"/>
                </a:cxn>
                <a:cxn ang="0">
                  <a:pos x="T8" y="T9"/>
                </a:cxn>
                <a:cxn ang="0">
                  <a:pos x="T10" y="T11"/>
                </a:cxn>
              </a:cxnLst>
              <a:rect l="0" t="0" r="r" b="b"/>
              <a:pathLst>
                <a:path w="141" h="144">
                  <a:moveTo>
                    <a:pt x="0" y="44"/>
                  </a:moveTo>
                  <a:cubicBezTo>
                    <a:pt x="111" y="0"/>
                    <a:pt x="111" y="0"/>
                    <a:pt x="111" y="0"/>
                  </a:cubicBezTo>
                  <a:cubicBezTo>
                    <a:pt x="141" y="87"/>
                    <a:pt x="103" y="120"/>
                    <a:pt x="60" y="141"/>
                  </a:cubicBezTo>
                  <a:cubicBezTo>
                    <a:pt x="60" y="141"/>
                    <a:pt x="53" y="144"/>
                    <a:pt x="47" y="142"/>
                  </a:cubicBezTo>
                  <a:cubicBezTo>
                    <a:pt x="41" y="141"/>
                    <a:pt x="38" y="132"/>
                    <a:pt x="38" y="132"/>
                  </a:cubicBezTo>
                  <a:lnTo>
                    <a:pt x="0"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6" name="Freeform 29"/>
            <p:cNvSpPr>
              <a:spLocks/>
            </p:cNvSpPr>
            <p:nvPr/>
          </p:nvSpPr>
          <p:spPr bwMode="auto">
            <a:xfrm>
              <a:off x="3863581" y="4304855"/>
              <a:ext cx="105412" cy="202160"/>
            </a:xfrm>
            <a:custGeom>
              <a:avLst/>
              <a:gdLst>
                <a:gd name="T0" fmla="*/ 20 w 68"/>
                <a:gd name="T1" fmla="*/ 0 h 130"/>
                <a:gd name="T2" fmla="*/ 0 w 68"/>
                <a:gd name="T3" fmla="*/ 0 h 130"/>
                <a:gd name="T4" fmla="*/ 12 w 68"/>
                <a:gd name="T5" fmla="*/ 130 h 130"/>
                <a:gd name="T6" fmla="*/ 18 w 68"/>
                <a:gd name="T7" fmla="*/ 130 h 130"/>
                <a:gd name="T8" fmla="*/ 65 w 68"/>
                <a:gd name="T9" fmla="*/ 62 h 130"/>
                <a:gd name="T10" fmla="*/ 20 w 68"/>
                <a:gd name="T11" fmla="*/ 0 h 130"/>
              </a:gdLst>
              <a:ahLst/>
              <a:cxnLst>
                <a:cxn ang="0">
                  <a:pos x="T0" y="T1"/>
                </a:cxn>
                <a:cxn ang="0">
                  <a:pos x="T2" y="T3"/>
                </a:cxn>
                <a:cxn ang="0">
                  <a:pos x="T4" y="T5"/>
                </a:cxn>
                <a:cxn ang="0">
                  <a:pos x="T6" y="T7"/>
                </a:cxn>
                <a:cxn ang="0">
                  <a:pos x="T8" y="T9"/>
                </a:cxn>
                <a:cxn ang="0">
                  <a:pos x="T10" y="T11"/>
                </a:cxn>
              </a:cxnLst>
              <a:rect l="0" t="0" r="r" b="b"/>
              <a:pathLst>
                <a:path w="68" h="130">
                  <a:moveTo>
                    <a:pt x="20" y="0"/>
                  </a:moveTo>
                  <a:cubicBezTo>
                    <a:pt x="0" y="0"/>
                    <a:pt x="0" y="0"/>
                    <a:pt x="0" y="0"/>
                  </a:cubicBezTo>
                  <a:cubicBezTo>
                    <a:pt x="3" y="44"/>
                    <a:pt x="7" y="90"/>
                    <a:pt x="12" y="130"/>
                  </a:cubicBezTo>
                  <a:cubicBezTo>
                    <a:pt x="18" y="130"/>
                    <a:pt x="18" y="130"/>
                    <a:pt x="18" y="130"/>
                  </a:cubicBezTo>
                  <a:cubicBezTo>
                    <a:pt x="18" y="130"/>
                    <a:pt x="62" y="127"/>
                    <a:pt x="65" y="62"/>
                  </a:cubicBezTo>
                  <a:cubicBezTo>
                    <a:pt x="68" y="0"/>
                    <a:pt x="20" y="0"/>
                    <a:pt x="20" y="0"/>
                  </a:cubicBezTo>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7" name="Freeform 30"/>
            <p:cNvSpPr>
              <a:spLocks/>
            </p:cNvSpPr>
            <p:nvPr/>
          </p:nvSpPr>
          <p:spPr bwMode="auto">
            <a:xfrm>
              <a:off x="3605105" y="4310631"/>
              <a:ext cx="79420" cy="200716"/>
            </a:xfrm>
            <a:custGeom>
              <a:avLst/>
              <a:gdLst>
                <a:gd name="T0" fmla="*/ 20 w 55"/>
                <a:gd name="T1" fmla="*/ 0 h 139"/>
                <a:gd name="T2" fmla="*/ 0 w 55"/>
                <a:gd name="T3" fmla="*/ 0 h 139"/>
                <a:gd name="T4" fmla="*/ 33 w 55"/>
                <a:gd name="T5" fmla="*/ 139 h 139"/>
                <a:gd name="T6" fmla="*/ 55 w 55"/>
                <a:gd name="T7" fmla="*/ 138 h 139"/>
                <a:gd name="T8" fmla="*/ 20 w 55"/>
                <a:gd name="T9" fmla="*/ 0 h 139"/>
              </a:gdLst>
              <a:ahLst/>
              <a:cxnLst>
                <a:cxn ang="0">
                  <a:pos x="T0" y="T1"/>
                </a:cxn>
                <a:cxn ang="0">
                  <a:pos x="T2" y="T3"/>
                </a:cxn>
                <a:cxn ang="0">
                  <a:pos x="T4" y="T5"/>
                </a:cxn>
                <a:cxn ang="0">
                  <a:pos x="T6" y="T7"/>
                </a:cxn>
                <a:cxn ang="0">
                  <a:pos x="T8" y="T9"/>
                </a:cxn>
              </a:cxnLst>
              <a:rect l="0" t="0" r="r" b="b"/>
              <a:pathLst>
                <a:path w="55" h="139">
                  <a:moveTo>
                    <a:pt x="20" y="0"/>
                  </a:moveTo>
                  <a:lnTo>
                    <a:pt x="0" y="0"/>
                  </a:lnTo>
                  <a:lnTo>
                    <a:pt x="33" y="139"/>
                  </a:lnTo>
                  <a:lnTo>
                    <a:pt x="55" y="138"/>
                  </a:lnTo>
                  <a:lnTo>
                    <a:pt x="20" y="0"/>
                  </a:lnTo>
                  <a:close/>
                </a:path>
              </a:pathLst>
            </a:custGeom>
            <a:solidFill>
              <a:srgbClr val="264E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8" name="Freeform 31"/>
            <p:cNvSpPr>
              <a:spLocks/>
            </p:cNvSpPr>
            <p:nvPr/>
          </p:nvSpPr>
          <p:spPr bwMode="auto">
            <a:xfrm>
              <a:off x="3605105" y="4310631"/>
              <a:ext cx="79420" cy="200716"/>
            </a:xfrm>
            <a:custGeom>
              <a:avLst/>
              <a:gdLst>
                <a:gd name="T0" fmla="*/ 20 w 55"/>
                <a:gd name="T1" fmla="*/ 0 h 139"/>
                <a:gd name="T2" fmla="*/ 0 w 55"/>
                <a:gd name="T3" fmla="*/ 0 h 139"/>
                <a:gd name="T4" fmla="*/ 33 w 55"/>
                <a:gd name="T5" fmla="*/ 139 h 139"/>
                <a:gd name="T6" fmla="*/ 55 w 55"/>
                <a:gd name="T7" fmla="*/ 138 h 139"/>
                <a:gd name="T8" fmla="*/ 20 w 55"/>
                <a:gd name="T9" fmla="*/ 0 h 139"/>
              </a:gdLst>
              <a:ahLst/>
              <a:cxnLst>
                <a:cxn ang="0">
                  <a:pos x="T0" y="T1"/>
                </a:cxn>
                <a:cxn ang="0">
                  <a:pos x="T2" y="T3"/>
                </a:cxn>
                <a:cxn ang="0">
                  <a:pos x="T4" y="T5"/>
                </a:cxn>
                <a:cxn ang="0">
                  <a:pos x="T6" y="T7"/>
                </a:cxn>
                <a:cxn ang="0">
                  <a:pos x="T8" y="T9"/>
                </a:cxn>
              </a:cxnLst>
              <a:rect l="0" t="0" r="r" b="b"/>
              <a:pathLst>
                <a:path w="55" h="139">
                  <a:moveTo>
                    <a:pt x="20" y="0"/>
                  </a:moveTo>
                  <a:lnTo>
                    <a:pt x="0" y="0"/>
                  </a:lnTo>
                  <a:lnTo>
                    <a:pt x="33" y="139"/>
                  </a:lnTo>
                  <a:lnTo>
                    <a:pt x="55" y="138"/>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9" name="Freeform 32"/>
            <p:cNvSpPr>
              <a:spLocks noEditPoints="1"/>
            </p:cNvSpPr>
            <p:nvPr/>
          </p:nvSpPr>
          <p:spPr bwMode="auto">
            <a:xfrm>
              <a:off x="3502581" y="4304855"/>
              <a:ext cx="379772" cy="206492"/>
            </a:xfrm>
            <a:custGeom>
              <a:avLst/>
              <a:gdLst>
                <a:gd name="T0" fmla="*/ 66 w 245"/>
                <a:gd name="T1" fmla="*/ 3 h 133"/>
                <a:gd name="T2" fmla="*/ 63 w 245"/>
                <a:gd name="T3" fmla="*/ 3 h 133"/>
                <a:gd name="T4" fmla="*/ 3 w 245"/>
                <a:gd name="T5" fmla="*/ 71 h 133"/>
                <a:gd name="T6" fmla="*/ 60 w 245"/>
                <a:gd name="T7" fmla="*/ 133 h 133"/>
                <a:gd name="T8" fmla="*/ 61 w 245"/>
                <a:gd name="T9" fmla="*/ 133 h 133"/>
                <a:gd name="T10" fmla="*/ 97 w 245"/>
                <a:gd name="T11" fmla="*/ 133 h 133"/>
                <a:gd name="T12" fmla="*/ 66 w 245"/>
                <a:gd name="T13" fmla="*/ 3 h 133"/>
                <a:gd name="T14" fmla="*/ 233 w 245"/>
                <a:gd name="T15" fmla="*/ 0 h 133"/>
                <a:gd name="T16" fmla="*/ 85 w 245"/>
                <a:gd name="T17" fmla="*/ 3 h 133"/>
                <a:gd name="T18" fmla="*/ 117 w 245"/>
                <a:gd name="T19" fmla="*/ 132 h 133"/>
                <a:gd name="T20" fmla="*/ 245 w 245"/>
                <a:gd name="T21" fmla="*/ 130 h 133"/>
                <a:gd name="T22" fmla="*/ 233 w 245"/>
                <a:gd name="T23"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133">
                  <a:moveTo>
                    <a:pt x="66" y="3"/>
                  </a:moveTo>
                  <a:cubicBezTo>
                    <a:pt x="63" y="3"/>
                    <a:pt x="63" y="3"/>
                    <a:pt x="63" y="3"/>
                  </a:cubicBezTo>
                  <a:cubicBezTo>
                    <a:pt x="63" y="3"/>
                    <a:pt x="5" y="6"/>
                    <a:pt x="3" y="71"/>
                  </a:cubicBezTo>
                  <a:cubicBezTo>
                    <a:pt x="0" y="131"/>
                    <a:pt x="52" y="133"/>
                    <a:pt x="60" y="133"/>
                  </a:cubicBezTo>
                  <a:cubicBezTo>
                    <a:pt x="60" y="133"/>
                    <a:pt x="61" y="133"/>
                    <a:pt x="61" y="133"/>
                  </a:cubicBezTo>
                  <a:cubicBezTo>
                    <a:pt x="97" y="133"/>
                    <a:pt x="97" y="133"/>
                    <a:pt x="97" y="133"/>
                  </a:cubicBezTo>
                  <a:cubicBezTo>
                    <a:pt x="66" y="3"/>
                    <a:pt x="66" y="3"/>
                    <a:pt x="66" y="3"/>
                  </a:cubicBezTo>
                  <a:moveTo>
                    <a:pt x="233" y="0"/>
                  </a:moveTo>
                  <a:cubicBezTo>
                    <a:pt x="85" y="3"/>
                    <a:pt x="85" y="3"/>
                    <a:pt x="85" y="3"/>
                  </a:cubicBezTo>
                  <a:cubicBezTo>
                    <a:pt x="117" y="132"/>
                    <a:pt x="117" y="132"/>
                    <a:pt x="117" y="132"/>
                  </a:cubicBezTo>
                  <a:cubicBezTo>
                    <a:pt x="245" y="130"/>
                    <a:pt x="245" y="130"/>
                    <a:pt x="245" y="130"/>
                  </a:cubicBezTo>
                  <a:cubicBezTo>
                    <a:pt x="240" y="90"/>
                    <a:pt x="236" y="44"/>
                    <a:pt x="233" y="0"/>
                  </a:cubicBezTo>
                </a:path>
              </a:pathLst>
            </a:custGeom>
            <a:solidFill>
              <a:srgbClr val="46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0" name="Freeform 33"/>
            <p:cNvSpPr>
              <a:spLocks/>
            </p:cNvSpPr>
            <p:nvPr/>
          </p:nvSpPr>
          <p:spPr bwMode="auto">
            <a:xfrm>
              <a:off x="3885241" y="4535894"/>
              <a:ext cx="56316" cy="168948"/>
            </a:xfrm>
            <a:custGeom>
              <a:avLst/>
              <a:gdLst>
                <a:gd name="T0" fmla="*/ 0 w 36"/>
                <a:gd name="T1" fmla="*/ 0 h 109"/>
                <a:gd name="T2" fmla="*/ 14 w 36"/>
                <a:gd name="T3" fmla="*/ 103 h 109"/>
                <a:gd name="T4" fmla="*/ 15 w 36"/>
                <a:gd name="T5" fmla="*/ 109 h 109"/>
                <a:gd name="T6" fmla="*/ 35 w 36"/>
                <a:gd name="T7" fmla="*/ 59 h 109"/>
                <a:gd name="T8" fmla="*/ 0 w 36"/>
                <a:gd name="T9" fmla="*/ 0 h 109"/>
              </a:gdLst>
              <a:ahLst/>
              <a:cxnLst>
                <a:cxn ang="0">
                  <a:pos x="T0" y="T1"/>
                </a:cxn>
                <a:cxn ang="0">
                  <a:pos x="T2" y="T3"/>
                </a:cxn>
                <a:cxn ang="0">
                  <a:pos x="T4" y="T5"/>
                </a:cxn>
                <a:cxn ang="0">
                  <a:pos x="T6" y="T7"/>
                </a:cxn>
                <a:cxn ang="0">
                  <a:pos x="T8" y="T9"/>
                </a:cxn>
              </a:cxnLst>
              <a:rect l="0" t="0" r="r" b="b"/>
              <a:pathLst>
                <a:path w="36" h="109">
                  <a:moveTo>
                    <a:pt x="0" y="0"/>
                  </a:moveTo>
                  <a:cubicBezTo>
                    <a:pt x="7" y="60"/>
                    <a:pt x="14" y="103"/>
                    <a:pt x="14" y="103"/>
                  </a:cubicBezTo>
                  <a:cubicBezTo>
                    <a:pt x="14" y="103"/>
                    <a:pt x="15" y="105"/>
                    <a:pt x="15" y="109"/>
                  </a:cubicBezTo>
                  <a:cubicBezTo>
                    <a:pt x="26" y="98"/>
                    <a:pt x="36" y="83"/>
                    <a:pt x="35" y="59"/>
                  </a:cubicBezTo>
                  <a:cubicBezTo>
                    <a:pt x="34" y="18"/>
                    <a:pt x="13" y="5"/>
                    <a:pt x="0" y="0"/>
                  </a:cubicBezTo>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1" name="Freeform 34"/>
            <p:cNvSpPr>
              <a:spLocks noEditPoints="1"/>
            </p:cNvSpPr>
            <p:nvPr/>
          </p:nvSpPr>
          <p:spPr bwMode="auto">
            <a:xfrm>
              <a:off x="3480921" y="4535894"/>
              <a:ext cx="257032" cy="196384"/>
            </a:xfrm>
            <a:custGeom>
              <a:avLst/>
              <a:gdLst>
                <a:gd name="T0" fmla="*/ 2 w 166"/>
                <a:gd name="T1" fmla="*/ 52 h 126"/>
                <a:gd name="T2" fmla="*/ 1 w 166"/>
                <a:gd name="T3" fmla="*/ 67 h 126"/>
                <a:gd name="T4" fmla="*/ 17 w 166"/>
                <a:gd name="T5" fmla="*/ 113 h 126"/>
                <a:gd name="T6" fmla="*/ 2 w 166"/>
                <a:gd name="T7" fmla="*/ 52 h 126"/>
                <a:gd name="T8" fmla="*/ 135 w 166"/>
                <a:gd name="T9" fmla="*/ 0 h 126"/>
                <a:gd name="T10" fmla="*/ 115 w 166"/>
                <a:gd name="T11" fmla="*/ 0 h 126"/>
                <a:gd name="T12" fmla="*/ 146 w 166"/>
                <a:gd name="T13" fmla="*/ 126 h 126"/>
                <a:gd name="T14" fmla="*/ 166 w 166"/>
                <a:gd name="T15" fmla="*/ 126 h 126"/>
                <a:gd name="T16" fmla="*/ 135 w 166"/>
                <a:gd name="T1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26">
                  <a:moveTo>
                    <a:pt x="2" y="52"/>
                  </a:moveTo>
                  <a:cubicBezTo>
                    <a:pt x="1" y="56"/>
                    <a:pt x="1" y="62"/>
                    <a:pt x="1" y="67"/>
                  </a:cubicBezTo>
                  <a:cubicBezTo>
                    <a:pt x="0" y="90"/>
                    <a:pt x="8" y="104"/>
                    <a:pt x="17" y="113"/>
                  </a:cubicBezTo>
                  <a:cubicBezTo>
                    <a:pt x="2" y="52"/>
                    <a:pt x="2" y="52"/>
                    <a:pt x="2" y="52"/>
                  </a:cubicBezTo>
                  <a:moveTo>
                    <a:pt x="135" y="0"/>
                  </a:moveTo>
                  <a:cubicBezTo>
                    <a:pt x="115" y="0"/>
                    <a:pt x="115" y="0"/>
                    <a:pt x="115" y="0"/>
                  </a:cubicBezTo>
                  <a:cubicBezTo>
                    <a:pt x="146" y="126"/>
                    <a:pt x="146" y="126"/>
                    <a:pt x="146" y="126"/>
                  </a:cubicBezTo>
                  <a:cubicBezTo>
                    <a:pt x="166" y="126"/>
                    <a:pt x="166" y="126"/>
                    <a:pt x="166" y="126"/>
                  </a:cubicBezTo>
                  <a:cubicBezTo>
                    <a:pt x="135" y="0"/>
                    <a:pt x="135" y="0"/>
                    <a:pt x="135" y="0"/>
                  </a:cubicBezTo>
                </a:path>
              </a:pathLst>
            </a:custGeom>
            <a:solidFill>
              <a:srgbClr val="264E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2" name="Freeform 35"/>
            <p:cNvSpPr>
              <a:spLocks noEditPoints="1"/>
            </p:cNvSpPr>
            <p:nvPr/>
          </p:nvSpPr>
          <p:spPr bwMode="auto">
            <a:xfrm>
              <a:off x="3483809" y="4533006"/>
              <a:ext cx="424536" cy="202160"/>
            </a:xfrm>
            <a:custGeom>
              <a:avLst/>
              <a:gdLst>
                <a:gd name="T0" fmla="*/ 113 w 274"/>
                <a:gd name="T1" fmla="*/ 2 h 130"/>
                <a:gd name="T2" fmla="*/ 59 w 274"/>
                <a:gd name="T3" fmla="*/ 3 h 130"/>
                <a:gd name="T4" fmla="*/ 0 w 274"/>
                <a:gd name="T5" fmla="*/ 54 h 130"/>
                <a:gd name="T6" fmla="*/ 15 w 274"/>
                <a:gd name="T7" fmla="*/ 115 h 130"/>
                <a:gd name="T8" fmla="*/ 56 w 274"/>
                <a:gd name="T9" fmla="*/ 130 h 130"/>
                <a:gd name="T10" fmla="*/ 57 w 274"/>
                <a:gd name="T11" fmla="*/ 130 h 130"/>
                <a:gd name="T12" fmla="*/ 144 w 274"/>
                <a:gd name="T13" fmla="*/ 128 h 130"/>
                <a:gd name="T14" fmla="*/ 113 w 274"/>
                <a:gd name="T15" fmla="*/ 2 h 130"/>
                <a:gd name="T16" fmla="*/ 249 w 274"/>
                <a:gd name="T17" fmla="*/ 0 h 130"/>
                <a:gd name="T18" fmla="*/ 133 w 274"/>
                <a:gd name="T19" fmla="*/ 2 h 130"/>
                <a:gd name="T20" fmla="*/ 164 w 274"/>
                <a:gd name="T21" fmla="*/ 128 h 130"/>
                <a:gd name="T22" fmla="*/ 247 w 274"/>
                <a:gd name="T23" fmla="*/ 127 h 130"/>
                <a:gd name="T24" fmla="*/ 274 w 274"/>
                <a:gd name="T25" fmla="*/ 111 h 130"/>
                <a:gd name="T26" fmla="*/ 273 w 274"/>
                <a:gd name="T27" fmla="*/ 105 h 130"/>
                <a:gd name="T28" fmla="*/ 259 w 274"/>
                <a:gd name="T29" fmla="*/ 2 h 130"/>
                <a:gd name="T30" fmla="*/ 249 w 274"/>
                <a:gd name="T31"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130">
                  <a:moveTo>
                    <a:pt x="113" y="2"/>
                  </a:moveTo>
                  <a:cubicBezTo>
                    <a:pt x="59" y="3"/>
                    <a:pt x="59" y="3"/>
                    <a:pt x="59" y="3"/>
                  </a:cubicBezTo>
                  <a:cubicBezTo>
                    <a:pt x="59" y="3"/>
                    <a:pt x="10" y="8"/>
                    <a:pt x="0" y="54"/>
                  </a:cubicBezTo>
                  <a:cubicBezTo>
                    <a:pt x="15" y="115"/>
                    <a:pt x="15" y="115"/>
                    <a:pt x="15" y="115"/>
                  </a:cubicBezTo>
                  <a:cubicBezTo>
                    <a:pt x="30" y="129"/>
                    <a:pt x="52" y="130"/>
                    <a:pt x="56" y="130"/>
                  </a:cubicBezTo>
                  <a:cubicBezTo>
                    <a:pt x="56" y="130"/>
                    <a:pt x="57" y="130"/>
                    <a:pt x="57" y="130"/>
                  </a:cubicBezTo>
                  <a:cubicBezTo>
                    <a:pt x="144" y="128"/>
                    <a:pt x="144" y="128"/>
                    <a:pt x="144" y="128"/>
                  </a:cubicBezTo>
                  <a:cubicBezTo>
                    <a:pt x="113" y="2"/>
                    <a:pt x="113" y="2"/>
                    <a:pt x="113" y="2"/>
                  </a:cubicBezTo>
                  <a:moveTo>
                    <a:pt x="249" y="0"/>
                  </a:moveTo>
                  <a:cubicBezTo>
                    <a:pt x="133" y="2"/>
                    <a:pt x="133" y="2"/>
                    <a:pt x="133" y="2"/>
                  </a:cubicBezTo>
                  <a:cubicBezTo>
                    <a:pt x="164" y="128"/>
                    <a:pt x="164" y="128"/>
                    <a:pt x="164" y="128"/>
                  </a:cubicBezTo>
                  <a:cubicBezTo>
                    <a:pt x="247" y="127"/>
                    <a:pt x="247" y="127"/>
                    <a:pt x="247" y="127"/>
                  </a:cubicBezTo>
                  <a:cubicBezTo>
                    <a:pt x="247" y="127"/>
                    <a:pt x="261" y="123"/>
                    <a:pt x="274" y="111"/>
                  </a:cubicBezTo>
                  <a:cubicBezTo>
                    <a:pt x="274" y="107"/>
                    <a:pt x="273" y="105"/>
                    <a:pt x="273" y="105"/>
                  </a:cubicBezTo>
                  <a:cubicBezTo>
                    <a:pt x="273" y="105"/>
                    <a:pt x="266" y="62"/>
                    <a:pt x="259" y="2"/>
                  </a:cubicBezTo>
                  <a:cubicBezTo>
                    <a:pt x="253" y="0"/>
                    <a:pt x="249" y="0"/>
                    <a:pt x="249" y="0"/>
                  </a:cubicBezTo>
                </a:path>
              </a:pathLst>
            </a:custGeom>
            <a:solidFill>
              <a:srgbClr val="46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3" name="Freeform 36"/>
            <p:cNvSpPr>
              <a:spLocks/>
            </p:cNvSpPr>
            <p:nvPr/>
          </p:nvSpPr>
          <p:spPr bwMode="auto">
            <a:xfrm>
              <a:off x="3886685" y="3849995"/>
              <a:ext cx="160284" cy="193496"/>
            </a:xfrm>
            <a:custGeom>
              <a:avLst/>
              <a:gdLst>
                <a:gd name="T0" fmla="*/ 81 w 103"/>
                <a:gd name="T1" fmla="*/ 0 h 125"/>
                <a:gd name="T2" fmla="*/ 0 w 103"/>
                <a:gd name="T3" fmla="*/ 125 h 125"/>
                <a:gd name="T4" fmla="*/ 53 w 103"/>
                <a:gd name="T5" fmla="*/ 124 h 125"/>
                <a:gd name="T6" fmla="*/ 103 w 103"/>
                <a:gd name="T7" fmla="*/ 51 h 125"/>
                <a:gd name="T8" fmla="*/ 81 w 103"/>
                <a:gd name="T9" fmla="*/ 0 h 125"/>
              </a:gdLst>
              <a:ahLst/>
              <a:cxnLst>
                <a:cxn ang="0">
                  <a:pos x="T0" y="T1"/>
                </a:cxn>
                <a:cxn ang="0">
                  <a:pos x="T2" y="T3"/>
                </a:cxn>
                <a:cxn ang="0">
                  <a:pos x="T4" y="T5"/>
                </a:cxn>
                <a:cxn ang="0">
                  <a:pos x="T6" y="T7"/>
                </a:cxn>
                <a:cxn ang="0">
                  <a:pos x="T8" y="T9"/>
                </a:cxn>
              </a:cxnLst>
              <a:rect l="0" t="0" r="r" b="b"/>
              <a:pathLst>
                <a:path w="103" h="125">
                  <a:moveTo>
                    <a:pt x="81" y="0"/>
                  </a:moveTo>
                  <a:cubicBezTo>
                    <a:pt x="56" y="26"/>
                    <a:pt x="20" y="71"/>
                    <a:pt x="0" y="125"/>
                  </a:cubicBezTo>
                  <a:cubicBezTo>
                    <a:pt x="53" y="124"/>
                    <a:pt x="53" y="124"/>
                    <a:pt x="53" y="124"/>
                  </a:cubicBezTo>
                  <a:cubicBezTo>
                    <a:pt x="53" y="124"/>
                    <a:pt x="103" y="113"/>
                    <a:pt x="103" y="51"/>
                  </a:cubicBezTo>
                  <a:cubicBezTo>
                    <a:pt x="103" y="25"/>
                    <a:pt x="92" y="9"/>
                    <a:pt x="81" y="0"/>
                  </a:cubicBezTo>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4" name="Freeform 37"/>
            <p:cNvSpPr>
              <a:spLocks/>
            </p:cNvSpPr>
            <p:nvPr/>
          </p:nvSpPr>
          <p:spPr bwMode="auto">
            <a:xfrm>
              <a:off x="3577669" y="3829779"/>
              <a:ext cx="434644" cy="218044"/>
            </a:xfrm>
            <a:custGeom>
              <a:avLst/>
              <a:gdLst>
                <a:gd name="T0" fmla="*/ 255 w 281"/>
                <a:gd name="T1" fmla="*/ 0 h 141"/>
                <a:gd name="T2" fmla="*/ 66 w 281"/>
                <a:gd name="T3" fmla="*/ 3 h 141"/>
                <a:gd name="T4" fmla="*/ 5 w 281"/>
                <a:gd name="T5" fmla="*/ 75 h 141"/>
                <a:gd name="T6" fmla="*/ 63 w 281"/>
                <a:gd name="T7" fmla="*/ 141 h 141"/>
                <a:gd name="T8" fmla="*/ 200 w 281"/>
                <a:gd name="T9" fmla="*/ 138 h 141"/>
                <a:gd name="T10" fmla="*/ 281 w 281"/>
                <a:gd name="T11" fmla="*/ 13 h 141"/>
                <a:gd name="T12" fmla="*/ 255 w 281"/>
                <a:gd name="T13" fmla="*/ 0 h 141"/>
              </a:gdLst>
              <a:ahLst/>
              <a:cxnLst>
                <a:cxn ang="0">
                  <a:pos x="T0" y="T1"/>
                </a:cxn>
                <a:cxn ang="0">
                  <a:pos x="T2" y="T3"/>
                </a:cxn>
                <a:cxn ang="0">
                  <a:pos x="T4" y="T5"/>
                </a:cxn>
                <a:cxn ang="0">
                  <a:pos x="T6" y="T7"/>
                </a:cxn>
                <a:cxn ang="0">
                  <a:pos x="T8" y="T9"/>
                </a:cxn>
                <a:cxn ang="0">
                  <a:pos x="T10" y="T11"/>
                </a:cxn>
                <a:cxn ang="0">
                  <a:pos x="T12" y="T13"/>
                </a:cxn>
              </a:cxnLst>
              <a:rect l="0" t="0" r="r" b="b"/>
              <a:pathLst>
                <a:path w="281" h="141">
                  <a:moveTo>
                    <a:pt x="255" y="0"/>
                  </a:moveTo>
                  <a:cubicBezTo>
                    <a:pt x="66" y="3"/>
                    <a:pt x="66" y="3"/>
                    <a:pt x="66" y="3"/>
                  </a:cubicBezTo>
                  <a:cubicBezTo>
                    <a:pt x="66" y="3"/>
                    <a:pt x="10" y="8"/>
                    <a:pt x="5" y="75"/>
                  </a:cubicBezTo>
                  <a:cubicBezTo>
                    <a:pt x="0" y="139"/>
                    <a:pt x="63" y="141"/>
                    <a:pt x="63" y="141"/>
                  </a:cubicBezTo>
                  <a:cubicBezTo>
                    <a:pt x="200" y="138"/>
                    <a:pt x="200" y="138"/>
                    <a:pt x="200" y="138"/>
                  </a:cubicBezTo>
                  <a:cubicBezTo>
                    <a:pt x="220" y="84"/>
                    <a:pt x="256" y="39"/>
                    <a:pt x="281" y="13"/>
                  </a:cubicBezTo>
                  <a:cubicBezTo>
                    <a:pt x="269" y="2"/>
                    <a:pt x="255" y="0"/>
                    <a:pt x="255" y="0"/>
                  </a:cubicBezTo>
                </a:path>
              </a:pathLst>
            </a:custGeom>
            <a:solidFill>
              <a:srgbClr val="46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5" name="Freeform 38"/>
            <p:cNvSpPr>
              <a:spLocks/>
            </p:cNvSpPr>
            <p:nvPr/>
          </p:nvSpPr>
          <p:spPr bwMode="auto">
            <a:xfrm>
              <a:off x="3860693" y="4068039"/>
              <a:ext cx="121296" cy="213712"/>
            </a:xfrm>
            <a:custGeom>
              <a:avLst/>
              <a:gdLst>
                <a:gd name="T0" fmla="*/ 30 w 78"/>
                <a:gd name="T1" fmla="*/ 0 h 138"/>
                <a:gd name="T2" fmla="*/ 11 w 78"/>
                <a:gd name="T3" fmla="*/ 1 h 138"/>
                <a:gd name="T4" fmla="*/ 1 w 78"/>
                <a:gd name="T5" fmla="*/ 56 h 138"/>
                <a:gd name="T6" fmla="*/ 2 w 78"/>
                <a:gd name="T7" fmla="*/ 138 h 138"/>
                <a:gd name="T8" fmla="*/ 28 w 78"/>
                <a:gd name="T9" fmla="*/ 138 h 138"/>
                <a:gd name="T10" fmla="*/ 78 w 78"/>
                <a:gd name="T11" fmla="*/ 65 h 138"/>
                <a:gd name="T12" fmla="*/ 30 w 78"/>
                <a:gd name="T13" fmla="*/ 0 h 138"/>
              </a:gdLst>
              <a:ahLst/>
              <a:cxnLst>
                <a:cxn ang="0">
                  <a:pos x="T0" y="T1"/>
                </a:cxn>
                <a:cxn ang="0">
                  <a:pos x="T2" y="T3"/>
                </a:cxn>
                <a:cxn ang="0">
                  <a:pos x="T4" y="T5"/>
                </a:cxn>
                <a:cxn ang="0">
                  <a:pos x="T6" y="T7"/>
                </a:cxn>
                <a:cxn ang="0">
                  <a:pos x="T8" y="T9"/>
                </a:cxn>
                <a:cxn ang="0">
                  <a:pos x="T10" y="T11"/>
                </a:cxn>
                <a:cxn ang="0">
                  <a:pos x="T12" y="T13"/>
                </a:cxn>
              </a:cxnLst>
              <a:rect l="0" t="0" r="r" b="b"/>
              <a:pathLst>
                <a:path w="78" h="138">
                  <a:moveTo>
                    <a:pt x="30" y="0"/>
                  </a:moveTo>
                  <a:cubicBezTo>
                    <a:pt x="11" y="1"/>
                    <a:pt x="11" y="1"/>
                    <a:pt x="11" y="1"/>
                  </a:cubicBezTo>
                  <a:cubicBezTo>
                    <a:pt x="6" y="18"/>
                    <a:pt x="2" y="37"/>
                    <a:pt x="1" y="56"/>
                  </a:cubicBezTo>
                  <a:cubicBezTo>
                    <a:pt x="0" y="81"/>
                    <a:pt x="0" y="109"/>
                    <a:pt x="2" y="138"/>
                  </a:cubicBezTo>
                  <a:cubicBezTo>
                    <a:pt x="28" y="138"/>
                    <a:pt x="28" y="138"/>
                    <a:pt x="28" y="138"/>
                  </a:cubicBezTo>
                  <a:cubicBezTo>
                    <a:pt x="28" y="138"/>
                    <a:pt x="78" y="126"/>
                    <a:pt x="78" y="65"/>
                  </a:cubicBezTo>
                  <a:cubicBezTo>
                    <a:pt x="78" y="8"/>
                    <a:pt x="30" y="0"/>
                    <a:pt x="30" y="0"/>
                  </a:cubicBezTo>
                </a:path>
              </a:pathLst>
            </a:custGeom>
            <a:solidFill>
              <a:srgbClr val="595A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6" name="Freeform 39"/>
            <p:cNvSpPr>
              <a:spLocks/>
            </p:cNvSpPr>
            <p:nvPr/>
          </p:nvSpPr>
          <p:spPr bwMode="auto">
            <a:xfrm>
              <a:off x="3574781" y="4177783"/>
              <a:ext cx="54872" cy="108300"/>
            </a:xfrm>
            <a:custGeom>
              <a:avLst/>
              <a:gdLst>
                <a:gd name="T0" fmla="*/ 9 w 35"/>
                <a:gd name="T1" fmla="*/ 0 h 70"/>
                <a:gd name="T2" fmla="*/ 7 w 35"/>
                <a:gd name="T3" fmla="*/ 1 h 70"/>
                <a:gd name="T4" fmla="*/ 3 w 35"/>
                <a:gd name="T5" fmla="*/ 22 h 70"/>
                <a:gd name="T6" fmla="*/ 15 w 35"/>
                <a:gd name="T7" fmla="*/ 70 h 70"/>
                <a:gd name="T8" fmla="*/ 22 w 35"/>
                <a:gd name="T9" fmla="*/ 70 h 70"/>
                <a:gd name="T10" fmla="*/ 35 w 35"/>
                <a:gd name="T11" fmla="*/ 70 h 70"/>
                <a:gd name="T12" fmla="*/ 22 w 35"/>
                <a:gd name="T13" fmla="*/ 16 h 70"/>
                <a:gd name="T14" fmla="*/ 9 w 3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0">
                  <a:moveTo>
                    <a:pt x="9" y="0"/>
                  </a:moveTo>
                  <a:cubicBezTo>
                    <a:pt x="8" y="0"/>
                    <a:pt x="7" y="0"/>
                    <a:pt x="7" y="1"/>
                  </a:cubicBezTo>
                  <a:cubicBezTo>
                    <a:pt x="2" y="2"/>
                    <a:pt x="0" y="12"/>
                    <a:pt x="3" y="22"/>
                  </a:cubicBezTo>
                  <a:cubicBezTo>
                    <a:pt x="15" y="70"/>
                    <a:pt x="15" y="70"/>
                    <a:pt x="15" y="70"/>
                  </a:cubicBezTo>
                  <a:cubicBezTo>
                    <a:pt x="19" y="70"/>
                    <a:pt x="22" y="70"/>
                    <a:pt x="22" y="70"/>
                  </a:cubicBezTo>
                  <a:cubicBezTo>
                    <a:pt x="35" y="70"/>
                    <a:pt x="35" y="70"/>
                    <a:pt x="35" y="70"/>
                  </a:cubicBezTo>
                  <a:cubicBezTo>
                    <a:pt x="22" y="16"/>
                    <a:pt x="22" y="16"/>
                    <a:pt x="22" y="16"/>
                  </a:cubicBezTo>
                  <a:cubicBezTo>
                    <a:pt x="19" y="7"/>
                    <a:pt x="13" y="0"/>
                    <a:pt x="9" y="0"/>
                  </a:cubicBezTo>
                </a:path>
              </a:pathLst>
            </a:custGeom>
            <a:solidFill>
              <a:srgbClr val="264E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7" name="Freeform 40"/>
            <p:cNvSpPr>
              <a:spLocks/>
            </p:cNvSpPr>
            <p:nvPr/>
          </p:nvSpPr>
          <p:spPr bwMode="auto">
            <a:xfrm>
              <a:off x="3514133" y="4069483"/>
              <a:ext cx="363888" cy="216600"/>
            </a:xfrm>
            <a:custGeom>
              <a:avLst/>
              <a:gdLst>
                <a:gd name="T0" fmla="*/ 235 w 235"/>
                <a:gd name="T1" fmla="*/ 0 h 140"/>
                <a:gd name="T2" fmla="*/ 65 w 235"/>
                <a:gd name="T3" fmla="*/ 3 h 140"/>
                <a:gd name="T4" fmla="*/ 4 w 235"/>
                <a:gd name="T5" fmla="*/ 74 h 140"/>
                <a:gd name="T6" fmla="*/ 55 w 235"/>
                <a:gd name="T7" fmla="*/ 140 h 140"/>
                <a:gd name="T8" fmla="*/ 43 w 235"/>
                <a:gd name="T9" fmla="*/ 92 h 140"/>
                <a:gd name="T10" fmla="*/ 47 w 235"/>
                <a:gd name="T11" fmla="*/ 71 h 140"/>
                <a:gd name="T12" fmla="*/ 49 w 235"/>
                <a:gd name="T13" fmla="*/ 70 h 140"/>
                <a:gd name="T14" fmla="*/ 62 w 235"/>
                <a:gd name="T15" fmla="*/ 86 h 140"/>
                <a:gd name="T16" fmla="*/ 75 w 235"/>
                <a:gd name="T17" fmla="*/ 140 h 140"/>
                <a:gd name="T18" fmla="*/ 226 w 235"/>
                <a:gd name="T19" fmla="*/ 137 h 140"/>
                <a:gd name="T20" fmla="*/ 225 w 235"/>
                <a:gd name="T21" fmla="*/ 55 h 140"/>
                <a:gd name="T22" fmla="*/ 235 w 235"/>
                <a:gd name="T2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5" h="140">
                  <a:moveTo>
                    <a:pt x="235" y="0"/>
                  </a:moveTo>
                  <a:cubicBezTo>
                    <a:pt x="65" y="3"/>
                    <a:pt x="65" y="3"/>
                    <a:pt x="65" y="3"/>
                  </a:cubicBezTo>
                  <a:cubicBezTo>
                    <a:pt x="65" y="3"/>
                    <a:pt x="9" y="8"/>
                    <a:pt x="4" y="74"/>
                  </a:cubicBezTo>
                  <a:cubicBezTo>
                    <a:pt x="0" y="125"/>
                    <a:pt x="39" y="137"/>
                    <a:pt x="55" y="140"/>
                  </a:cubicBezTo>
                  <a:cubicBezTo>
                    <a:pt x="43" y="92"/>
                    <a:pt x="43" y="92"/>
                    <a:pt x="43" y="92"/>
                  </a:cubicBezTo>
                  <a:cubicBezTo>
                    <a:pt x="40" y="82"/>
                    <a:pt x="42" y="72"/>
                    <a:pt x="47" y="71"/>
                  </a:cubicBezTo>
                  <a:cubicBezTo>
                    <a:pt x="47" y="70"/>
                    <a:pt x="48" y="70"/>
                    <a:pt x="49" y="70"/>
                  </a:cubicBezTo>
                  <a:cubicBezTo>
                    <a:pt x="53" y="70"/>
                    <a:pt x="59" y="77"/>
                    <a:pt x="62" y="86"/>
                  </a:cubicBezTo>
                  <a:cubicBezTo>
                    <a:pt x="75" y="140"/>
                    <a:pt x="75" y="140"/>
                    <a:pt x="75" y="140"/>
                  </a:cubicBezTo>
                  <a:cubicBezTo>
                    <a:pt x="226" y="137"/>
                    <a:pt x="226" y="137"/>
                    <a:pt x="226" y="137"/>
                  </a:cubicBezTo>
                  <a:cubicBezTo>
                    <a:pt x="224" y="108"/>
                    <a:pt x="224" y="80"/>
                    <a:pt x="225" y="55"/>
                  </a:cubicBezTo>
                  <a:cubicBezTo>
                    <a:pt x="226" y="36"/>
                    <a:pt x="230" y="17"/>
                    <a:pt x="235" y="0"/>
                  </a:cubicBezTo>
                </a:path>
              </a:pathLst>
            </a:custGeom>
            <a:solidFill>
              <a:srgbClr val="4648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8" name="Freeform 41"/>
            <p:cNvSpPr>
              <a:spLocks/>
            </p:cNvSpPr>
            <p:nvPr/>
          </p:nvSpPr>
          <p:spPr bwMode="auto">
            <a:xfrm>
              <a:off x="3544457" y="4290415"/>
              <a:ext cx="462080" cy="206492"/>
            </a:xfrm>
            <a:custGeom>
              <a:avLst/>
              <a:gdLst>
                <a:gd name="T0" fmla="*/ 2 w 298"/>
                <a:gd name="T1" fmla="*/ 70 h 134"/>
                <a:gd name="T2" fmla="*/ 62 w 298"/>
                <a:gd name="T3" fmla="*/ 3 h 134"/>
                <a:gd name="T4" fmla="*/ 250 w 298"/>
                <a:gd name="T5" fmla="*/ 0 h 134"/>
                <a:gd name="T6" fmla="*/ 295 w 298"/>
                <a:gd name="T7" fmla="*/ 62 h 134"/>
                <a:gd name="T8" fmla="*/ 249 w 298"/>
                <a:gd name="T9" fmla="*/ 129 h 134"/>
                <a:gd name="T10" fmla="*/ 60 w 298"/>
                <a:gd name="T11" fmla="*/ 132 h 134"/>
                <a:gd name="T12" fmla="*/ 2 w 298"/>
                <a:gd name="T13" fmla="*/ 70 h 134"/>
              </a:gdLst>
              <a:ahLst/>
              <a:cxnLst>
                <a:cxn ang="0">
                  <a:pos x="T0" y="T1"/>
                </a:cxn>
                <a:cxn ang="0">
                  <a:pos x="T2" y="T3"/>
                </a:cxn>
                <a:cxn ang="0">
                  <a:pos x="T4" y="T5"/>
                </a:cxn>
                <a:cxn ang="0">
                  <a:pos x="T6" y="T7"/>
                </a:cxn>
                <a:cxn ang="0">
                  <a:pos x="T8" y="T9"/>
                </a:cxn>
                <a:cxn ang="0">
                  <a:pos x="T10" y="T11"/>
                </a:cxn>
                <a:cxn ang="0">
                  <a:pos x="T12" y="T13"/>
                </a:cxn>
              </a:cxnLst>
              <a:rect l="0" t="0" r="r" b="b"/>
              <a:pathLst>
                <a:path w="298" h="134">
                  <a:moveTo>
                    <a:pt x="2" y="70"/>
                  </a:moveTo>
                  <a:cubicBezTo>
                    <a:pt x="4" y="5"/>
                    <a:pt x="62" y="3"/>
                    <a:pt x="62" y="3"/>
                  </a:cubicBezTo>
                  <a:cubicBezTo>
                    <a:pt x="250" y="0"/>
                    <a:pt x="250" y="0"/>
                    <a:pt x="250" y="0"/>
                  </a:cubicBezTo>
                  <a:cubicBezTo>
                    <a:pt x="250" y="0"/>
                    <a:pt x="298" y="0"/>
                    <a:pt x="295" y="62"/>
                  </a:cubicBezTo>
                  <a:cubicBezTo>
                    <a:pt x="293" y="126"/>
                    <a:pt x="249" y="129"/>
                    <a:pt x="249" y="129"/>
                  </a:cubicBezTo>
                  <a:cubicBezTo>
                    <a:pt x="60" y="132"/>
                    <a:pt x="60" y="132"/>
                    <a:pt x="60" y="132"/>
                  </a:cubicBezTo>
                  <a:cubicBezTo>
                    <a:pt x="60" y="132"/>
                    <a:pt x="0" y="134"/>
                    <a:pt x="2" y="70"/>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9" name="Freeform 42"/>
            <p:cNvSpPr>
              <a:spLocks/>
            </p:cNvSpPr>
            <p:nvPr/>
          </p:nvSpPr>
          <p:spPr bwMode="auto">
            <a:xfrm>
              <a:off x="3522797" y="4515678"/>
              <a:ext cx="459192" cy="202160"/>
            </a:xfrm>
            <a:custGeom>
              <a:avLst/>
              <a:gdLst>
                <a:gd name="T0" fmla="*/ 1 w 296"/>
                <a:gd name="T1" fmla="*/ 68 h 130"/>
                <a:gd name="T2" fmla="*/ 61 w 296"/>
                <a:gd name="T3" fmla="*/ 2 h 130"/>
                <a:gd name="T4" fmla="*/ 249 w 296"/>
                <a:gd name="T5" fmla="*/ 0 h 130"/>
                <a:gd name="T6" fmla="*/ 294 w 296"/>
                <a:gd name="T7" fmla="*/ 60 h 130"/>
                <a:gd name="T8" fmla="*/ 247 w 296"/>
                <a:gd name="T9" fmla="*/ 125 h 130"/>
                <a:gd name="T10" fmla="*/ 59 w 296"/>
                <a:gd name="T11" fmla="*/ 128 h 130"/>
                <a:gd name="T12" fmla="*/ 1 w 296"/>
                <a:gd name="T13" fmla="*/ 68 h 130"/>
              </a:gdLst>
              <a:ahLst/>
              <a:cxnLst>
                <a:cxn ang="0">
                  <a:pos x="T0" y="T1"/>
                </a:cxn>
                <a:cxn ang="0">
                  <a:pos x="T2" y="T3"/>
                </a:cxn>
                <a:cxn ang="0">
                  <a:pos x="T4" y="T5"/>
                </a:cxn>
                <a:cxn ang="0">
                  <a:pos x="T6" y="T7"/>
                </a:cxn>
                <a:cxn ang="0">
                  <a:pos x="T8" y="T9"/>
                </a:cxn>
                <a:cxn ang="0">
                  <a:pos x="T10" y="T11"/>
                </a:cxn>
                <a:cxn ang="0">
                  <a:pos x="T12" y="T13"/>
                </a:cxn>
              </a:cxnLst>
              <a:rect l="0" t="0" r="r" b="b"/>
              <a:pathLst>
                <a:path w="296" h="130">
                  <a:moveTo>
                    <a:pt x="1" y="68"/>
                  </a:moveTo>
                  <a:cubicBezTo>
                    <a:pt x="1" y="8"/>
                    <a:pt x="61" y="2"/>
                    <a:pt x="61" y="2"/>
                  </a:cubicBezTo>
                  <a:cubicBezTo>
                    <a:pt x="249" y="0"/>
                    <a:pt x="249" y="0"/>
                    <a:pt x="249" y="0"/>
                  </a:cubicBezTo>
                  <a:cubicBezTo>
                    <a:pt x="249" y="0"/>
                    <a:pt x="292" y="1"/>
                    <a:pt x="294" y="60"/>
                  </a:cubicBezTo>
                  <a:cubicBezTo>
                    <a:pt x="296" y="111"/>
                    <a:pt x="247" y="125"/>
                    <a:pt x="247" y="125"/>
                  </a:cubicBezTo>
                  <a:cubicBezTo>
                    <a:pt x="59" y="128"/>
                    <a:pt x="59" y="128"/>
                    <a:pt x="59" y="128"/>
                  </a:cubicBezTo>
                  <a:cubicBezTo>
                    <a:pt x="59" y="128"/>
                    <a:pt x="0" y="130"/>
                    <a:pt x="1" y="68"/>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0" name="Freeform 43"/>
            <p:cNvSpPr>
              <a:spLocks/>
            </p:cNvSpPr>
            <p:nvPr/>
          </p:nvSpPr>
          <p:spPr bwMode="auto">
            <a:xfrm>
              <a:off x="3615213" y="3818227"/>
              <a:ext cx="467856" cy="215156"/>
            </a:xfrm>
            <a:custGeom>
              <a:avLst/>
              <a:gdLst>
                <a:gd name="T0" fmla="*/ 5 w 301"/>
                <a:gd name="T1" fmla="*/ 73 h 139"/>
                <a:gd name="T2" fmla="*/ 65 w 301"/>
                <a:gd name="T3" fmla="*/ 2 h 139"/>
                <a:gd name="T4" fmla="*/ 253 w 301"/>
                <a:gd name="T5" fmla="*/ 0 h 139"/>
                <a:gd name="T6" fmla="*/ 301 w 301"/>
                <a:gd name="T7" fmla="*/ 64 h 139"/>
                <a:gd name="T8" fmla="*/ 251 w 301"/>
                <a:gd name="T9" fmla="*/ 136 h 139"/>
                <a:gd name="T10" fmla="*/ 63 w 301"/>
                <a:gd name="T11" fmla="*/ 139 h 139"/>
                <a:gd name="T12" fmla="*/ 5 w 301"/>
                <a:gd name="T13" fmla="*/ 73 h 139"/>
              </a:gdLst>
              <a:ahLst/>
              <a:cxnLst>
                <a:cxn ang="0">
                  <a:pos x="T0" y="T1"/>
                </a:cxn>
                <a:cxn ang="0">
                  <a:pos x="T2" y="T3"/>
                </a:cxn>
                <a:cxn ang="0">
                  <a:pos x="T4" y="T5"/>
                </a:cxn>
                <a:cxn ang="0">
                  <a:pos x="T6" y="T7"/>
                </a:cxn>
                <a:cxn ang="0">
                  <a:pos x="T8" y="T9"/>
                </a:cxn>
                <a:cxn ang="0">
                  <a:pos x="T10" y="T11"/>
                </a:cxn>
                <a:cxn ang="0">
                  <a:pos x="T12" y="T13"/>
                </a:cxn>
              </a:cxnLst>
              <a:rect l="0" t="0" r="r" b="b"/>
              <a:pathLst>
                <a:path w="301" h="139">
                  <a:moveTo>
                    <a:pt x="5" y="73"/>
                  </a:moveTo>
                  <a:cubicBezTo>
                    <a:pt x="9" y="7"/>
                    <a:pt x="65" y="2"/>
                    <a:pt x="65" y="2"/>
                  </a:cubicBezTo>
                  <a:cubicBezTo>
                    <a:pt x="253" y="0"/>
                    <a:pt x="253" y="0"/>
                    <a:pt x="253" y="0"/>
                  </a:cubicBezTo>
                  <a:cubicBezTo>
                    <a:pt x="253" y="0"/>
                    <a:pt x="300" y="7"/>
                    <a:pt x="301" y="64"/>
                  </a:cubicBezTo>
                  <a:cubicBezTo>
                    <a:pt x="301" y="125"/>
                    <a:pt x="251" y="136"/>
                    <a:pt x="251" y="136"/>
                  </a:cubicBezTo>
                  <a:cubicBezTo>
                    <a:pt x="63" y="139"/>
                    <a:pt x="63" y="139"/>
                    <a:pt x="63" y="139"/>
                  </a:cubicBezTo>
                  <a:cubicBezTo>
                    <a:pt x="63" y="139"/>
                    <a:pt x="0" y="137"/>
                    <a:pt x="5" y="73"/>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1" name="Freeform 44"/>
            <p:cNvSpPr>
              <a:spLocks/>
            </p:cNvSpPr>
            <p:nvPr/>
          </p:nvSpPr>
          <p:spPr bwMode="auto">
            <a:xfrm>
              <a:off x="3551677" y="4055043"/>
              <a:ext cx="466412" cy="216600"/>
            </a:xfrm>
            <a:custGeom>
              <a:avLst/>
              <a:gdLst>
                <a:gd name="T0" fmla="*/ 5 w 301"/>
                <a:gd name="T1" fmla="*/ 73 h 139"/>
                <a:gd name="T2" fmla="*/ 65 w 301"/>
                <a:gd name="T3" fmla="*/ 2 h 139"/>
                <a:gd name="T4" fmla="*/ 253 w 301"/>
                <a:gd name="T5" fmla="*/ 0 h 139"/>
                <a:gd name="T6" fmla="*/ 301 w 301"/>
                <a:gd name="T7" fmla="*/ 64 h 139"/>
                <a:gd name="T8" fmla="*/ 251 w 301"/>
                <a:gd name="T9" fmla="*/ 136 h 139"/>
                <a:gd name="T10" fmla="*/ 63 w 301"/>
                <a:gd name="T11" fmla="*/ 139 h 139"/>
                <a:gd name="T12" fmla="*/ 5 w 301"/>
                <a:gd name="T13" fmla="*/ 73 h 139"/>
              </a:gdLst>
              <a:ahLst/>
              <a:cxnLst>
                <a:cxn ang="0">
                  <a:pos x="T0" y="T1"/>
                </a:cxn>
                <a:cxn ang="0">
                  <a:pos x="T2" y="T3"/>
                </a:cxn>
                <a:cxn ang="0">
                  <a:pos x="T4" y="T5"/>
                </a:cxn>
                <a:cxn ang="0">
                  <a:pos x="T6" y="T7"/>
                </a:cxn>
                <a:cxn ang="0">
                  <a:pos x="T8" y="T9"/>
                </a:cxn>
                <a:cxn ang="0">
                  <a:pos x="T10" y="T11"/>
                </a:cxn>
                <a:cxn ang="0">
                  <a:pos x="T12" y="T13"/>
                </a:cxn>
              </a:cxnLst>
              <a:rect l="0" t="0" r="r" b="b"/>
              <a:pathLst>
                <a:path w="301" h="139">
                  <a:moveTo>
                    <a:pt x="5" y="73"/>
                  </a:moveTo>
                  <a:cubicBezTo>
                    <a:pt x="9" y="7"/>
                    <a:pt x="65" y="2"/>
                    <a:pt x="65" y="2"/>
                  </a:cubicBezTo>
                  <a:cubicBezTo>
                    <a:pt x="253" y="0"/>
                    <a:pt x="253" y="0"/>
                    <a:pt x="253" y="0"/>
                  </a:cubicBezTo>
                  <a:cubicBezTo>
                    <a:pt x="253" y="0"/>
                    <a:pt x="300" y="7"/>
                    <a:pt x="301" y="64"/>
                  </a:cubicBezTo>
                  <a:cubicBezTo>
                    <a:pt x="301" y="125"/>
                    <a:pt x="251" y="136"/>
                    <a:pt x="251" y="136"/>
                  </a:cubicBezTo>
                  <a:cubicBezTo>
                    <a:pt x="63" y="139"/>
                    <a:pt x="63" y="139"/>
                    <a:pt x="63" y="139"/>
                  </a:cubicBezTo>
                  <a:cubicBezTo>
                    <a:pt x="63" y="139"/>
                    <a:pt x="0" y="137"/>
                    <a:pt x="5" y="73"/>
                  </a:cubicBez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2" name="Freeform 45"/>
            <p:cNvSpPr>
              <a:spLocks/>
            </p:cNvSpPr>
            <p:nvPr/>
          </p:nvSpPr>
          <p:spPr bwMode="auto">
            <a:xfrm>
              <a:off x="3652757" y="3847107"/>
              <a:ext cx="127072" cy="167504"/>
            </a:xfrm>
            <a:custGeom>
              <a:avLst/>
              <a:gdLst>
                <a:gd name="T0" fmla="*/ 73 w 82"/>
                <a:gd name="T1" fmla="*/ 101 h 108"/>
                <a:gd name="T2" fmla="*/ 57 w 82"/>
                <a:gd name="T3" fmla="*/ 105 h 108"/>
                <a:gd name="T4" fmla="*/ 48 w 82"/>
                <a:gd name="T5" fmla="*/ 105 h 108"/>
                <a:gd name="T6" fmla="*/ 0 w 82"/>
                <a:gd name="T7" fmla="*/ 55 h 108"/>
                <a:gd name="T8" fmla="*/ 50 w 82"/>
                <a:gd name="T9" fmla="*/ 1 h 108"/>
                <a:gd name="T10" fmla="*/ 58 w 82"/>
                <a:gd name="T11" fmla="*/ 1 h 108"/>
                <a:gd name="T12" fmla="*/ 76 w 82"/>
                <a:gd name="T13" fmla="*/ 4 h 108"/>
                <a:gd name="T14" fmla="*/ 80 w 82"/>
                <a:gd name="T15" fmla="*/ 20 h 108"/>
                <a:gd name="T16" fmla="*/ 78 w 82"/>
                <a:gd name="T17" fmla="*/ 85 h 108"/>
                <a:gd name="T18" fmla="*/ 73 w 82"/>
                <a:gd name="T19" fmla="*/ 10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08">
                  <a:moveTo>
                    <a:pt x="73" y="101"/>
                  </a:moveTo>
                  <a:cubicBezTo>
                    <a:pt x="67" y="107"/>
                    <a:pt x="57" y="105"/>
                    <a:pt x="57" y="105"/>
                  </a:cubicBezTo>
                  <a:cubicBezTo>
                    <a:pt x="48" y="105"/>
                    <a:pt x="48" y="105"/>
                    <a:pt x="48" y="105"/>
                  </a:cubicBezTo>
                  <a:cubicBezTo>
                    <a:pt x="48" y="105"/>
                    <a:pt x="0" y="108"/>
                    <a:pt x="0" y="55"/>
                  </a:cubicBezTo>
                  <a:cubicBezTo>
                    <a:pt x="0" y="3"/>
                    <a:pt x="50" y="1"/>
                    <a:pt x="50" y="1"/>
                  </a:cubicBezTo>
                  <a:cubicBezTo>
                    <a:pt x="58" y="1"/>
                    <a:pt x="58" y="1"/>
                    <a:pt x="58" y="1"/>
                  </a:cubicBezTo>
                  <a:cubicBezTo>
                    <a:pt x="58" y="1"/>
                    <a:pt x="71" y="0"/>
                    <a:pt x="76" y="4"/>
                  </a:cubicBezTo>
                  <a:cubicBezTo>
                    <a:pt x="82" y="9"/>
                    <a:pt x="80" y="20"/>
                    <a:pt x="80" y="20"/>
                  </a:cubicBezTo>
                  <a:cubicBezTo>
                    <a:pt x="78" y="85"/>
                    <a:pt x="78" y="85"/>
                    <a:pt x="78" y="85"/>
                  </a:cubicBezTo>
                  <a:cubicBezTo>
                    <a:pt x="78" y="85"/>
                    <a:pt x="79" y="95"/>
                    <a:pt x="73" y="1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3" name="Freeform 46"/>
            <p:cNvSpPr>
              <a:spLocks/>
            </p:cNvSpPr>
            <p:nvPr/>
          </p:nvSpPr>
          <p:spPr bwMode="auto">
            <a:xfrm>
              <a:off x="3569005" y="4314963"/>
              <a:ext cx="127072" cy="167504"/>
            </a:xfrm>
            <a:custGeom>
              <a:avLst/>
              <a:gdLst>
                <a:gd name="T0" fmla="*/ 72 w 82"/>
                <a:gd name="T1" fmla="*/ 100 h 108"/>
                <a:gd name="T2" fmla="*/ 56 w 82"/>
                <a:gd name="T3" fmla="*/ 105 h 108"/>
                <a:gd name="T4" fmla="*/ 48 w 82"/>
                <a:gd name="T5" fmla="*/ 105 h 108"/>
                <a:gd name="T6" fmla="*/ 0 w 82"/>
                <a:gd name="T7" fmla="*/ 55 h 108"/>
                <a:gd name="T8" fmla="*/ 50 w 82"/>
                <a:gd name="T9" fmla="*/ 1 h 108"/>
                <a:gd name="T10" fmla="*/ 58 w 82"/>
                <a:gd name="T11" fmla="*/ 1 h 108"/>
                <a:gd name="T12" fmla="*/ 76 w 82"/>
                <a:gd name="T13" fmla="*/ 4 h 108"/>
                <a:gd name="T14" fmla="*/ 80 w 82"/>
                <a:gd name="T15" fmla="*/ 20 h 108"/>
                <a:gd name="T16" fmla="*/ 78 w 82"/>
                <a:gd name="T17" fmla="*/ 84 h 108"/>
                <a:gd name="T18" fmla="*/ 72 w 82"/>
                <a:gd name="T19" fmla="*/ 10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08">
                  <a:moveTo>
                    <a:pt x="72" y="100"/>
                  </a:moveTo>
                  <a:cubicBezTo>
                    <a:pt x="66" y="106"/>
                    <a:pt x="56" y="105"/>
                    <a:pt x="56" y="105"/>
                  </a:cubicBezTo>
                  <a:cubicBezTo>
                    <a:pt x="48" y="105"/>
                    <a:pt x="48" y="105"/>
                    <a:pt x="48" y="105"/>
                  </a:cubicBezTo>
                  <a:cubicBezTo>
                    <a:pt x="48" y="105"/>
                    <a:pt x="0" y="108"/>
                    <a:pt x="0" y="55"/>
                  </a:cubicBezTo>
                  <a:cubicBezTo>
                    <a:pt x="0" y="3"/>
                    <a:pt x="50" y="1"/>
                    <a:pt x="50" y="1"/>
                  </a:cubicBezTo>
                  <a:cubicBezTo>
                    <a:pt x="58" y="1"/>
                    <a:pt x="58" y="1"/>
                    <a:pt x="58" y="1"/>
                  </a:cubicBezTo>
                  <a:cubicBezTo>
                    <a:pt x="58" y="1"/>
                    <a:pt x="70" y="0"/>
                    <a:pt x="76" y="4"/>
                  </a:cubicBezTo>
                  <a:cubicBezTo>
                    <a:pt x="82" y="8"/>
                    <a:pt x="80" y="20"/>
                    <a:pt x="80" y="20"/>
                  </a:cubicBezTo>
                  <a:cubicBezTo>
                    <a:pt x="78" y="84"/>
                    <a:pt x="78" y="84"/>
                    <a:pt x="78" y="84"/>
                  </a:cubicBezTo>
                  <a:cubicBezTo>
                    <a:pt x="78" y="84"/>
                    <a:pt x="78" y="95"/>
                    <a:pt x="72" y="1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4" name="Freeform 47"/>
            <p:cNvSpPr>
              <a:spLocks/>
            </p:cNvSpPr>
            <p:nvPr/>
          </p:nvSpPr>
          <p:spPr bwMode="auto">
            <a:xfrm>
              <a:off x="3545901" y="4537338"/>
              <a:ext cx="122740" cy="161728"/>
            </a:xfrm>
            <a:custGeom>
              <a:avLst/>
              <a:gdLst>
                <a:gd name="T0" fmla="*/ 70 w 79"/>
                <a:gd name="T1" fmla="*/ 96 h 104"/>
                <a:gd name="T2" fmla="*/ 55 w 79"/>
                <a:gd name="T3" fmla="*/ 100 h 104"/>
                <a:gd name="T4" fmla="*/ 47 w 79"/>
                <a:gd name="T5" fmla="*/ 101 h 104"/>
                <a:gd name="T6" fmla="*/ 1 w 79"/>
                <a:gd name="T7" fmla="*/ 53 h 104"/>
                <a:gd name="T8" fmla="*/ 48 w 79"/>
                <a:gd name="T9" fmla="*/ 1 h 104"/>
                <a:gd name="T10" fmla="*/ 56 w 79"/>
                <a:gd name="T11" fmla="*/ 1 h 104"/>
                <a:gd name="T12" fmla="*/ 74 w 79"/>
                <a:gd name="T13" fmla="*/ 4 h 104"/>
                <a:gd name="T14" fmla="*/ 77 w 79"/>
                <a:gd name="T15" fmla="*/ 19 h 104"/>
                <a:gd name="T16" fmla="*/ 75 w 79"/>
                <a:gd name="T17" fmla="*/ 81 h 104"/>
                <a:gd name="T18" fmla="*/ 70 w 79"/>
                <a:gd name="T19"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04">
                  <a:moveTo>
                    <a:pt x="70" y="96"/>
                  </a:moveTo>
                  <a:cubicBezTo>
                    <a:pt x="64" y="102"/>
                    <a:pt x="55" y="100"/>
                    <a:pt x="55" y="100"/>
                  </a:cubicBezTo>
                  <a:cubicBezTo>
                    <a:pt x="47" y="101"/>
                    <a:pt x="47" y="101"/>
                    <a:pt x="47" y="101"/>
                  </a:cubicBezTo>
                  <a:cubicBezTo>
                    <a:pt x="47" y="101"/>
                    <a:pt x="1" y="104"/>
                    <a:pt x="1" y="53"/>
                  </a:cubicBezTo>
                  <a:cubicBezTo>
                    <a:pt x="0" y="3"/>
                    <a:pt x="48" y="1"/>
                    <a:pt x="48" y="1"/>
                  </a:cubicBezTo>
                  <a:cubicBezTo>
                    <a:pt x="56" y="1"/>
                    <a:pt x="56" y="1"/>
                    <a:pt x="56" y="1"/>
                  </a:cubicBezTo>
                  <a:cubicBezTo>
                    <a:pt x="56" y="1"/>
                    <a:pt x="68" y="0"/>
                    <a:pt x="74" y="4"/>
                  </a:cubicBezTo>
                  <a:cubicBezTo>
                    <a:pt x="79" y="8"/>
                    <a:pt x="77" y="19"/>
                    <a:pt x="77" y="19"/>
                  </a:cubicBezTo>
                  <a:cubicBezTo>
                    <a:pt x="75" y="81"/>
                    <a:pt x="75" y="81"/>
                    <a:pt x="75" y="81"/>
                  </a:cubicBezTo>
                  <a:cubicBezTo>
                    <a:pt x="75" y="81"/>
                    <a:pt x="76" y="91"/>
                    <a:pt x="70" y="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5" name="Freeform 48"/>
            <p:cNvSpPr>
              <a:spLocks/>
            </p:cNvSpPr>
            <p:nvPr/>
          </p:nvSpPr>
          <p:spPr bwMode="auto">
            <a:xfrm>
              <a:off x="3580557" y="4085367"/>
              <a:ext cx="127072" cy="167504"/>
            </a:xfrm>
            <a:custGeom>
              <a:avLst/>
              <a:gdLst>
                <a:gd name="T0" fmla="*/ 73 w 82"/>
                <a:gd name="T1" fmla="*/ 101 h 108"/>
                <a:gd name="T2" fmla="*/ 57 w 82"/>
                <a:gd name="T3" fmla="*/ 105 h 108"/>
                <a:gd name="T4" fmla="*/ 48 w 82"/>
                <a:gd name="T5" fmla="*/ 105 h 108"/>
                <a:gd name="T6" fmla="*/ 0 w 82"/>
                <a:gd name="T7" fmla="*/ 55 h 108"/>
                <a:gd name="T8" fmla="*/ 50 w 82"/>
                <a:gd name="T9" fmla="*/ 1 h 108"/>
                <a:gd name="T10" fmla="*/ 58 w 82"/>
                <a:gd name="T11" fmla="*/ 1 h 108"/>
                <a:gd name="T12" fmla="*/ 76 w 82"/>
                <a:gd name="T13" fmla="*/ 4 h 108"/>
                <a:gd name="T14" fmla="*/ 80 w 82"/>
                <a:gd name="T15" fmla="*/ 20 h 108"/>
                <a:gd name="T16" fmla="*/ 78 w 82"/>
                <a:gd name="T17" fmla="*/ 85 h 108"/>
                <a:gd name="T18" fmla="*/ 73 w 82"/>
                <a:gd name="T19" fmla="*/ 10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08">
                  <a:moveTo>
                    <a:pt x="73" y="101"/>
                  </a:moveTo>
                  <a:cubicBezTo>
                    <a:pt x="67" y="106"/>
                    <a:pt x="57" y="105"/>
                    <a:pt x="57" y="105"/>
                  </a:cubicBezTo>
                  <a:cubicBezTo>
                    <a:pt x="48" y="105"/>
                    <a:pt x="48" y="105"/>
                    <a:pt x="48" y="105"/>
                  </a:cubicBezTo>
                  <a:cubicBezTo>
                    <a:pt x="48" y="105"/>
                    <a:pt x="0" y="108"/>
                    <a:pt x="0" y="55"/>
                  </a:cubicBezTo>
                  <a:cubicBezTo>
                    <a:pt x="0" y="3"/>
                    <a:pt x="50" y="1"/>
                    <a:pt x="50" y="1"/>
                  </a:cubicBezTo>
                  <a:cubicBezTo>
                    <a:pt x="58" y="1"/>
                    <a:pt x="58" y="1"/>
                    <a:pt x="58" y="1"/>
                  </a:cubicBezTo>
                  <a:cubicBezTo>
                    <a:pt x="58" y="1"/>
                    <a:pt x="71" y="0"/>
                    <a:pt x="76" y="4"/>
                  </a:cubicBezTo>
                  <a:cubicBezTo>
                    <a:pt x="82" y="8"/>
                    <a:pt x="80" y="20"/>
                    <a:pt x="80" y="20"/>
                  </a:cubicBezTo>
                  <a:cubicBezTo>
                    <a:pt x="78" y="85"/>
                    <a:pt x="78" y="85"/>
                    <a:pt x="78" y="85"/>
                  </a:cubicBezTo>
                  <a:cubicBezTo>
                    <a:pt x="78" y="85"/>
                    <a:pt x="79" y="95"/>
                    <a:pt x="73" y="1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nvGrpSpPr>
          <p:cNvPr id="56" name="Group 55"/>
          <p:cNvGrpSpPr>
            <a:grpSpLocks noChangeAspect="1"/>
          </p:cNvGrpSpPr>
          <p:nvPr/>
        </p:nvGrpSpPr>
        <p:grpSpPr>
          <a:xfrm>
            <a:off x="7907849" y="5048491"/>
            <a:ext cx="236756" cy="344023"/>
            <a:chOff x="-1587" y="-1587"/>
            <a:chExt cx="4211637" cy="6119812"/>
          </a:xfrm>
          <a:solidFill>
            <a:schemeClr val="accent3"/>
          </a:solidFill>
        </p:grpSpPr>
        <p:sp>
          <p:nvSpPr>
            <p:cNvPr id="57"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sp>
          <p:nvSpPr>
            <p:cNvPr id="58" name="Freeform 40"/>
            <p:cNvSpPr>
              <a:spLocks/>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grpSp>
      <p:sp>
        <p:nvSpPr>
          <p:cNvPr id="59" name="Freeform 49"/>
          <p:cNvSpPr>
            <a:spLocks noEditPoints="1"/>
          </p:cNvSpPr>
          <p:nvPr/>
        </p:nvSpPr>
        <p:spPr bwMode="auto">
          <a:xfrm>
            <a:off x="8954122" y="5308095"/>
            <a:ext cx="28926" cy="28684"/>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solidFill>
            <a:schemeClr val="accent3"/>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grpSp>
        <p:nvGrpSpPr>
          <p:cNvPr id="60" name="Group 59"/>
          <p:cNvGrpSpPr>
            <a:grpSpLocks noChangeAspect="1"/>
          </p:cNvGrpSpPr>
          <p:nvPr/>
        </p:nvGrpSpPr>
        <p:grpSpPr>
          <a:xfrm>
            <a:off x="5783248" y="5063005"/>
            <a:ext cx="375481" cy="323881"/>
            <a:chOff x="-122237" y="-128588"/>
            <a:chExt cx="4632324" cy="3995738"/>
          </a:xfrm>
          <a:solidFill>
            <a:schemeClr val="accent1"/>
          </a:solidFill>
        </p:grpSpPr>
        <p:sp>
          <p:nvSpPr>
            <p:cNvPr id="61" name="Freeform 34"/>
            <p:cNvSpPr>
              <a:spLocks noEditPoints="1"/>
            </p:cNvSpPr>
            <p:nvPr/>
          </p:nvSpPr>
          <p:spPr bwMode="auto">
            <a:xfrm>
              <a:off x="-122237" y="-128588"/>
              <a:ext cx="4632324" cy="3995738"/>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sp>
          <p:nvSpPr>
            <p:cNvPr id="62" name="Freeform 35"/>
            <p:cNvSpPr>
              <a:spLocks/>
            </p:cNvSpPr>
            <p:nvPr/>
          </p:nvSpPr>
          <p:spPr bwMode="auto">
            <a:xfrm>
              <a:off x="688975" y="681038"/>
              <a:ext cx="650875" cy="650875"/>
            </a:xfrm>
            <a:custGeom>
              <a:avLst/>
              <a:gdLst>
                <a:gd name="T0" fmla="*/ 154 w 173"/>
                <a:gd name="T1" fmla="*/ 0 h 173"/>
                <a:gd name="T2" fmla="*/ 154 w 173"/>
                <a:gd name="T3" fmla="*/ 0 h 173"/>
                <a:gd name="T4" fmla="*/ 0 w 173"/>
                <a:gd name="T5" fmla="*/ 154 h 173"/>
                <a:gd name="T6" fmla="*/ 0 w 173"/>
                <a:gd name="T7" fmla="*/ 154 h 173"/>
                <a:gd name="T8" fmla="*/ 18 w 173"/>
                <a:gd name="T9" fmla="*/ 173 h 173"/>
                <a:gd name="T10" fmla="*/ 36 w 173"/>
                <a:gd name="T11" fmla="*/ 154 h 173"/>
                <a:gd name="T12" fmla="*/ 36 w 173"/>
                <a:gd name="T13" fmla="*/ 154 h 173"/>
                <a:gd name="T14" fmla="*/ 154 w 173"/>
                <a:gd name="T15" fmla="*/ 36 h 173"/>
                <a:gd name="T16" fmla="*/ 154 w 173"/>
                <a:gd name="T17" fmla="*/ 36 h 173"/>
                <a:gd name="T18" fmla="*/ 173 w 173"/>
                <a:gd name="T19" fmla="*/ 18 h 173"/>
                <a:gd name="T20" fmla="*/ 154 w 173"/>
                <a:gd name="T21"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173">
                  <a:moveTo>
                    <a:pt x="154" y="0"/>
                  </a:moveTo>
                  <a:cubicBezTo>
                    <a:pt x="154" y="0"/>
                    <a:pt x="154" y="0"/>
                    <a:pt x="154" y="0"/>
                  </a:cubicBezTo>
                  <a:cubicBezTo>
                    <a:pt x="69" y="0"/>
                    <a:pt x="0" y="69"/>
                    <a:pt x="0" y="154"/>
                  </a:cubicBezTo>
                  <a:cubicBezTo>
                    <a:pt x="0" y="154"/>
                    <a:pt x="0" y="154"/>
                    <a:pt x="0" y="154"/>
                  </a:cubicBezTo>
                  <a:cubicBezTo>
                    <a:pt x="0" y="165"/>
                    <a:pt x="8" y="173"/>
                    <a:pt x="18" y="173"/>
                  </a:cubicBezTo>
                  <a:cubicBezTo>
                    <a:pt x="28" y="173"/>
                    <a:pt x="36" y="165"/>
                    <a:pt x="36" y="154"/>
                  </a:cubicBezTo>
                  <a:cubicBezTo>
                    <a:pt x="36" y="154"/>
                    <a:pt x="36" y="154"/>
                    <a:pt x="36" y="154"/>
                  </a:cubicBezTo>
                  <a:cubicBezTo>
                    <a:pt x="36" y="89"/>
                    <a:pt x="89" y="36"/>
                    <a:pt x="154" y="36"/>
                  </a:cubicBezTo>
                  <a:cubicBezTo>
                    <a:pt x="154" y="36"/>
                    <a:pt x="154" y="36"/>
                    <a:pt x="154" y="36"/>
                  </a:cubicBezTo>
                  <a:cubicBezTo>
                    <a:pt x="165" y="36"/>
                    <a:pt x="173" y="28"/>
                    <a:pt x="173" y="18"/>
                  </a:cubicBezTo>
                  <a:cubicBezTo>
                    <a:pt x="173" y="8"/>
                    <a:pt x="165" y="0"/>
                    <a:pt x="15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grpSp>
      <p:sp>
        <p:nvSpPr>
          <p:cNvPr id="63" name="Freeform 44"/>
          <p:cNvSpPr>
            <a:spLocks noChangeAspect="1" noEditPoints="1"/>
          </p:cNvSpPr>
          <p:nvPr/>
        </p:nvSpPr>
        <p:spPr bwMode="auto">
          <a:xfrm>
            <a:off x="6853269" y="5103389"/>
            <a:ext cx="355267" cy="266650"/>
          </a:xfrm>
          <a:custGeom>
            <a:avLst/>
            <a:gdLst>
              <a:gd name="T0" fmla="*/ 925 w 1124"/>
              <a:gd name="T1" fmla="*/ 21 h 843"/>
              <a:gd name="T2" fmla="*/ 249 w 1124"/>
              <a:gd name="T3" fmla="*/ 0 h 843"/>
              <a:gd name="T4" fmla="*/ 21 w 1124"/>
              <a:gd name="T5" fmla="*/ 199 h 843"/>
              <a:gd name="T6" fmla="*/ 18 w 1124"/>
              <a:gd name="T7" fmla="*/ 295 h 843"/>
              <a:gd name="T8" fmla="*/ 562 w 1124"/>
              <a:gd name="T9" fmla="*/ 843 h 843"/>
              <a:gd name="T10" fmla="*/ 1106 w 1124"/>
              <a:gd name="T11" fmla="*/ 295 h 843"/>
              <a:gd name="T12" fmla="*/ 1103 w 1124"/>
              <a:gd name="T13" fmla="*/ 199 h 843"/>
              <a:gd name="T14" fmla="*/ 484 w 1124"/>
              <a:gd name="T15" fmla="*/ 246 h 843"/>
              <a:gd name="T16" fmla="*/ 640 w 1124"/>
              <a:gd name="T17" fmla="*/ 246 h 843"/>
              <a:gd name="T18" fmla="*/ 685 w 1124"/>
              <a:gd name="T19" fmla="*/ 78 h 843"/>
              <a:gd name="T20" fmla="*/ 667 w 1124"/>
              <a:gd name="T21" fmla="*/ 223 h 843"/>
              <a:gd name="T22" fmla="*/ 457 w 1124"/>
              <a:gd name="T23" fmla="*/ 223 h 843"/>
              <a:gd name="T24" fmla="*/ 439 w 1124"/>
              <a:gd name="T25" fmla="*/ 78 h 843"/>
              <a:gd name="T26" fmla="*/ 457 w 1124"/>
              <a:gd name="T27" fmla="*/ 223 h 843"/>
              <a:gd name="T28" fmla="*/ 562 w 1124"/>
              <a:gd name="T29" fmla="*/ 718 h 843"/>
              <a:gd name="T30" fmla="*/ 649 w 1124"/>
              <a:gd name="T31" fmla="*/ 281 h 843"/>
              <a:gd name="T32" fmla="*/ 858 w 1124"/>
              <a:gd name="T33" fmla="*/ 281 h 843"/>
              <a:gd name="T34" fmla="*/ 685 w 1124"/>
              <a:gd name="T35" fmla="*/ 281 h 843"/>
              <a:gd name="T36" fmla="*/ 781 w 1124"/>
              <a:gd name="T37" fmla="*/ 174 h 843"/>
              <a:gd name="T38" fmla="*/ 695 w 1124"/>
              <a:gd name="T39" fmla="*/ 246 h 843"/>
              <a:gd name="T40" fmla="*/ 851 w 1124"/>
              <a:gd name="T41" fmla="*/ 70 h 843"/>
              <a:gd name="T42" fmla="*/ 727 w 1124"/>
              <a:gd name="T43" fmla="*/ 70 h 843"/>
              <a:gd name="T44" fmla="*/ 484 w 1124"/>
              <a:gd name="T45" fmla="*/ 70 h 843"/>
              <a:gd name="T46" fmla="*/ 562 w 1124"/>
              <a:gd name="T47" fmla="*/ 135 h 843"/>
              <a:gd name="T48" fmla="*/ 273 w 1124"/>
              <a:gd name="T49" fmla="*/ 70 h 843"/>
              <a:gd name="T50" fmla="*/ 341 w 1124"/>
              <a:gd name="T51" fmla="*/ 126 h 843"/>
              <a:gd name="T52" fmla="*/ 429 w 1124"/>
              <a:gd name="T53" fmla="*/ 246 h 843"/>
              <a:gd name="T54" fmla="*/ 343 w 1124"/>
              <a:gd name="T55" fmla="*/ 174 h 843"/>
              <a:gd name="T56" fmla="*/ 525 w 1124"/>
              <a:gd name="T57" fmla="*/ 712 h 843"/>
              <a:gd name="T58" fmla="*/ 439 w 1124"/>
              <a:gd name="T59" fmla="*/ 281 h 843"/>
              <a:gd name="T60" fmla="*/ 101 w 1124"/>
              <a:gd name="T61" fmla="*/ 281 h 843"/>
              <a:gd name="T62" fmla="*/ 446 w 1124"/>
              <a:gd name="T63" fmla="*/ 649 h 843"/>
              <a:gd name="T64" fmla="*/ 1023 w 1124"/>
              <a:gd name="T65" fmla="*/ 281 h 843"/>
              <a:gd name="T66" fmla="*/ 899 w 1124"/>
              <a:gd name="T67" fmla="*/ 281 h 843"/>
              <a:gd name="T68" fmla="*/ 808 w 1124"/>
              <a:gd name="T69" fmla="*/ 151 h 843"/>
              <a:gd name="T70" fmla="*/ 1051 w 1124"/>
              <a:gd name="T71" fmla="*/ 246 h 843"/>
              <a:gd name="T72" fmla="*/ 235 w 1124"/>
              <a:gd name="T73" fmla="*/ 84 h 843"/>
              <a:gd name="T74" fmla="*/ 221 w 1124"/>
              <a:gd name="T75" fmla="*/ 246 h 843"/>
              <a:gd name="T76" fmla="*/ 235 w 1124"/>
              <a:gd name="T77" fmla="*/ 8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sp>
        <p:nvSpPr>
          <p:cNvPr id="64" name="Oval 63"/>
          <p:cNvSpPr>
            <a:spLocks/>
          </p:cNvSpPr>
          <p:nvPr/>
        </p:nvSpPr>
        <p:spPr>
          <a:xfrm>
            <a:off x="5706165" y="4953384"/>
            <a:ext cx="504000" cy="504000"/>
          </a:xfrm>
          <a:prstGeom prst="ellipse">
            <a:avLst/>
          </a:prstGeom>
          <a:noFill/>
          <a:ln w="254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solidFill>
            </a:endParaRPr>
          </a:p>
        </p:txBody>
      </p:sp>
      <p:sp>
        <p:nvSpPr>
          <p:cNvPr id="65" name="Oval 64"/>
          <p:cNvSpPr>
            <a:spLocks/>
          </p:cNvSpPr>
          <p:nvPr/>
        </p:nvSpPr>
        <p:spPr>
          <a:xfrm>
            <a:off x="6772919" y="4966085"/>
            <a:ext cx="504000" cy="504000"/>
          </a:xfrm>
          <a:prstGeom prst="ellipse">
            <a:avLst/>
          </a:prstGeom>
          <a:noFill/>
          <a:ln w="25400">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solidFill>
            </a:endParaRPr>
          </a:p>
        </p:txBody>
      </p:sp>
      <p:sp>
        <p:nvSpPr>
          <p:cNvPr id="66" name="Oval 65"/>
          <p:cNvSpPr>
            <a:spLocks/>
          </p:cNvSpPr>
          <p:nvPr/>
        </p:nvSpPr>
        <p:spPr>
          <a:xfrm>
            <a:off x="7778522" y="4960330"/>
            <a:ext cx="504000" cy="504000"/>
          </a:xfrm>
          <a:prstGeom prst="ellipse">
            <a:avLst/>
          </a:prstGeom>
          <a:noFill/>
          <a:ln w="25400">
            <a:solidFill>
              <a:schemeClr val="accent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solidFill>
            </a:endParaRPr>
          </a:p>
        </p:txBody>
      </p:sp>
      <p:sp>
        <p:nvSpPr>
          <p:cNvPr id="67" name="Oval 66"/>
          <p:cNvSpPr>
            <a:spLocks noChangeAspect="1"/>
          </p:cNvSpPr>
          <p:nvPr/>
        </p:nvSpPr>
        <p:spPr>
          <a:xfrm>
            <a:off x="8830762" y="4973031"/>
            <a:ext cx="504000" cy="504000"/>
          </a:xfrm>
          <a:prstGeom prst="ellipse">
            <a:avLst/>
          </a:prstGeom>
          <a:noFill/>
          <a:ln w="25400">
            <a:solidFill>
              <a:schemeClr val="accent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solidFill>
            </a:endParaRPr>
          </a:p>
        </p:txBody>
      </p:sp>
      <p:sp>
        <p:nvSpPr>
          <p:cNvPr id="68" name="Content Placeholder 2"/>
          <p:cNvSpPr txBox="1">
            <a:spLocks/>
          </p:cNvSpPr>
          <p:nvPr/>
        </p:nvSpPr>
        <p:spPr>
          <a:xfrm>
            <a:off x="5326061" y="5560190"/>
            <a:ext cx="1278106" cy="326467"/>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dirty="0" smtClean="0">
                <a:solidFill>
                  <a:schemeClr val="accent1"/>
                </a:solidFill>
                <a:ea typeface="Roboto" panose="02000000000000000000" pitchFamily="2" charset="0"/>
                <a:cs typeface="Arial" panose="020B0604020202020204" pitchFamily="34" charset="0"/>
              </a:rPr>
              <a:t>Respecfull</a:t>
            </a:r>
            <a:endParaRPr lang="en-US" sz="1100" dirty="0">
              <a:solidFill>
                <a:schemeClr val="accent1"/>
              </a:solidFill>
              <a:ea typeface="Roboto" panose="02000000000000000000" pitchFamily="2" charset="0"/>
              <a:cs typeface="Arial" panose="020B0604020202020204" pitchFamily="34" charset="0"/>
            </a:endParaRPr>
          </a:p>
        </p:txBody>
      </p:sp>
      <p:sp>
        <p:nvSpPr>
          <p:cNvPr id="69" name="Content Placeholder 2"/>
          <p:cNvSpPr txBox="1">
            <a:spLocks/>
          </p:cNvSpPr>
          <p:nvPr/>
        </p:nvSpPr>
        <p:spPr>
          <a:xfrm>
            <a:off x="6318382" y="5553839"/>
            <a:ext cx="1416597" cy="332818"/>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dirty="0" smtClean="0">
                <a:solidFill>
                  <a:schemeClr val="accent2"/>
                </a:solidFill>
                <a:ea typeface="Roboto" panose="02000000000000000000" pitchFamily="2" charset="0"/>
                <a:cs typeface="Arial" panose="020B0604020202020204" pitchFamily="34" charset="0"/>
              </a:rPr>
              <a:t>Accomplisment</a:t>
            </a:r>
            <a:endParaRPr lang="en-US" sz="1100" dirty="0">
              <a:solidFill>
                <a:schemeClr val="accent2"/>
              </a:solidFill>
              <a:ea typeface="Roboto" panose="02000000000000000000" pitchFamily="2" charset="0"/>
              <a:cs typeface="Arial" panose="020B0604020202020204" pitchFamily="34" charset="0"/>
            </a:endParaRPr>
          </a:p>
        </p:txBody>
      </p:sp>
      <p:sp>
        <p:nvSpPr>
          <p:cNvPr id="70" name="Content Placeholder 2"/>
          <p:cNvSpPr txBox="1">
            <a:spLocks/>
          </p:cNvSpPr>
          <p:nvPr/>
        </p:nvSpPr>
        <p:spPr>
          <a:xfrm>
            <a:off x="7407516" y="5553838"/>
            <a:ext cx="1278106" cy="326467"/>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dirty="0" smtClean="0">
                <a:solidFill>
                  <a:schemeClr val="accent3"/>
                </a:solidFill>
                <a:ea typeface="Roboto" panose="02000000000000000000" pitchFamily="2" charset="0"/>
                <a:cs typeface="Arial" panose="020B0604020202020204" pitchFamily="34" charset="0"/>
              </a:rPr>
              <a:t>Strategic</a:t>
            </a:r>
            <a:endParaRPr lang="en-US" sz="1100" dirty="0">
              <a:solidFill>
                <a:schemeClr val="accent3"/>
              </a:solidFill>
              <a:ea typeface="Roboto" panose="02000000000000000000" pitchFamily="2" charset="0"/>
              <a:cs typeface="Arial" panose="020B0604020202020204" pitchFamily="34" charset="0"/>
            </a:endParaRPr>
          </a:p>
        </p:txBody>
      </p:sp>
      <p:sp>
        <p:nvSpPr>
          <p:cNvPr id="71" name="Content Placeholder 2"/>
          <p:cNvSpPr txBox="1">
            <a:spLocks/>
          </p:cNvSpPr>
          <p:nvPr/>
        </p:nvSpPr>
        <p:spPr>
          <a:xfrm>
            <a:off x="8451587" y="5553837"/>
            <a:ext cx="1278106" cy="326467"/>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dirty="0" smtClean="0">
                <a:solidFill>
                  <a:schemeClr val="accent4"/>
                </a:solidFill>
                <a:ea typeface="Roboto" panose="02000000000000000000" pitchFamily="2" charset="0"/>
                <a:cs typeface="Arial" panose="020B0604020202020204" pitchFamily="34" charset="0"/>
              </a:rPr>
              <a:t>Planning</a:t>
            </a:r>
            <a:endParaRPr lang="en-US" sz="1100" dirty="0">
              <a:solidFill>
                <a:schemeClr val="accent4"/>
              </a:solidFill>
              <a:ea typeface="Roboto" panose="02000000000000000000" pitchFamily="2" charset="0"/>
              <a:cs typeface="Arial" panose="020B0604020202020204" pitchFamily="34" charset="0"/>
            </a:endParaRPr>
          </a:p>
        </p:txBody>
      </p:sp>
      <p:grpSp>
        <p:nvGrpSpPr>
          <p:cNvPr id="72" name="Group 71"/>
          <p:cNvGrpSpPr>
            <a:grpSpLocks noChangeAspect="1"/>
          </p:cNvGrpSpPr>
          <p:nvPr/>
        </p:nvGrpSpPr>
        <p:grpSpPr>
          <a:xfrm>
            <a:off x="9977678" y="5078978"/>
            <a:ext cx="306205" cy="306083"/>
            <a:chOff x="0" y="1588"/>
            <a:chExt cx="4016375" cy="4014787"/>
          </a:xfrm>
          <a:solidFill>
            <a:schemeClr val="accent3"/>
          </a:solidFill>
        </p:grpSpPr>
        <p:sp>
          <p:nvSpPr>
            <p:cNvPr id="73" name="Freeform 48"/>
            <p:cNvSpPr>
              <a:spLocks noEditPoints="1"/>
            </p:cNvSpPr>
            <p:nvPr/>
          </p:nvSpPr>
          <p:spPr bwMode="auto">
            <a:xfrm>
              <a:off x="0" y="1588"/>
              <a:ext cx="4016375" cy="4014787"/>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solidFill>
              <a:schemeClr val="accent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sp>
          <p:nvSpPr>
            <p:cNvPr id="74" name="Freeform 49"/>
            <p:cNvSpPr>
              <a:spLocks noEditPoints="1"/>
            </p:cNvSpPr>
            <p:nvPr/>
          </p:nvSpPr>
          <p:spPr bwMode="auto">
            <a:xfrm>
              <a:off x="376238" y="3263900"/>
              <a:ext cx="379413" cy="376237"/>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5"/>
                </a:solidFill>
              </a:endParaRPr>
            </a:p>
          </p:txBody>
        </p:sp>
      </p:grpSp>
      <p:sp>
        <p:nvSpPr>
          <p:cNvPr id="75" name="Oval 74"/>
          <p:cNvSpPr>
            <a:spLocks/>
          </p:cNvSpPr>
          <p:nvPr/>
        </p:nvSpPr>
        <p:spPr>
          <a:xfrm>
            <a:off x="9883002" y="4992630"/>
            <a:ext cx="504000" cy="504000"/>
          </a:xfrm>
          <a:prstGeom prst="ellipse">
            <a:avLst/>
          </a:prstGeom>
          <a:noFill/>
          <a:ln w="2540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solidFill>
            </a:endParaRPr>
          </a:p>
        </p:txBody>
      </p:sp>
      <p:sp>
        <p:nvSpPr>
          <p:cNvPr id="76" name="Content Placeholder 2"/>
          <p:cNvSpPr txBox="1">
            <a:spLocks/>
          </p:cNvSpPr>
          <p:nvPr/>
        </p:nvSpPr>
        <p:spPr>
          <a:xfrm>
            <a:off x="9503827" y="5573436"/>
            <a:ext cx="1278106" cy="326467"/>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dirty="0" smtClean="0">
                <a:solidFill>
                  <a:schemeClr val="accent5"/>
                </a:solidFill>
                <a:ea typeface="Roboto" panose="02000000000000000000" pitchFamily="2" charset="0"/>
                <a:cs typeface="Arial" panose="020B0604020202020204" pitchFamily="34" charset="0"/>
              </a:rPr>
              <a:t>Honestly</a:t>
            </a:r>
            <a:endParaRPr lang="en-US" sz="1100" dirty="0">
              <a:solidFill>
                <a:schemeClr val="accent5"/>
              </a:solidFill>
              <a:ea typeface="Roboto" panose="02000000000000000000" pitchFamily="2" charset="0"/>
              <a:cs typeface="Arial" panose="020B0604020202020204" pitchFamily="34" charset="0"/>
            </a:endParaRPr>
          </a:p>
        </p:txBody>
      </p:sp>
      <p:sp>
        <p:nvSpPr>
          <p:cNvPr id="77" name="Freeform 78"/>
          <p:cNvSpPr>
            <a:spLocks noChangeAspect="1" noEditPoints="1"/>
          </p:cNvSpPr>
          <p:nvPr/>
        </p:nvSpPr>
        <p:spPr bwMode="auto">
          <a:xfrm>
            <a:off x="8929145" y="5072031"/>
            <a:ext cx="322989" cy="313374"/>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8946883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0"/>
                                  </p:stCondLst>
                                  <p:childTnLst>
                                    <p:animEffect transition="out" filter="fade">
                                      <p:cBhvr>
                                        <p:cTn id="6" dur="1000" tmFilter="0, 0; .2, .5; .8, .5; 1, 0"/>
                                        <p:tgtEl>
                                          <p:spTgt spid="11"/>
                                        </p:tgtEl>
                                      </p:cBhvr>
                                    </p:animEffect>
                                    <p:animScale>
                                      <p:cBhvr>
                                        <p:cTn id="7" dur="500" autoRev="1" fill="hold"/>
                                        <p:tgtEl>
                                          <p:spTgt spid="11"/>
                                        </p:tgtEl>
                                      </p:cBhvr>
                                      <p:by x="105000" y="105000"/>
                                    </p:animScale>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wheel(1)">
                                      <p:cBhvr>
                                        <p:cTn id="33" dur="1500"/>
                                        <p:tgtEl>
                                          <p:spTgt spid="64"/>
                                        </p:tgtEl>
                                      </p:cBhvr>
                                    </p:animEffect>
                                  </p:childTnLst>
                                </p:cTn>
                              </p:par>
                            </p:childTnLst>
                          </p:cTn>
                        </p:par>
                        <p:par>
                          <p:cTn id="34" fill="hold">
                            <p:stCondLst>
                              <p:cond delay="4000"/>
                            </p:stCondLst>
                            <p:childTnLst>
                              <p:par>
                                <p:cTn id="35" presetID="21" presetClass="entr" presetSubtype="1" fill="hold" grpId="0" nodeType="after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wheel(1)">
                                      <p:cBhvr>
                                        <p:cTn id="37" dur="1500"/>
                                        <p:tgtEl>
                                          <p:spTgt spid="65"/>
                                        </p:tgtEl>
                                      </p:cBhvr>
                                    </p:animEffect>
                                  </p:childTnLst>
                                </p:cTn>
                              </p:par>
                            </p:childTnLst>
                          </p:cTn>
                        </p:par>
                        <p:par>
                          <p:cTn id="38" fill="hold">
                            <p:stCondLst>
                              <p:cond delay="5500"/>
                            </p:stCondLst>
                            <p:childTnLst>
                              <p:par>
                                <p:cTn id="39" presetID="21" presetClass="entr" presetSubtype="1" fill="hold" grpId="0"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wheel(1)">
                                      <p:cBhvr>
                                        <p:cTn id="41" dur="1500"/>
                                        <p:tgtEl>
                                          <p:spTgt spid="66"/>
                                        </p:tgtEl>
                                      </p:cBhvr>
                                    </p:animEffect>
                                  </p:childTnLst>
                                </p:cTn>
                              </p:par>
                            </p:childTnLst>
                          </p:cTn>
                        </p:par>
                        <p:par>
                          <p:cTn id="42" fill="hold">
                            <p:stCondLst>
                              <p:cond delay="7000"/>
                            </p:stCondLst>
                            <p:childTnLst>
                              <p:par>
                                <p:cTn id="43" presetID="21" presetClass="entr" presetSubtype="1"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wheel(1)">
                                      <p:cBhvr>
                                        <p:cTn id="45" dur="1500"/>
                                        <p:tgtEl>
                                          <p:spTgt spid="67"/>
                                        </p:tgtEl>
                                      </p:cBhvr>
                                    </p:animEffect>
                                  </p:childTnLst>
                                </p:cTn>
                              </p:par>
                            </p:childTnLst>
                          </p:cTn>
                        </p:par>
                        <p:par>
                          <p:cTn id="46" fill="hold">
                            <p:stCondLst>
                              <p:cond delay="8500"/>
                            </p:stCondLst>
                            <p:childTnLst>
                              <p:par>
                                <p:cTn id="47" presetID="21" presetClass="entr" presetSubtype="1" fill="hold" grpId="0" nodeType="after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wheel(1)">
                                      <p:cBhvr>
                                        <p:cTn id="49" dur="1500"/>
                                        <p:tgtEl>
                                          <p:spTgt spid="75"/>
                                        </p:tgtEl>
                                      </p:cBhvr>
                                    </p:animEffect>
                                  </p:childTnLst>
                                </p:cTn>
                              </p:par>
                            </p:childTnLst>
                          </p:cTn>
                        </p:par>
                        <p:par>
                          <p:cTn id="50" fill="hold">
                            <p:stCondLst>
                              <p:cond delay="10000"/>
                            </p:stCondLst>
                            <p:childTnLst>
                              <p:par>
                                <p:cTn id="51" presetID="53" presetClass="entr" presetSubtype="16" fill="hold" nodeType="afterEffect">
                                  <p:stCondLst>
                                    <p:cond delay="0"/>
                                  </p:stCondLst>
                                  <p:childTnLst>
                                    <p:set>
                                      <p:cBhvr>
                                        <p:cTn id="52" dur="1" fill="hold">
                                          <p:stCondLst>
                                            <p:cond delay="0"/>
                                          </p:stCondLst>
                                        </p:cTn>
                                        <p:tgtEl>
                                          <p:spTgt spid="60"/>
                                        </p:tgtEl>
                                        <p:attrNameLst>
                                          <p:attrName>style.visibility</p:attrName>
                                        </p:attrNameLst>
                                      </p:cBhvr>
                                      <p:to>
                                        <p:strVal val="visible"/>
                                      </p:to>
                                    </p:set>
                                    <p:anim calcmode="lin" valueType="num">
                                      <p:cBhvr>
                                        <p:cTn id="53" dur="500" fill="hold"/>
                                        <p:tgtEl>
                                          <p:spTgt spid="60"/>
                                        </p:tgtEl>
                                        <p:attrNameLst>
                                          <p:attrName>ppt_w</p:attrName>
                                        </p:attrNameLst>
                                      </p:cBhvr>
                                      <p:tavLst>
                                        <p:tav tm="0">
                                          <p:val>
                                            <p:fltVal val="0"/>
                                          </p:val>
                                        </p:tav>
                                        <p:tav tm="100000">
                                          <p:val>
                                            <p:strVal val="#ppt_w"/>
                                          </p:val>
                                        </p:tav>
                                      </p:tavLst>
                                    </p:anim>
                                    <p:anim calcmode="lin" valueType="num">
                                      <p:cBhvr>
                                        <p:cTn id="54" dur="500" fill="hold"/>
                                        <p:tgtEl>
                                          <p:spTgt spid="60"/>
                                        </p:tgtEl>
                                        <p:attrNameLst>
                                          <p:attrName>ppt_h</p:attrName>
                                        </p:attrNameLst>
                                      </p:cBhvr>
                                      <p:tavLst>
                                        <p:tav tm="0">
                                          <p:val>
                                            <p:fltVal val="0"/>
                                          </p:val>
                                        </p:tav>
                                        <p:tav tm="100000">
                                          <p:val>
                                            <p:strVal val="#ppt_h"/>
                                          </p:val>
                                        </p:tav>
                                      </p:tavLst>
                                    </p:anim>
                                    <p:animEffect transition="in" filter="fade">
                                      <p:cBhvr>
                                        <p:cTn id="55" dur="500"/>
                                        <p:tgtEl>
                                          <p:spTgt spid="60"/>
                                        </p:tgtEl>
                                      </p:cBhvr>
                                    </p:animEffect>
                                  </p:childTnLst>
                                </p:cTn>
                              </p:par>
                            </p:childTnLst>
                          </p:cTn>
                        </p:par>
                        <p:par>
                          <p:cTn id="56" fill="hold">
                            <p:stCondLst>
                              <p:cond delay="10500"/>
                            </p:stCondLst>
                            <p:childTnLst>
                              <p:par>
                                <p:cTn id="57" presetID="53" presetClass="entr" presetSubtype="16"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p:cTn id="59" dur="500" fill="hold"/>
                                        <p:tgtEl>
                                          <p:spTgt spid="63"/>
                                        </p:tgtEl>
                                        <p:attrNameLst>
                                          <p:attrName>ppt_w</p:attrName>
                                        </p:attrNameLst>
                                      </p:cBhvr>
                                      <p:tavLst>
                                        <p:tav tm="0">
                                          <p:val>
                                            <p:fltVal val="0"/>
                                          </p:val>
                                        </p:tav>
                                        <p:tav tm="100000">
                                          <p:val>
                                            <p:strVal val="#ppt_w"/>
                                          </p:val>
                                        </p:tav>
                                      </p:tavLst>
                                    </p:anim>
                                    <p:anim calcmode="lin" valueType="num">
                                      <p:cBhvr>
                                        <p:cTn id="60" dur="500" fill="hold"/>
                                        <p:tgtEl>
                                          <p:spTgt spid="63"/>
                                        </p:tgtEl>
                                        <p:attrNameLst>
                                          <p:attrName>ppt_h</p:attrName>
                                        </p:attrNameLst>
                                      </p:cBhvr>
                                      <p:tavLst>
                                        <p:tav tm="0">
                                          <p:val>
                                            <p:fltVal val="0"/>
                                          </p:val>
                                        </p:tav>
                                        <p:tav tm="100000">
                                          <p:val>
                                            <p:strVal val="#ppt_h"/>
                                          </p:val>
                                        </p:tav>
                                      </p:tavLst>
                                    </p:anim>
                                    <p:animEffect transition="in" filter="fade">
                                      <p:cBhvr>
                                        <p:cTn id="61" dur="500"/>
                                        <p:tgtEl>
                                          <p:spTgt spid="63"/>
                                        </p:tgtEl>
                                      </p:cBhvr>
                                    </p:animEffect>
                                  </p:childTnLst>
                                </p:cTn>
                              </p:par>
                            </p:childTnLst>
                          </p:cTn>
                        </p:par>
                        <p:par>
                          <p:cTn id="62" fill="hold">
                            <p:stCondLst>
                              <p:cond delay="11000"/>
                            </p:stCondLst>
                            <p:childTnLst>
                              <p:par>
                                <p:cTn id="63" presetID="53" presetClass="entr" presetSubtype="16" fill="hold" nodeType="afterEffect">
                                  <p:stCondLst>
                                    <p:cond delay="0"/>
                                  </p:stCondLst>
                                  <p:childTnLst>
                                    <p:set>
                                      <p:cBhvr>
                                        <p:cTn id="64" dur="1" fill="hold">
                                          <p:stCondLst>
                                            <p:cond delay="0"/>
                                          </p:stCondLst>
                                        </p:cTn>
                                        <p:tgtEl>
                                          <p:spTgt spid="56"/>
                                        </p:tgtEl>
                                        <p:attrNameLst>
                                          <p:attrName>style.visibility</p:attrName>
                                        </p:attrNameLst>
                                      </p:cBhvr>
                                      <p:to>
                                        <p:strVal val="visible"/>
                                      </p:to>
                                    </p:set>
                                    <p:anim calcmode="lin" valueType="num">
                                      <p:cBhvr>
                                        <p:cTn id="65" dur="500" fill="hold"/>
                                        <p:tgtEl>
                                          <p:spTgt spid="56"/>
                                        </p:tgtEl>
                                        <p:attrNameLst>
                                          <p:attrName>ppt_w</p:attrName>
                                        </p:attrNameLst>
                                      </p:cBhvr>
                                      <p:tavLst>
                                        <p:tav tm="0">
                                          <p:val>
                                            <p:fltVal val="0"/>
                                          </p:val>
                                        </p:tav>
                                        <p:tav tm="100000">
                                          <p:val>
                                            <p:strVal val="#ppt_w"/>
                                          </p:val>
                                        </p:tav>
                                      </p:tavLst>
                                    </p:anim>
                                    <p:anim calcmode="lin" valueType="num">
                                      <p:cBhvr>
                                        <p:cTn id="66" dur="500" fill="hold"/>
                                        <p:tgtEl>
                                          <p:spTgt spid="56"/>
                                        </p:tgtEl>
                                        <p:attrNameLst>
                                          <p:attrName>ppt_h</p:attrName>
                                        </p:attrNameLst>
                                      </p:cBhvr>
                                      <p:tavLst>
                                        <p:tav tm="0">
                                          <p:val>
                                            <p:fltVal val="0"/>
                                          </p:val>
                                        </p:tav>
                                        <p:tav tm="100000">
                                          <p:val>
                                            <p:strVal val="#ppt_h"/>
                                          </p:val>
                                        </p:tav>
                                      </p:tavLst>
                                    </p:anim>
                                    <p:animEffect transition="in" filter="fade">
                                      <p:cBhvr>
                                        <p:cTn id="67" dur="500"/>
                                        <p:tgtEl>
                                          <p:spTgt spid="56"/>
                                        </p:tgtEl>
                                      </p:cBhvr>
                                    </p:animEffect>
                                  </p:childTnLst>
                                </p:cTn>
                              </p:par>
                            </p:childTnLst>
                          </p:cTn>
                        </p:par>
                        <p:par>
                          <p:cTn id="68" fill="hold">
                            <p:stCondLst>
                              <p:cond delay="11500"/>
                            </p:stCondLst>
                            <p:childTnLst>
                              <p:par>
                                <p:cTn id="69" presetID="53" presetClass="entr" presetSubtype="16" fill="hold" grpId="0" nodeType="afterEffect">
                                  <p:stCondLst>
                                    <p:cond delay="0"/>
                                  </p:stCondLst>
                                  <p:childTnLst>
                                    <p:set>
                                      <p:cBhvr>
                                        <p:cTn id="70" dur="1" fill="hold">
                                          <p:stCondLst>
                                            <p:cond delay="0"/>
                                          </p:stCondLst>
                                        </p:cTn>
                                        <p:tgtEl>
                                          <p:spTgt spid="77"/>
                                        </p:tgtEl>
                                        <p:attrNameLst>
                                          <p:attrName>style.visibility</p:attrName>
                                        </p:attrNameLst>
                                      </p:cBhvr>
                                      <p:to>
                                        <p:strVal val="visible"/>
                                      </p:to>
                                    </p:set>
                                    <p:anim calcmode="lin" valueType="num">
                                      <p:cBhvr>
                                        <p:cTn id="71" dur="500" fill="hold"/>
                                        <p:tgtEl>
                                          <p:spTgt spid="77"/>
                                        </p:tgtEl>
                                        <p:attrNameLst>
                                          <p:attrName>ppt_w</p:attrName>
                                        </p:attrNameLst>
                                      </p:cBhvr>
                                      <p:tavLst>
                                        <p:tav tm="0">
                                          <p:val>
                                            <p:fltVal val="0"/>
                                          </p:val>
                                        </p:tav>
                                        <p:tav tm="100000">
                                          <p:val>
                                            <p:strVal val="#ppt_w"/>
                                          </p:val>
                                        </p:tav>
                                      </p:tavLst>
                                    </p:anim>
                                    <p:anim calcmode="lin" valueType="num">
                                      <p:cBhvr>
                                        <p:cTn id="72" dur="500" fill="hold"/>
                                        <p:tgtEl>
                                          <p:spTgt spid="77"/>
                                        </p:tgtEl>
                                        <p:attrNameLst>
                                          <p:attrName>ppt_h</p:attrName>
                                        </p:attrNameLst>
                                      </p:cBhvr>
                                      <p:tavLst>
                                        <p:tav tm="0">
                                          <p:val>
                                            <p:fltVal val="0"/>
                                          </p:val>
                                        </p:tav>
                                        <p:tav tm="100000">
                                          <p:val>
                                            <p:strVal val="#ppt_h"/>
                                          </p:val>
                                        </p:tav>
                                      </p:tavLst>
                                    </p:anim>
                                    <p:animEffect transition="in" filter="fade">
                                      <p:cBhvr>
                                        <p:cTn id="73" dur="500"/>
                                        <p:tgtEl>
                                          <p:spTgt spid="77"/>
                                        </p:tgtEl>
                                      </p:cBhvr>
                                    </p:animEffect>
                                  </p:childTnLst>
                                </p:cTn>
                              </p:par>
                            </p:childTnLst>
                          </p:cTn>
                        </p:par>
                        <p:par>
                          <p:cTn id="74" fill="hold">
                            <p:stCondLst>
                              <p:cond delay="12000"/>
                            </p:stCondLst>
                            <p:childTnLst>
                              <p:par>
                                <p:cTn id="75" presetID="53" presetClass="entr" presetSubtype="16" fill="hold" nodeType="afterEffect">
                                  <p:stCondLst>
                                    <p:cond delay="0"/>
                                  </p:stCondLst>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ppt_w</p:attrName>
                                        </p:attrNameLst>
                                      </p:cBhvr>
                                      <p:tavLst>
                                        <p:tav tm="0">
                                          <p:val>
                                            <p:fltVal val="0"/>
                                          </p:val>
                                        </p:tav>
                                        <p:tav tm="100000">
                                          <p:val>
                                            <p:strVal val="#ppt_w"/>
                                          </p:val>
                                        </p:tav>
                                      </p:tavLst>
                                    </p:anim>
                                    <p:anim calcmode="lin" valueType="num">
                                      <p:cBhvr>
                                        <p:cTn id="78" dur="500" fill="hold"/>
                                        <p:tgtEl>
                                          <p:spTgt spid="72"/>
                                        </p:tgtEl>
                                        <p:attrNameLst>
                                          <p:attrName>ppt_h</p:attrName>
                                        </p:attrNameLst>
                                      </p:cBhvr>
                                      <p:tavLst>
                                        <p:tav tm="0">
                                          <p:val>
                                            <p:fltVal val="0"/>
                                          </p:val>
                                        </p:tav>
                                        <p:tav tm="100000">
                                          <p:val>
                                            <p:strVal val="#ppt_h"/>
                                          </p:val>
                                        </p:tav>
                                      </p:tavLst>
                                    </p:anim>
                                    <p:animEffect transition="in" filter="fade">
                                      <p:cBhvr>
                                        <p:cTn id="79" dur="500"/>
                                        <p:tgtEl>
                                          <p:spTgt spid="72"/>
                                        </p:tgtEl>
                                      </p:cBhvr>
                                    </p:animEffect>
                                  </p:childTnLst>
                                </p:cTn>
                              </p:par>
                            </p:childTnLst>
                          </p:cTn>
                        </p:par>
                        <p:par>
                          <p:cTn id="80" fill="hold">
                            <p:stCondLst>
                              <p:cond delay="12500"/>
                            </p:stCondLst>
                            <p:childTnLst>
                              <p:par>
                                <p:cTn id="81" presetID="22" presetClass="entr" presetSubtype="2" fill="hold" grpId="0" nodeType="afterEffect">
                                  <p:stCondLst>
                                    <p:cond delay="0"/>
                                  </p:stCondLst>
                                  <p:childTnLst>
                                    <p:set>
                                      <p:cBhvr>
                                        <p:cTn id="82" dur="1" fill="hold">
                                          <p:stCondLst>
                                            <p:cond delay="0"/>
                                          </p:stCondLst>
                                        </p:cTn>
                                        <p:tgtEl>
                                          <p:spTgt spid="68"/>
                                        </p:tgtEl>
                                        <p:attrNameLst>
                                          <p:attrName>style.visibility</p:attrName>
                                        </p:attrNameLst>
                                      </p:cBhvr>
                                      <p:to>
                                        <p:strVal val="visible"/>
                                      </p:to>
                                    </p:set>
                                    <p:animEffect transition="in" filter="wipe(right)">
                                      <p:cBhvr>
                                        <p:cTn id="83" dur="750"/>
                                        <p:tgtEl>
                                          <p:spTgt spid="68"/>
                                        </p:tgtEl>
                                      </p:cBhvr>
                                    </p:animEffect>
                                  </p:childTnLst>
                                </p:cTn>
                              </p:par>
                            </p:childTnLst>
                          </p:cTn>
                        </p:par>
                        <p:par>
                          <p:cTn id="84" fill="hold">
                            <p:stCondLst>
                              <p:cond delay="13250"/>
                            </p:stCondLst>
                            <p:childTnLst>
                              <p:par>
                                <p:cTn id="85" presetID="22" presetClass="entr" presetSubtype="2" fill="hold" grpId="0" nodeType="afterEffect">
                                  <p:stCondLst>
                                    <p:cond delay="0"/>
                                  </p:stCondLst>
                                  <p:childTnLst>
                                    <p:set>
                                      <p:cBhvr>
                                        <p:cTn id="86" dur="1" fill="hold">
                                          <p:stCondLst>
                                            <p:cond delay="0"/>
                                          </p:stCondLst>
                                        </p:cTn>
                                        <p:tgtEl>
                                          <p:spTgt spid="69"/>
                                        </p:tgtEl>
                                        <p:attrNameLst>
                                          <p:attrName>style.visibility</p:attrName>
                                        </p:attrNameLst>
                                      </p:cBhvr>
                                      <p:to>
                                        <p:strVal val="visible"/>
                                      </p:to>
                                    </p:set>
                                    <p:animEffect transition="in" filter="wipe(right)">
                                      <p:cBhvr>
                                        <p:cTn id="87" dur="750"/>
                                        <p:tgtEl>
                                          <p:spTgt spid="69"/>
                                        </p:tgtEl>
                                      </p:cBhvr>
                                    </p:animEffect>
                                  </p:childTnLst>
                                </p:cTn>
                              </p:par>
                            </p:childTnLst>
                          </p:cTn>
                        </p:par>
                        <p:par>
                          <p:cTn id="88" fill="hold">
                            <p:stCondLst>
                              <p:cond delay="14000"/>
                            </p:stCondLst>
                            <p:childTnLst>
                              <p:par>
                                <p:cTn id="89" presetID="22" presetClass="entr" presetSubtype="2" fill="hold" grpId="0" nodeType="after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wipe(right)">
                                      <p:cBhvr>
                                        <p:cTn id="91" dur="750"/>
                                        <p:tgtEl>
                                          <p:spTgt spid="70"/>
                                        </p:tgtEl>
                                      </p:cBhvr>
                                    </p:animEffect>
                                  </p:childTnLst>
                                </p:cTn>
                              </p:par>
                            </p:childTnLst>
                          </p:cTn>
                        </p:par>
                        <p:par>
                          <p:cTn id="92" fill="hold">
                            <p:stCondLst>
                              <p:cond delay="147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750"/>
                                        <p:tgtEl>
                                          <p:spTgt spid="71"/>
                                        </p:tgtEl>
                                      </p:cBhvr>
                                    </p:animEffect>
                                  </p:childTnLst>
                                </p:cTn>
                              </p:par>
                            </p:childTnLst>
                          </p:cTn>
                        </p:par>
                        <p:par>
                          <p:cTn id="96" fill="hold">
                            <p:stCondLst>
                              <p:cond delay="15500"/>
                            </p:stCondLst>
                            <p:childTnLst>
                              <p:par>
                                <p:cTn id="97" presetID="22" presetClass="entr" presetSubtype="2"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wipe(right)">
                                      <p:cBhvr>
                                        <p:cTn id="99"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63" grpId="0" animBg="1"/>
      <p:bldP spid="64" grpId="0" animBg="1"/>
      <p:bldP spid="65" grpId="0" animBg="1"/>
      <p:bldP spid="66" grpId="0" animBg="1"/>
      <p:bldP spid="67" grpId="0" animBg="1"/>
      <p:bldP spid="68" grpId="0"/>
      <p:bldP spid="69" grpId="0"/>
      <p:bldP spid="70" grpId="0"/>
      <p:bldP spid="71" grpId="0"/>
      <p:bldP spid="75" grpId="0" animBg="1"/>
      <p:bldP spid="76" grpId="0"/>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15</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GEAR PROCESS</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36" name="Group 4"/>
          <p:cNvGrpSpPr>
            <a:grpSpLocks noChangeAspect="1"/>
          </p:cNvGrpSpPr>
          <p:nvPr/>
        </p:nvGrpSpPr>
        <p:grpSpPr bwMode="auto">
          <a:xfrm>
            <a:off x="1093389" y="1364746"/>
            <a:ext cx="4800444" cy="5040000"/>
            <a:chOff x="1335" y="0"/>
            <a:chExt cx="3086" cy="3240"/>
          </a:xfrm>
          <a:solidFill>
            <a:schemeClr val="bg1">
              <a:lumMod val="75000"/>
            </a:schemeClr>
          </a:solidFill>
        </p:grpSpPr>
        <p:sp>
          <p:nvSpPr>
            <p:cNvPr id="37" name="Freeform 5"/>
            <p:cNvSpPr>
              <a:spLocks noEditPoints="1"/>
            </p:cNvSpPr>
            <p:nvPr/>
          </p:nvSpPr>
          <p:spPr bwMode="auto">
            <a:xfrm>
              <a:off x="1742" y="120"/>
              <a:ext cx="550" cy="550"/>
            </a:xfrm>
            <a:custGeom>
              <a:avLst/>
              <a:gdLst>
                <a:gd name="T0" fmla="*/ 138 w 280"/>
                <a:gd name="T1" fmla="*/ 265 h 280"/>
                <a:gd name="T2" fmla="*/ 13 w 280"/>
                <a:gd name="T3" fmla="*/ 140 h 280"/>
                <a:gd name="T4" fmla="*/ 138 w 280"/>
                <a:gd name="T5" fmla="*/ 15 h 280"/>
                <a:gd name="T6" fmla="*/ 263 w 280"/>
                <a:gd name="T7" fmla="*/ 140 h 280"/>
                <a:gd name="T8" fmla="*/ 138 w 280"/>
                <a:gd name="T9" fmla="*/ 265 h 280"/>
                <a:gd name="T10" fmla="*/ 140 w 280"/>
                <a:gd name="T11" fmla="*/ 0 h 280"/>
                <a:gd name="T12" fmla="*/ 0 w 280"/>
                <a:gd name="T13" fmla="*/ 140 h 280"/>
                <a:gd name="T14" fmla="*/ 140 w 280"/>
                <a:gd name="T15" fmla="*/ 280 h 280"/>
                <a:gd name="T16" fmla="*/ 280 w 280"/>
                <a:gd name="T17" fmla="*/ 140 h 280"/>
                <a:gd name="T18" fmla="*/ 140 w 280"/>
                <a:gd name="T1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0" h="280">
                  <a:moveTo>
                    <a:pt x="138" y="265"/>
                  </a:moveTo>
                  <a:cubicBezTo>
                    <a:pt x="69" y="265"/>
                    <a:pt x="13" y="209"/>
                    <a:pt x="13" y="140"/>
                  </a:cubicBezTo>
                  <a:cubicBezTo>
                    <a:pt x="13" y="71"/>
                    <a:pt x="69" y="15"/>
                    <a:pt x="138" y="15"/>
                  </a:cubicBezTo>
                  <a:cubicBezTo>
                    <a:pt x="207" y="15"/>
                    <a:pt x="263" y="71"/>
                    <a:pt x="263" y="140"/>
                  </a:cubicBezTo>
                  <a:cubicBezTo>
                    <a:pt x="263" y="209"/>
                    <a:pt x="207" y="265"/>
                    <a:pt x="138" y="265"/>
                  </a:cubicBezTo>
                  <a:moveTo>
                    <a:pt x="140" y="0"/>
                  </a:moveTo>
                  <a:cubicBezTo>
                    <a:pt x="63" y="0"/>
                    <a:pt x="0" y="63"/>
                    <a:pt x="0" y="140"/>
                  </a:cubicBezTo>
                  <a:cubicBezTo>
                    <a:pt x="0" y="217"/>
                    <a:pt x="63" y="280"/>
                    <a:pt x="140" y="280"/>
                  </a:cubicBezTo>
                  <a:cubicBezTo>
                    <a:pt x="217" y="280"/>
                    <a:pt x="280" y="217"/>
                    <a:pt x="280" y="140"/>
                  </a:cubicBezTo>
                  <a:cubicBezTo>
                    <a:pt x="280" y="63"/>
                    <a:pt x="217" y="0"/>
                    <a:pt x="14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8" name="Freeform 6"/>
            <p:cNvSpPr>
              <a:spLocks noEditPoints="1"/>
            </p:cNvSpPr>
            <p:nvPr/>
          </p:nvSpPr>
          <p:spPr bwMode="auto">
            <a:xfrm>
              <a:off x="2360" y="104"/>
              <a:ext cx="892" cy="892"/>
            </a:xfrm>
            <a:custGeom>
              <a:avLst/>
              <a:gdLst>
                <a:gd name="T0" fmla="*/ 438 w 454"/>
                <a:gd name="T1" fmla="*/ 165 h 454"/>
                <a:gd name="T2" fmla="*/ 396 w 454"/>
                <a:gd name="T3" fmla="*/ 167 h 454"/>
                <a:gd name="T4" fmla="*/ 378 w 454"/>
                <a:gd name="T5" fmla="*/ 131 h 454"/>
                <a:gd name="T6" fmla="*/ 348 w 454"/>
                <a:gd name="T7" fmla="*/ 96 h 454"/>
                <a:gd name="T8" fmla="*/ 366 w 454"/>
                <a:gd name="T9" fmla="*/ 58 h 454"/>
                <a:gd name="T10" fmla="*/ 363 w 454"/>
                <a:gd name="T11" fmla="*/ 47 h 454"/>
                <a:gd name="T12" fmla="*/ 339 w 454"/>
                <a:gd name="T13" fmla="*/ 31 h 454"/>
                <a:gd name="T14" fmla="*/ 328 w 454"/>
                <a:gd name="T15" fmla="*/ 33 h 454"/>
                <a:gd name="T16" fmla="*/ 299 w 454"/>
                <a:gd name="T17" fmla="*/ 66 h 454"/>
                <a:gd name="T18" fmla="*/ 224 w 454"/>
                <a:gd name="T19" fmla="*/ 51 h 454"/>
                <a:gd name="T20" fmla="*/ 212 w 454"/>
                <a:gd name="T21" fmla="*/ 7 h 454"/>
                <a:gd name="T22" fmla="*/ 202 w 454"/>
                <a:gd name="T23" fmla="*/ 1 h 454"/>
                <a:gd name="T24" fmla="*/ 174 w 454"/>
                <a:gd name="T25" fmla="*/ 5 h 454"/>
                <a:gd name="T26" fmla="*/ 166 w 454"/>
                <a:gd name="T27" fmla="*/ 14 h 454"/>
                <a:gd name="T28" fmla="*/ 167 w 454"/>
                <a:gd name="T29" fmla="*/ 62 h 454"/>
                <a:gd name="T30" fmla="*/ 167 w 454"/>
                <a:gd name="T31" fmla="*/ 62 h 454"/>
                <a:gd name="T32" fmla="*/ 132 w 454"/>
                <a:gd name="T33" fmla="*/ 80 h 454"/>
                <a:gd name="T34" fmla="*/ 103 w 454"/>
                <a:gd name="T35" fmla="*/ 104 h 454"/>
                <a:gd name="T36" fmla="*/ 102 w 454"/>
                <a:gd name="T37" fmla="*/ 103 h 454"/>
                <a:gd name="T38" fmla="*/ 59 w 454"/>
                <a:gd name="T39" fmla="*/ 83 h 454"/>
                <a:gd name="T40" fmla="*/ 47 w 454"/>
                <a:gd name="T41" fmla="*/ 86 h 454"/>
                <a:gd name="T42" fmla="*/ 32 w 454"/>
                <a:gd name="T43" fmla="*/ 111 h 454"/>
                <a:gd name="T44" fmla="*/ 34 w 454"/>
                <a:gd name="T45" fmla="*/ 122 h 454"/>
                <a:gd name="T46" fmla="*/ 70 w 454"/>
                <a:gd name="T47" fmla="*/ 151 h 454"/>
                <a:gd name="T48" fmla="*/ 51 w 454"/>
                <a:gd name="T49" fmla="*/ 230 h 454"/>
                <a:gd name="T50" fmla="*/ 7 w 454"/>
                <a:gd name="T51" fmla="*/ 243 h 454"/>
                <a:gd name="T52" fmla="*/ 1 w 454"/>
                <a:gd name="T53" fmla="*/ 253 h 454"/>
                <a:gd name="T54" fmla="*/ 6 w 454"/>
                <a:gd name="T55" fmla="*/ 282 h 454"/>
                <a:gd name="T56" fmla="*/ 15 w 454"/>
                <a:gd name="T57" fmla="*/ 289 h 454"/>
                <a:gd name="T58" fmla="*/ 61 w 454"/>
                <a:gd name="T59" fmla="*/ 287 h 454"/>
                <a:gd name="T60" fmla="*/ 81 w 454"/>
                <a:gd name="T61" fmla="*/ 327 h 454"/>
                <a:gd name="T62" fmla="*/ 105 w 454"/>
                <a:gd name="T63" fmla="*/ 357 h 454"/>
                <a:gd name="T64" fmla="*/ 85 w 454"/>
                <a:gd name="T65" fmla="*/ 397 h 454"/>
                <a:gd name="T66" fmla="*/ 88 w 454"/>
                <a:gd name="T67" fmla="*/ 409 h 454"/>
                <a:gd name="T68" fmla="*/ 112 w 454"/>
                <a:gd name="T69" fmla="*/ 425 h 454"/>
                <a:gd name="T70" fmla="*/ 124 w 454"/>
                <a:gd name="T71" fmla="*/ 423 h 454"/>
                <a:gd name="T72" fmla="*/ 152 w 454"/>
                <a:gd name="T73" fmla="*/ 390 h 454"/>
                <a:gd name="T74" fmla="*/ 234 w 454"/>
                <a:gd name="T75" fmla="*/ 407 h 454"/>
                <a:gd name="T76" fmla="*/ 246 w 454"/>
                <a:gd name="T77" fmla="*/ 447 h 454"/>
                <a:gd name="T78" fmla="*/ 257 w 454"/>
                <a:gd name="T79" fmla="*/ 453 h 454"/>
                <a:gd name="T80" fmla="*/ 285 w 454"/>
                <a:gd name="T81" fmla="*/ 448 h 454"/>
                <a:gd name="T82" fmla="*/ 292 w 454"/>
                <a:gd name="T83" fmla="*/ 438 h 454"/>
                <a:gd name="T84" fmla="*/ 290 w 454"/>
                <a:gd name="T85" fmla="*/ 397 h 454"/>
                <a:gd name="T86" fmla="*/ 327 w 454"/>
                <a:gd name="T87" fmla="*/ 378 h 454"/>
                <a:gd name="T88" fmla="*/ 357 w 454"/>
                <a:gd name="T89" fmla="*/ 353 h 454"/>
                <a:gd name="T90" fmla="*/ 394 w 454"/>
                <a:gd name="T91" fmla="*/ 372 h 454"/>
                <a:gd name="T92" fmla="*/ 405 w 454"/>
                <a:gd name="T93" fmla="*/ 369 h 454"/>
                <a:gd name="T94" fmla="*/ 421 w 454"/>
                <a:gd name="T95" fmla="*/ 345 h 454"/>
                <a:gd name="T96" fmla="*/ 419 w 454"/>
                <a:gd name="T97" fmla="*/ 333 h 454"/>
                <a:gd name="T98" fmla="*/ 389 w 454"/>
                <a:gd name="T99" fmla="*/ 307 h 454"/>
                <a:gd name="T100" fmla="*/ 407 w 454"/>
                <a:gd name="T101" fmla="*/ 223 h 454"/>
                <a:gd name="T102" fmla="*/ 446 w 454"/>
                <a:gd name="T103" fmla="*/ 211 h 454"/>
                <a:gd name="T104" fmla="*/ 453 w 454"/>
                <a:gd name="T105" fmla="*/ 201 h 454"/>
                <a:gd name="T106" fmla="*/ 447 w 454"/>
                <a:gd name="T107" fmla="*/ 173 h 454"/>
                <a:gd name="T108" fmla="*/ 438 w 454"/>
                <a:gd name="T109" fmla="*/ 165 h 454"/>
                <a:gd name="T110" fmla="*/ 299 w 454"/>
                <a:gd name="T111" fmla="*/ 334 h 454"/>
                <a:gd name="T112" fmla="*/ 124 w 454"/>
                <a:gd name="T113" fmla="*/ 298 h 454"/>
                <a:gd name="T114" fmla="*/ 160 w 454"/>
                <a:gd name="T115" fmla="*/ 124 h 454"/>
                <a:gd name="T116" fmla="*/ 335 w 454"/>
                <a:gd name="T117" fmla="*/ 160 h 454"/>
                <a:gd name="T118" fmla="*/ 299 w 454"/>
                <a:gd name="T119" fmla="*/ 33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4" h="454">
                  <a:moveTo>
                    <a:pt x="438" y="165"/>
                  </a:moveTo>
                  <a:cubicBezTo>
                    <a:pt x="396" y="167"/>
                    <a:pt x="396" y="167"/>
                    <a:pt x="396" y="167"/>
                  </a:cubicBezTo>
                  <a:cubicBezTo>
                    <a:pt x="392" y="155"/>
                    <a:pt x="386" y="143"/>
                    <a:pt x="378" y="131"/>
                  </a:cubicBezTo>
                  <a:cubicBezTo>
                    <a:pt x="369" y="118"/>
                    <a:pt x="359" y="106"/>
                    <a:pt x="348" y="96"/>
                  </a:cubicBezTo>
                  <a:cubicBezTo>
                    <a:pt x="366" y="58"/>
                    <a:pt x="366" y="58"/>
                    <a:pt x="366" y="58"/>
                  </a:cubicBezTo>
                  <a:cubicBezTo>
                    <a:pt x="368" y="54"/>
                    <a:pt x="367" y="49"/>
                    <a:pt x="363" y="47"/>
                  </a:cubicBezTo>
                  <a:cubicBezTo>
                    <a:pt x="339" y="31"/>
                    <a:pt x="339" y="31"/>
                    <a:pt x="339" y="31"/>
                  </a:cubicBezTo>
                  <a:cubicBezTo>
                    <a:pt x="336" y="28"/>
                    <a:pt x="331" y="29"/>
                    <a:pt x="328" y="33"/>
                  </a:cubicBezTo>
                  <a:cubicBezTo>
                    <a:pt x="299" y="66"/>
                    <a:pt x="299" y="66"/>
                    <a:pt x="299" y="66"/>
                  </a:cubicBezTo>
                  <a:cubicBezTo>
                    <a:pt x="276" y="55"/>
                    <a:pt x="250" y="51"/>
                    <a:pt x="224" y="51"/>
                  </a:cubicBezTo>
                  <a:cubicBezTo>
                    <a:pt x="212" y="7"/>
                    <a:pt x="212" y="7"/>
                    <a:pt x="212" y="7"/>
                  </a:cubicBezTo>
                  <a:cubicBezTo>
                    <a:pt x="211" y="3"/>
                    <a:pt x="206" y="0"/>
                    <a:pt x="202" y="1"/>
                  </a:cubicBezTo>
                  <a:cubicBezTo>
                    <a:pt x="174" y="5"/>
                    <a:pt x="174" y="5"/>
                    <a:pt x="174" y="5"/>
                  </a:cubicBezTo>
                  <a:cubicBezTo>
                    <a:pt x="169" y="5"/>
                    <a:pt x="166" y="9"/>
                    <a:pt x="166" y="14"/>
                  </a:cubicBezTo>
                  <a:cubicBezTo>
                    <a:pt x="167" y="62"/>
                    <a:pt x="167" y="62"/>
                    <a:pt x="167" y="62"/>
                  </a:cubicBezTo>
                  <a:cubicBezTo>
                    <a:pt x="167" y="62"/>
                    <a:pt x="167" y="62"/>
                    <a:pt x="167" y="62"/>
                  </a:cubicBezTo>
                  <a:cubicBezTo>
                    <a:pt x="155" y="67"/>
                    <a:pt x="143" y="73"/>
                    <a:pt x="132" y="80"/>
                  </a:cubicBezTo>
                  <a:cubicBezTo>
                    <a:pt x="121" y="87"/>
                    <a:pt x="112" y="95"/>
                    <a:pt x="103" y="104"/>
                  </a:cubicBezTo>
                  <a:cubicBezTo>
                    <a:pt x="102" y="103"/>
                    <a:pt x="102" y="103"/>
                    <a:pt x="102" y="103"/>
                  </a:cubicBezTo>
                  <a:cubicBezTo>
                    <a:pt x="59" y="83"/>
                    <a:pt x="59" y="83"/>
                    <a:pt x="59" y="83"/>
                  </a:cubicBezTo>
                  <a:cubicBezTo>
                    <a:pt x="55" y="81"/>
                    <a:pt x="49" y="82"/>
                    <a:pt x="47" y="86"/>
                  </a:cubicBezTo>
                  <a:cubicBezTo>
                    <a:pt x="32" y="111"/>
                    <a:pt x="32" y="111"/>
                    <a:pt x="32" y="111"/>
                  </a:cubicBezTo>
                  <a:cubicBezTo>
                    <a:pt x="30" y="114"/>
                    <a:pt x="31" y="119"/>
                    <a:pt x="34" y="122"/>
                  </a:cubicBezTo>
                  <a:cubicBezTo>
                    <a:pt x="70" y="151"/>
                    <a:pt x="70" y="151"/>
                    <a:pt x="70" y="151"/>
                  </a:cubicBezTo>
                  <a:cubicBezTo>
                    <a:pt x="58" y="175"/>
                    <a:pt x="51" y="202"/>
                    <a:pt x="51" y="230"/>
                  </a:cubicBezTo>
                  <a:cubicBezTo>
                    <a:pt x="7" y="243"/>
                    <a:pt x="7" y="243"/>
                    <a:pt x="7" y="243"/>
                  </a:cubicBezTo>
                  <a:cubicBezTo>
                    <a:pt x="3" y="245"/>
                    <a:pt x="0" y="249"/>
                    <a:pt x="1" y="253"/>
                  </a:cubicBezTo>
                  <a:cubicBezTo>
                    <a:pt x="6" y="282"/>
                    <a:pt x="6" y="282"/>
                    <a:pt x="6" y="282"/>
                  </a:cubicBezTo>
                  <a:cubicBezTo>
                    <a:pt x="6" y="286"/>
                    <a:pt x="11" y="289"/>
                    <a:pt x="15" y="289"/>
                  </a:cubicBezTo>
                  <a:cubicBezTo>
                    <a:pt x="61" y="287"/>
                    <a:pt x="61" y="287"/>
                    <a:pt x="61" y="287"/>
                  </a:cubicBezTo>
                  <a:cubicBezTo>
                    <a:pt x="66" y="301"/>
                    <a:pt x="72" y="314"/>
                    <a:pt x="81" y="327"/>
                  </a:cubicBezTo>
                  <a:cubicBezTo>
                    <a:pt x="88" y="338"/>
                    <a:pt x="96" y="348"/>
                    <a:pt x="105" y="357"/>
                  </a:cubicBezTo>
                  <a:cubicBezTo>
                    <a:pt x="85" y="397"/>
                    <a:pt x="85" y="397"/>
                    <a:pt x="85" y="397"/>
                  </a:cubicBezTo>
                  <a:cubicBezTo>
                    <a:pt x="83" y="402"/>
                    <a:pt x="84" y="407"/>
                    <a:pt x="88" y="409"/>
                  </a:cubicBezTo>
                  <a:cubicBezTo>
                    <a:pt x="112" y="425"/>
                    <a:pt x="112" y="425"/>
                    <a:pt x="112" y="425"/>
                  </a:cubicBezTo>
                  <a:cubicBezTo>
                    <a:pt x="116" y="427"/>
                    <a:pt x="121" y="426"/>
                    <a:pt x="124" y="423"/>
                  </a:cubicBezTo>
                  <a:cubicBezTo>
                    <a:pt x="152" y="390"/>
                    <a:pt x="152" y="390"/>
                    <a:pt x="152" y="390"/>
                  </a:cubicBezTo>
                  <a:cubicBezTo>
                    <a:pt x="178" y="402"/>
                    <a:pt x="206" y="408"/>
                    <a:pt x="234" y="407"/>
                  </a:cubicBezTo>
                  <a:cubicBezTo>
                    <a:pt x="246" y="447"/>
                    <a:pt x="246" y="447"/>
                    <a:pt x="246" y="447"/>
                  </a:cubicBezTo>
                  <a:cubicBezTo>
                    <a:pt x="248" y="451"/>
                    <a:pt x="252" y="454"/>
                    <a:pt x="257" y="453"/>
                  </a:cubicBezTo>
                  <a:cubicBezTo>
                    <a:pt x="285" y="448"/>
                    <a:pt x="285" y="448"/>
                    <a:pt x="285" y="448"/>
                  </a:cubicBezTo>
                  <a:cubicBezTo>
                    <a:pt x="289" y="447"/>
                    <a:pt x="292" y="443"/>
                    <a:pt x="292" y="438"/>
                  </a:cubicBezTo>
                  <a:cubicBezTo>
                    <a:pt x="290" y="397"/>
                    <a:pt x="290" y="397"/>
                    <a:pt x="290" y="397"/>
                  </a:cubicBezTo>
                  <a:cubicBezTo>
                    <a:pt x="303" y="392"/>
                    <a:pt x="315" y="386"/>
                    <a:pt x="327" y="378"/>
                  </a:cubicBezTo>
                  <a:cubicBezTo>
                    <a:pt x="338" y="371"/>
                    <a:pt x="348" y="362"/>
                    <a:pt x="357" y="353"/>
                  </a:cubicBezTo>
                  <a:cubicBezTo>
                    <a:pt x="394" y="372"/>
                    <a:pt x="394" y="372"/>
                    <a:pt x="394" y="372"/>
                  </a:cubicBezTo>
                  <a:cubicBezTo>
                    <a:pt x="398" y="374"/>
                    <a:pt x="403" y="372"/>
                    <a:pt x="405" y="369"/>
                  </a:cubicBezTo>
                  <a:cubicBezTo>
                    <a:pt x="421" y="345"/>
                    <a:pt x="421" y="345"/>
                    <a:pt x="421" y="345"/>
                  </a:cubicBezTo>
                  <a:cubicBezTo>
                    <a:pt x="424" y="341"/>
                    <a:pt x="423" y="336"/>
                    <a:pt x="419" y="333"/>
                  </a:cubicBezTo>
                  <a:cubicBezTo>
                    <a:pt x="389" y="307"/>
                    <a:pt x="389" y="307"/>
                    <a:pt x="389" y="307"/>
                  </a:cubicBezTo>
                  <a:cubicBezTo>
                    <a:pt x="402" y="281"/>
                    <a:pt x="408" y="252"/>
                    <a:pt x="407" y="223"/>
                  </a:cubicBezTo>
                  <a:cubicBezTo>
                    <a:pt x="446" y="211"/>
                    <a:pt x="446" y="211"/>
                    <a:pt x="446" y="211"/>
                  </a:cubicBezTo>
                  <a:cubicBezTo>
                    <a:pt x="451" y="210"/>
                    <a:pt x="454" y="205"/>
                    <a:pt x="453" y="201"/>
                  </a:cubicBezTo>
                  <a:cubicBezTo>
                    <a:pt x="447" y="173"/>
                    <a:pt x="447" y="173"/>
                    <a:pt x="447" y="173"/>
                  </a:cubicBezTo>
                  <a:cubicBezTo>
                    <a:pt x="447" y="168"/>
                    <a:pt x="443" y="165"/>
                    <a:pt x="438" y="165"/>
                  </a:cubicBezTo>
                  <a:close/>
                  <a:moveTo>
                    <a:pt x="299" y="334"/>
                  </a:moveTo>
                  <a:cubicBezTo>
                    <a:pt x="240" y="373"/>
                    <a:pt x="162" y="357"/>
                    <a:pt x="124" y="298"/>
                  </a:cubicBezTo>
                  <a:cubicBezTo>
                    <a:pt x="86" y="240"/>
                    <a:pt x="102" y="162"/>
                    <a:pt x="160" y="124"/>
                  </a:cubicBezTo>
                  <a:cubicBezTo>
                    <a:pt x="218" y="86"/>
                    <a:pt x="297" y="102"/>
                    <a:pt x="335" y="160"/>
                  </a:cubicBezTo>
                  <a:cubicBezTo>
                    <a:pt x="373" y="218"/>
                    <a:pt x="357" y="296"/>
                    <a:pt x="299" y="33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39" name="Freeform 7"/>
            <p:cNvSpPr>
              <a:spLocks noEditPoints="1"/>
            </p:cNvSpPr>
            <p:nvPr/>
          </p:nvSpPr>
          <p:spPr bwMode="auto">
            <a:xfrm>
              <a:off x="2353" y="112"/>
              <a:ext cx="891" cy="891"/>
            </a:xfrm>
            <a:custGeom>
              <a:avLst/>
              <a:gdLst>
                <a:gd name="T0" fmla="*/ 438 w 454"/>
                <a:gd name="T1" fmla="*/ 165 h 454"/>
                <a:gd name="T2" fmla="*/ 396 w 454"/>
                <a:gd name="T3" fmla="*/ 167 h 454"/>
                <a:gd name="T4" fmla="*/ 378 w 454"/>
                <a:gd name="T5" fmla="*/ 131 h 454"/>
                <a:gd name="T6" fmla="*/ 348 w 454"/>
                <a:gd name="T7" fmla="*/ 96 h 454"/>
                <a:gd name="T8" fmla="*/ 366 w 454"/>
                <a:gd name="T9" fmla="*/ 58 h 454"/>
                <a:gd name="T10" fmla="*/ 363 w 454"/>
                <a:gd name="T11" fmla="*/ 47 h 454"/>
                <a:gd name="T12" fmla="*/ 339 w 454"/>
                <a:gd name="T13" fmla="*/ 31 h 454"/>
                <a:gd name="T14" fmla="*/ 328 w 454"/>
                <a:gd name="T15" fmla="*/ 33 h 454"/>
                <a:gd name="T16" fmla="*/ 299 w 454"/>
                <a:gd name="T17" fmla="*/ 66 h 454"/>
                <a:gd name="T18" fmla="*/ 224 w 454"/>
                <a:gd name="T19" fmla="*/ 51 h 454"/>
                <a:gd name="T20" fmla="*/ 212 w 454"/>
                <a:gd name="T21" fmla="*/ 7 h 454"/>
                <a:gd name="T22" fmla="*/ 202 w 454"/>
                <a:gd name="T23" fmla="*/ 1 h 454"/>
                <a:gd name="T24" fmla="*/ 174 w 454"/>
                <a:gd name="T25" fmla="*/ 5 h 454"/>
                <a:gd name="T26" fmla="*/ 166 w 454"/>
                <a:gd name="T27" fmla="*/ 14 h 454"/>
                <a:gd name="T28" fmla="*/ 167 w 454"/>
                <a:gd name="T29" fmla="*/ 62 h 454"/>
                <a:gd name="T30" fmla="*/ 167 w 454"/>
                <a:gd name="T31" fmla="*/ 62 h 454"/>
                <a:gd name="T32" fmla="*/ 132 w 454"/>
                <a:gd name="T33" fmla="*/ 80 h 454"/>
                <a:gd name="T34" fmla="*/ 103 w 454"/>
                <a:gd name="T35" fmla="*/ 104 h 454"/>
                <a:gd name="T36" fmla="*/ 102 w 454"/>
                <a:gd name="T37" fmla="*/ 103 h 454"/>
                <a:gd name="T38" fmla="*/ 59 w 454"/>
                <a:gd name="T39" fmla="*/ 83 h 454"/>
                <a:gd name="T40" fmla="*/ 47 w 454"/>
                <a:gd name="T41" fmla="*/ 86 h 454"/>
                <a:gd name="T42" fmla="*/ 32 w 454"/>
                <a:gd name="T43" fmla="*/ 111 h 454"/>
                <a:gd name="T44" fmla="*/ 34 w 454"/>
                <a:gd name="T45" fmla="*/ 122 h 454"/>
                <a:gd name="T46" fmla="*/ 70 w 454"/>
                <a:gd name="T47" fmla="*/ 151 h 454"/>
                <a:gd name="T48" fmla="*/ 51 w 454"/>
                <a:gd name="T49" fmla="*/ 230 h 454"/>
                <a:gd name="T50" fmla="*/ 7 w 454"/>
                <a:gd name="T51" fmla="*/ 243 h 454"/>
                <a:gd name="T52" fmla="*/ 1 w 454"/>
                <a:gd name="T53" fmla="*/ 253 h 454"/>
                <a:gd name="T54" fmla="*/ 6 w 454"/>
                <a:gd name="T55" fmla="*/ 282 h 454"/>
                <a:gd name="T56" fmla="*/ 15 w 454"/>
                <a:gd name="T57" fmla="*/ 289 h 454"/>
                <a:gd name="T58" fmla="*/ 61 w 454"/>
                <a:gd name="T59" fmla="*/ 287 h 454"/>
                <a:gd name="T60" fmla="*/ 81 w 454"/>
                <a:gd name="T61" fmla="*/ 327 h 454"/>
                <a:gd name="T62" fmla="*/ 105 w 454"/>
                <a:gd name="T63" fmla="*/ 357 h 454"/>
                <a:gd name="T64" fmla="*/ 85 w 454"/>
                <a:gd name="T65" fmla="*/ 397 h 454"/>
                <a:gd name="T66" fmla="*/ 88 w 454"/>
                <a:gd name="T67" fmla="*/ 409 h 454"/>
                <a:gd name="T68" fmla="*/ 112 w 454"/>
                <a:gd name="T69" fmla="*/ 425 h 454"/>
                <a:gd name="T70" fmla="*/ 124 w 454"/>
                <a:gd name="T71" fmla="*/ 423 h 454"/>
                <a:gd name="T72" fmla="*/ 152 w 454"/>
                <a:gd name="T73" fmla="*/ 390 h 454"/>
                <a:gd name="T74" fmla="*/ 234 w 454"/>
                <a:gd name="T75" fmla="*/ 407 h 454"/>
                <a:gd name="T76" fmla="*/ 246 w 454"/>
                <a:gd name="T77" fmla="*/ 447 h 454"/>
                <a:gd name="T78" fmla="*/ 257 w 454"/>
                <a:gd name="T79" fmla="*/ 453 h 454"/>
                <a:gd name="T80" fmla="*/ 285 w 454"/>
                <a:gd name="T81" fmla="*/ 448 h 454"/>
                <a:gd name="T82" fmla="*/ 292 w 454"/>
                <a:gd name="T83" fmla="*/ 438 h 454"/>
                <a:gd name="T84" fmla="*/ 290 w 454"/>
                <a:gd name="T85" fmla="*/ 397 h 454"/>
                <a:gd name="T86" fmla="*/ 327 w 454"/>
                <a:gd name="T87" fmla="*/ 378 h 454"/>
                <a:gd name="T88" fmla="*/ 357 w 454"/>
                <a:gd name="T89" fmla="*/ 353 h 454"/>
                <a:gd name="T90" fmla="*/ 394 w 454"/>
                <a:gd name="T91" fmla="*/ 372 h 454"/>
                <a:gd name="T92" fmla="*/ 405 w 454"/>
                <a:gd name="T93" fmla="*/ 369 h 454"/>
                <a:gd name="T94" fmla="*/ 421 w 454"/>
                <a:gd name="T95" fmla="*/ 345 h 454"/>
                <a:gd name="T96" fmla="*/ 419 w 454"/>
                <a:gd name="T97" fmla="*/ 333 h 454"/>
                <a:gd name="T98" fmla="*/ 389 w 454"/>
                <a:gd name="T99" fmla="*/ 307 h 454"/>
                <a:gd name="T100" fmla="*/ 407 w 454"/>
                <a:gd name="T101" fmla="*/ 223 h 454"/>
                <a:gd name="T102" fmla="*/ 446 w 454"/>
                <a:gd name="T103" fmla="*/ 211 h 454"/>
                <a:gd name="T104" fmla="*/ 453 w 454"/>
                <a:gd name="T105" fmla="*/ 201 h 454"/>
                <a:gd name="T106" fmla="*/ 447 w 454"/>
                <a:gd name="T107" fmla="*/ 173 h 454"/>
                <a:gd name="T108" fmla="*/ 438 w 454"/>
                <a:gd name="T109" fmla="*/ 165 h 454"/>
                <a:gd name="T110" fmla="*/ 299 w 454"/>
                <a:gd name="T111" fmla="*/ 334 h 454"/>
                <a:gd name="T112" fmla="*/ 124 w 454"/>
                <a:gd name="T113" fmla="*/ 298 h 454"/>
                <a:gd name="T114" fmla="*/ 160 w 454"/>
                <a:gd name="T115" fmla="*/ 124 h 454"/>
                <a:gd name="T116" fmla="*/ 335 w 454"/>
                <a:gd name="T117" fmla="*/ 160 h 454"/>
                <a:gd name="T118" fmla="*/ 299 w 454"/>
                <a:gd name="T119" fmla="*/ 334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4" h="454">
                  <a:moveTo>
                    <a:pt x="438" y="165"/>
                  </a:moveTo>
                  <a:cubicBezTo>
                    <a:pt x="396" y="167"/>
                    <a:pt x="396" y="167"/>
                    <a:pt x="396" y="167"/>
                  </a:cubicBezTo>
                  <a:cubicBezTo>
                    <a:pt x="392" y="155"/>
                    <a:pt x="386" y="143"/>
                    <a:pt x="378" y="131"/>
                  </a:cubicBezTo>
                  <a:cubicBezTo>
                    <a:pt x="369" y="118"/>
                    <a:pt x="359" y="106"/>
                    <a:pt x="348" y="96"/>
                  </a:cubicBezTo>
                  <a:cubicBezTo>
                    <a:pt x="366" y="58"/>
                    <a:pt x="366" y="58"/>
                    <a:pt x="366" y="58"/>
                  </a:cubicBezTo>
                  <a:cubicBezTo>
                    <a:pt x="368" y="54"/>
                    <a:pt x="367" y="49"/>
                    <a:pt x="363" y="47"/>
                  </a:cubicBezTo>
                  <a:cubicBezTo>
                    <a:pt x="339" y="31"/>
                    <a:pt x="339" y="31"/>
                    <a:pt x="339" y="31"/>
                  </a:cubicBezTo>
                  <a:cubicBezTo>
                    <a:pt x="336" y="28"/>
                    <a:pt x="331" y="29"/>
                    <a:pt x="328" y="33"/>
                  </a:cubicBezTo>
                  <a:cubicBezTo>
                    <a:pt x="299" y="66"/>
                    <a:pt x="299" y="66"/>
                    <a:pt x="299" y="66"/>
                  </a:cubicBezTo>
                  <a:cubicBezTo>
                    <a:pt x="276" y="55"/>
                    <a:pt x="250" y="51"/>
                    <a:pt x="224" y="51"/>
                  </a:cubicBezTo>
                  <a:cubicBezTo>
                    <a:pt x="212" y="7"/>
                    <a:pt x="212" y="7"/>
                    <a:pt x="212" y="7"/>
                  </a:cubicBezTo>
                  <a:cubicBezTo>
                    <a:pt x="211" y="3"/>
                    <a:pt x="206" y="0"/>
                    <a:pt x="202" y="1"/>
                  </a:cubicBezTo>
                  <a:cubicBezTo>
                    <a:pt x="174" y="5"/>
                    <a:pt x="174" y="5"/>
                    <a:pt x="174" y="5"/>
                  </a:cubicBezTo>
                  <a:cubicBezTo>
                    <a:pt x="169" y="5"/>
                    <a:pt x="166" y="9"/>
                    <a:pt x="166" y="14"/>
                  </a:cubicBezTo>
                  <a:cubicBezTo>
                    <a:pt x="167" y="62"/>
                    <a:pt x="167" y="62"/>
                    <a:pt x="167" y="62"/>
                  </a:cubicBezTo>
                  <a:cubicBezTo>
                    <a:pt x="167" y="62"/>
                    <a:pt x="167" y="62"/>
                    <a:pt x="167" y="62"/>
                  </a:cubicBezTo>
                  <a:cubicBezTo>
                    <a:pt x="155" y="67"/>
                    <a:pt x="143" y="73"/>
                    <a:pt x="132" y="80"/>
                  </a:cubicBezTo>
                  <a:cubicBezTo>
                    <a:pt x="121" y="87"/>
                    <a:pt x="112" y="95"/>
                    <a:pt x="103" y="104"/>
                  </a:cubicBezTo>
                  <a:cubicBezTo>
                    <a:pt x="102" y="103"/>
                    <a:pt x="102" y="103"/>
                    <a:pt x="102" y="103"/>
                  </a:cubicBezTo>
                  <a:cubicBezTo>
                    <a:pt x="59" y="83"/>
                    <a:pt x="59" y="83"/>
                    <a:pt x="59" y="83"/>
                  </a:cubicBezTo>
                  <a:cubicBezTo>
                    <a:pt x="55" y="81"/>
                    <a:pt x="49" y="83"/>
                    <a:pt x="47" y="86"/>
                  </a:cubicBezTo>
                  <a:cubicBezTo>
                    <a:pt x="32" y="111"/>
                    <a:pt x="32" y="111"/>
                    <a:pt x="32" y="111"/>
                  </a:cubicBezTo>
                  <a:cubicBezTo>
                    <a:pt x="30" y="114"/>
                    <a:pt x="31" y="119"/>
                    <a:pt x="34" y="122"/>
                  </a:cubicBezTo>
                  <a:cubicBezTo>
                    <a:pt x="70" y="151"/>
                    <a:pt x="70" y="151"/>
                    <a:pt x="70" y="151"/>
                  </a:cubicBezTo>
                  <a:cubicBezTo>
                    <a:pt x="58" y="175"/>
                    <a:pt x="51" y="202"/>
                    <a:pt x="51" y="230"/>
                  </a:cubicBezTo>
                  <a:cubicBezTo>
                    <a:pt x="7" y="243"/>
                    <a:pt x="7" y="243"/>
                    <a:pt x="7" y="243"/>
                  </a:cubicBezTo>
                  <a:cubicBezTo>
                    <a:pt x="3" y="245"/>
                    <a:pt x="0" y="249"/>
                    <a:pt x="1" y="253"/>
                  </a:cubicBezTo>
                  <a:cubicBezTo>
                    <a:pt x="6" y="282"/>
                    <a:pt x="6" y="282"/>
                    <a:pt x="6" y="282"/>
                  </a:cubicBezTo>
                  <a:cubicBezTo>
                    <a:pt x="6" y="286"/>
                    <a:pt x="11" y="289"/>
                    <a:pt x="15" y="289"/>
                  </a:cubicBezTo>
                  <a:cubicBezTo>
                    <a:pt x="61" y="287"/>
                    <a:pt x="61" y="287"/>
                    <a:pt x="61" y="287"/>
                  </a:cubicBezTo>
                  <a:cubicBezTo>
                    <a:pt x="66" y="301"/>
                    <a:pt x="72" y="314"/>
                    <a:pt x="81" y="327"/>
                  </a:cubicBezTo>
                  <a:cubicBezTo>
                    <a:pt x="88" y="338"/>
                    <a:pt x="96" y="348"/>
                    <a:pt x="105" y="357"/>
                  </a:cubicBezTo>
                  <a:cubicBezTo>
                    <a:pt x="85" y="397"/>
                    <a:pt x="85" y="397"/>
                    <a:pt x="85" y="397"/>
                  </a:cubicBezTo>
                  <a:cubicBezTo>
                    <a:pt x="83" y="402"/>
                    <a:pt x="84" y="407"/>
                    <a:pt x="88" y="409"/>
                  </a:cubicBezTo>
                  <a:cubicBezTo>
                    <a:pt x="112" y="425"/>
                    <a:pt x="112" y="425"/>
                    <a:pt x="112" y="425"/>
                  </a:cubicBezTo>
                  <a:cubicBezTo>
                    <a:pt x="116" y="427"/>
                    <a:pt x="121" y="426"/>
                    <a:pt x="124" y="423"/>
                  </a:cubicBezTo>
                  <a:cubicBezTo>
                    <a:pt x="152" y="390"/>
                    <a:pt x="152" y="390"/>
                    <a:pt x="152" y="390"/>
                  </a:cubicBezTo>
                  <a:cubicBezTo>
                    <a:pt x="178" y="402"/>
                    <a:pt x="206" y="408"/>
                    <a:pt x="234" y="407"/>
                  </a:cubicBezTo>
                  <a:cubicBezTo>
                    <a:pt x="246" y="447"/>
                    <a:pt x="246" y="447"/>
                    <a:pt x="246" y="447"/>
                  </a:cubicBezTo>
                  <a:cubicBezTo>
                    <a:pt x="248" y="451"/>
                    <a:pt x="252" y="454"/>
                    <a:pt x="257" y="453"/>
                  </a:cubicBezTo>
                  <a:cubicBezTo>
                    <a:pt x="285" y="448"/>
                    <a:pt x="285" y="448"/>
                    <a:pt x="285" y="448"/>
                  </a:cubicBezTo>
                  <a:cubicBezTo>
                    <a:pt x="289" y="447"/>
                    <a:pt x="292" y="443"/>
                    <a:pt x="292" y="438"/>
                  </a:cubicBezTo>
                  <a:cubicBezTo>
                    <a:pt x="290" y="397"/>
                    <a:pt x="290" y="397"/>
                    <a:pt x="290" y="397"/>
                  </a:cubicBezTo>
                  <a:cubicBezTo>
                    <a:pt x="303" y="392"/>
                    <a:pt x="315" y="386"/>
                    <a:pt x="327" y="378"/>
                  </a:cubicBezTo>
                  <a:cubicBezTo>
                    <a:pt x="338" y="371"/>
                    <a:pt x="348" y="362"/>
                    <a:pt x="357" y="353"/>
                  </a:cubicBezTo>
                  <a:cubicBezTo>
                    <a:pt x="394" y="372"/>
                    <a:pt x="394" y="372"/>
                    <a:pt x="394" y="372"/>
                  </a:cubicBezTo>
                  <a:cubicBezTo>
                    <a:pt x="398" y="374"/>
                    <a:pt x="403" y="372"/>
                    <a:pt x="405" y="369"/>
                  </a:cubicBezTo>
                  <a:cubicBezTo>
                    <a:pt x="421" y="345"/>
                    <a:pt x="421" y="345"/>
                    <a:pt x="421" y="345"/>
                  </a:cubicBezTo>
                  <a:cubicBezTo>
                    <a:pt x="424" y="341"/>
                    <a:pt x="423" y="336"/>
                    <a:pt x="419" y="333"/>
                  </a:cubicBezTo>
                  <a:cubicBezTo>
                    <a:pt x="389" y="307"/>
                    <a:pt x="389" y="307"/>
                    <a:pt x="389" y="307"/>
                  </a:cubicBezTo>
                  <a:cubicBezTo>
                    <a:pt x="402" y="281"/>
                    <a:pt x="408" y="252"/>
                    <a:pt x="407" y="223"/>
                  </a:cubicBezTo>
                  <a:cubicBezTo>
                    <a:pt x="446" y="211"/>
                    <a:pt x="446" y="211"/>
                    <a:pt x="446" y="211"/>
                  </a:cubicBezTo>
                  <a:cubicBezTo>
                    <a:pt x="451" y="210"/>
                    <a:pt x="454" y="205"/>
                    <a:pt x="453" y="201"/>
                  </a:cubicBezTo>
                  <a:cubicBezTo>
                    <a:pt x="447" y="173"/>
                    <a:pt x="447" y="173"/>
                    <a:pt x="447" y="173"/>
                  </a:cubicBezTo>
                  <a:cubicBezTo>
                    <a:pt x="447" y="168"/>
                    <a:pt x="443" y="165"/>
                    <a:pt x="438" y="165"/>
                  </a:cubicBezTo>
                  <a:close/>
                  <a:moveTo>
                    <a:pt x="299" y="334"/>
                  </a:moveTo>
                  <a:cubicBezTo>
                    <a:pt x="240" y="373"/>
                    <a:pt x="162" y="357"/>
                    <a:pt x="124" y="298"/>
                  </a:cubicBezTo>
                  <a:cubicBezTo>
                    <a:pt x="86" y="240"/>
                    <a:pt x="102" y="162"/>
                    <a:pt x="160" y="124"/>
                  </a:cubicBezTo>
                  <a:cubicBezTo>
                    <a:pt x="218" y="86"/>
                    <a:pt x="296" y="102"/>
                    <a:pt x="335" y="160"/>
                  </a:cubicBezTo>
                  <a:cubicBezTo>
                    <a:pt x="373" y="218"/>
                    <a:pt x="357" y="296"/>
                    <a:pt x="299" y="33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0" name="Freeform 8"/>
            <p:cNvSpPr>
              <a:spLocks noEditPoints="1"/>
            </p:cNvSpPr>
            <p:nvPr/>
          </p:nvSpPr>
          <p:spPr bwMode="auto">
            <a:xfrm>
              <a:off x="1803" y="672"/>
              <a:ext cx="840" cy="840"/>
            </a:xfrm>
            <a:custGeom>
              <a:avLst/>
              <a:gdLst>
                <a:gd name="T0" fmla="*/ 413 w 428"/>
                <a:gd name="T1" fmla="*/ 156 h 428"/>
                <a:gd name="T2" fmla="*/ 374 w 428"/>
                <a:gd name="T3" fmla="*/ 158 h 428"/>
                <a:gd name="T4" fmla="*/ 357 w 428"/>
                <a:gd name="T5" fmla="*/ 124 h 428"/>
                <a:gd name="T6" fmla="*/ 328 w 428"/>
                <a:gd name="T7" fmla="*/ 91 h 428"/>
                <a:gd name="T8" fmla="*/ 345 w 428"/>
                <a:gd name="T9" fmla="*/ 55 h 428"/>
                <a:gd name="T10" fmla="*/ 343 w 428"/>
                <a:gd name="T11" fmla="*/ 44 h 428"/>
                <a:gd name="T12" fmla="*/ 320 w 428"/>
                <a:gd name="T13" fmla="*/ 29 h 428"/>
                <a:gd name="T14" fmla="*/ 309 w 428"/>
                <a:gd name="T15" fmla="*/ 31 h 428"/>
                <a:gd name="T16" fmla="*/ 282 w 428"/>
                <a:gd name="T17" fmla="*/ 62 h 428"/>
                <a:gd name="T18" fmla="*/ 211 w 428"/>
                <a:gd name="T19" fmla="*/ 48 h 428"/>
                <a:gd name="T20" fmla="*/ 200 w 428"/>
                <a:gd name="T21" fmla="*/ 7 h 428"/>
                <a:gd name="T22" fmla="*/ 190 w 428"/>
                <a:gd name="T23" fmla="*/ 0 h 428"/>
                <a:gd name="T24" fmla="*/ 163 w 428"/>
                <a:gd name="T25" fmla="*/ 4 h 428"/>
                <a:gd name="T26" fmla="*/ 156 w 428"/>
                <a:gd name="T27" fmla="*/ 13 h 428"/>
                <a:gd name="T28" fmla="*/ 158 w 428"/>
                <a:gd name="T29" fmla="*/ 58 h 428"/>
                <a:gd name="T30" fmla="*/ 158 w 428"/>
                <a:gd name="T31" fmla="*/ 59 h 428"/>
                <a:gd name="T32" fmla="*/ 124 w 428"/>
                <a:gd name="T33" fmla="*/ 76 h 428"/>
                <a:gd name="T34" fmla="*/ 97 w 428"/>
                <a:gd name="T35" fmla="*/ 98 h 428"/>
                <a:gd name="T36" fmla="*/ 96 w 428"/>
                <a:gd name="T37" fmla="*/ 97 h 428"/>
                <a:gd name="T38" fmla="*/ 55 w 428"/>
                <a:gd name="T39" fmla="*/ 78 h 428"/>
                <a:gd name="T40" fmla="*/ 44 w 428"/>
                <a:gd name="T41" fmla="*/ 81 h 428"/>
                <a:gd name="T42" fmla="*/ 30 w 428"/>
                <a:gd name="T43" fmla="*/ 104 h 428"/>
                <a:gd name="T44" fmla="*/ 32 w 428"/>
                <a:gd name="T45" fmla="*/ 115 h 428"/>
                <a:gd name="T46" fmla="*/ 65 w 428"/>
                <a:gd name="T47" fmla="*/ 142 h 428"/>
                <a:gd name="T48" fmla="*/ 48 w 428"/>
                <a:gd name="T49" fmla="*/ 216 h 428"/>
                <a:gd name="T50" fmla="*/ 7 w 428"/>
                <a:gd name="T51" fmla="*/ 229 h 428"/>
                <a:gd name="T52" fmla="*/ 1 w 428"/>
                <a:gd name="T53" fmla="*/ 239 h 428"/>
                <a:gd name="T54" fmla="*/ 5 w 428"/>
                <a:gd name="T55" fmla="*/ 266 h 428"/>
                <a:gd name="T56" fmla="*/ 14 w 428"/>
                <a:gd name="T57" fmla="*/ 273 h 428"/>
                <a:gd name="T58" fmla="*/ 57 w 428"/>
                <a:gd name="T59" fmla="*/ 270 h 428"/>
                <a:gd name="T60" fmla="*/ 76 w 428"/>
                <a:gd name="T61" fmla="*/ 308 h 428"/>
                <a:gd name="T62" fmla="*/ 99 w 428"/>
                <a:gd name="T63" fmla="*/ 336 h 428"/>
                <a:gd name="T64" fmla="*/ 80 w 428"/>
                <a:gd name="T65" fmla="*/ 375 h 428"/>
                <a:gd name="T66" fmla="*/ 83 w 428"/>
                <a:gd name="T67" fmla="*/ 386 h 428"/>
                <a:gd name="T68" fmla="*/ 106 w 428"/>
                <a:gd name="T69" fmla="*/ 401 h 428"/>
                <a:gd name="T70" fmla="*/ 117 w 428"/>
                <a:gd name="T71" fmla="*/ 399 h 428"/>
                <a:gd name="T72" fmla="*/ 143 w 428"/>
                <a:gd name="T73" fmla="*/ 368 h 428"/>
                <a:gd name="T74" fmla="*/ 221 w 428"/>
                <a:gd name="T75" fmla="*/ 384 h 428"/>
                <a:gd name="T76" fmla="*/ 232 w 428"/>
                <a:gd name="T77" fmla="*/ 421 h 428"/>
                <a:gd name="T78" fmla="*/ 242 w 428"/>
                <a:gd name="T79" fmla="*/ 427 h 428"/>
                <a:gd name="T80" fmla="*/ 269 w 428"/>
                <a:gd name="T81" fmla="*/ 422 h 428"/>
                <a:gd name="T82" fmla="*/ 275 w 428"/>
                <a:gd name="T83" fmla="*/ 413 h 428"/>
                <a:gd name="T84" fmla="*/ 273 w 428"/>
                <a:gd name="T85" fmla="*/ 374 h 428"/>
                <a:gd name="T86" fmla="*/ 308 w 428"/>
                <a:gd name="T87" fmla="*/ 357 h 428"/>
                <a:gd name="T88" fmla="*/ 337 w 428"/>
                <a:gd name="T89" fmla="*/ 333 h 428"/>
                <a:gd name="T90" fmla="*/ 371 w 428"/>
                <a:gd name="T91" fmla="*/ 350 h 428"/>
                <a:gd name="T92" fmla="*/ 382 w 428"/>
                <a:gd name="T93" fmla="*/ 348 h 428"/>
                <a:gd name="T94" fmla="*/ 397 w 428"/>
                <a:gd name="T95" fmla="*/ 325 h 428"/>
                <a:gd name="T96" fmla="*/ 395 w 428"/>
                <a:gd name="T97" fmla="*/ 314 h 428"/>
                <a:gd name="T98" fmla="*/ 367 w 428"/>
                <a:gd name="T99" fmla="*/ 290 h 428"/>
                <a:gd name="T100" fmla="*/ 384 w 428"/>
                <a:gd name="T101" fmla="*/ 210 h 428"/>
                <a:gd name="T102" fmla="*/ 421 w 428"/>
                <a:gd name="T103" fmla="*/ 199 h 428"/>
                <a:gd name="T104" fmla="*/ 427 w 428"/>
                <a:gd name="T105" fmla="*/ 190 h 428"/>
                <a:gd name="T106" fmla="*/ 422 w 428"/>
                <a:gd name="T107" fmla="*/ 163 h 428"/>
                <a:gd name="T108" fmla="*/ 413 w 428"/>
                <a:gd name="T109" fmla="*/ 156 h 428"/>
                <a:gd name="T110" fmla="*/ 281 w 428"/>
                <a:gd name="T111" fmla="*/ 315 h 428"/>
                <a:gd name="T112" fmla="*/ 117 w 428"/>
                <a:gd name="T113" fmla="*/ 281 h 428"/>
                <a:gd name="T114" fmla="*/ 151 w 428"/>
                <a:gd name="T115" fmla="*/ 117 h 428"/>
                <a:gd name="T116" fmla="*/ 316 w 428"/>
                <a:gd name="T117" fmla="*/ 151 h 428"/>
                <a:gd name="T118" fmla="*/ 281 w 428"/>
                <a:gd name="T119" fmla="*/ 315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428">
                  <a:moveTo>
                    <a:pt x="413" y="156"/>
                  </a:moveTo>
                  <a:cubicBezTo>
                    <a:pt x="374" y="158"/>
                    <a:pt x="374" y="158"/>
                    <a:pt x="374" y="158"/>
                  </a:cubicBezTo>
                  <a:cubicBezTo>
                    <a:pt x="369" y="146"/>
                    <a:pt x="364" y="135"/>
                    <a:pt x="357" y="124"/>
                  </a:cubicBezTo>
                  <a:cubicBezTo>
                    <a:pt x="348" y="111"/>
                    <a:pt x="339" y="100"/>
                    <a:pt x="328" y="91"/>
                  </a:cubicBezTo>
                  <a:cubicBezTo>
                    <a:pt x="345" y="55"/>
                    <a:pt x="345" y="55"/>
                    <a:pt x="345" y="55"/>
                  </a:cubicBezTo>
                  <a:cubicBezTo>
                    <a:pt x="347" y="51"/>
                    <a:pt x="346" y="46"/>
                    <a:pt x="343" y="44"/>
                  </a:cubicBezTo>
                  <a:cubicBezTo>
                    <a:pt x="320" y="29"/>
                    <a:pt x="320" y="29"/>
                    <a:pt x="320" y="29"/>
                  </a:cubicBezTo>
                  <a:cubicBezTo>
                    <a:pt x="317" y="27"/>
                    <a:pt x="312" y="27"/>
                    <a:pt x="309" y="31"/>
                  </a:cubicBezTo>
                  <a:cubicBezTo>
                    <a:pt x="282" y="62"/>
                    <a:pt x="282" y="62"/>
                    <a:pt x="282" y="62"/>
                  </a:cubicBezTo>
                  <a:cubicBezTo>
                    <a:pt x="260" y="52"/>
                    <a:pt x="236" y="48"/>
                    <a:pt x="211" y="48"/>
                  </a:cubicBezTo>
                  <a:cubicBezTo>
                    <a:pt x="200" y="7"/>
                    <a:pt x="200" y="7"/>
                    <a:pt x="200" y="7"/>
                  </a:cubicBezTo>
                  <a:cubicBezTo>
                    <a:pt x="199" y="2"/>
                    <a:pt x="194" y="0"/>
                    <a:pt x="190" y="0"/>
                  </a:cubicBezTo>
                  <a:cubicBezTo>
                    <a:pt x="163" y="4"/>
                    <a:pt x="163" y="4"/>
                    <a:pt x="163" y="4"/>
                  </a:cubicBezTo>
                  <a:cubicBezTo>
                    <a:pt x="159" y="5"/>
                    <a:pt x="156" y="9"/>
                    <a:pt x="156" y="13"/>
                  </a:cubicBezTo>
                  <a:cubicBezTo>
                    <a:pt x="158" y="58"/>
                    <a:pt x="158" y="58"/>
                    <a:pt x="158" y="58"/>
                  </a:cubicBezTo>
                  <a:cubicBezTo>
                    <a:pt x="158" y="59"/>
                    <a:pt x="158" y="59"/>
                    <a:pt x="158" y="59"/>
                  </a:cubicBezTo>
                  <a:cubicBezTo>
                    <a:pt x="146" y="63"/>
                    <a:pt x="135" y="69"/>
                    <a:pt x="124" y="76"/>
                  </a:cubicBezTo>
                  <a:cubicBezTo>
                    <a:pt x="114" y="82"/>
                    <a:pt x="105" y="90"/>
                    <a:pt x="97" y="98"/>
                  </a:cubicBezTo>
                  <a:cubicBezTo>
                    <a:pt x="96" y="97"/>
                    <a:pt x="96" y="97"/>
                    <a:pt x="96" y="97"/>
                  </a:cubicBezTo>
                  <a:cubicBezTo>
                    <a:pt x="55" y="78"/>
                    <a:pt x="55" y="78"/>
                    <a:pt x="55" y="78"/>
                  </a:cubicBezTo>
                  <a:cubicBezTo>
                    <a:pt x="51" y="76"/>
                    <a:pt x="46" y="78"/>
                    <a:pt x="44" y="81"/>
                  </a:cubicBezTo>
                  <a:cubicBezTo>
                    <a:pt x="30" y="104"/>
                    <a:pt x="30" y="104"/>
                    <a:pt x="30" y="104"/>
                  </a:cubicBezTo>
                  <a:cubicBezTo>
                    <a:pt x="28" y="108"/>
                    <a:pt x="29" y="113"/>
                    <a:pt x="32" y="115"/>
                  </a:cubicBezTo>
                  <a:cubicBezTo>
                    <a:pt x="65" y="142"/>
                    <a:pt x="65" y="142"/>
                    <a:pt x="65" y="142"/>
                  </a:cubicBezTo>
                  <a:cubicBezTo>
                    <a:pt x="54" y="165"/>
                    <a:pt x="48" y="191"/>
                    <a:pt x="48" y="216"/>
                  </a:cubicBezTo>
                  <a:cubicBezTo>
                    <a:pt x="7" y="229"/>
                    <a:pt x="7" y="229"/>
                    <a:pt x="7" y="229"/>
                  </a:cubicBezTo>
                  <a:cubicBezTo>
                    <a:pt x="2" y="231"/>
                    <a:pt x="0" y="235"/>
                    <a:pt x="1" y="239"/>
                  </a:cubicBezTo>
                  <a:cubicBezTo>
                    <a:pt x="5" y="266"/>
                    <a:pt x="5" y="266"/>
                    <a:pt x="5" y="266"/>
                  </a:cubicBezTo>
                  <a:cubicBezTo>
                    <a:pt x="6" y="270"/>
                    <a:pt x="10" y="273"/>
                    <a:pt x="14" y="273"/>
                  </a:cubicBezTo>
                  <a:cubicBezTo>
                    <a:pt x="57" y="270"/>
                    <a:pt x="57" y="270"/>
                    <a:pt x="57" y="270"/>
                  </a:cubicBezTo>
                  <a:cubicBezTo>
                    <a:pt x="62" y="283"/>
                    <a:pt x="68" y="296"/>
                    <a:pt x="76" y="308"/>
                  </a:cubicBezTo>
                  <a:cubicBezTo>
                    <a:pt x="83" y="319"/>
                    <a:pt x="90" y="328"/>
                    <a:pt x="99" y="336"/>
                  </a:cubicBezTo>
                  <a:cubicBezTo>
                    <a:pt x="80" y="375"/>
                    <a:pt x="80" y="375"/>
                    <a:pt x="80" y="375"/>
                  </a:cubicBezTo>
                  <a:cubicBezTo>
                    <a:pt x="78" y="379"/>
                    <a:pt x="79" y="384"/>
                    <a:pt x="83" y="386"/>
                  </a:cubicBezTo>
                  <a:cubicBezTo>
                    <a:pt x="106" y="401"/>
                    <a:pt x="106" y="401"/>
                    <a:pt x="106" y="401"/>
                  </a:cubicBezTo>
                  <a:cubicBezTo>
                    <a:pt x="109" y="403"/>
                    <a:pt x="114" y="402"/>
                    <a:pt x="117" y="399"/>
                  </a:cubicBezTo>
                  <a:cubicBezTo>
                    <a:pt x="143" y="368"/>
                    <a:pt x="143" y="368"/>
                    <a:pt x="143" y="368"/>
                  </a:cubicBezTo>
                  <a:cubicBezTo>
                    <a:pt x="168" y="379"/>
                    <a:pt x="194" y="385"/>
                    <a:pt x="221" y="384"/>
                  </a:cubicBezTo>
                  <a:cubicBezTo>
                    <a:pt x="232" y="421"/>
                    <a:pt x="232" y="421"/>
                    <a:pt x="232" y="421"/>
                  </a:cubicBezTo>
                  <a:cubicBezTo>
                    <a:pt x="234" y="426"/>
                    <a:pt x="238" y="428"/>
                    <a:pt x="242" y="427"/>
                  </a:cubicBezTo>
                  <a:cubicBezTo>
                    <a:pt x="269" y="422"/>
                    <a:pt x="269" y="422"/>
                    <a:pt x="269" y="422"/>
                  </a:cubicBezTo>
                  <a:cubicBezTo>
                    <a:pt x="273" y="422"/>
                    <a:pt x="276" y="418"/>
                    <a:pt x="275" y="413"/>
                  </a:cubicBezTo>
                  <a:cubicBezTo>
                    <a:pt x="273" y="374"/>
                    <a:pt x="273" y="374"/>
                    <a:pt x="273" y="374"/>
                  </a:cubicBezTo>
                  <a:cubicBezTo>
                    <a:pt x="285" y="370"/>
                    <a:pt x="297" y="364"/>
                    <a:pt x="308" y="357"/>
                  </a:cubicBezTo>
                  <a:cubicBezTo>
                    <a:pt x="319" y="350"/>
                    <a:pt x="328" y="342"/>
                    <a:pt x="337" y="333"/>
                  </a:cubicBezTo>
                  <a:cubicBezTo>
                    <a:pt x="371" y="350"/>
                    <a:pt x="371" y="350"/>
                    <a:pt x="371" y="350"/>
                  </a:cubicBezTo>
                  <a:cubicBezTo>
                    <a:pt x="375" y="352"/>
                    <a:pt x="380" y="351"/>
                    <a:pt x="382" y="348"/>
                  </a:cubicBezTo>
                  <a:cubicBezTo>
                    <a:pt x="397" y="325"/>
                    <a:pt x="397" y="325"/>
                    <a:pt x="397" y="325"/>
                  </a:cubicBezTo>
                  <a:cubicBezTo>
                    <a:pt x="400" y="322"/>
                    <a:pt x="399" y="317"/>
                    <a:pt x="395" y="314"/>
                  </a:cubicBezTo>
                  <a:cubicBezTo>
                    <a:pt x="367" y="290"/>
                    <a:pt x="367" y="290"/>
                    <a:pt x="367" y="290"/>
                  </a:cubicBezTo>
                  <a:cubicBezTo>
                    <a:pt x="379" y="265"/>
                    <a:pt x="385" y="238"/>
                    <a:pt x="384" y="210"/>
                  </a:cubicBezTo>
                  <a:cubicBezTo>
                    <a:pt x="421" y="199"/>
                    <a:pt x="421" y="199"/>
                    <a:pt x="421" y="199"/>
                  </a:cubicBezTo>
                  <a:cubicBezTo>
                    <a:pt x="425" y="198"/>
                    <a:pt x="428" y="193"/>
                    <a:pt x="427" y="190"/>
                  </a:cubicBezTo>
                  <a:cubicBezTo>
                    <a:pt x="422" y="163"/>
                    <a:pt x="422" y="163"/>
                    <a:pt x="422" y="163"/>
                  </a:cubicBezTo>
                  <a:cubicBezTo>
                    <a:pt x="422" y="159"/>
                    <a:pt x="418" y="156"/>
                    <a:pt x="413" y="156"/>
                  </a:cubicBezTo>
                  <a:close/>
                  <a:moveTo>
                    <a:pt x="281" y="315"/>
                  </a:moveTo>
                  <a:cubicBezTo>
                    <a:pt x="227" y="352"/>
                    <a:pt x="153" y="336"/>
                    <a:pt x="117" y="281"/>
                  </a:cubicBezTo>
                  <a:cubicBezTo>
                    <a:pt x="81" y="227"/>
                    <a:pt x="96" y="153"/>
                    <a:pt x="151" y="117"/>
                  </a:cubicBezTo>
                  <a:cubicBezTo>
                    <a:pt x="206" y="81"/>
                    <a:pt x="279" y="96"/>
                    <a:pt x="316" y="151"/>
                  </a:cubicBezTo>
                  <a:cubicBezTo>
                    <a:pt x="352" y="206"/>
                    <a:pt x="336" y="279"/>
                    <a:pt x="281" y="3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1" name="Freeform 9"/>
            <p:cNvSpPr>
              <a:spLocks noEditPoints="1"/>
            </p:cNvSpPr>
            <p:nvPr/>
          </p:nvSpPr>
          <p:spPr bwMode="auto">
            <a:xfrm>
              <a:off x="1795" y="677"/>
              <a:ext cx="840" cy="843"/>
            </a:xfrm>
            <a:custGeom>
              <a:avLst/>
              <a:gdLst>
                <a:gd name="T0" fmla="*/ 413 w 428"/>
                <a:gd name="T1" fmla="*/ 157 h 429"/>
                <a:gd name="T2" fmla="*/ 374 w 428"/>
                <a:gd name="T3" fmla="*/ 159 h 429"/>
                <a:gd name="T4" fmla="*/ 357 w 428"/>
                <a:gd name="T5" fmla="*/ 125 h 429"/>
                <a:gd name="T6" fmla="*/ 328 w 428"/>
                <a:gd name="T7" fmla="*/ 91 h 429"/>
                <a:gd name="T8" fmla="*/ 346 w 428"/>
                <a:gd name="T9" fmla="*/ 56 h 429"/>
                <a:gd name="T10" fmla="*/ 343 w 428"/>
                <a:gd name="T11" fmla="*/ 45 h 429"/>
                <a:gd name="T12" fmla="*/ 320 w 428"/>
                <a:gd name="T13" fmla="*/ 30 h 429"/>
                <a:gd name="T14" fmla="*/ 309 w 428"/>
                <a:gd name="T15" fmla="*/ 32 h 429"/>
                <a:gd name="T16" fmla="*/ 282 w 428"/>
                <a:gd name="T17" fmla="*/ 63 h 429"/>
                <a:gd name="T18" fmla="*/ 212 w 428"/>
                <a:gd name="T19" fmla="*/ 49 h 429"/>
                <a:gd name="T20" fmla="*/ 200 w 428"/>
                <a:gd name="T21" fmla="*/ 7 h 429"/>
                <a:gd name="T22" fmla="*/ 191 w 428"/>
                <a:gd name="T23" fmla="*/ 1 h 429"/>
                <a:gd name="T24" fmla="*/ 164 w 428"/>
                <a:gd name="T25" fmla="*/ 5 h 429"/>
                <a:gd name="T26" fmla="*/ 157 w 428"/>
                <a:gd name="T27" fmla="*/ 14 h 429"/>
                <a:gd name="T28" fmla="*/ 158 w 428"/>
                <a:gd name="T29" fmla="*/ 59 h 429"/>
                <a:gd name="T30" fmla="*/ 158 w 428"/>
                <a:gd name="T31" fmla="*/ 60 h 429"/>
                <a:gd name="T32" fmla="*/ 124 w 428"/>
                <a:gd name="T33" fmla="*/ 77 h 429"/>
                <a:gd name="T34" fmla="*/ 97 w 428"/>
                <a:gd name="T35" fmla="*/ 99 h 429"/>
                <a:gd name="T36" fmla="*/ 97 w 428"/>
                <a:gd name="T37" fmla="*/ 98 h 429"/>
                <a:gd name="T38" fmla="*/ 56 w 428"/>
                <a:gd name="T39" fmla="*/ 79 h 429"/>
                <a:gd name="T40" fmla="*/ 45 w 428"/>
                <a:gd name="T41" fmla="*/ 82 h 429"/>
                <a:gd name="T42" fmla="*/ 30 w 428"/>
                <a:gd name="T43" fmla="*/ 105 h 429"/>
                <a:gd name="T44" fmla="*/ 32 w 428"/>
                <a:gd name="T45" fmla="*/ 116 h 429"/>
                <a:gd name="T46" fmla="*/ 66 w 428"/>
                <a:gd name="T47" fmla="*/ 143 h 429"/>
                <a:gd name="T48" fmla="*/ 48 w 428"/>
                <a:gd name="T49" fmla="*/ 217 h 429"/>
                <a:gd name="T50" fmla="*/ 7 w 428"/>
                <a:gd name="T51" fmla="*/ 230 h 429"/>
                <a:gd name="T52" fmla="*/ 1 w 428"/>
                <a:gd name="T53" fmla="*/ 240 h 429"/>
                <a:gd name="T54" fmla="*/ 6 w 428"/>
                <a:gd name="T55" fmla="*/ 266 h 429"/>
                <a:gd name="T56" fmla="*/ 14 w 428"/>
                <a:gd name="T57" fmla="*/ 273 h 429"/>
                <a:gd name="T58" fmla="*/ 57 w 428"/>
                <a:gd name="T59" fmla="*/ 271 h 429"/>
                <a:gd name="T60" fmla="*/ 76 w 428"/>
                <a:gd name="T61" fmla="*/ 309 h 429"/>
                <a:gd name="T62" fmla="*/ 99 w 428"/>
                <a:gd name="T63" fmla="*/ 337 h 429"/>
                <a:gd name="T64" fmla="*/ 80 w 428"/>
                <a:gd name="T65" fmla="*/ 375 h 429"/>
                <a:gd name="T66" fmla="*/ 83 w 428"/>
                <a:gd name="T67" fmla="*/ 386 h 429"/>
                <a:gd name="T68" fmla="*/ 106 w 428"/>
                <a:gd name="T69" fmla="*/ 401 h 429"/>
                <a:gd name="T70" fmla="*/ 117 w 428"/>
                <a:gd name="T71" fmla="*/ 400 h 429"/>
                <a:gd name="T72" fmla="*/ 144 w 428"/>
                <a:gd name="T73" fmla="*/ 368 h 429"/>
                <a:gd name="T74" fmla="*/ 221 w 428"/>
                <a:gd name="T75" fmla="*/ 385 h 429"/>
                <a:gd name="T76" fmla="*/ 232 w 428"/>
                <a:gd name="T77" fmla="*/ 422 h 429"/>
                <a:gd name="T78" fmla="*/ 242 w 428"/>
                <a:gd name="T79" fmla="*/ 428 h 429"/>
                <a:gd name="T80" fmla="*/ 269 w 428"/>
                <a:gd name="T81" fmla="*/ 423 h 429"/>
                <a:gd name="T82" fmla="*/ 276 w 428"/>
                <a:gd name="T83" fmla="*/ 414 h 429"/>
                <a:gd name="T84" fmla="*/ 273 w 428"/>
                <a:gd name="T85" fmla="*/ 375 h 429"/>
                <a:gd name="T86" fmla="*/ 309 w 428"/>
                <a:gd name="T87" fmla="*/ 357 h 429"/>
                <a:gd name="T88" fmla="*/ 337 w 428"/>
                <a:gd name="T89" fmla="*/ 334 h 429"/>
                <a:gd name="T90" fmla="*/ 371 w 428"/>
                <a:gd name="T91" fmla="*/ 351 h 429"/>
                <a:gd name="T92" fmla="*/ 382 w 428"/>
                <a:gd name="T93" fmla="*/ 349 h 429"/>
                <a:gd name="T94" fmla="*/ 397 w 428"/>
                <a:gd name="T95" fmla="*/ 326 h 429"/>
                <a:gd name="T96" fmla="*/ 396 w 428"/>
                <a:gd name="T97" fmla="*/ 315 h 429"/>
                <a:gd name="T98" fmla="*/ 367 w 428"/>
                <a:gd name="T99" fmla="*/ 290 h 429"/>
                <a:gd name="T100" fmla="*/ 384 w 428"/>
                <a:gd name="T101" fmla="*/ 211 h 429"/>
                <a:gd name="T102" fmla="*/ 421 w 428"/>
                <a:gd name="T103" fmla="*/ 200 h 429"/>
                <a:gd name="T104" fmla="*/ 427 w 428"/>
                <a:gd name="T105" fmla="*/ 190 h 429"/>
                <a:gd name="T106" fmla="*/ 422 w 428"/>
                <a:gd name="T107" fmla="*/ 163 h 429"/>
                <a:gd name="T108" fmla="*/ 413 w 428"/>
                <a:gd name="T109" fmla="*/ 157 h 429"/>
                <a:gd name="T110" fmla="*/ 282 w 428"/>
                <a:gd name="T111" fmla="*/ 316 h 429"/>
                <a:gd name="T112" fmla="*/ 117 w 428"/>
                <a:gd name="T113" fmla="*/ 282 h 429"/>
                <a:gd name="T114" fmla="*/ 151 w 428"/>
                <a:gd name="T115" fmla="*/ 118 h 429"/>
                <a:gd name="T116" fmla="*/ 316 w 428"/>
                <a:gd name="T117" fmla="*/ 152 h 429"/>
                <a:gd name="T118" fmla="*/ 282 w 428"/>
                <a:gd name="T119" fmla="*/ 3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8" h="429">
                  <a:moveTo>
                    <a:pt x="413" y="157"/>
                  </a:moveTo>
                  <a:cubicBezTo>
                    <a:pt x="374" y="159"/>
                    <a:pt x="374" y="159"/>
                    <a:pt x="374" y="159"/>
                  </a:cubicBezTo>
                  <a:cubicBezTo>
                    <a:pt x="370" y="147"/>
                    <a:pt x="364" y="136"/>
                    <a:pt x="357" y="125"/>
                  </a:cubicBezTo>
                  <a:cubicBezTo>
                    <a:pt x="348" y="112"/>
                    <a:pt x="339" y="101"/>
                    <a:pt x="328" y="91"/>
                  </a:cubicBezTo>
                  <a:cubicBezTo>
                    <a:pt x="346" y="56"/>
                    <a:pt x="346" y="56"/>
                    <a:pt x="346" y="56"/>
                  </a:cubicBezTo>
                  <a:cubicBezTo>
                    <a:pt x="348" y="52"/>
                    <a:pt x="346" y="47"/>
                    <a:pt x="343" y="45"/>
                  </a:cubicBezTo>
                  <a:cubicBezTo>
                    <a:pt x="320" y="30"/>
                    <a:pt x="320" y="30"/>
                    <a:pt x="320" y="30"/>
                  </a:cubicBezTo>
                  <a:cubicBezTo>
                    <a:pt x="317" y="27"/>
                    <a:pt x="312" y="28"/>
                    <a:pt x="309" y="32"/>
                  </a:cubicBezTo>
                  <a:cubicBezTo>
                    <a:pt x="282" y="63"/>
                    <a:pt x="282" y="63"/>
                    <a:pt x="282" y="63"/>
                  </a:cubicBezTo>
                  <a:cubicBezTo>
                    <a:pt x="260" y="53"/>
                    <a:pt x="236" y="48"/>
                    <a:pt x="212" y="49"/>
                  </a:cubicBezTo>
                  <a:cubicBezTo>
                    <a:pt x="200" y="7"/>
                    <a:pt x="200" y="7"/>
                    <a:pt x="200" y="7"/>
                  </a:cubicBezTo>
                  <a:cubicBezTo>
                    <a:pt x="199" y="3"/>
                    <a:pt x="195" y="0"/>
                    <a:pt x="191" y="1"/>
                  </a:cubicBezTo>
                  <a:cubicBezTo>
                    <a:pt x="164" y="5"/>
                    <a:pt x="164" y="5"/>
                    <a:pt x="164" y="5"/>
                  </a:cubicBezTo>
                  <a:cubicBezTo>
                    <a:pt x="160" y="6"/>
                    <a:pt x="156" y="10"/>
                    <a:pt x="157" y="14"/>
                  </a:cubicBezTo>
                  <a:cubicBezTo>
                    <a:pt x="158" y="59"/>
                    <a:pt x="158" y="59"/>
                    <a:pt x="158" y="59"/>
                  </a:cubicBezTo>
                  <a:cubicBezTo>
                    <a:pt x="158" y="60"/>
                    <a:pt x="158" y="60"/>
                    <a:pt x="158" y="60"/>
                  </a:cubicBezTo>
                  <a:cubicBezTo>
                    <a:pt x="146" y="64"/>
                    <a:pt x="135" y="70"/>
                    <a:pt x="124" y="77"/>
                  </a:cubicBezTo>
                  <a:cubicBezTo>
                    <a:pt x="114" y="83"/>
                    <a:pt x="105" y="90"/>
                    <a:pt x="97" y="99"/>
                  </a:cubicBezTo>
                  <a:cubicBezTo>
                    <a:pt x="97" y="98"/>
                    <a:pt x="97" y="98"/>
                    <a:pt x="97" y="98"/>
                  </a:cubicBezTo>
                  <a:cubicBezTo>
                    <a:pt x="56" y="79"/>
                    <a:pt x="56" y="79"/>
                    <a:pt x="56" y="79"/>
                  </a:cubicBezTo>
                  <a:cubicBezTo>
                    <a:pt x="51" y="77"/>
                    <a:pt x="47" y="79"/>
                    <a:pt x="45" y="82"/>
                  </a:cubicBezTo>
                  <a:cubicBezTo>
                    <a:pt x="30" y="105"/>
                    <a:pt x="30" y="105"/>
                    <a:pt x="30" y="105"/>
                  </a:cubicBezTo>
                  <a:cubicBezTo>
                    <a:pt x="28" y="108"/>
                    <a:pt x="29" y="113"/>
                    <a:pt x="32" y="116"/>
                  </a:cubicBezTo>
                  <a:cubicBezTo>
                    <a:pt x="66" y="143"/>
                    <a:pt x="66" y="143"/>
                    <a:pt x="66" y="143"/>
                  </a:cubicBezTo>
                  <a:cubicBezTo>
                    <a:pt x="54" y="166"/>
                    <a:pt x="48" y="192"/>
                    <a:pt x="48" y="217"/>
                  </a:cubicBezTo>
                  <a:cubicBezTo>
                    <a:pt x="7" y="230"/>
                    <a:pt x="7" y="230"/>
                    <a:pt x="7" y="230"/>
                  </a:cubicBezTo>
                  <a:cubicBezTo>
                    <a:pt x="3" y="232"/>
                    <a:pt x="0" y="236"/>
                    <a:pt x="1" y="240"/>
                  </a:cubicBezTo>
                  <a:cubicBezTo>
                    <a:pt x="6" y="266"/>
                    <a:pt x="6" y="266"/>
                    <a:pt x="6" y="266"/>
                  </a:cubicBezTo>
                  <a:cubicBezTo>
                    <a:pt x="6" y="270"/>
                    <a:pt x="10" y="274"/>
                    <a:pt x="14" y="273"/>
                  </a:cubicBezTo>
                  <a:cubicBezTo>
                    <a:pt x="57" y="271"/>
                    <a:pt x="57" y="271"/>
                    <a:pt x="57" y="271"/>
                  </a:cubicBezTo>
                  <a:cubicBezTo>
                    <a:pt x="62" y="284"/>
                    <a:pt x="68" y="297"/>
                    <a:pt x="76" y="309"/>
                  </a:cubicBezTo>
                  <a:cubicBezTo>
                    <a:pt x="83" y="320"/>
                    <a:pt x="91" y="329"/>
                    <a:pt x="99" y="337"/>
                  </a:cubicBezTo>
                  <a:cubicBezTo>
                    <a:pt x="80" y="375"/>
                    <a:pt x="80" y="375"/>
                    <a:pt x="80" y="375"/>
                  </a:cubicBezTo>
                  <a:cubicBezTo>
                    <a:pt x="78" y="380"/>
                    <a:pt x="80" y="384"/>
                    <a:pt x="83" y="386"/>
                  </a:cubicBezTo>
                  <a:cubicBezTo>
                    <a:pt x="106" y="401"/>
                    <a:pt x="106" y="401"/>
                    <a:pt x="106" y="401"/>
                  </a:cubicBezTo>
                  <a:cubicBezTo>
                    <a:pt x="109" y="404"/>
                    <a:pt x="114" y="403"/>
                    <a:pt x="117" y="400"/>
                  </a:cubicBezTo>
                  <a:cubicBezTo>
                    <a:pt x="144" y="368"/>
                    <a:pt x="144" y="368"/>
                    <a:pt x="144" y="368"/>
                  </a:cubicBezTo>
                  <a:cubicBezTo>
                    <a:pt x="168" y="380"/>
                    <a:pt x="194" y="386"/>
                    <a:pt x="221" y="385"/>
                  </a:cubicBezTo>
                  <a:cubicBezTo>
                    <a:pt x="232" y="422"/>
                    <a:pt x="232" y="422"/>
                    <a:pt x="232" y="422"/>
                  </a:cubicBezTo>
                  <a:cubicBezTo>
                    <a:pt x="234" y="426"/>
                    <a:pt x="238" y="429"/>
                    <a:pt x="242" y="428"/>
                  </a:cubicBezTo>
                  <a:cubicBezTo>
                    <a:pt x="269" y="423"/>
                    <a:pt x="269" y="423"/>
                    <a:pt x="269" y="423"/>
                  </a:cubicBezTo>
                  <a:cubicBezTo>
                    <a:pt x="273" y="423"/>
                    <a:pt x="276" y="419"/>
                    <a:pt x="276" y="414"/>
                  </a:cubicBezTo>
                  <a:cubicBezTo>
                    <a:pt x="273" y="375"/>
                    <a:pt x="273" y="375"/>
                    <a:pt x="273" y="375"/>
                  </a:cubicBezTo>
                  <a:cubicBezTo>
                    <a:pt x="286" y="371"/>
                    <a:pt x="297" y="365"/>
                    <a:pt x="309" y="357"/>
                  </a:cubicBezTo>
                  <a:cubicBezTo>
                    <a:pt x="319" y="350"/>
                    <a:pt x="328" y="343"/>
                    <a:pt x="337" y="334"/>
                  </a:cubicBezTo>
                  <a:cubicBezTo>
                    <a:pt x="371" y="351"/>
                    <a:pt x="371" y="351"/>
                    <a:pt x="371" y="351"/>
                  </a:cubicBezTo>
                  <a:cubicBezTo>
                    <a:pt x="375" y="353"/>
                    <a:pt x="380" y="352"/>
                    <a:pt x="382" y="349"/>
                  </a:cubicBezTo>
                  <a:cubicBezTo>
                    <a:pt x="397" y="326"/>
                    <a:pt x="397" y="326"/>
                    <a:pt x="397" y="326"/>
                  </a:cubicBezTo>
                  <a:cubicBezTo>
                    <a:pt x="400" y="323"/>
                    <a:pt x="399" y="318"/>
                    <a:pt x="396" y="315"/>
                  </a:cubicBezTo>
                  <a:cubicBezTo>
                    <a:pt x="367" y="290"/>
                    <a:pt x="367" y="290"/>
                    <a:pt x="367" y="290"/>
                  </a:cubicBezTo>
                  <a:cubicBezTo>
                    <a:pt x="379" y="266"/>
                    <a:pt x="385" y="239"/>
                    <a:pt x="384" y="211"/>
                  </a:cubicBezTo>
                  <a:cubicBezTo>
                    <a:pt x="421" y="200"/>
                    <a:pt x="421" y="200"/>
                    <a:pt x="421" y="200"/>
                  </a:cubicBezTo>
                  <a:cubicBezTo>
                    <a:pt x="425" y="199"/>
                    <a:pt x="428" y="194"/>
                    <a:pt x="427" y="190"/>
                  </a:cubicBezTo>
                  <a:cubicBezTo>
                    <a:pt x="422" y="163"/>
                    <a:pt x="422" y="163"/>
                    <a:pt x="422" y="163"/>
                  </a:cubicBezTo>
                  <a:cubicBezTo>
                    <a:pt x="422" y="160"/>
                    <a:pt x="418" y="156"/>
                    <a:pt x="413" y="157"/>
                  </a:cubicBezTo>
                  <a:close/>
                  <a:moveTo>
                    <a:pt x="282" y="316"/>
                  </a:moveTo>
                  <a:cubicBezTo>
                    <a:pt x="227" y="352"/>
                    <a:pt x="153" y="337"/>
                    <a:pt x="117" y="282"/>
                  </a:cubicBezTo>
                  <a:cubicBezTo>
                    <a:pt x="81" y="227"/>
                    <a:pt x="96" y="154"/>
                    <a:pt x="151" y="118"/>
                  </a:cubicBezTo>
                  <a:cubicBezTo>
                    <a:pt x="206" y="82"/>
                    <a:pt x="280" y="97"/>
                    <a:pt x="316" y="152"/>
                  </a:cubicBezTo>
                  <a:cubicBezTo>
                    <a:pt x="352" y="207"/>
                    <a:pt x="337" y="280"/>
                    <a:pt x="282" y="316"/>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2" name="Freeform 10"/>
            <p:cNvSpPr>
              <a:spLocks noEditPoints="1"/>
            </p:cNvSpPr>
            <p:nvPr/>
          </p:nvSpPr>
          <p:spPr bwMode="auto">
            <a:xfrm>
              <a:off x="1771" y="1545"/>
              <a:ext cx="859" cy="860"/>
            </a:xfrm>
            <a:custGeom>
              <a:avLst/>
              <a:gdLst>
                <a:gd name="T0" fmla="*/ 428 w 437"/>
                <a:gd name="T1" fmla="*/ 197 h 438"/>
                <a:gd name="T2" fmla="*/ 385 w 437"/>
                <a:gd name="T3" fmla="*/ 178 h 438"/>
                <a:gd name="T4" fmla="*/ 424 w 437"/>
                <a:gd name="T5" fmla="*/ 146 h 438"/>
                <a:gd name="T6" fmla="*/ 402 w 437"/>
                <a:gd name="T7" fmla="*/ 116 h 438"/>
                <a:gd name="T8" fmla="*/ 355 w 437"/>
                <a:gd name="T9" fmla="*/ 116 h 438"/>
                <a:gd name="T10" fmla="*/ 380 w 437"/>
                <a:gd name="T11" fmla="*/ 73 h 438"/>
                <a:gd name="T12" fmla="*/ 349 w 437"/>
                <a:gd name="T13" fmla="*/ 53 h 438"/>
                <a:gd name="T14" fmla="*/ 305 w 437"/>
                <a:gd name="T15" fmla="*/ 73 h 438"/>
                <a:gd name="T16" fmla="*/ 313 w 437"/>
                <a:gd name="T17" fmla="*/ 23 h 438"/>
                <a:gd name="T18" fmla="*/ 277 w 437"/>
                <a:gd name="T19" fmla="*/ 15 h 438"/>
                <a:gd name="T20" fmla="*/ 252 w 437"/>
                <a:gd name="T21" fmla="*/ 54 h 438"/>
                <a:gd name="T22" fmla="*/ 244 w 437"/>
                <a:gd name="T23" fmla="*/ 8 h 438"/>
                <a:gd name="T24" fmla="*/ 208 w 437"/>
                <a:gd name="T25" fmla="*/ 0 h 438"/>
                <a:gd name="T26" fmla="*/ 194 w 437"/>
                <a:gd name="T27" fmla="*/ 54 h 438"/>
                <a:gd name="T28" fmla="*/ 185 w 437"/>
                <a:gd name="T29" fmla="*/ 54 h 438"/>
                <a:gd name="T30" fmla="*/ 150 w 437"/>
                <a:gd name="T31" fmla="*/ 11 h 438"/>
                <a:gd name="T32" fmla="*/ 120 w 437"/>
                <a:gd name="T33" fmla="*/ 33 h 438"/>
                <a:gd name="T34" fmla="*/ 126 w 437"/>
                <a:gd name="T35" fmla="*/ 81 h 438"/>
                <a:gd name="T36" fmla="*/ 88 w 437"/>
                <a:gd name="T37" fmla="*/ 53 h 438"/>
                <a:gd name="T38" fmla="*/ 57 w 437"/>
                <a:gd name="T39" fmla="*/ 73 h 438"/>
                <a:gd name="T40" fmla="*/ 85 w 437"/>
                <a:gd name="T41" fmla="*/ 120 h 438"/>
                <a:gd name="T42" fmla="*/ 79 w 437"/>
                <a:gd name="T43" fmla="*/ 128 h 438"/>
                <a:gd name="T44" fmla="*/ 24 w 437"/>
                <a:gd name="T45" fmla="*/ 120 h 438"/>
                <a:gd name="T46" fmla="*/ 17 w 437"/>
                <a:gd name="T47" fmla="*/ 157 h 438"/>
                <a:gd name="T48" fmla="*/ 57 w 437"/>
                <a:gd name="T49" fmla="*/ 180 h 438"/>
                <a:gd name="T50" fmla="*/ 54 w 437"/>
                <a:gd name="T51" fmla="*/ 191 h 438"/>
                <a:gd name="T52" fmla="*/ 1 w 437"/>
                <a:gd name="T53" fmla="*/ 205 h 438"/>
                <a:gd name="T54" fmla="*/ 8 w 437"/>
                <a:gd name="T55" fmla="*/ 241 h 438"/>
                <a:gd name="T56" fmla="*/ 54 w 437"/>
                <a:gd name="T57" fmla="*/ 247 h 438"/>
                <a:gd name="T58" fmla="*/ 55 w 437"/>
                <a:gd name="T59" fmla="*/ 257 h 438"/>
                <a:gd name="T60" fmla="*/ 12 w 437"/>
                <a:gd name="T61" fmla="*/ 291 h 438"/>
                <a:gd name="T62" fmla="*/ 33 w 437"/>
                <a:gd name="T63" fmla="*/ 321 h 438"/>
                <a:gd name="T64" fmla="*/ 83 w 437"/>
                <a:gd name="T65" fmla="*/ 318 h 438"/>
                <a:gd name="T66" fmla="*/ 56 w 437"/>
                <a:gd name="T67" fmla="*/ 364 h 438"/>
                <a:gd name="T68" fmla="*/ 87 w 437"/>
                <a:gd name="T69" fmla="*/ 384 h 438"/>
                <a:gd name="T70" fmla="*/ 131 w 437"/>
                <a:gd name="T71" fmla="*/ 363 h 438"/>
                <a:gd name="T72" fmla="*/ 124 w 437"/>
                <a:gd name="T73" fmla="*/ 415 h 438"/>
                <a:gd name="T74" fmla="*/ 160 w 437"/>
                <a:gd name="T75" fmla="*/ 422 h 438"/>
                <a:gd name="T76" fmla="*/ 194 w 437"/>
                <a:gd name="T77" fmla="*/ 387 h 438"/>
                <a:gd name="T78" fmla="*/ 207 w 437"/>
                <a:gd name="T79" fmla="*/ 438 h 438"/>
                <a:gd name="T80" fmla="*/ 244 w 437"/>
                <a:gd name="T81" fmla="*/ 430 h 438"/>
                <a:gd name="T82" fmla="*/ 255 w 437"/>
                <a:gd name="T83" fmla="*/ 386 h 438"/>
                <a:gd name="T84" fmla="*/ 287 w 437"/>
                <a:gd name="T85" fmla="*/ 426 h 438"/>
                <a:gd name="T86" fmla="*/ 318 w 437"/>
                <a:gd name="T87" fmla="*/ 405 h 438"/>
                <a:gd name="T88" fmla="*/ 317 w 437"/>
                <a:gd name="T89" fmla="*/ 359 h 438"/>
                <a:gd name="T90" fmla="*/ 361 w 437"/>
                <a:gd name="T91" fmla="*/ 384 h 438"/>
                <a:gd name="T92" fmla="*/ 381 w 437"/>
                <a:gd name="T93" fmla="*/ 353 h 438"/>
                <a:gd name="T94" fmla="*/ 364 w 437"/>
                <a:gd name="T95" fmla="*/ 310 h 438"/>
                <a:gd name="T96" fmla="*/ 414 w 437"/>
                <a:gd name="T97" fmla="*/ 317 h 438"/>
                <a:gd name="T98" fmla="*/ 421 w 437"/>
                <a:gd name="T99" fmla="*/ 281 h 438"/>
                <a:gd name="T100" fmla="*/ 388 w 437"/>
                <a:gd name="T101" fmla="*/ 247 h 438"/>
                <a:gd name="T102" fmla="*/ 436 w 437"/>
                <a:gd name="T103" fmla="*/ 233 h 438"/>
                <a:gd name="T104" fmla="*/ 218 w 437"/>
                <a:gd name="T105" fmla="*/ 340 h 438"/>
                <a:gd name="T106" fmla="*/ 219 w 437"/>
                <a:gd name="T107" fmla="*/ 99 h 438"/>
                <a:gd name="T108" fmla="*/ 218 w 437"/>
                <a:gd name="T109" fmla="*/ 34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7" h="438">
                  <a:moveTo>
                    <a:pt x="436" y="205"/>
                  </a:moveTo>
                  <a:cubicBezTo>
                    <a:pt x="436" y="201"/>
                    <a:pt x="433" y="197"/>
                    <a:pt x="428" y="197"/>
                  </a:cubicBezTo>
                  <a:cubicBezTo>
                    <a:pt x="388" y="192"/>
                    <a:pt x="388" y="192"/>
                    <a:pt x="388" y="192"/>
                  </a:cubicBezTo>
                  <a:cubicBezTo>
                    <a:pt x="387" y="187"/>
                    <a:pt x="386" y="182"/>
                    <a:pt x="385" y="178"/>
                  </a:cubicBezTo>
                  <a:cubicBezTo>
                    <a:pt x="420" y="157"/>
                    <a:pt x="420" y="157"/>
                    <a:pt x="420" y="157"/>
                  </a:cubicBezTo>
                  <a:cubicBezTo>
                    <a:pt x="424" y="155"/>
                    <a:pt x="426" y="150"/>
                    <a:pt x="424" y="146"/>
                  </a:cubicBezTo>
                  <a:cubicBezTo>
                    <a:pt x="413" y="121"/>
                    <a:pt x="413" y="121"/>
                    <a:pt x="413" y="121"/>
                  </a:cubicBezTo>
                  <a:cubicBezTo>
                    <a:pt x="412" y="117"/>
                    <a:pt x="407" y="115"/>
                    <a:pt x="402" y="116"/>
                  </a:cubicBezTo>
                  <a:cubicBezTo>
                    <a:pt x="362" y="128"/>
                    <a:pt x="362" y="128"/>
                    <a:pt x="362" y="128"/>
                  </a:cubicBezTo>
                  <a:cubicBezTo>
                    <a:pt x="360" y="124"/>
                    <a:pt x="357" y="120"/>
                    <a:pt x="355" y="116"/>
                  </a:cubicBezTo>
                  <a:cubicBezTo>
                    <a:pt x="380" y="85"/>
                    <a:pt x="380" y="85"/>
                    <a:pt x="380" y="85"/>
                  </a:cubicBezTo>
                  <a:cubicBezTo>
                    <a:pt x="383" y="81"/>
                    <a:pt x="383" y="76"/>
                    <a:pt x="380" y="73"/>
                  </a:cubicBezTo>
                  <a:cubicBezTo>
                    <a:pt x="360" y="53"/>
                    <a:pt x="360" y="53"/>
                    <a:pt x="360" y="53"/>
                  </a:cubicBezTo>
                  <a:cubicBezTo>
                    <a:pt x="358" y="50"/>
                    <a:pt x="353" y="50"/>
                    <a:pt x="349" y="53"/>
                  </a:cubicBezTo>
                  <a:cubicBezTo>
                    <a:pt x="314" y="79"/>
                    <a:pt x="314" y="79"/>
                    <a:pt x="314" y="79"/>
                  </a:cubicBezTo>
                  <a:cubicBezTo>
                    <a:pt x="311" y="77"/>
                    <a:pt x="308" y="75"/>
                    <a:pt x="305" y="73"/>
                  </a:cubicBezTo>
                  <a:cubicBezTo>
                    <a:pt x="317" y="33"/>
                    <a:pt x="317" y="33"/>
                    <a:pt x="317" y="33"/>
                  </a:cubicBezTo>
                  <a:cubicBezTo>
                    <a:pt x="319" y="29"/>
                    <a:pt x="317" y="24"/>
                    <a:pt x="313" y="23"/>
                  </a:cubicBezTo>
                  <a:cubicBezTo>
                    <a:pt x="288" y="11"/>
                    <a:pt x="288" y="11"/>
                    <a:pt x="288" y="11"/>
                  </a:cubicBezTo>
                  <a:cubicBezTo>
                    <a:pt x="284" y="9"/>
                    <a:pt x="279" y="11"/>
                    <a:pt x="277" y="15"/>
                  </a:cubicBezTo>
                  <a:cubicBezTo>
                    <a:pt x="252" y="54"/>
                    <a:pt x="252" y="54"/>
                    <a:pt x="252" y="54"/>
                  </a:cubicBezTo>
                  <a:cubicBezTo>
                    <a:pt x="252" y="54"/>
                    <a:pt x="252" y="54"/>
                    <a:pt x="252" y="54"/>
                  </a:cubicBezTo>
                  <a:cubicBezTo>
                    <a:pt x="251" y="54"/>
                    <a:pt x="250" y="54"/>
                    <a:pt x="250" y="54"/>
                  </a:cubicBezTo>
                  <a:cubicBezTo>
                    <a:pt x="244" y="8"/>
                    <a:pt x="244" y="8"/>
                    <a:pt x="244" y="8"/>
                  </a:cubicBezTo>
                  <a:cubicBezTo>
                    <a:pt x="243" y="4"/>
                    <a:pt x="240" y="0"/>
                    <a:pt x="236" y="0"/>
                  </a:cubicBezTo>
                  <a:cubicBezTo>
                    <a:pt x="208" y="0"/>
                    <a:pt x="208" y="0"/>
                    <a:pt x="208" y="0"/>
                  </a:cubicBezTo>
                  <a:cubicBezTo>
                    <a:pt x="204" y="0"/>
                    <a:pt x="200" y="4"/>
                    <a:pt x="199" y="8"/>
                  </a:cubicBezTo>
                  <a:cubicBezTo>
                    <a:pt x="194" y="54"/>
                    <a:pt x="194" y="54"/>
                    <a:pt x="194" y="54"/>
                  </a:cubicBezTo>
                  <a:cubicBezTo>
                    <a:pt x="191" y="54"/>
                    <a:pt x="188" y="54"/>
                    <a:pt x="185" y="55"/>
                  </a:cubicBezTo>
                  <a:cubicBezTo>
                    <a:pt x="185" y="55"/>
                    <a:pt x="185" y="54"/>
                    <a:pt x="185" y="54"/>
                  </a:cubicBezTo>
                  <a:cubicBezTo>
                    <a:pt x="161" y="15"/>
                    <a:pt x="161" y="15"/>
                    <a:pt x="161" y="15"/>
                  </a:cubicBezTo>
                  <a:cubicBezTo>
                    <a:pt x="158" y="11"/>
                    <a:pt x="153" y="9"/>
                    <a:pt x="150" y="11"/>
                  </a:cubicBezTo>
                  <a:cubicBezTo>
                    <a:pt x="124" y="23"/>
                    <a:pt x="124" y="23"/>
                    <a:pt x="124" y="23"/>
                  </a:cubicBezTo>
                  <a:cubicBezTo>
                    <a:pt x="121" y="24"/>
                    <a:pt x="119" y="29"/>
                    <a:pt x="120" y="33"/>
                  </a:cubicBezTo>
                  <a:cubicBezTo>
                    <a:pt x="133" y="76"/>
                    <a:pt x="133" y="76"/>
                    <a:pt x="133" y="76"/>
                  </a:cubicBezTo>
                  <a:cubicBezTo>
                    <a:pt x="131" y="77"/>
                    <a:pt x="128" y="79"/>
                    <a:pt x="126" y="81"/>
                  </a:cubicBezTo>
                  <a:cubicBezTo>
                    <a:pt x="125" y="80"/>
                    <a:pt x="125" y="80"/>
                    <a:pt x="125" y="80"/>
                  </a:cubicBezTo>
                  <a:cubicBezTo>
                    <a:pt x="88" y="53"/>
                    <a:pt x="88" y="53"/>
                    <a:pt x="88" y="53"/>
                  </a:cubicBezTo>
                  <a:cubicBezTo>
                    <a:pt x="84" y="50"/>
                    <a:pt x="79" y="50"/>
                    <a:pt x="77" y="53"/>
                  </a:cubicBezTo>
                  <a:cubicBezTo>
                    <a:pt x="57" y="73"/>
                    <a:pt x="57" y="73"/>
                    <a:pt x="57" y="73"/>
                  </a:cubicBezTo>
                  <a:cubicBezTo>
                    <a:pt x="54" y="76"/>
                    <a:pt x="54" y="81"/>
                    <a:pt x="57" y="84"/>
                  </a:cubicBezTo>
                  <a:cubicBezTo>
                    <a:pt x="85" y="120"/>
                    <a:pt x="85" y="120"/>
                    <a:pt x="85" y="120"/>
                  </a:cubicBezTo>
                  <a:cubicBezTo>
                    <a:pt x="83" y="123"/>
                    <a:pt x="81" y="126"/>
                    <a:pt x="79" y="129"/>
                  </a:cubicBezTo>
                  <a:cubicBezTo>
                    <a:pt x="79" y="128"/>
                    <a:pt x="79" y="128"/>
                    <a:pt x="79" y="128"/>
                  </a:cubicBezTo>
                  <a:cubicBezTo>
                    <a:pt x="35" y="116"/>
                    <a:pt x="35" y="116"/>
                    <a:pt x="35" y="116"/>
                  </a:cubicBezTo>
                  <a:cubicBezTo>
                    <a:pt x="30" y="114"/>
                    <a:pt x="26" y="116"/>
                    <a:pt x="24" y="120"/>
                  </a:cubicBezTo>
                  <a:cubicBezTo>
                    <a:pt x="13" y="146"/>
                    <a:pt x="13" y="146"/>
                    <a:pt x="13" y="146"/>
                  </a:cubicBezTo>
                  <a:cubicBezTo>
                    <a:pt x="11" y="149"/>
                    <a:pt x="13" y="154"/>
                    <a:pt x="17" y="157"/>
                  </a:cubicBezTo>
                  <a:cubicBezTo>
                    <a:pt x="57" y="180"/>
                    <a:pt x="57" y="180"/>
                    <a:pt x="57" y="180"/>
                  </a:cubicBezTo>
                  <a:cubicBezTo>
                    <a:pt x="57" y="180"/>
                    <a:pt x="57" y="180"/>
                    <a:pt x="57" y="180"/>
                  </a:cubicBezTo>
                  <a:cubicBezTo>
                    <a:pt x="56" y="184"/>
                    <a:pt x="55" y="187"/>
                    <a:pt x="55" y="191"/>
                  </a:cubicBezTo>
                  <a:cubicBezTo>
                    <a:pt x="54" y="191"/>
                    <a:pt x="54" y="191"/>
                    <a:pt x="54" y="191"/>
                  </a:cubicBezTo>
                  <a:cubicBezTo>
                    <a:pt x="9" y="196"/>
                    <a:pt x="9" y="196"/>
                    <a:pt x="9" y="196"/>
                  </a:cubicBezTo>
                  <a:cubicBezTo>
                    <a:pt x="4" y="197"/>
                    <a:pt x="1" y="201"/>
                    <a:pt x="1" y="205"/>
                  </a:cubicBezTo>
                  <a:cubicBezTo>
                    <a:pt x="1" y="233"/>
                    <a:pt x="1" y="233"/>
                    <a:pt x="1" y="233"/>
                  </a:cubicBezTo>
                  <a:cubicBezTo>
                    <a:pt x="0" y="237"/>
                    <a:pt x="4" y="240"/>
                    <a:pt x="8" y="241"/>
                  </a:cubicBezTo>
                  <a:cubicBezTo>
                    <a:pt x="54" y="247"/>
                    <a:pt x="54" y="247"/>
                    <a:pt x="54" y="247"/>
                  </a:cubicBezTo>
                  <a:cubicBezTo>
                    <a:pt x="54" y="247"/>
                    <a:pt x="54" y="247"/>
                    <a:pt x="54" y="247"/>
                  </a:cubicBezTo>
                  <a:cubicBezTo>
                    <a:pt x="55" y="250"/>
                    <a:pt x="55" y="254"/>
                    <a:pt x="56" y="257"/>
                  </a:cubicBezTo>
                  <a:cubicBezTo>
                    <a:pt x="55" y="257"/>
                    <a:pt x="55" y="257"/>
                    <a:pt x="55" y="257"/>
                  </a:cubicBezTo>
                  <a:cubicBezTo>
                    <a:pt x="16" y="280"/>
                    <a:pt x="16" y="280"/>
                    <a:pt x="16" y="280"/>
                  </a:cubicBezTo>
                  <a:cubicBezTo>
                    <a:pt x="12" y="283"/>
                    <a:pt x="10" y="287"/>
                    <a:pt x="12" y="291"/>
                  </a:cubicBezTo>
                  <a:cubicBezTo>
                    <a:pt x="23" y="317"/>
                    <a:pt x="23" y="317"/>
                    <a:pt x="23" y="317"/>
                  </a:cubicBezTo>
                  <a:cubicBezTo>
                    <a:pt x="24" y="320"/>
                    <a:pt x="29" y="322"/>
                    <a:pt x="33" y="321"/>
                  </a:cubicBezTo>
                  <a:cubicBezTo>
                    <a:pt x="77" y="309"/>
                    <a:pt x="77" y="309"/>
                    <a:pt x="77" y="309"/>
                  </a:cubicBezTo>
                  <a:cubicBezTo>
                    <a:pt x="79" y="312"/>
                    <a:pt x="81" y="315"/>
                    <a:pt x="83" y="318"/>
                  </a:cubicBezTo>
                  <a:cubicBezTo>
                    <a:pt x="55" y="352"/>
                    <a:pt x="55" y="352"/>
                    <a:pt x="55" y="352"/>
                  </a:cubicBezTo>
                  <a:cubicBezTo>
                    <a:pt x="53" y="356"/>
                    <a:pt x="53" y="361"/>
                    <a:pt x="56" y="364"/>
                  </a:cubicBezTo>
                  <a:cubicBezTo>
                    <a:pt x="75" y="384"/>
                    <a:pt x="75" y="384"/>
                    <a:pt x="75" y="384"/>
                  </a:cubicBezTo>
                  <a:cubicBezTo>
                    <a:pt x="78" y="387"/>
                    <a:pt x="83" y="387"/>
                    <a:pt x="87" y="384"/>
                  </a:cubicBezTo>
                  <a:cubicBezTo>
                    <a:pt x="122" y="357"/>
                    <a:pt x="122" y="357"/>
                    <a:pt x="122" y="357"/>
                  </a:cubicBezTo>
                  <a:cubicBezTo>
                    <a:pt x="125" y="359"/>
                    <a:pt x="128" y="361"/>
                    <a:pt x="131" y="363"/>
                  </a:cubicBezTo>
                  <a:cubicBezTo>
                    <a:pt x="119" y="405"/>
                    <a:pt x="119" y="405"/>
                    <a:pt x="119" y="405"/>
                  </a:cubicBezTo>
                  <a:cubicBezTo>
                    <a:pt x="118" y="409"/>
                    <a:pt x="120" y="414"/>
                    <a:pt x="124" y="415"/>
                  </a:cubicBezTo>
                  <a:cubicBezTo>
                    <a:pt x="149" y="426"/>
                    <a:pt x="149" y="426"/>
                    <a:pt x="149" y="426"/>
                  </a:cubicBezTo>
                  <a:cubicBezTo>
                    <a:pt x="153" y="428"/>
                    <a:pt x="158" y="426"/>
                    <a:pt x="160" y="422"/>
                  </a:cubicBezTo>
                  <a:cubicBezTo>
                    <a:pt x="182" y="385"/>
                    <a:pt x="182" y="385"/>
                    <a:pt x="182" y="385"/>
                  </a:cubicBezTo>
                  <a:cubicBezTo>
                    <a:pt x="186" y="386"/>
                    <a:pt x="190" y="386"/>
                    <a:pt x="194" y="387"/>
                  </a:cubicBezTo>
                  <a:cubicBezTo>
                    <a:pt x="199" y="430"/>
                    <a:pt x="199" y="430"/>
                    <a:pt x="199" y="430"/>
                  </a:cubicBezTo>
                  <a:cubicBezTo>
                    <a:pt x="200" y="435"/>
                    <a:pt x="203" y="438"/>
                    <a:pt x="207" y="438"/>
                  </a:cubicBezTo>
                  <a:cubicBezTo>
                    <a:pt x="235" y="438"/>
                    <a:pt x="235" y="438"/>
                    <a:pt x="235" y="438"/>
                  </a:cubicBezTo>
                  <a:cubicBezTo>
                    <a:pt x="239" y="438"/>
                    <a:pt x="243" y="435"/>
                    <a:pt x="244" y="430"/>
                  </a:cubicBezTo>
                  <a:cubicBezTo>
                    <a:pt x="249" y="387"/>
                    <a:pt x="249" y="387"/>
                    <a:pt x="249" y="387"/>
                  </a:cubicBezTo>
                  <a:cubicBezTo>
                    <a:pt x="251" y="387"/>
                    <a:pt x="253" y="386"/>
                    <a:pt x="255" y="386"/>
                  </a:cubicBezTo>
                  <a:cubicBezTo>
                    <a:pt x="277" y="422"/>
                    <a:pt x="277" y="422"/>
                    <a:pt x="277" y="422"/>
                  </a:cubicBezTo>
                  <a:cubicBezTo>
                    <a:pt x="279" y="426"/>
                    <a:pt x="284" y="428"/>
                    <a:pt x="287" y="426"/>
                  </a:cubicBezTo>
                  <a:cubicBezTo>
                    <a:pt x="313" y="415"/>
                    <a:pt x="313" y="415"/>
                    <a:pt x="313" y="415"/>
                  </a:cubicBezTo>
                  <a:cubicBezTo>
                    <a:pt x="317" y="414"/>
                    <a:pt x="319" y="410"/>
                    <a:pt x="318" y="405"/>
                  </a:cubicBezTo>
                  <a:cubicBezTo>
                    <a:pt x="307" y="366"/>
                    <a:pt x="307" y="366"/>
                    <a:pt x="307" y="366"/>
                  </a:cubicBezTo>
                  <a:cubicBezTo>
                    <a:pt x="310" y="364"/>
                    <a:pt x="314" y="362"/>
                    <a:pt x="317" y="359"/>
                  </a:cubicBezTo>
                  <a:cubicBezTo>
                    <a:pt x="350" y="385"/>
                    <a:pt x="350" y="385"/>
                    <a:pt x="350" y="385"/>
                  </a:cubicBezTo>
                  <a:cubicBezTo>
                    <a:pt x="354" y="387"/>
                    <a:pt x="359" y="387"/>
                    <a:pt x="361" y="384"/>
                  </a:cubicBezTo>
                  <a:cubicBezTo>
                    <a:pt x="381" y="364"/>
                    <a:pt x="381" y="364"/>
                    <a:pt x="381" y="364"/>
                  </a:cubicBezTo>
                  <a:cubicBezTo>
                    <a:pt x="384" y="362"/>
                    <a:pt x="384" y="356"/>
                    <a:pt x="381" y="353"/>
                  </a:cubicBezTo>
                  <a:cubicBezTo>
                    <a:pt x="357" y="322"/>
                    <a:pt x="357" y="322"/>
                    <a:pt x="357" y="322"/>
                  </a:cubicBezTo>
                  <a:cubicBezTo>
                    <a:pt x="359" y="318"/>
                    <a:pt x="362" y="314"/>
                    <a:pt x="364" y="310"/>
                  </a:cubicBezTo>
                  <a:cubicBezTo>
                    <a:pt x="403" y="321"/>
                    <a:pt x="403" y="321"/>
                    <a:pt x="403" y="321"/>
                  </a:cubicBezTo>
                  <a:cubicBezTo>
                    <a:pt x="408" y="323"/>
                    <a:pt x="412" y="321"/>
                    <a:pt x="414" y="317"/>
                  </a:cubicBezTo>
                  <a:cubicBezTo>
                    <a:pt x="425" y="291"/>
                    <a:pt x="425" y="291"/>
                    <a:pt x="425" y="291"/>
                  </a:cubicBezTo>
                  <a:cubicBezTo>
                    <a:pt x="427" y="288"/>
                    <a:pt x="425" y="283"/>
                    <a:pt x="421" y="281"/>
                  </a:cubicBezTo>
                  <a:cubicBezTo>
                    <a:pt x="386" y="260"/>
                    <a:pt x="386" y="260"/>
                    <a:pt x="386" y="260"/>
                  </a:cubicBezTo>
                  <a:cubicBezTo>
                    <a:pt x="387" y="255"/>
                    <a:pt x="387" y="251"/>
                    <a:pt x="388" y="247"/>
                  </a:cubicBezTo>
                  <a:cubicBezTo>
                    <a:pt x="429" y="241"/>
                    <a:pt x="429" y="241"/>
                    <a:pt x="429" y="241"/>
                  </a:cubicBezTo>
                  <a:cubicBezTo>
                    <a:pt x="433" y="241"/>
                    <a:pt x="437" y="237"/>
                    <a:pt x="436" y="233"/>
                  </a:cubicBezTo>
                  <a:lnTo>
                    <a:pt x="436" y="205"/>
                  </a:lnTo>
                  <a:close/>
                  <a:moveTo>
                    <a:pt x="218" y="340"/>
                  </a:moveTo>
                  <a:cubicBezTo>
                    <a:pt x="152" y="340"/>
                    <a:pt x="98" y="286"/>
                    <a:pt x="98" y="219"/>
                  </a:cubicBezTo>
                  <a:cubicBezTo>
                    <a:pt x="98" y="153"/>
                    <a:pt x="152" y="99"/>
                    <a:pt x="219" y="99"/>
                  </a:cubicBezTo>
                  <a:cubicBezTo>
                    <a:pt x="285" y="99"/>
                    <a:pt x="339" y="153"/>
                    <a:pt x="339" y="219"/>
                  </a:cubicBezTo>
                  <a:cubicBezTo>
                    <a:pt x="339" y="286"/>
                    <a:pt x="285" y="340"/>
                    <a:pt x="218" y="34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3" name="Freeform 11"/>
            <p:cNvSpPr>
              <a:spLocks noEditPoints="1"/>
            </p:cNvSpPr>
            <p:nvPr/>
          </p:nvSpPr>
          <p:spPr bwMode="auto">
            <a:xfrm>
              <a:off x="1765" y="1549"/>
              <a:ext cx="857" cy="862"/>
            </a:xfrm>
            <a:custGeom>
              <a:avLst/>
              <a:gdLst>
                <a:gd name="T0" fmla="*/ 428 w 436"/>
                <a:gd name="T1" fmla="*/ 197 h 439"/>
                <a:gd name="T2" fmla="*/ 385 w 436"/>
                <a:gd name="T3" fmla="*/ 178 h 439"/>
                <a:gd name="T4" fmla="*/ 424 w 436"/>
                <a:gd name="T5" fmla="*/ 147 h 439"/>
                <a:gd name="T6" fmla="*/ 402 w 436"/>
                <a:gd name="T7" fmla="*/ 116 h 439"/>
                <a:gd name="T8" fmla="*/ 354 w 436"/>
                <a:gd name="T9" fmla="*/ 117 h 439"/>
                <a:gd name="T10" fmla="*/ 379 w 436"/>
                <a:gd name="T11" fmla="*/ 74 h 439"/>
                <a:gd name="T12" fmla="*/ 349 w 436"/>
                <a:gd name="T13" fmla="*/ 53 h 439"/>
                <a:gd name="T14" fmla="*/ 304 w 436"/>
                <a:gd name="T15" fmla="*/ 74 h 439"/>
                <a:gd name="T16" fmla="*/ 313 w 436"/>
                <a:gd name="T17" fmla="*/ 23 h 439"/>
                <a:gd name="T18" fmla="*/ 277 w 436"/>
                <a:gd name="T19" fmla="*/ 15 h 439"/>
                <a:gd name="T20" fmla="*/ 252 w 436"/>
                <a:gd name="T21" fmla="*/ 54 h 439"/>
                <a:gd name="T22" fmla="*/ 244 w 436"/>
                <a:gd name="T23" fmla="*/ 8 h 439"/>
                <a:gd name="T24" fmla="*/ 208 w 436"/>
                <a:gd name="T25" fmla="*/ 1 h 439"/>
                <a:gd name="T26" fmla="*/ 193 w 436"/>
                <a:gd name="T27" fmla="*/ 54 h 439"/>
                <a:gd name="T28" fmla="*/ 185 w 436"/>
                <a:gd name="T29" fmla="*/ 54 h 439"/>
                <a:gd name="T30" fmla="*/ 149 w 436"/>
                <a:gd name="T31" fmla="*/ 11 h 439"/>
                <a:gd name="T32" fmla="*/ 120 w 436"/>
                <a:gd name="T33" fmla="*/ 33 h 439"/>
                <a:gd name="T34" fmla="*/ 125 w 436"/>
                <a:gd name="T35" fmla="*/ 81 h 439"/>
                <a:gd name="T36" fmla="*/ 88 w 436"/>
                <a:gd name="T37" fmla="*/ 53 h 439"/>
                <a:gd name="T38" fmla="*/ 57 w 436"/>
                <a:gd name="T39" fmla="*/ 73 h 439"/>
                <a:gd name="T40" fmla="*/ 85 w 436"/>
                <a:gd name="T41" fmla="*/ 120 h 439"/>
                <a:gd name="T42" fmla="*/ 79 w 436"/>
                <a:gd name="T43" fmla="*/ 129 h 439"/>
                <a:gd name="T44" fmla="*/ 24 w 436"/>
                <a:gd name="T45" fmla="*/ 121 h 439"/>
                <a:gd name="T46" fmla="*/ 17 w 436"/>
                <a:gd name="T47" fmla="*/ 157 h 439"/>
                <a:gd name="T48" fmla="*/ 57 w 436"/>
                <a:gd name="T49" fmla="*/ 180 h 439"/>
                <a:gd name="T50" fmla="*/ 54 w 436"/>
                <a:gd name="T51" fmla="*/ 191 h 439"/>
                <a:gd name="T52" fmla="*/ 1 w 436"/>
                <a:gd name="T53" fmla="*/ 205 h 439"/>
                <a:gd name="T54" fmla="*/ 8 w 436"/>
                <a:gd name="T55" fmla="*/ 241 h 439"/>
                <a:gd name="T56" fmla="*/ 54 w 436"/>
                <a:gd name="T57" fmla="*/ 248 h 439"/>
                <a:gd name="T58" fmla="*/ 55 w 436"/>
                <a:gd name="T59" fmla="*/ 257 h 439"/>
                <a:gd name="T60" fmla="*/ 12 w 436"/>
                <a:gd name="T61" fmla="*/ 291 h 439"/>
                <a:gd name="T62" fmla="*/ 33 w 436"/>
                <a:gd name="T63" fmla="*/ 322 h 439"/>
                <a:gd name="T64" fmla="*/ 83 w 436"/>
                <a:gd name="T65" fmla="*/ 318 h 439"/>
                <a:gd name="T66" fmla="*/ 56 w 436"/>
                <a:gd name="T67" fmla="*/ 364 h 439"/>
                <a:gd name="T68" fmla="*/ 86 w 436"/>
                <a:gd name="T69" fmla="*/ 385 h 439"/>
                <a:gd name="T70" fmla="*/ 131 w 436"/>
                <a:gd name="T71" fmla="*/ 363 h 439"/>
                <a:gd name="T72" fmla="*/ 124 w 436"/>
                <a:gd name="T73" fmla="*/ 416 h 439"/>
                <a:gd name="T74" fmla="*/ 160 w 436"/>
                <a:gd name="T75" fmla="*/ 423 h 439"/>
                <a:gd name="T76" fmla="*/ 193 w 436"/>
                <a:gd name="T77" fmla="*/ 387 h 439"/>
                <a:gd name="T78" fmla="*/ 207 w 436"/>
                <a:gd name="T79" fmla="*/ 438 h 439"/>
                <a:gd name="T80" fmla="*/ 243 w 436"/>
                <a:gd name="T81" fmla="*/ 431 h 439"/>
                <a:gd name="T82" fmla="*/ 255 w 436"/>
                <a:gd name="T83" fmla="*/ 386 h 439"/>
                <a:gd name="T84" fmla="*/ 287 w 436"/>
                <a:gd name="T85" fmla="*/ 427 h 439"/>
                <a:gd name="T86" fmla="*/ 317 w 436"/>
                <a:gd name="T87" fmla="*/ 405 h 439"/>
                <a:gd name="T88" fmla="*/ 317 w 436"/>
                <a:gd name="T89" fmla="*/ 360 h 439"/>
                <a:gd name="T90" fmla="*/ 361 w 436"/>
                <a:gd name="T91" fmla="*/ 384 h 439"/>
                <a:gd name="T92" fmla="*/ 381 w 436"/>
                <a:gd name="T93" fmla="*/ 353 h 439"/>
                <a:gd name="T94" fmla="*/ 364 w 436"/>
                <a:gd name="T95" fmla="*/ 311 h 439"/>
                <a:gd name="T96" fmla="*/ 414 w 436"/>
                <a:gd name="T97" fmla="*/ 317 h 439"/>
                <a:gd name="T98" fmla="*/ 421 w 436"/>
                <a:gd name="T99" fmla="*/ 281 h 439"/>
                <a:gd name="T100" fmla="*/ 388 w 436"/>
                <a:gd name="T101" fmla="*/ 247 h 439"/>
                <a:gd name="T102" fmla="*/ 436 w 436"/>
                <a:gd name="T103" fmla="*/ 233 h 439"/>
                <a:gd name="T104" fmla="*/ 218 w 436"/>
                <a:gd name="T105" fmla="*/ 349 h 439"/>
                <a:gd name="T106" fmla="*/ 218 w 436"/>
                <a:gd name="T107" fmla="*/ 91 h 439"/>
                <a:gd name="T108" fmla="*/ 218 w 436"/>
                <a:gd name="T109" fmla="*/ 34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6" h="439">
                  <a:moveTo>
                    <a:pt x="436" y="205"/>
                  </a:moveTo>
                  <a:cubicBezTo>
                    <a:pt x="436" y="201"/>
                    <a:pt x="433" y="198"/>
                    <a:pt x="428" y="197"/>
                  </a:cubicBezTo>
                  <a:cubicBezTo>
                    <a:pt x="388" y="192"/>
                    <a:pt x="388" y="192"/>
                    <a:pt x="388" y="192"/>
                  </a:cubicBezTo>
                  <a:cubicBezTo>
                    <a:pt x="387" y="187"/>
                    <a:pt x="386" y="183"/>
                    <a:pt x="385" y="178"/>
                  </a:cubicBezTo>
                  <a:cubicBezTo>
                    <a:pt x="420" y="157"/>
                    <a:pt x="420" y="157"/>
                    <a:pt x="420" y="157"/>
                  </a:cubicBezTo>
                  <a:cubicBezTo>
                    <a:pt x="424" y="155"/>
                    <a:pt x="425" y="150"/>
                    <a:pt x="424" y="147"/>
                  </a:cubicBezTo>
                  <a:cubicBezTo>
                    <a:pt x="413" y="121"/>
                    <a:pt x="413" y="121"/>
                    <a:pt x="413" y="121"/>
                  </a:cubicBezTo>
                  <a:cubicBezTo>
                    <a:pt x="411" y="117"/>
                    <a:pt x="407" y="115"/>
                    <a:pt x="402" y="116"/>
                  </a:cubicBezTo>
                  <a:cubicBezTo>
                    <a:pt x="362" y="128"/>
                    <a:pt x="362" y="128"/>
                    <a:pt x="362" y="128"/>
                  </a:cubicBezTo>
                  <a:cubicBezTo>
                    <a:pt x="360" y="124"/>
                    <a:pt x="357" y="120"/>
                    <a:pt x="354" y="117"/>
                  </a:cubicBezTo>
                  <a:cubicBezTo>
                    <a:pt x="380" y="85"/>
                    <a:pt x="380" y="85"/>
                    <a:pt x="380" y="85"/>
                  </a:cubicBezTo>
                  <a:cubicBezTo>
                    <a:pt x="383" y="82"/>
                    <a:pt x="383" y="76"/>
                    <a:pt x="379" y="74"/>
                  </a:cubicBezTo>
                  <a:cubicBezTo>
                    <a:pt x="360" y="54"/>
                    <a:pt x="360" y="54"/>
                    <a:pt x="360" y="54"/>
                  </a:cubicBezTo>
                  <a:cubicBezTo>
                    <a:pt x="358" y="51"/>
                    <a:pt x="353" y="50"/>
                    <a:pt x="349" y="53"/>
                  </a:cubicBezTo>
                  <a:cubicBezTo>
                    <a:pt x="314" y="79"/>
                    <a:pt x="314" y="79"/>
                    <a:pt x="314" y="79"/>
                  </a:cubicBezTo>
                  <a:cubicBezTo>
                    <a:pt x="311" y="77"/>
                    <a:pt x="308" y="75"/>
                    <a:pt x="304" y="74"/>
                  </a:cubicBezTo>
                  <a:cubicBezTo>
                    <a:pt x="317" y="34"/>
                    <a:pt x="317" y="34"/>
                    <a:pt x="317" y="34"/>
                  </a:cubicBezTo>
                  <a:cubicBezTo>
                    <a:pt x="318" y="29"/>
                    <a:pt x="316" y="25"/>
                    <a:pt x="313" y="23"/>
                  </a:cubicBezTo>
                  <a:cubicBezTo>
                    <a:pt x="287" y="11"/>
                    <a:pt x="287" y="11"/>
                    <a:pt x="287" y="11"/>
                  </a:cubicBezTo>
                  <a:cubicBezTo>
                    <a:pt x="284" y="10"/>
                    <a:pt x="279" y="11"/>
                    <a:pt x="277" y="15"/>
                  </a:cubicBezTo>
                  <a:cubicBezTo>
                    <a:pt x="252" y="54"/>
                    <a:pt x="252" y="54"/>
                    <a:pt x="252" y="54"/>
                  </a:cubicBezTo>
                  <a:cubicBezTo>
                    <a:pt x="252" y="54"/>
                    <a:pt x="252" y="54"/>
                    <a:pt x="252" y="54"/>
                  </a:cubicBezTo>
                  <a:cubicBezTo>
                    <a:pt x="251" y="54"/>
                    <a:pt x="250" y="54"/>
                    <a:pt x="249" y="54"/>
                  </a:cubicBezTo>
                  <a:cubicBezTo>
                    <a:pt x="244" y="8"/>
                    <a:pt x="244" y="8"/>
                    <a:pt x="244" y="8"/>
                  </a:cubicBezTo>
                  <a:cubicBezTo>
                    <a:pt x="243" y="4"/>
                    <a:pt x="239" y="0"/>
                    <a:pt x="235" y="1"/>
                  </a:cubicBezTo>
                  <a:cubicBezTo>
                    <a:pt x="208" y="1"/>
                    <a:pt x="208" y="1"/>
                    <a:pt x="208" y="1"/>
                  </a:cubicBezTo>
                  <a:cubicBezTo>
                    <a:pt x="204" y="0"/>
                    <a:pt x="200" y="4"/>
                    <a:pt x="199" y="8"/>
                  </a:cubicBezTo>
                  <a:cubicBezTo>
                    <a:pt x="193" y="54"/>
                    <a:pt x="193" y="54"/>
                    <a:pt x="193" y="54"/>
                  </a:cubicBezTo>
                  <a:cubicBezTo>
                    <a:pt x="191" y="54"/>
                    <a:pt x="188" y="55"/>
                    <a:pt x="185" y="55"/>
                  </a:cubicBezTo>
                  <a:cubicBezTo>
                    <a:pt x="185" y="55"/>
                    <a:pt x="185" y="54"/>
                    <a:pt x="185" y="54"/>
                  </a:cubicBezTo>
                  <a:cubicBezTo>
                    <a:pt x="160" y="15"/>
                    <a:pt x="160" y="15"/>
                    <a:pt x="160" y="15"/>
                  </a:cubicBezTo>
                  <a:cubicBezTo>
                    <a:pt x="158" y="11"/>
                    <a:pt x="153" y="9"/>
                    <a:pt x="149" y="11"/>
                  </a:cubicBezTo>
                  <a:cubicBezTo>
                    <a:pt x="124" y="23"/>
                    <a:pt x="124" y="23"/>
                    <a:pt x="124" y="23"/>
                  </a:cubicBezTo>
                  <a:cubicBezTo>
                    <a:pt x="120" y="24"/>
                    <a:pt x="118" y="29"/>
                    <a:pt x="120" y="33"/>
                  </a:cubicBezTo>
                  <a:cubicBezTo>
                    <a:pt x="133" y="76"/>
                    <a:pt x="133" y="76"/>
                    <a:pt x="133" y="76"/>
                  </a:cubicBezTo>
                  <a:cubicBezTo>
                    <a:pt x="131" y="78"/>
                    <a:pt x="128" y="79"/>
                    <a:pt x="125" y="81"/>
                  </a:cubicBezTo>
                  <a:cubicBezTo>
                    <a:pt x="125" y="80"/>
                    <a:pt x="125" y="80"/>
                    <a:pt x="125" y="80"/>
                  </a:cubicBezTo>
                  <a:cubicBezTo>
                    <a:pt x="88" y="53"/>
                    <a:pt x="88" y="53"/>
                    <a:pt x="88" y="53"/>
                  </a:cubicBezTo>
                  <a:cubicBezTo>
                    <a:pt x="84" y="50"/>
                    <a:pt x="79" y="50"/>
                    <a:pt x="77" y="53"/>
                  </a:cubicBezTo>
                  <a:cubicBezTo>
                    <a:pt x="57" y="73"/>
                    <a:pt x="57" y="73"/>
                    <a:pt x="57" y="73"/>
                  </a:cubicBezTo>
                  <a:cubicBezTo>
                    <a:pt x="54" y="76"/>
                    <a:pt x="54" y="81"/>
                    <a:pt x="57" y="85"/>
                  </a:cubicBezTo>
                  <a:cubicBezTo>
                    <a:pt x="85" y="120"/>
                    <a:pt x="85" y="120"/>
                    <a:pt x="85" y="120"/>
                  </a:cubicBezTo>
                  <a:cubicBezTo>
                    <a:pt x="83" y="123"/>
                    <a:pt x="81" y="126"/>
                    <a:pt x="79" y="129"/>
                  </a:cubicBezTo>
                  <a:cubicBezTo>
                    <a:pt x="79" y="129"/>
                    <a:pt x="79" y="129"/>
                    <a:pt x="79" y="129"/>
                  </a:cubicBezTo>
                  <a:cubicBezTo>
                    <a:pt x="34" y="116"/>
                    <a:pt x="34" y="116"/>
                    <a:pt x="34" y="116"/>
                  </a:cubicBezTo>
                  <a:cubicBezTo>
                    <a:pt x="30" y="115"/>
                    <a:pt x="25" y="117"/>
                    <a:pt x="24" y="121"/>
                  </a:cubicBezTo>
                  <a:cubicBezTo>
                    <a:pt x="13" y="146"/>
                    <a:pt x="13" y="146"/>
                    <a:pt x="13" y="146"/>
                  </a:cubicBezTo>
                  <a:cubicBezTo>
                    <a:pt x="11" y="150"/>
                    <a:pt x="13" y="155"/>
                    <a:pt x="17" y="157"/>
                  </a:cubicBezTo>
                  <a:cubicBezTo>
                    <a:pt x="56" y="180"/>
                    <a:pt x="56" y="180"/>
                    <a:pt x="56" y="180"/>
                  </a:cubicBezTo>
                  <a:cubicBezTo>
                    <a:pt x="57" y="180"/>
                    <a:pt x="57" y="180"/>
                    <a:pt x="57" y="180"/>
                  </a:cubicBezTo>
                  <a:cubicBezTo>
                    <a:pt x="56" y="184"/>
                    <a:pt x="55" y="188"/>
                    <a:pt x="54" y="191"/>
                  </a:cubicBezTo>
                  <a:cubicBezTo>
                    <a:pt x="54" y="191"/>
                    <a:pt x="54" y="191"/>
                    <a:pt x="54" y="191"/>
                  </a:cubicBezTo>
                  <a:cubicBezTo>
                    <a:pt x="8" y="197"/>
                    <a:pt x="8" y="197"/>
                    <a:pt x="8" y="197"/>
                  </a:cubicBezTo>
                  <a:cubicBezTo>
                    <a:pt x="4" y="197"/>
                    <a:pt x="0" y="201"/>
                    <a:pt x="1" y="205"/>
                  </a:cubicBezTo>
                  <a:cubicBezTo>
                    <a:pt x="0" y="233"/>
                    <a:pt x="0" y="233"/>
                    <a:pt x="0" y="233"/>
                  </a:cubicBezTo>
                  <a:cubicBezTo>
                    <a:pt x="0" y="237"/>
                    <a:pt x="3" y="241"/>
                    <a:pt x="8" y="241"/>
                  </a:cubicBezTo>
                  <a:cubicBezTo>
                    <a:pt x="54" y="247"/>
                    <a:pt x="54" y="247"/>
                    <a:pt x="54" y="247"/>
                  </a:cubicBezTo>
                  <a:cubicBezTo>
                    <a:pt x="54" y="248"/>
                    <a:pt x="54" y="248"/>
                    <a:pt x="54" y="248"/>
                  </a:cubicBezTo>
                  <a:cubicBezTo>
                    <a:pt x="55" y="251"/>
                    <a:pt x="55" y="254"/>
                    <a:pt x="56" y="257"/>
                  </a:cubicBezTo>
                  <a:cubicBezTo>
                    <a:pt x="55" y="257"/>
                    <a:pt x="55" y="257"/>
                    <a:pt x="55" y="257"/>
                  </a:cubicBezTo>
                  <a:cubicBezTo>
                    <a:pt x="16" y="281"/>
                    <a:pt x="16" y="281"/>
                    <a:pt x="16" y="281"/>
                  </a:cubicBezTo>
                  <a:cubicBezTo>
                    <a:pt x="12" y="283"/>
                    <a:pt x="10" y="288"/>
                    <a:pt x="12" y="291"/>
                  </a:cubicBezTo>
                  <a:cubicBezTo>
                    <a:pt x="23" y="317"/>
                    <a:pt x="23" y="317"/>
                    <a:pt x="23" y="317"/>
                  </a:cubicBezTo>
                  <a:cubicBezTo>
                    <a:pt x="24" y="321"/>
                    <a:pt x="29" y="323"/>
                    <a:pt x="33" y="322"/>
                  </a:cubicBezTo>
                  <a:cubicBezTo>
                    <a:pt x="77" y="309"/>
                    <a:pt x="77" y="309"/>
                    <a:pt x="77" y="309"/>
                  </a:cubicBezTo>
                  <a:cubicBezTo>
                    <a:pt x="79" y="312"/>
                    <a:pt x="81" y="315"/>
                    <a:pt x="83" y="318"/>
                  </a:cubicBezTo>
                  <a:cubicBezTo>
                    <a:pt x="55" y="353"/>
                    <a:pt x="55" y="353"/>
                    <a:pt x="55" y="353"/>
                  </a:cubicBezTo>
                  <a:cubicBezTo>
                    <a:pt x="52" y="356"/>
                    <a:pt x="53" y="362"/>
                    <a:pt x="56" y="364"/>
                  </a:cubicBezTo>
                  <a:cubicBezTo>
                    <a:pt x="75" y="384"/>
                    <a:pt x="75" y="384"/>
                    <a:pt x="75" y="384"/>
                  </a:cubicBezTo>
                  <a:cubicBezTo>
                    <a:pt x="78" y="387"/>
                    <a:pt x="83" y="387"/>
                    <a:pt x="86" y="385"/>
                  </a:cubicBezTo>
                  <a:cubicBezTo>
                    <a:pt x="122" y="358"/>
                    <a:pt x="122" y="358"/>
                    <a:pt x="122" y="358"/>
                  </a:cubicBezTo>
                  <a:cubicBezTo>
                    <a:pt x="125" y="360"/>
                    <a:pt x="128" y="362"/>
                    <a:pt x="131" y="363"/>
                  </a:cubicBezTo>
                  <a:cubicBezTo>
                    <a:pt x="119" y="405"/>
                    <a:pt x="119" y="405"/>
                    <a:pt x="119" y="405"/>
                  </a:cubicBezTo>
                  <a:cubicBezTo>
                    <a:pt x="118" y="410"/>
                    <a:pt x="120" y="414"/>
                    <a:pt x="124" y="416"/>
                  </a:cubicBezTo>
                  <a:cubicBezTo>
                    <a:pt x="149" y="426"/>
                    <a:pt x="149" y="426"/>
                    <a:pt x="149" y="426"/>
                  </a:cubicBezTo>
                  <a:cubicBezTo>
                    <a:pt x="153" y="428"/>
                    <a:pt x="157" y="427"/>
                    <a:pt x="160" y="423"/>
                  </a:cubicBezTo>
                  <a:cubicBezTo>
                    <a:pt x="182" y="385"/>
                    <a:pt x="182" y="385"/>
                    <a:pt x="182" y="385"/>
                  </a:cubicBezTo>
                  <a:cubicBezTo>
                    <a:pt x="186" y="386"/>
                    <a:pt x="189" y="387"/>
                    <a:pt x="193" y="387"/>
                  </a:cubicBezTo>
                  <a:cubicBezTo>
                    <a:pt x="199" y="431"/>
                    <a:pt x="199" y="431"/>
                    <a:pt x="199" y="431"/>
                  </a:cubicBezTo>
                  <a:cubicBezTo>
                    <a:pt x="199" y="435"/>
                    <a:pt x="203" y="439"/>
                    <a:pt x="207" y="438"/>
                  </a:cubicBezTo>
                  <a:cubicBezTo>
                    <a:pt x="235" y="438"/>
                    <a:pt x="235" y="438"/>
                    <a:pt x="235" y="438"/>
                  </a:cubicBezTo>
                  <a:cubicBezTo>
                    <a:pt x="239" y="439"/>
                    <a:pt x="243" y="435"/>
                    <a:pt x="243" y="431"/>
                  </a:cubicBezTo>
                  <a:cubicBezTo>
                    <a:pt x="249" y="387"/>
                    <a:pt x="249" y="387"/>
                    <a:pt x="249" y="387"/>
                  </a:cubicBezTo>
                  <a:cubicBezTo>
                    <a:pt x="251" y="387"/>
                    <a:pt x="253" y="387"/>
                    <a:pt x="255" y="386"/>
                  </a:cubicBezTo>
                  <a:cubicBezTo>
                    <a:pt x="276" y="423"/>
                    <a:pt x="276" y="423"/>
                    <a:pt x="276" y="423"/>
                  </a:cubicBezTo>
                  <a:cubicBezTo>
                    <a:pt x="279" y="427"/>
                    <a:pt x="283" y="428"/>
                    <a:pt x="287" y="427"/>
                  </a:cubicBezTo>
                  <a:cubicBezTo>
                    <a:pt x="313" y="416"/>
                    <a:pt x="313" y="416"/>
                    <a:pt x="313" y="416"/>
                  </a:cubicBezTo>
                  <a:cubicBezTo>
                    <a:pt x="316" y="415"/>
                    <a:pt x="319" y="410"/>
                    <a:pt x="317" y="405"/>
                  </a:cubicBezTo>
                  <a:cubicBezTo>
                    <a:pt x="306" y="366"/>
                    <a:pt x="306" y="366"/>
                    <a:pt x="306" y="366"/>
                  </a:cubicBezTo>
                  <a:cubicBezTo>
                    <a:pt x="310" y="364"/>
                    <a:pt x="313" y="362"/>
                    <a:pt x="317" y="360"/>
                  </a:cubicBezTo>
                  <a:cubicBezTo>
                    <a:pt x="350" y="385"/>
                    <a:pt x="350" y="385"/>
                    <a:pt x="350" y="385"/>
                  </a:cubicBezTo>
                  <a:cubicBezTo>
                    <a:pt x="353" y="388"/>
                    <a:pt x="359" y="387"/>
                    <a:pt x="361" y="384"/>
                  </a:cubicBezTo>
                  <a:cubicBezTo>
                    <a:pt x="381" y="365"/>
                    <a:pt x="381" y="365"/>
                    <a:pt x="381" y="365"/>
                  </a:cubicBezTo>
                  <a:cubicBezTo>
                    <a:pt x="384" y="362"/>
                    <a:pt x="384" y="357"/>
                    <a:pt x="381" y="353"/>
                  </a:cubicBezTo>
                  <a:cubicBezTo>
                    <a:pt x="356" y="322"/>
                    <a:pt x="356" y="322"/>
                    <a:pt x="356" y="322"/>
                  </a:cubicBezTo>
                  <a:cubicBezTo>
                    <a:pt x="359" y="318"/>
                    <a:pt x="362" y="314"/>
                    <a:pt x="364" y="311"/>
                  </a:cubicBezTo>
                  <a:cubicBezTo>
                    <a:pt x="403" y="322"/>
                    <a:pt x="403" y="322"/>
                    <a:pt x="403" y="322"/>
                  </a:cubicBezTo>
                  <a:cubicBezTo>
                    <a:pt x="408" y="323"/>
                    <a:pt x="412" y="321"/>
                    <a:pt x="414" y="317"/>
                  </a:cubicBezTo>
                  <a:cubicBezTo>
                    <a:pt x="425" y="292"/>
                    <a:pt x="425" y="292"/>
                    <a:pt x="425" y="292"/>
                  </a:cubicBezTo>
                  <a:cubicBezTo>
                    <a:pt x="426" y="288"/>
                    <a:pt x="425" y="283"/>
                    <a:pt x="421" y="281"/>
                  </a:cubicBezTo>
                  <a:cubicBezTo>
                    <a:pt x="385" y="260"/>
                    <a:pt x="385" y="260"/>
                    <a:pt x="385" y="260"/>
                  </a:cubicBezTo>
                  <a:cubicBezTo>
                    <a:pt x="386" y="256"/>
                    <a:pt x="387" y="251"/>
                    <a:pt x="388" y="247"/>
                  </a:cubicBezTo>
                  <a:cubicBezTo>
                    <a:pt x="428" y="242"/>
                    <a:pt x="428" y="242"/>
                    <a:pt x="428" y="242"/>
                  </a:cubicBezTo>
                  <a:cubicBezTo>
                    <a:pt x="433" y="241"/>
                    <a:pt x="436" y="237"/>
                    <a:pt x="436" y="233"/>
                  </a:cubicBezTo>
                  <a:lnTo>
                    <a:pt x="436" y="205"/>
                  </a:lnTo>
                  <a:close/>
                  <a:moveTo>
                    <a:pt x="218" y="349"/>
                  </a:moveTo>
                  <a:cubicBezTo>
                    <a:pt x="147" y="349"/>
                    <a:pt x="89" y="291"/>
                    <a:pt x="89" y="219"/>
                  </a:cubicBezTo>
                  <a:cubicBezTo>
                    <a:pt x="89" y="148"/>
                    <a:pt x="147" y="90"/>
                    <a:pt x="218" y="91"/>
                  </a:cubicBezTo>
                  <a:cubicBezTo>
                    <a:pt x="290" y="91"/>
                    <a:pt x="347" y="148"/>
                    <a:pt x="347" y="220"/>
                  </a:cubicBezTo>
                  <a:cubicBezTo>
                    <a:pt x="347" y="291"/>
                    <a:pt x="289" y="349"/>
                    <a:pt x="218" y="34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4" name="Freeform 12"/>
            <p:cNvSpPr>
              <a:spLocks noEditPoints="1"/>
            </p:cNvSpPr>
            <p:nvPr/>
          </p:nvSpPr>
          <p:spPr bwMode="auto">
            <a:xfrm>
              <a:off x="3311" y="1860"/>
              <a:ext cx="809" cy="809"/>
            </a:xfrm>
            <a:custGeom>
              <a:avLst/>
              <a:gdLst>
                <a:gd name="T0" fmla="*/ 361 w 412"/>
                <a:gd name="T1" fmla="*/ 332 h 412"/>
                <a:gd name="T2" fmla="*/ 338 w 412"/>
                <a:gd name="T3" fmla="*/ 302 h 412"/>
                <a:gd name="T4" fmla="*/ 356 w 412"/>
                <a:gd name="T5" fmla="*/ 270 h 412"/>
                <a:gd name="T6" fmla="*/ 366 w 412"/>
                <a:gd name="T7" fmla="*/ 229 h 412"/>
                <a:gd name="T8" fmla="*/ 404 w 412"/>
                <a:gd name="T9" fmla="*/ 224 h 412"/>
                <a:gd name="T10" fmla="*/ 411 w 412"/>
                <a:gd name="T11" fmla="*/ 216 h 412"/>
                <a:gd name="T12" fmla="*/ 411 w 412"/>
                <a:gd name="T13" fmla="*/ 190 h 412"/>
                <a:gd name="T14" fmla="*/ 403 w 412"/>
                <a:gd name="T15" fmla="*/ 182 h 412"/>
                <a:gd name="T16" fmla="*/ 364 w 412"/>
                <a:gd name="T17" fmla="*/ 178 h 412"/>
                <a:gd name="T18" fmla="*/ 337 w 412"/>
                <a:gd name="T19" fmla="*/ 115 h 412"/>
                <a:gd name="T20" fmla="*/ 363 w 412"/>
                <a:gd name="T21" fmla="*/ 83 h 412"/>
                <a:gd name="T22" fmla="*/ 363 w 412"/>
                <a:gd name="T23" fmla="*/ 72 h 412"/>
                <a:gd name="T24" fmla="*/ 345 w 412"/>
                <a:gd name="T25" fmla="*/ 53 h 412"/>
                <a:gd name="T26" fmla="*/ 334 w 412"/>
                <a:gd name="T27" fmla="*/ 52 h 412"/>
                <a:gd name="T28" fmla="*/ 299 w 412"/>
                <a:gd name="T29" fmla="*/ 78 h 412"/>
                <a:gd name="T30" fmla="*/ 299 w 412"/>
                <a:gd name="T31" fmla="*/ 78 h 412"/>
                <a:gd name="T32" fmla="*/ 267 w 412"/>
                <a:gd name="T33" fmla="*/ 61 h 412"/>
                <a:gd name="T34" fmla="*/ 235 w 412"/>
                <a:gd name="T35" fmla="*/ 51 h 412"/>
                <a:gd name="T36" fmla="*/ 235 w 412"/>
                <a:gd name="T37" fmla="*/ 51 h 412"/>
                <a:gd name="T38" fmla="*/ 228 w 412"/>
                <a:gd name="T39" fmla="*/ 8 h 412"/>
                <a:gd name="T40" fmla="*/ 220 w 412"/>
                <a:gd name="T41" fmla="*/ 1 h 412"/>
                <a:gd name="T42" fmla="*/ 194 w 412"/>
                <a:gd name="T43" fmla="*/ 2 h 412"/>
                <a:gd name="T44" fmla="*/ 186 w 412"/>
                <a:gd name="T45" fmla="*/ 10 h 412"/>
                <a:gd name="T46" fmla="*/ 183 w 412"/>
                <a:gd name="T47" fmla="*/ 51 h 412"/>
                <a:gd name="T48" fmla="*/ 115 w 412"/>
                <a:gd name="T49" fmla="*/ 77 h 412"/>
                <a:gd name="T50" fmla="*/ 82 w 412"/>
                <a:gd name="T51" fmla="*/ 52 h 412"/>
                <a:gd name="T52" fmla="*/ 72 w 412"/>
                <a:gd name="T53" fmla="*/ 52 h 412"/>
                <a:gd name="T54" fmla="*/ 53 w 412"/>
                <a:gd name="T55" fmla="*/ 70 h 412"/>
                <a:gd name="T56" fmla="*/ 53 w 412"/>
                <a:gd name="T57" fmla="*/ 81 h 412"/>
                <a:gd name="T58" fmla="*/ 78 w 412"/>
                <a:gd name="T59" fmla="*/ 114 h 412"/>
                <a:gd name="T60" fmla="*/ 58 w 412"/>
                <a:gd name="T61" fmla="*/ 149 h 412"/>
                <a:gd name="T62" fmla="*/ 48 w 412"/>
                <a:gd name="T63" fmla="*/ 183 h 412"/>
                <a:gd name="T64" fmla="*/ 8 w 412"/>
                <a:gd name="T65" fmla="*/ 189 h 412"/>
                <a:gd name="T66" fmla="*/ 1 w 412"/>
                <a:gd name="T67" fmla="*/ 197 h 412"/>
                <a:gd name="T68" fmla="*/ 1 w 412"/>
                <a:gd name="T69" fmla="*/ 223 h 412"/>
                <a:gd name="T70" fmla="*/ 9 w 412"/>
                <a:gd name="T71" fmla="*/ 230 h 412"/>
                <a:gd name="T72" fmla="*/ 48 w 412"/>
                <a:gd name="T73" fmla="*/ 235 h 412"/>
                <a:gd name="T74" fmla="*/ 77 w 412"/>
                <a:gd name="T75" fmla="*/ 304 h 412"/>
                <a:gd name="T76" fmla="*/ 54 w 412"/>
                <a:gd name="T77" fmla="*/ 334 h 412"/>
                <a:gd name="T78" fmla="*/ 54 w 412"/>
                <a:gd name="T79" fmla="*/ 345 h 412"/>
                <a:gd name="T80" fmla="*/ 73 w 412"/>
                <a:gd name="T81" fmla="*/ 363 h 412"/>
                <a:gd name="T82" fmla="*/ 83 w 412"/>
                <a:gd name="T83" fmla="*/ 364 h 412"/>
                <a:gd name="T84" fmla="*/ 113 w 412"/>
                <a:gd name="T85" fmla="*/ 341 h 412"/>
                <a:gd name="T86" fmla="*/ 146 w 412"/>
                <a:gd name="T87" fmla="*/ 359 h 412"/>
                <a:gd name="T88" fmla="*/ 180 w 412"/>
                <a:gd name="T89" fmla="*/ 368 h 412"/>
                <a:gd name="T90" fmla="*/ 185 w 412"/>
                <a:gd name="T91" fmla="*/ 405 h 412"/>
                <a:gd name="T92" fmla="*/ 193 w 412"/>
                <a:gd name="T93" fmla="*/ 412 h 412"/>
                <a:gd name="T94" fmla="*/ 219 w 412"/>
                <a:gd name="T95" fmla="*/ 412 h 412"/>
                <a:gd name="T96" fmla="*/ 227 w 412"/>
                <a:gd name="T97" fmla="*/ 404 h 412"/>
                <a:gd name="T98" fmla="*/ 231 w 412"/>
                <a:gd name="T99" fmla="*/ 369 h 412"/>
                <a:gd name="T100" fmla="*/ 303 w 412"/>
                <a:gd name="T101" fmla="*/ 339 h 412"/>
                <a:gd name="T102" fmla="*/ 331 w 412"/>
                <a:gd name="T103" fmla="*/ 362 h 412"/>
                <a:gd name="T104" fmla="*/ 342 w 412"/>
                <a:gd name="T105" fmla="*/ 361 h 412"/>
                <a:gd name="T106" fmla="*/ 361 w 412"/>
                <a:gd name="T107" fmla="*/ 343 h 412"/>
                <a:gd name="T108" fmla="*/ 361 w 412"/>
                <a:gd name="T109" fmla="*/ 332 h 412"/>
                <a:gd name="T110" fmla="*/ 164 w 412"/>
                <a:gd name="T111" fmla="*/ 315 h 412"/>
                <a:gd name="T112" fmla="*/ 101 w 412"/>
                <a:gd name="T113" fmla="*/ 167 h 412"/>
                <a:gd name="T114" fmla="*/ 250 w 412"/>
                <a:gd name="T115" fmla="*/ 104 h 412"/>
                <a:gd name="T116" fmla="*/ 312 w 412"/>
                <a:gd name="T117" fmla="*/ 253 h 412"/>
                <a:gd name="T118" fmla="*/ 164 w 412"/>
                <a:gd name="T119" fmla="*/ 31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2" h="412">
                  <a:moveTo>
                    <a:pt x="361" y="332"/>
                  </a:moveTo>
                  <a:cubicBezTo>
                    <a:pt x="338" y="302"/>
                    <a:pt x="338" y="302"/>
                    <a:pt x="338" y="302"/>
                  </a:cubicBezTo>
                  <a:cubicBezTo>
                    <a:pt x="345" y="292"/>
                    <a:pt x="351" y="282"/>
                    <a:pt x="356" y="270"/>
                  </a:cubicBezTo>
                  <a:cubicBezTo>
                    <a:pt x="361" y="257"/>
                    <a:pt x="365" y="243"/>
                    <a:pt x="366" y="229"/>
                  </a:cubicBezTo>
                  <a:cubicBezTo>
                    <a:pt x="404" y="224"/>
                    <a:pt x="404" y="224"/>
                    <a:pt x="404" y="224"/>
                  </a:cubicBezTo>
                  <a:cubicBezTo>
                    <a:pt x="408" y="223"/>
                    <a:pt x="412" y="220"/>
                    <a:pt x="411" y="216"/>
                  </a:cubicBezTo>
                  <a:cubicBezTo>
                    <a:pt x="411" y="190"/>
                    <a:pt x="411" y="190"/>
                    <a:pt x="411" y="190"/>
                  </a:cubicBezTo>
                  <a:cubicBezTo>
                    <a:pt x="411" y="186"/>
                    <a:pt x="408" y="182"/>
                    <a:pt x="403" y="182"/>
                  </a:cubicBezTo>
                  <a:cubicBezTo>
                    <a:pt x="364" y="178"/>
                    <a:pt x="364" y="178"/>
                    <a:pt x="364" y="178"/>
                  </a:cubicBezTo>
                  <a:cubicBezTo>
                    <a:pt x="360" y="155"/>
                    <a:pt x="350" y="133"/>
                    <a:pt x="337" y="115"/>
                  </a:cubicBezTo>
                  <a:cubicBezTo>
                    <a:pt x="363" y="83"/>
                    <a:pt x="363" y="83"/>
                    <a:pt x="363" y="83"/>
                  </a:cubicBezTo>
                  <a:cubicBezTo>
                    <a:pt x="366" y="80"/>
                    <a:pt x="366" y="75"/>
                    <a:pt x="363" y="72"/>
                  </a:cubicBezTo>
                  <a:cubicBezTo>
                    <a:pt x="345" y="53"/>
                    <a:pt x="345" y="53"/>
                    <a:pt x="345" y="53"/>
                  </a:cubicBezTo>
                  <a:cubicBezTo>
                    <a:pt x="343" y="50"/>
                    <a:pt x="338" y="50"/>
                    <a:pt x="334" y="52"/>
                  </a:cubicBezTo>
                  <a:cubicBezTo>
                    <a:pt x="299" y="78"/>
                    <a:pt x="299" y="78"/>
                    <a:pt x="299" y="78"/>
                  </a:cubicBezTo>
                  <a:cubicBezTo>
                    <a:pt x="299" y="78"/>
                    <a:pt x="299" y="78"/>
                    <a:pt x="299" y="78"/>
                  </a:cubicBezTo>
                  <a:cubicBezTo>
                    <a:pt x="289" y="71"/>
                    <a:pt x="279" y="65"/>
                    <a:pt x="267" y="61"/>
                  </a:cubicBezTo>
                  <a:cubicBezTo>
                    <a:pt x="257" y="56"/>
                    <a:pt x="246" y="53"/>
                    <a:pt x="235" y="51"/>
                  </a:cubicBezTo>
                  <a:cubicBezTo>
                    <a:pt x="235" y="51"/>
                    <a:pt x="235" y="51"/>
                    <a:pt x="235" y="51"/>
                  </a:cubicBezTo>
                  <a:cubicBezTo>
                    <a:pt x="228" y="8"/>
                    <a:pt x="228" y="8"/>
                    <a:pt x="228" y="8"/>
                  </a:cubicBezTo>
                  <a:cubicBezTo>
                    <a:pt x="227" y="4"/>
                    <a:pt x="224" y="0"/>
                    <a:pt x="220" y="1"/>
                  </a:cubicBezTo>
                  <a:cubicBezTo>
                    <a:pt x="194" y="2"/>
                    <a:pt x="194" y="2"/>
                    <a:pt x="194" y="2"/>
                  </a:cubicBezTo>
                  <a:cubicBezTo>
                    <a:pt x="190" y="2"/>
                    <a:pt x="186" y="5"/>
                    <a:pt x="186" y="10"/>
                  </a:cubicBezTo>
                  <a:cubicBezTo>
                    <a:pt x="183" y="51"/>
                    <a:pt x="183" y="51"/>
                    <a:pt x="183" y="51"/>
                  </a:cubicBezTo>
                  <a:cubicBezTo>
                    <a:pt x="159" y="54"/>
                    <a:pt x="135" y="63"/>
                    <a:pt x="115" y="77"/>
                  </a:cubicBezTo>
                  <a:cubicBezTo>
                    <a:pt x="82" y="52"/>
                    <a:pt x="82" y="52"/>
                    <a:pt x="82" y="52"/>
                  </a:cubicBezTo>
                  <a:cubicBezTo>
                    <a:pt x="79" y="49"/>
                    <a:pt x="74" y="49"/>
                    <a:pt x="72" y="52"/>
                  </a:cubicBezTo>
                  <a:cubicBezTo>
                    <a:pt x="53" y="70"/>
                    <a:pt x="53" y="70"/>
                    <a:pt x="53" y="70"/>
                  </a:cubicBezTo>
                  <a:cubicBezTo>
                    <a:pt x="50" y="73"/>
                    <a:pt x="50" y="78"/>
                    <a:pt x="53" y="81"/>
                  </a:cubicBezTo>
                  <a:cubicBezTo>
                    <a:pt x="78" y="114"/>
                    <a:pt x="78" y="114"/>
                    <a:pt x="78" y="114"/>
                  </a:cubicBezTo>
                  <a:cubicBezTo>
                    <a:pt x="70" y="124"/>
                    <a:pt x="63" y="136"/>
                    <a:pt x="58" y="149"/>
                  </a:cubicBezTo>
                  <a:cubicBezTo>
                    <a:pt x="53" y="160"/>
                    <a:pt x="50" y="171"/>
                    <a:pt x="48" y="183"/>
                  </a:cubicBezTo>
                  <a:cubicBezTo>
                    <a:pt x="8" y="189"/>
                    <a:pt x="8" y="189"/>
                    <a:pt x="8" y="189"/>
                  </a:cubicBezTo>
                  <a:cubicBezTo>
                    <a:pt x="3" y="189"/>
                    <a:pt x="0" y="193"/>
                    <a:pt x="1" y="197"/>
                  </a:cubicBezTo>
                  <a:cubicBezTo>
                    <a:pt x="1" y="223"/>
                    <a:pt x="1" y="223"/>
                    <a:pt x="1" y="223"/>
                  </a:cubicBezTo>
                  <a:cubicBezTo>
                    <a:pt x="1" y="227"/>
                    <a:pt x="4" y="230"/>
                    <a:pt x="9" y="230"/>
                  </a:cubicBezTo>
                  <a:cubicBezTo>
                    <a:pt x="48" y="235"/>
                    <a:pt x="48" y="235"/>
                    <a:pt x="48" y="235"/>
                  </a:cubicBezTo>
                  <a:cubicBezTo>
                    <a:pt x="52" y="260"/>
                    <a:pt x="62" y="284"/>
                    <a:pt x="77" y="304"/>
                  </a:cubicBezTo>
                  <a:cubicBezTo>
                    <a:pt x="54" y="334"/>
                    <a:pt x="54" y="334"/>
                    <a:pt x="54" y="334"/>
                  </a:cubicBezTo>
                  <a:cubicBezTo>
                    <a:pt x="51" y="337"/>
                    <a:pt x="51" y="342"/>
                    <a:pt x="54" y="345"/>
                  </a:cubicBezTo>
                  <a:cubicBezTo>
                    <a:pt x="73" y="363"/>
                    <a:pt x="73" y="363"/>
                    <a:pt x="73" y="363"/>
                  </a:cubicBezTo>
                  <a:cubicBezTo>
                    <a:pt x="75" y="366"/>
                    <a:pt x="80" y="366"/>
                    <a:pt x="83" y="364"/>
                  </a:cubicBezTo>
                  <a:cubicBezTo>
                    <a:pt x="113" y="341"/>
                    <a:pt x="113" y="341"/>
                    <a:pt x="113" y="341"/>
                  </a:cubicBezTo>
                  <a:cubicBezTo>
                    <a:pt x="123" y="348"/>
                    <a:pt x="134" y="354"/>
                    <a:pt x="146" y="359"/>
                  </a:cubicBezTo>
                  <a:cubicBezTo>
                    <a:pt x="157" y="363"/>
                    <a:pt x="169" y="366"/>
                    <a:pt x="180" y="368"/>
                  </a:cubicBezTo>
                  <a:cubicBezTo>
                    <a:pt x="185" y="405"/>
                    <a:pt x="185" y="405"/>
                    <a:pt x="185" y="405"/>
                  </a:cubicBezTo>
                  <a:cubicBezTo>
                    <a:pt x="186" y="409"/>
                    <a:pt x="189" y="412"/>
                    <a:pt x="193" y="412"/>
                  </a:cubicBezTo>
                  <a:cubicBezTo>
                    <a:pt x="219" y="412"/>
                    <a:pt x="219" y="412"/>
                    <a:pt x="219" y="412"/>
                  </a:cubicBezTo>
                  <a:cubicBezTo>
                    <a:pt x="223" y="412"/>
                    <a:pt x="227" y="408"/>
                    <a:pt x="227" y="404"/>
                  </a:cubicBezTo>
                  <a:cubicBezTo>
                    <a:pt x="231" y="369"/>
                    <a:pt x="231" y="369"/>
                    <a:pt x="231" y="369"/>
                  </a:cubicBezTo>
                  <a:cubicBezTo>
                    <a:pt x="257" y="365"/>
                    <a:pt x="281" y="354"/>
                    <a:pt x="303" y="339"/>
                  </a:cubicBezTo>
                  <a:cubicBezTo>
                    <a:pt x="331" y="362"/>
                    <a:pt x="331" y="362"/>
                    <a:pt x="331" y="362"/>
                  </a:cubicBezTo>
                  <a:cubicBezTo>
                    <a:pt x="335" y="364"/>
                    <a:pt x="340" y="364"/>
                    <a:pt x="342" y="361"/>
                  </a:cubicBezTo>
                  <a:cubicBezTo>
                    <a:pt x="361" y="343"/>
                    <a:pt x="361" y="343"/>
                    <a:pt x="361" y="343"/>
                  </a:cubicBezTo>
                  <a:cubicBezTo>
                    <a:pt x="364" y="340"/>
                    <a:pt x="364" y="336"/>
                    <a:pt x="361" y="332"/>
                  </a:cubicBezTo>
                  <a:close/>
                  <a:moveTo>
                    <a:pt x="164" y="315"/>
                  </a:moveTo>
                  <a:cubicBezTo>
                    <a:pt x="106" y="291"/>
                    <a:pt x="78" y="225"/>
                    <a:pt x="101" y="167"/>
                  </a:cubicBezTo>
                  <a:cubicBezTo>
                    <a:pt x="125" y="109"/>
                    <a:pt x="191" y="81"/>
                    <a:pt x="250" y="104"/>
                  </a:cubicBezTo>
                  <a:cubicBezTo>
                    <a:pt x="308" y="128"/>
                    <a:pt x="336" y="194"/>
                    <a:pt x="312" y="253"/>
                  </a:cubicBezTo>
                  <a:cubicBezTo>
                    <a:pt x="288" y="311"/>
                    <a:pt x="222" y="339"/>
                    <a:pt x="164" y="3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5" name="Freeform 13"/>
            <p:cNvSpPr>
              <a:spLocks noEditPoints="1"/>
            </p:cNvSpPr>
            <p:nvPr/>
          </p:nvSpPr>
          <p:spPr bwMode="auto">
            <a:xfrm>
              <a:off x="3303" y="1862"/>
              <a:ext cx="810" cy="808"/>
            </a:xfrm>
            <a:custGeom>
              <a:avLst/>
              <a:gdLst>
                <a:gd name="T0" fmla="*/ 361 w 412"/>
                <a:gd name="T1" fmla="*/ 332 h 412"/>
                <a:gd name="T2" fmla="*/ 339 w 412"/>
                <a:gd name="T3" fmla="*/ 302 h 412"/>
                <a:gd name="T4" fmla="*/ 356 w 412"/>
                <a:gd name="T5" fmla="*/ 270 h 412"/>
                <a:gd name="T6" fmla="*/ 367 w 412"/>
                <a:gd name="T7" fmla="*/ 229 h 412"/>
                <a:gd name="T8" fmla="*/ 404 w 412"/>
                <a:gd name="T9" fmla="*/ 224 h 412"/>
                <a:gd name="T10" fmla="*/ 411 w 412"/>
                <a:gd name="T11" fmla="*/ 216 h 412"/>
                <a:gd name="T12" fmla="*/ 411 w 412"/>
                <a:gd name="T13" fmla="*/ 190 h 412"/>
                <a:gd name="T14" fmla="*/ 403 w 412"/>
                <a:gd name="T15" fmla="*/ 182 h 412"/>
                <a:gd name="T16" fmla="*/ 365 w 412"/>
                <a:gd name="T17" fmla="*/ 178 h 412"/>
                <a:gd name="T18" fmla="*/ 337 w 412"/>
                <a:gd name="T19" fmla="*/ 115 h 412"/>
                <a:gd name="T20" fmla="*/ 363 w 412"/>
                <a:gd name="T21" fmla="*/ 83 h 412"/>
                <a:gd name="T22" fmla="*/ 363 w 412"/>
                <a:gd name="T23" fmla="*/ 72 h 412"/>
                <a:gd name="T24" fmla="*/ 345 w 412"/>
                <a:gd name="T25" fmla="*/ 53 h 412"/>
                <a:gd name="T26" fmla="*/ 334 w 412"/>
                <a:gd name="T27" fmla="*/ 52 h 412"/>
                <a:gd name="T28" fmla="*/ 299 w 412"/>
                <a:gd name="T29" fmla="*/ 78 h 412"/>
                <a:gd name="T30" fmla="*/ 299 w 412"/>
                <a:gd name="T31" fmla="*/ 78 h 412"/>
                <a:gd name="T32" fmla="*/ 267 w 412"/>
                <a:gd name="T33" fmla="*/ 61 h 412"/>
                <a:gd name="T34" fmla="*/ 236 w 412"/>
                <a:gd name="T35" fmla="*/ 51 h 412"/>
                <a:gd name="T36" fmla="*/ 236 w 412"/>
                <a:gd name="T37" fmla="*/ 51 h 412"/>
                <a:gd name="T38" fmla="*/ 228 w 412"/>
                <a:gd name="T39" fmla="*/ 8 h 412"/>
                <a:gd name="T40" fmla="*/ 220 w 412"/>
                <a:gd name="T41" fmla="*/ 1 h 412"/>
                <a:gd name="T42" fmla="*/ 194 w 412"/>
                <a:gd name="T43" fmla="*/ 2 h 412"/>
                <a:gd name="T44" fmla="*/ 186 w 412"/>
                <a:gd name="T45" fmla="*/ 10 h 412"/>
                <a:gd name="T46" fmla="*/ 183 w 412"/>
                <a:gd name="T47" fmla="*/ 51 h 412"/>
                <a:gd name="T48" fmla="*/ 115 w 412"/>
                <a:gd name="T49" fmla="*/ 77 h 412"/>
                <a:gd name="T50" fmla="*/ 83 w 412"/>
                <a:gd name="T51" fmla="*/ 52 h 412"/>
                <a:gd name="T52" fmla="*/ 72 w 412"/>
                <a:gd name="T53" fmla="*/ 52 h 412"/>
                <a:gd name="T54" fmla="*/ 53 w 412"/>
                <a:gd name="T55" fmla="*/ 70 h 412"/>
                <a:gd name="T56" fmla="*/ 53 w 412"/>
                <a:gd name="T57" fmla="*/ 81 h 412"/>
                <a:gd name="T58" fmla="*/ 78 w 412"/>
                <a:gd name="T59" fmla="*/ 114 h 412"/>
                <a:gd name="T60" fmla="*/ 58 w 412"/>
                <a:gd name="T61" fmla="*/ 149 h 412"/>
                <a:gd name="T62" fmla="*/ 48 w 412"/>
                <a:gd name="T63" fmla="*/ 183 h 412"/>
                <a:gd name="T64" fmla="*/ 8 w 412"/>
                <a:gd name="T65" fmla="*/ 189 h 412"/>
                <a:gd name="T66" fmla="*/ 1 w 412"/>
                <a:gd name="T67" fmla="*/ 197 h 412"/>
                <a:gd name="T68" fmla="*/ 1 w 412"/>
                <a:gd name="T69" fmla="*/ 223 h 412"/>
                <a:gd name="T70" fmla="*/ 9 w 412"/>
                <a:gd name="T71" fmla="*/ 230 h 412"/>
                <a:gd name="T72" fmla="*/ 48 w 412"/>
                <a:gd name="T73" fmla="*/ 235 h 412"/>
                <a:gd name="T74" fmla="*/ 77 w 412"/>
                <a:gd name="T75" fmla="*/ 304 h 412"/>
                <a:gd name="T76" fmla="*/ 54 w 412"/>
                <a:gd name="T77" fmla="*/ 334 h 412"/>
                <a:gd name="T78" fmla="*/ 54 w 412"/>
                <a:gd name="T79" fmla="*/ 345 h 412"/>
                <a:gd name="T80" fmla="*/ 73 w 412"/>
                <a:gd name="T81" fmla="*/ 363 h 412"/>
                <a:gd name="T82" fmla="*/ 84 w 412"/>
                <a:gd name="T83" fmla="*/ 364 h 412"/>
                <a:gd name="T84" fmla="*/ 113 w 412"/>
                <a:gd name="T85" fmla="*/ 340 h 412"/>
                <a:gd name="T86" fmla="*/ 146 w 412"/>
                <a:gd name="T87" fmla="*/ 359 h 412"/>
                <a:gd name="T88" fmla="*/ 180 w 412"/>
                <a:gd name="T89" fmla="*/ 368 h 412"/>
                <a:gd name="T90" fmla="*/ 185 w 412"/>
                <a:gd name="T91" fmla="*/ 405 h 412"/>
                <a:gd name="T92" fmla="*/ 193 w 412"/>
                <a:gd name="T93" fmla="*/ 412 h 412"/>
                <a:gd name="T94" fmla="*/ 219 w 412"/>
                <a:gd name="T95" fmla="*/ 412 h 412"/>
                <a:gd name="T96" fmla="*/ 227 w 412"/>
                <a:gd name="T97" fmla="*/ 404 h 412"/>
                <a:gd name="T98" fmla="*/ 231 w 412"/>
                <a:gd name="T99" fmla="*/ 369 h 412"/>
                <a:gd name="T100" fmla="*/ 303 w 412"/>
                <a:gd name="T101" fmla="*/ 339 h 412"/>
                <a:gd name="T102" fmla="*/ 332 w 412"/>
                <a:gd name="T103" fmla="*/ 362 h 412"/>
                <a:gd name="T104" fmla="*/ 342 w 412"/>
                <a:gd name="T105" fmla="*/ 361 h 412"/>
                <a:gd name="T106" fmla="*/ 361 w 412"/>
                <a:gd name="T107" fmla="*/ 343 h 412"/>
                <a:gd name="T108" fmla="*/ 361 w 412"/>
                <a:gd name="T109" fmla="*/ 332 h 412"/>
                <a:gd name="T110" fmla="*/ 164 w 412"/>
                <a:gd name="T111" fmla="*/ 315 h 412"/>
                <a:gd name="T112" fmla="*/ 101 w 412"/>
                <a:gd name="T113" fmla="*/ 167 h 412"/>
                <a:gd name="T114" fmla="*/ 250 w 412"/>
                <a:gd name="T115" fmla="*/ 104 h 412"/>
                <a:gd name="T116" fmla="*/ 312 w 412"/>
                <a:gd name="T117" fmla="*/ 252 h 412"/>
                <a:gd name="T118" fmla="*/ 164 w 412"/>
                <a:gd name="T119" fmla="*/ 31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12" h="412">
                  <a:moveTo>
                    <a:pt x="361" y="332"/>
                  </a:moveTo>
                  <a:cubicBezTo>
                    <a:pt x="339" y="302"/>
                    <a:pt x="339" y="302"/>
                    <a:pt x="339" y="302"/>
                  </a:cubicBezTo>
                  <a:cubicBezTo>
                    <a:pt x="345" y="292"/>
                    <a:pt x="351" y="282"/>
                    <a:pt x="356" y="270"/>
                  </a:cubicBezTo>
                  <a:cubicBezTo>
                    <a:pt x="361" y="257"/>
                    <a:pt x="365" y="243"/>
                    <a:pt x="367" y="229"/>
                  </a:cubicBezTo>
                  <a:cubicBezTo>
                    <a:pt x="404" y="224"/>
                    <a:pt x="404" y="224"/>
                    <a:pt x="404" y="224"/>
                  </a:cubicBezTo>
                  <a:cubicBezTo>
                    <a:pt x="409" y="223"/>
                    <a:pt x="412" y="220"/>
                    <a:pt x="411" y="216"/>
                  </a:cubicBezTo>
                  <a:cubicBezTo>
                    <a:pt x="411" y="190"/>
                    <a:pt x="411" y="190"/>
                    <a:pt x="411" y="190"/>
                  </a:cubicBezTo>
                  <a:cubicBezTo>
                    <a:pt x="411" y="186"/>
                    <a:pt x="408" y="182"/>
                    <a:pt x="403" y="182"/>
                  </a:cubicBezTo>
                  <a:cubicBezTo>
                    <a:pt x="365" y="178"/>
                    <a:pt x="365" y="178"/>
                    <a:pt x="365" y="178"/>
                  </a:cubicBezTo>
                  <a:cubicBezTo>
                    <a:pt x="360" y="155"/>
                    <a:pt x="350" y="133"/>
                    <a:pt x="337" y="115"/>
                  </a:cubicBezTo>
                  <a:cubicBezTo>
                    <a:pt x="363" y="83"/>
                    <a:pt x="363" y="83"/>
                    <a:pt x="363" y="83"/>
                  </a:cubicBezTo>
                  <a:cubicBezTo>
                    <a:pt x="366" y="80"/>
                    <a:pt x="366" y="75"/>
                    <a:pt x="363" y="72"/>
                  </a:cubicBezTo>
                  <a:cubicBezTo>
                    <a:pt x="345" y="53"/>
                    <a:pt x="345" y="53"/>
                    <a:pt x="345" y="53"/>
                  </a:cubicBezTo>
                  <a:cubicBezTo>
                    <a:pt x="343" y="50"/>
                    <a:pt x="338" y="50"/>
                    <a:pt x="334" y="52"/>
                  </a:cubicBezTo>
                  <a:cubicBezTo>
                    <a:pt x="299" y="78"/>
                    <a:pt x="299" y="78"/>
                    <a:pt x="299" y="78"/>
                  </a:cubicBezTo>
                  <a:cubicBezTo>
                    <a:pt x="299" y="78"/>
                    <a:pt x="299" y="78"/>
                    <a:pt x="299" y="78"/>
                  </a:cubicBezTo>
                  <a:cubicBezTo>
                    <a:pt x="289" y="71"/>
                    <a:pt x="279" y="65"/>
                    <a:pt x="267" y="61"/>
                  </a:cubicBezTo>
                  <a:cubicBezTo>
                    <a:pt x="257" y="56"/>
                    <a:pt x="246" y="53"/>
                    <a:pt x="236" y="51"/>
                  </a:cubicBezTo>
                  <a:cubicBezTo>
                    <a:pt x="236" y="51"/>
                    <a:pt x="236" y="51"/>
                    <a:pt x="236" y="51"/>
                  </a:cubicBezTo>
                  <a:cubicBezTo>
                    <a:pt x="228" y="8"/>
                    <a:pt x="228" y="8"/>
                    <a:pt x="228" y="8"/>
                  </a:cubicBezTo>
                  <a:cubicBezTo>
                    <a:pt x="227" y="4"/>
                    <a:pt x="224" y="0"/>
                    <a:pt x="220" y="1"/>
                  </a:cubicBezTo>
                  <a:cubicBezTo>
                    <a:pt x="194" y="2"/>
                    <a:pt x="194" y="2"/>
                    <a:pt x="194" y="2"/>
                  </a:cubicBezTo>
                  <a:cubicBezTo>
                    <a:pt x="190" y="2"/>
                    <a:pt x="187" y="5"/>
                    <a:pt x="186" y="10"/>
                  </a:cubicBezTo>
                  <a:cubicBezTo>
                    <a:pt x="183" y="51"/>
                    <a:pt x="183" y="51"/>
                    <a:pt x="183" y="51"/>
                  </a:cubicBezTo>
                  <a:cubicBezTo>
                    <a:pt x="159" y="54"/>
                    <a:pt x="136" y="63"/>
                    <a:pt x="115" y="77"/>
                  </a:cubicBezTo>
                  <a:cubicBezTo>
                    <a:pt x="83" y="52"/>
                    <a:pt x="83" y="52"/>
                    <a:pt x="83" y="52"/>
                  </a:cubicBezTo>
                  <a:cubicBezTo>
                    <a:pt x="79" y="49"/>
                    <a:pt x="74" y="49"/>
                    <a:pt x="72" y="52"/>
                  </a:cubicBezTo>
                  <a:cubicBezTo>
                    <a:pt x="53" y="70"/>
                    <a:pt x="53" y="70"/>
                    <a:pt x="53" y="70"/>
                  </a:cubicBezTo>
                  <a:cubicBezTo>
                    <a:pt x="50" y="73"/>
                    <a:pt x="50" y="78"/>
                    <a:pt x="53" y="81"/>
                  </a:cubicBezTo>
                  <a:cubicBezTo>
                    <a:pt x="78" y="114"/>
                    <a:pt x="78" y="114"/>
                    <a:pt x="78" y="114"/>
                  </a:cubicBezTo>
                  <a:cubicBezTo>
                    <a:pt x="70" y="124"/>
                    <a:pt x="63" y="136"/>
                    <a:pt x="58" y="149"/>
                  </a:cubicBezTo>
                  <a:cubicBezTo>
                    <a:pt x="53" y="160"/>
                    <a:pt x="50" y="171"/>
                    <a:pt x="48" y="183"/>
                  </a:cubicBezTo>
                  <a:cubicBezTo>
                    <a:pt x="8" y="189"/>
                    <a:pt x="8" y="189"/>
                    <a:pt x="8" y="189"/>
                  </a:cubicBezTo>
                  <a:cubicBezTo>
                    <a:pt x="4" y="189"/>
                    <a:pt x="0" y="193"/>
                    <a:pt x="1" y="197"/>
                  </a:cubicBezTo>
                  <a:cubicBezTo>
                    <a:pt x="1" y="223"/>
                    <a:pt x="1" y="223"/>
                    <a:pt x="1" y="223"/>
                  </a:cubicBezTo>
                  <a:cubicBezTo>
                    <a:pt x="1" y="226"/>
                    <a:pt x="4" y="230"/>
                    <a:pt x="9" y="230"/>
                  </a:cubicBezTo>
                  <a:cubicBezTo>
                    <a:pt x="48" y="235"/>
                    <a:pt x="48" y="235"/>
                    <a:pt x="48" y="235"/>
                  </a:cubicBezTo>
                  <a:cubicBezTo>
                    <a:pt x="52" y="260"/>
                    <a:pt x="62" y="284"/>
                    <a:pt x="77" y="304"/>
                  </a:cubicBezTo>
                  <a:cubicBezTo>
                    <a:pt x="54" y="334"/>
                    <a:pt x="54" y="334"/>
                    <a:pt x="54" y="334"/>
                  </a:cubicBezTo>
                  <a:cubicBezTo>
                    <a:pt x="51" y="337"/>
                    <a:pt x="51" y="342"/>
                    <a:pt x="54" y="345"/>
                  </a:cubicBezTo>
                  <a:cubicBezTo>
                    <a:pt x="73" y="363"/>
                    <a:pt x="73" y="363"/>
                    <a:pt x="73" y="363"/>
                  </a:cubicBezTo>
                  <a:cubicBezTo>
                    <a:pt x="75" y="366"/>
                    <a:pt x="80" y="366"/>
                    <a:pt x="84" y="364"/>
                  </a:cubicBezTo>
                  <a:cubicBezTo>
                    <a:pt x="113" y="340"/>
                    <a:pt x="113" y="340"/>
                    <a:pt x="113" y="340"/>
                  </a:cubicBezTo>
                  <a:cubicBezTo>
                    <a:pt x="123" y="348"/>
                    <a:pt x="134" y="354"/>
                    <a:pt x="146" y="359"/>
                  </a:cubicBezTo>
                  <a:cubicBezTo>
                    <a:pt x="157" y="363"/>
                    <a:pt x="169" y="366"/>
                    <a:pt x="180" y="368"/>
                  </a:cubicBezTo>
                  <a:cubicBezTo>
                    <a:pt x="185" y="405"/>
                    <a:pt x="185" y="405"/>
                    <a:pt x="185" y="405"/>
                  </a:cubicBezTo>
                  <a:cubicBezTo>
                    <a:pt x="186" y="409"/>
                    <a:pt x="189" y="412"/>
                    <a:pt x="193" y="412"/>
                  </a:cubicBezTo>
                  <a:cubicBezTo>
                    <a:pt x="219" y="412"/>
                    <a:pt x="219" y="412"/>
                    <a:pt x="219" y="412"/>
                  </a:cubicBezTo>
                  <a:cubicBezTo>
                    <a:pt x="223" y="412"/>
                    <a:pt x="227" y="408"/>
                    <a:pt x="227" y="404"/>
                  </a:cubicBezTo>
                  <a:cubicBezTo>
                    <a:pt x="231" y="369"/>
                    <a:pt x="231" y="369"/>
                    <a:pt x="231" y="369"/>
                  </a:cubicBezTo>
                  <a:cubicBezTo>
                    <a:pt x="257" y="365"/>
                    <a:pt x="282" y="354"/>
                    <a:pt x="303" y="339"/>
                  </a:cubicBezTo>
                  <a:cubicBezTo>
                    <a:pt x="332" y="362"/>
                    <a:pt x="332" y="362"/>
                    <a:pt x="332" y="362"/>
                  </a:cubicBezTo>
                  <a:cubicBezTo>
                    <a:pt x="335" y="364"/>
                    <a:pt x="340" y="364"/>
                    <a:pt x="342" y="361"/>
                  </a:cubicBezTo>
                  <a:cubicBezTo>
                    <a:pt x="361" y="343"/>
                    <a:pt x="361" y="343"/>
                    <a:pt x="361" y="343"/>
                  </a:cubicBezTo>
                  <a:cubicBezTo>
                    <a:pt x="364" y="340"/>
                    <a:pt x="364" y="336"/>
                    <a:pt x="361" y="332"/>
                  </a:cubicBezTo>
                  <a:close/>
                  <a:moveTo>
                    <a:pt x="164" y="315"/>
                  </a:moveTo>
                  <a:cubicBezTo>
                    <a:pt x="106" y="291"/>
                    <a:pt x="78" y="225"/>
                    <a:pt x="101" y="167"/>
                  </a:cubicBezTo>
                  <a:cubicBezTo>
                    <a:pt x="125" y="109"/>
                    <a:pt x="191" y="81"/>
                    <a:pt x="250" y="104"/>
                  </a:cubicBezTo>
                  <a:cubicBezTo>
                    <a:pt x="308" y="128"/>
                    <a:pt x="336" y="194"/>
                    <a:pt x="312" y="252"/>
                  </a:cubicBezTo>
                  <a:cubicBezTo>
                    <a:pt x="289" y="311"/>
                    <a:pt x="222" y="339"/>
                    <a:pt x="164" y="315"/>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6" name="Freeform 14"/>
            <p:cNvSpPr>
              <a:spLocks noEditPoints="1"/>
            </p:cNvSpPr>
            <p:nvPr/>
          </p:nvSpPr>
          <p:spPr bwMode="auto">
            <a:xfrm>
              <a:off x="2402" y="2103"/>
              <a:ext cx="1013" cy="1017"/>
            </a:xfrm>
            <a:custGeom>
              <a:avLst/>
              <a:gdLst>
                <a:gd name="T0" fmla="*/ 506 w 516"/>
                <a:gd name="T1" fmla="*/ 232 h 518"/>
                <a:gd name="T2" fmla="*/ 455 w 516"/>
                <a:gd name="T3" fmla="*/ 209 h 518"/>
                <a:gd name="T4" fmla="*/ 501 w 516"/>
                <a:gd name="T5" fmla="*/ 172 h 518"/>
                <a:gd name="T6" fmla="*/ 476 w 516"/>
                <a:gd name="T7" fmla="*/ 136 h 518"/>
                <a:gd name="T8" fmla="*/ 419 w 516"/>
                <a:gd name="T9" fmla="*/ 137 h 518"/>
                <a:gd name="T10" fmla="*/ 449 w 516"/>
                <a:gd name="T11" fmla="*/ 86 h 518"/>
                <a:gd name="T12" fmla="*/ 412 w 516"/>
                <a:gd name="T13" fmla="*/ 62 h 518"/>
                <a:gd name="T14" fmla="*/ 360 w 516"/>
                <a:gd name="T15" fmla="*/ 86 h 518"/>
                <a:gd name="T16" fmla="*/ 370 w 516"/>
                <a:gd name="T17" fmla="*/ 26 h 518"/>
                <a:gd name="T18" fmla="*/ 327 w 516"/>
                <a:gd name="T19" fmla="*/ 17 h 518"/>
                <a:gd name="T20" fmla="*/ 298 w 516"/>
                <a:gd name="T21" fmla="*/ 63 h 518"/>
                <a:gd name="T22" fmla="*/ 288 w 516"/>
                <a:gd name="T23" fmla="*/ 9 h 518"/>
                <a:gd name="T24" fmla="*/ 245 w 516"/>
                <a:gd name="T25" fmla="*/ 0 h 518"/>
                <a:gd name="T26" fmla="*/ 229 w 516"/>
                <a:gd name="T27" fmla="*/ 63 h 518"/>
                <a:gd name="T28" fmla="*/ 218 w 516"/>
                <a:gd name="T29" fmla="*/ 63 h 518"/>
                <a:gd name="T30" fmla="*/ 177 w 516"/>
                <a:gd name="T31" fmla="*/ 13 h 518"/>
                <a:gd name="T32" fmla="*/ 142 w 516"/>
                <a:gd name="T33" fmla="*/ 39 h 518"/>
                <a:gd name="T34" fmla="*/ 148 w 516"/>
                <a:gd name="T35" fmla="*/ 95 h 518"/>
                <a:gd name="T36" fmla="*/ 104 w 516"/>
                <a:gd name="T37" fmla="*/ 62 h 518"/>
                <a:gd name="T38" fmla="*/ 68 w 516"/>
                <a:gd name="T39" fmla="*/ 86 h 518"/>
                <a:gd name="T40" fmla="*/ 101 w 516"/>
                <a:gd name="T41" fmla="*/ 141 h 518"/>
                <a:gd name="T42" fmla="*/ 93 w 516"/>
                <a:gd name="T43" fmla="*/ 152 h 518"/>
                <a:gd name="T44" fmla="*/ 28 w 516"/>
                <a:gd name="T45" fmla="*/ 142 h 518"/>
                <a:gd name="T46" fmla="*/ 20 w 516"/>
                <a:gd name="T47" fmla="*/ 185 h 518"/>
                <a:gd name="T48" fmla="*/ 67 w 516"/>
                <a:gd name="T49" fmla="*/ 213 h 518"/>
                <a:gd name="T50" fmla="*/ 64 w 516"/>
                <a:gd name="T51" fmla="*/ 226 h 518"/>
                <a:gd name="T52" fmla="*/ 1 w 516"/>
                <a:gd name="T53" fmla="*/ 242 h 518"/>
                <a:gd name="T54" fmla="*/ 10 w 516"/>
                <a:gd name="T55" fmla="*/ 285 h 518"/>
                <a:gd name="T56" fmla="*/ 64 w 516"/>
                <a:gd name="T57" fmla="*/ 292 h 518"/>
                <a:gd name="T58" fmla="*/ 65 w 516"/>
                <a:gd name="T59" fmla="*/ 303 h 518"/>
                <a:gd name="T60" fmla="*/ 14 w 516"/>
                <a:gd name="T61" fmla="*/ 344 h 518"/>
                <a:gd name="T62" fmla="*/ 39 w 516"/>
                <a:gd name="T63" fmla="*/ 379 h 518"/>
                <a:gd name="T64" fmla="*/ 98 w 516"/>
                <a:gd name="T65" fmla="*/ 375 h 518"/>
                <a:gd name="T66" fmla="*/ 66 w 516"/>
                <a:gd name="T67" fmla="*/ 430 h 518"/>
                <a:gd name="T68" fmla="*/ 102 w 516"/>
                <a:gd name="T69" fmla="*/ 454 h 518"/>
                <a:gd name="T70" fmla="*/ 155 w 516"/>
                <a:gd name="T71" fmla="*/ 429 h 518"/>
                <a:gd name="T72" fmla="*/ 146 w 516"/>
                <a:gd name="T73" fmla="*/ 491 h 518"/>
                <a:gd name="T74" fmla="*/ 189 w 516"/>
                <a:gd name="T75" fmla="*/ 499 h 518"/>
                <a:gd name="T76" fmla="*/ 229 w 516"/>
                <a:gd name="T77" fmla="*/ 457 h 518"/>
                <a:gd name="T78" fmla="*/ 245 w 516"/>
                <a:gd name="T79" fmla="*/ 517 h 518"/>
                <a:gd name="T80" fmla="*/ 288 w 516"/>
                <a:gd name="T81" fmla="*/ 508 h 518"/>
                <a:gd name="T82" fmla="*/ 302 w 516"/>
                <a:gd name="T83" fmla="*/ 456 h 518"/>
                <a:gd name="T84" fmla="*/ 340 w 516"/>
                <a:gd name="T85" fmla="*/ 503 h 518"/>
                <a:gd name="T86" fmla="*/ 376 w 516"/>
                <a:gd name="T87" fmla="*/ 478 h 518"/>
                <a:gd name="T88" fmla="*/ 375 w 516"/>
                <a:gd name="T89" fmla="*/ 424 h 518"/>
                <a:gd name="T90" fmla="*/ 427 w 516"/>
                <a:gd name="T91" fmla="*/ 453 h 518"/>
                <a:gd name="T92" fmla="*/ 451 w 516"/>
                <a:gd name="T93" fmla="*/ 416 h 518"/>
                <a:gd name="T94" fmla="*/ 431 w 516"/>
                <a:gd name="T95" fmla="*/ 366 h 518"/>
                <a:gd name="T96" fmla="*/ 489 w 516"/>
                <a:gd name="T97" fmla="*/ 374 h 518"/>
                <a:gd name="T98" fmla="*/ 498 w 516"/>
                <a:gd name="T99" fmla="*/ 331 h 518"/>
                <a:gd name="T100" fmla="*/ 459 w 516"/>
                <a:gd name="T101" fmla="*/ 291 h 518"/>
                <a:gd name="T102" fmla="*/ 516 w 516"/>
                <a:gd name="T103" fmla="*/ 275 h 518"/>
                <a:gd name="T104" fmla="*/ 258 w 516"/>
                <a:gd name="T105" fmla="*/ 431 h 518"/>
                <a:gd name="T106" fmla="*/ 258 w 516"/>
                <a:gd name="T107" fmla="*/ 87 h 518"/>
                <a:gd name="T108" fmla="*/ 258 w 516"/>
                <a:gd name="T109" fmla="*/ 43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6" h="518">
                  <a:moveTo>
                    <a:pt x="515" y="242"/>
                  </a:moveTo>
                  <a:cubicBezTo>
                    <a:pt x="516" y="237"/>
                    <a:pt x="512" y="233"/>
                    <a:pt x="506" y="232"/>
                  </a:cubicBezTo>
                  <a:cubicBezTo>
                    <a:pt x="458" y="226"/>
                    <a:pt x="458" y="226"/>
                    <a:pt x="458" y="226"/>
                  </a:cubicBezTo>
                  <a:cubicBezTo>
                    <a:pt x="457" y="221"/>
                    <a:pt x="456" y="215"/>
                    <a:pt x="455" y="209"/>
                  </a:cubicBezTo>
                  <a:cubicBezTo>
                    <a:pt x="496" y="185"/>
                    <a:pt x="496" y="185"/>
                    <a:pt x="496" y="185"/>
                  </a:cubicBezTo>
                  <a:cubicBezTo>
                    <a:pt x="501" y="182"/>
                    <a:pt x="503" y="176"/>
                    <a:pt x="501" y="172"/>
                  </a:cubicBezTo>
                  <a:cubicBezTo>
                    <a:pt x="488" y="142"/>
                    <a:pt x="488" y="142"/>
                    <a:pt x="488" y="142"/>
                  </a:cubicBezTo>
                  <a:cubicBezTo>
                    <a:pt x="486" y="137"/>
                    <a:pt x="481" y="135"/>
                    <a:pt x="476" y="136"/>
                  </a:cubicBezTo>
                  <a:cubicBezTo>
                    <a:pt x="428" y="150"/>
                    <a:pt x="428" y="150"/>
                    <a:pt x="428" y="150"/>
                  </a:cubicBezTo>
                  <a:cubicBezTo>
                    <a:pt x="425" y="146"/>
                    <a:pt x="422" y="141"/>
                    <a:pt x="419" y="137"/>
                  </a:cubicBezTo>
                  <a:cubicBezTo>
                    <a:pt x="449" y="100"/>
                    <a:pt x="449" y="100"/>
                    <a:pt x="449" y="100"/>
                  </a:cubicBezTo>
                  <a:cubicBezTo>
                    <a:pt x="452" y="95"/>
                    <a:pt x="452" y="89"/>
                    <a:pt x="449" y="86"/>
                  </a:cubicBezTo>
                  <a:cubicBezTo>
                    <a:pt x="426" y="63"/>
                    <a:pt x="426" y="63"/>
                    <a:pt x="426" y="63"/>
                  </a:cubicBezTo>
                  <a:cubicBezTo>
                    <a:pt x="423" y="59"/>
                    <a:pt x="417" y="58"/>
                    <a:pt x="412" y="62"/>
                  </a:cubicBezTo>
                  <a:cubicBezTo>
                    <a:pt x="371" y="93"/>
                    <a:pt x="371" y="93"/>
                    <a:pt x="371" y="93"/>
                  </a:cubicBezTo>
                  <a:cubicBezTo>
                    <a:pt x="367" y="90"/>
                    <a:pt x="364" y="88"/>
                    <a:pt x="360" y="86"/>
                  </a:cubicBezTo>
                  <a:cubicBezTo>
                    <a:pt x="375" y="39"/>
                    <a:pt x="375" y="39"/>
                    <a:pt x="375" y="39"/>
                  </a:cubicBezTo>
                  <a:cubicBezTo>
                    <a:pt x="376" y="34"/>
                    <a:pt x="374" y="28"/>
                    <a:pt x="370" y="26"/>
                  </a:cubicBezTo>
                  <a:cubicBezTo>
                    <a:pt x="340" y="13"/>
                    <a:pt x="340" y="13"/>
                    <a:pt x="340" y="13"/>
                  </a:cubicBezTo>
                  <a:cubicBezTo>
                    <a:pt x="336" y="10"/>
                    <a:pt x="330" y="12"/>
                    <a:pt x="327" y="17"/>
                  </a:cubicBezTo>
                  <a:cubicBezTo>
                    <a:pt x="298" y="63"/>
                    <a:pt x="298" y="63"/>
                    <a:pt x="298" y="63"/>
                  </a:cubicBezTo>
                  <a:cubicBezTo>
                    <a:pt x="298" y="63"/>
                    <a:pt x="298" y="63"/>
                    <a:pt x="298" y="63"/>
                  </a:cubicBezTo>
                  <a:cubicBezTo>
                    <a:pt x="297" y="63"/>
                    <a:pt x="296" y="63"/>
                    <a:pt x="295" y="63"/>
                  </a:cubicBezTo>
                  <a:cubicBezTo>
                    <a:pt x="288" y="9"/>
                    <a:pt x="288" y="9"/>
                    <a:pt x="288" y="9"/>
                  </a:cubicBezTo>
                  <a:cubicBezTo>
                    <a:pt x="287" y="4"/>
                    <a:pt x="283" y="0"/>
                    <a:pt x="278" y="0"/>
                  </a:cubicBezTo>
                  <a:cubicBezTo>
                    <a:pt x="245" y="0"/>
                    <a:pt x="245" y="0"/>
                    <a:pt x="245" y="0"/>
                  </a:cubicBezTo>
                  <a:cubicBezTo>
                    <a:pt x="241" y="0"/>
                    <a:pt x="236" y="4"/>
                    <a:pt x="235" y="9"/>
                  </a:cubicBezTo>
                  <a:cubicBezTo>
                    <a:pt x="229" y="63"/>
                    <a:pt x="229" y="63"/>
                    <a:pt x="229" y="63"/>
                  </a:cubicBezTo>
                  <a:cubicBezTo>
                    <a:pt x="225" y="63"/>
                    <a:pt x="222" y="64"/>
                    <a:pt x="219" y="65"/>
                  </a:cubicBezTo>
                  <a:cubicBezTo>
                    <a:pt x="219" y="64"/>
                    <a:pt x="219" y="63"/>
                    <a:pt x="218" y="63"/>
                  </a:cubicBezTo>
                  <a:cubicBezTo>
                    <a:pt x="189" y="17"/>
                    <a:pt x="189" y="17"/>
                    <a:pt x="189" y="17"/>
                  </a:cubicBezTo>
                  <a:cubicBezTo>
                    <a:pt x="187" y="12"/>
                    <a:pt x="181" y="10"/>
                    <a:pt x="177" y="13"/>
                  </a:cubicBezTo>
                  <a:cubicBezTo>
                    <a:pt x="147" y="26"/>
                    <a:pt x="147" y="26"/>
                    <a:pt x="147" y="26"/>
                  </a:cubicBezTo>
                  <a:cubicBezTo>
                    <a:pt x="142" y="28"/>
                    <a:pt x="140" y="34"/>
                    <a:pt x="142" y="39"/>
                  </a:cubicBezTo>
                  <a:cubicBezTo>
                    <a:pt x="158" y="89"/>
                    <a:pt x="158" y="89"/>
                    <a:pt x="158" y="89"/>
                  </a:cubicBezTo>
                  <a:cubicBezTo>
                    <a:pt x="154" y="91"/>
                    <a:pt x="151" y="93"/>
                    <a:pt x="148" y="95"/>
                  </a:cubicBezTo>
                  <a:cubicBezTo>
                    <a:pt x="147" y="94"/>
                    <a:pt x="147" y="94"/>
                    <a:pt x="147" y="94"/>
                  </a:cubicBezTo>
                  <a:cubicBezTo>
                    <a:pt x="104" y="62"/>
                    <a:pt x="104" y="62"/>
                    <a:pt x="104" y="62"/>
                  </a:cubicBezTo>
                  <a:cubicBezTo>
                    <a:pt x="100" y="58"/>
                    <a:pt x="93" y="59"/>
                    <a:pt x="90" y="63"/>
                  </a:cubicBezTo>
                  <a:cubicBezTo>
                    <a:pt x="68" y="86"/>
                    <a:pt x="68" y="86"/>
                    <a:pt x="68" y="86"/>
                  </a:cubicBezTo>
                  <a:cubicBezTo>
                    <a:pt x="64" y="89"/>
                    <a:pt x="64" y="95"/>
                    <a:pt x="67" y="100"/>
                  </a:cubicBezTo>
                  <a:cubicBezTo>
                    <a:pt x="101" y="141"/>
                    <a:pt x="101" y="141"/>
                    <a:pt x="101" y="141"/>
                  </a:cubicBezTo>
                  <a:cubicBezTo>
                    <a:pt x="98" y="145"/>
                    <a:pt x="96" y="148"/>
                    <a:pt x="93" y="152"/>
                  </a:cubicBezTo>
                  <a:cubicBezTo>
                    <a:pt x="93" y="152"/>
                    <a:pt x="93" y="152"/>
                    <a:pt x="93" y="152"/>
                  </a:cubicBezTo>
                  <a:cubicBezTo>
                    <a:pt x="41" y="136"/>
                    <a:pt x="41" y="136"/>
                    <a:pt x="41" y="136"/>
                  </a:cubicBezTo>
                  <a:cubicBezTo>
                    <a:pt x="35" y="135"/>
                    <a:pt x="30" y="137"/>
                    <a:pt x="28" y="142"/>
                  </a:cubicBezTo>
                  <a:cubicBezTo>
                    <a:pt x="15" y="172"/>
                    <a:pt x="15" y="172"/>
                    <a:pt x="15" y="172"/>
                  </a:cubicBezTo>
                  <a:cubicBezTo>
                    <a:pt x="13" y="176"/>
                    <a:pt x="15" y="182"/>
                    <a:pt x="20" y="185"/>
                  </a:cubicBezTo>
                  <a:cubicBezTo>
                    <a:pt x="67" y="212"/>
                    <a:pt x="67" y="212"/>
                    <a:pt x="67" y="212"/>
                  </a:cubicBezTo>
                  <a:cubicBezTo>
                    <a:pt x="67" y="213"/>
                    <a:pt x="67" y="213"/>
                    <a:pt x="67" y="213"/>
                  </a:cubicBezTo>
                  <a:cubicBezTo>
                    <a:pt x="66" y="217"/>
                    <a:pt x="65" y="221"/>
                    <a:pt x="65" y="226"/>
                  </a:cubicBezTo>
                  <a:cubicBezTo>
                    <a:pt x="64" y="226"/>
                    <a:pt x="64" y="226"/>
                    <a:pt x="64" y="226"/>
                  </a:cubicBezTo>
                  <a:cubicBezTo>
                    <a:pt x="10" y="232"/>
                    <a:pt x="10" y="232"/>
                    <a:pt x="10" y="232"/>
                  </a:cubicBezTo>
                  <a:cubicBezTo>
                    <a:pt x="5" y="233"/>
                    <a:pt x="0" y="237"/>
                    <a:pt x="1" y="242"/>
                  </a:cubicBezTo>
                  <a:cubicBezTo>
                    <a:pt x="1" y="275"/>
                    <a:pt x="1" y="275"/>
                    <a:pt x="1" y="275"/>
                  </a:cubicBezTo>
                  <a:cubicBezTo>
                    <a:pt x="0" y="279"/>
                    <a:pt x="4" y="284"/>
                    <a:pt x="10" y="285"/>
                  </a:cubicBezTo>
                  <a:cubicBezTo>
                    <a:pt x="64" y="292"/>
                    <a:pt x="64" y="292"/>
                    <a:pt x="64" y="292"/>
                  </a:cubicBezTo>
                  <a:cubicBezTo>
                    <a:pt x="64" y="292"/>
                    <a:pt x="64" y="292"/>
                    <a:pt x="64" y="292"/>
                  </a:cubicBezTo>
                  <a:cubicBezTo>
                    <a:pt x="65" y="296"/>
                    <a:pt x="65" y="299"/>
                    <a:pt x="66" y="303"/>
                  </a:cubicBezTo>
                  <a:cubicBezTo>
                    <a:pt x="65" y="303"/>
                    <a:pt x="65" y="303"/>
                    <a:pt x="65" y="303"/>
                  </a:cubicBezTo>
                  <a:cubicBezTo>
                    <a:pt x="19" y="331"/>
                    <a:pt x="19" y="331"/>
                    <a:pt x="19" y="331"/>
                  </a:cubicBezTo>
                  <a:cubicBezTo>
                    <a:pt x="14" y="334"/>
                    <a:pt x="12" y="340"/>
                    <a:pt x="14" y="344"/>
                  </a:cubicBezTo>
                  <a:cubicBezTo>
                    <a:pt x="27" y="374"/>
                    <a:pt x="27" y="374"/>
                    <a:pt x="27" y="374"/>
                  </a:cubicBezTo>
                  <a:cubicBezTo>
                    <a:pt x="29" y="378"/>
                    <a:pt x="34" y="381"/>
                    <a:pt x="39" y="379"/>
                  </a:cubicBezTo>
                  <a:cubicBezTo>
                    <a:pt x="91" y="365"/>
                    <a:pt x="91" y="365"/>
                    <a:pt x="91" y="365"/>
                  </a:cubicBezTo>
                  <a:cubicBezTo>
                    <a:pt x="93" y="368"/>
                    <a:pt x="96" y="372"/>
                    <a:pt x="98" y="375"/>
                  </a:cubicBezTo>
                  <a:cubicBezTo>
                    <a:pt x="65" y="416"/>
                    <a:pt x="65" y="416"/>
                    <a:pt x="65" y="416"/>
                  </a:cubicBezTo>
                  <a:cubicBezTo>
                    <a:pt x="62" y="421"/>
                    <a:pt x="62" y="427"/>
                    <a:pt x="66" y="430"/>
                  </a:cubicBezTo>
                  <a:cubicBezTo>
                    <a:pt x="89" y="453"/>
                    <a:pt x="89" y="453"/>
                    <a:pt x="89" y="453"/>
                  </a:cubicBezTo>
                  <a:cubicBezTo>
                    <a:pt x="92" y="457"/>
                    <a:pt x="98" y="457"/>
                    <a:pt x="102" y="454"/>
                  </a:cubicBezTo>
                  <a:cubicBezTo>
                    <a:pt x="144" y="422"/>
                    <a:pt x="144" y="422"/>
                    <a:pt x="144" y="422"/>
                  </a:cubicBezTo>
                  <a:cubicBezTo>
                    <a:pt x="148" y="424"/>
                    <a:pt x="151" y="427"/>
                    <a:pt x="155" y="429"/>
                  </a:cubicBezTo>
                  <a:cubicBezTo>
                    <a:pt x="141" y="478"/>
                    <a:pt x="141" y="478"/>
                    <a:pt x="141" y="478"/>
                  </a:cubicBezTo>
                  <a:cubicBezTo>
                    <a:pt x="139" y="484"/>
                    <a:pt x="142" y="489"/>
                    <a:pt x="146" y="491"/>
                  </a:cubicBezTo>
                  <a:cubicBezTo>
                    <a:pt x="177" y="503"/>
                    <a:pt x="177" y="503"/>
                    <a:pt x="177" y="503"/>
                  </a:cubicBezTo>
                  <a:cubicBezTo>
                    <a:pt x="181" y="506"/>
                    <a:pt x="187" y="504"/>
                    <a:pt x="189" y="499"/>
                  </a:cubicBezTo>
                  <a:cubicBezTo>
                    <a:pt x="215" y="454"/>
                    <a:pt x="215" y="454"/>
                    <a:pt x="215" y="454"/>
                  </a:cubicBezTo>
                  <a:cubicBezTo>
                    <a:pt x="220" y="455"/>
                    <a:pt x="224" y="456"/>
                    <a:pt x="229" y="457"/>
                  </a:cubicBezTo>
                  <a:cubicBezTo>
                    <a:pt x="235" y="508"/>
                    <a:pt x="235" y="508"/>
                    <a:pt x="235" y="508"/>
                  </a:cubicBezTo>
                  <a:cubicBezTo>
                    <a:pt x="236" y="514"/>
                    <a:pt x="241" y="518"/>
                    <a:pt x="245" y="517"/>
                  </a:cubicBezTo>
                  <a:cubicBezTo>
                    <a:pt x="278" y="517"/>
                    <a:pt x="278" y="517"/>
                    <a:pt x="278" y="517"/>
                  </a:cubicBezTo>
                  <a:cubicBezTo>
                    <a:pt x="283" y="518"/>
                    <a:pt x="287" y="514"/>
                    <a:pt x="288" y="508"/>
                  </a:cubicBezTo>
                  <a:cubicBezTo>
                    <a:pt x="295" y="457"/>
                    <a:pt x="295" y="457"/>
                    <a:pt x="295" y="457"/>
                  </a:cubicBezTo>
                  <a:cubicBezTo>
                    <a:pt x="297" y="457"/>
                    <a:pt x="299" y="456"/>
                    <a:pt x="302" y="456"/>
                  </a:cubicBezTo>
                  <a:cubicBezTo>
                    <a:pt x="327" y="499"/>
                    <a:pt x="327" y="499"/>
                    <a:pt x="327" y="499"/>
                  </a:cubicBezTo>
                  <a:cubicBezTo>
                    <a:pt x="330" y="504"/>
                    <a:pt x="335" y="506"/>
                    <a:pt x="340" y="503"/>
                  </a:cubicBezTo>
                  <a:cubicBezTo>
                    <a:pt x="370" y="491"/>
                    <a:pt x="370" y="491"/>
                    <a:pt x="370" y="491"/>
                  </a:cubicBezTo>
                  <a:cubicBezTo>
                    <a:pt x="375" y="489"/>
                    <a:pt x="377" y="484"/>
                    <a:pt x="376" y="478"/>
                  </a:cubicBezTo>
                  <a:cubicBezTo>
                    <a:pt x="362" y="432"/>
                    <a:pt x="362" y="432"/>
                    <a:pt x="362" y="432"/>
                  </a:cubicBezTo>
                  <a:cubicBezTo>
                    <a:pt x="367" y="430"/>
                    <a:pt x="371" y="427"/>
                    <a:pt x="375" y="424"/>
                  </a:cubicBezTo>
                  <a:cubicBezTo>
                    <a:pt x="414" y="454"/>
                    <a:pt x="414" y="454"/>
                    <a:pt x="414" y="454"/>
                  </a:cubicBezTo>
                  <a:cubicBezTo>
                    <a:pt x="418" y="457"/>
                    <a:pt x="424" y="457"/>
                    <a:pt x="427" y="453"/>
                  </a:cubicBezTo>
                  <a:cubicBezTo>
                    <a:pt x="450" y="430"/>
                    <a:pt x="450" y="430"/>
                    <a:pt x="450" y="430"/>
                  </a:cubicBezTo>
                  <a:cubicBezTo>
                    <a:pt x="454" y="427"/>
                    <a:pt x="454" y="421"/>
                    <a:pt x="451" y="416"/>
                  </a:cubicBezTo>
                  <a:cubicBezTo>
                    <a:pt x="422" y="380"/>
                    <a:pt x="422" y="380"/>
                    <a:pt x="422" y="380"/>
                  </a:cubicBezTo>
                  <a:cubicBezTo>
                    <a:pt x="425" y="375"/>
                    <a:pt x="428" y="371"/>
                    <a:pt x="431" y="366"/>
                  </a:cubicBezTo>
                  <a:cubicBezTo>
                    <a:pt x="477" y="379"/>
                    <a:pt x="477" y="379"/>
                    <a:pt x="477" y="379"/>
                  </a:cubicBezTo>
                  <a:cubicBezTo>
                    <a:pt x="482" y="381"/>
                    <a:pt x="488" y="378"/>
                    <a:pt x="489" y="374"/>
                  </a:cubicBezTo>
                  <a:cubicBezTo>
                    <a:pt x="502" y="344"/>
                    <a:pt x="502" y="344"/>
                    <a:pt x="502" y="344"/>
                  </a:cubicBezTo>
                  <a:cubicBezTo>
                    <a:pt x="504" y="340"/>
                    <a:pt x="502" y="334"/>
                    <a:pt x="498" y="331"/>
                  </a:cubicBezTo>
                  <a:cubicBezTo>
                    <a:pt x="456" y="306"/>
                    <a:pt x="456" y="306"/>
                    <a:pt x="456" y="306"/>
                  </a:cubicBezTo>
                  <a:cubicBezTo>
                    <a:pt x="457" y="301"/>
                    <a:pt x="458" y="296"/>
                    <a:pt x="459" y="291"/>
                  </a:cubicBezTo>
                  <a:cubicBezTo>
                    <a:pt x="507" y="285"/>
                    <a:pt x="507" y="285"/>
                    <a:pt x="507" y="285"/>
                  </a:cubicBezTo>
                  <a:cubicBezTo>
                    <a:pt x="512" y="284"/>
                    <a:pt x="516" y="279"/>
                    <a:pt x="516" y="275"/>
                  </a:cubicBezTo>
                  <a:lnTo>
                    <a:pt x="515" y="242"/>
                  </a:lnTo>
                  <a:close/>
                  <a:moveTo>
                    <a:pt x="258" y="431"/>
                  </a:moveTo>
                  <a:cubicBezTo>
                    <a:pt x="163" y="431"/>
                    <a:pt x="86" y="354"/>
                    <a:pt x="86" y="259"/>
                  </a:cubicBezTo>
                  <a:cubicBezTo>
                    <a:pt x="86" y="164"/>
                    <a:pt x="163" y="87"/>
                    <a:pt x="258" y="87"/>
                  </a:cubicBezTo>
                  <a:cubicBezTo>
                    <a:pt x="353" y="87"/>
                    <a:pt x="430" y="164"/>
                    <a:pt x="430" y="259"/>
                  </a:cubicBezTo>
                  <a:cubicBezTo>
                    <a:pt x="430" y="354"/>
                    <a:pt x="353" y="431"/>
                    <a:pt x="258" y="4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7" name="Freeform 15"/>
            <p:cNvSpPr>
              <a:spLocks noEditPoints="1"/>
            </p:cNvSpPr>
            <p:nvPr/>
          </p:nvSpPr>
          <p:spPr bwMode="auto">
            <a:xfrm>
              <a:off x="2614" y="2317"/>
              <a:ext cx="589" cy="589"/>
            </a:xfrm>
            <a:custGeom>
              <a:avLst/>
              <a:gdLst>
                <a:gd name="T0" fmla="*/ 150 w 300"/>
                <a:gd name="T1" fmla="*/ 0 h 300"/>
                <a:gd name="T2" fmla="*/ 0 w 300"/>
                <a:gd name="T3" fmla="*/ 150 h 300"/>
                <a:gd name="T4" fmla="*/ 150 w 300"/>
                <a:gd name="T5" fmla="*/ 300 h 300"/>
                <a:gd name="T6" fmla="*/ 300 w 300"/>
                <a:gd name="T7" fmla="*/ 150 h 300"/>
                <a:gd name="T8" fmla="*/ 150 w 300"/>
                <a:gd name="T9" fmla="*/ 0 h 300"/>
                <a:gd name="T10" fmla="*/ 150 w 300"/>
                <a:gd name="T11" fmla="*/ 278 h 300"/>
                <a:gd name="T12" fmla="*/ 22 w 300"/>
                <a:gd name="T13" fmla="*/ 150 h 300"/>
                <a:gd name="T14" fmla="*/ 150 w 300"/>
                <a:gd name="T15" fmla="*/ 22 h 300"/>
                <a:gd name="T16" fmla="*/ 278 w 300"/>
                <a:gd name="T17" fmla="*/ 150 h 300"/>
                <a:gd name="T18" fmla="*/ 150 w 300"/>
                <a:gd name="T19" fmla="*/ 2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150" y="278"/>
                  </a:moveTo>
                  <a:cubicBezTo>
                    <a:pt x="79" y="278"/>
                    <a:pt x="22" y="221"/>
                    <a:pt x="22" y="150"/>
                  </a:cubicBezTo>
                  <a:cubicBezTo>
                    <a:pt x="22" y="79"/>
                    <a:pt x="79" y="22"/>
                    <a:pt x="150" y="22"/>
                  </a:cubicBezTo>
                  <a:cubicBezTo>
                    <a:pt x="221" y="22"/>
                    <a:pt x="278" y="79"/>
                    <a:pt x="278" y="150"/>
                  </a:cubicBezTo>
                  <a:cubicBezTo>
                    <a:pt x="278" y="221"/>
                    <a:pt x="221" y="278"/>
                    <a:pt x="150" y="2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8" name="Freeform 16"/>
            <p:cNvSpPr>
              <a:spLocks noEditPoints="1"/>
            </p:cNvSpPr>
            <p:nvPr/>
          </p:nvSpPr>
          <p:spPr bwMode="auto">
            <a:xfrm>
              <a:off x="2394" y="2113"/>
              <a:ext cx="1013" cy="1017"/>
            </a:xfrm>
            <a:custGeom>
              <a:avLst/>
              <a:gdLst>
                <a:gd name="T0" fmla="*/ 506 w 516"/>
                <a:gd name="T1" fmla="*/ 232 h 518"/>
                <a:gd name="T2" fmla="*/ 455 w 516"/>
                <a:gd name="T3" fmla="*/ 209 h 518"/>
                <a:gd name="T4" fmla="*/ 501 w 516"/>
                <a:gd name="T5" fmla="*/ 172 h 518"/>
                <a:gd name="T6" fmla="*/ 475 w 516"/>
                <a:gd name="T7" fmla="*/ 137 h 518"/>
                <a:gd name="T8" fmla="*/ 419 w 516"/>
                <a:gd name="T9" fmla="*/ 137 h 518"/>
                <a:gd name="T10" fmla="*/ 449 w 516"/>
                <a:gd name="T11" fmla="*/ 86 h 518"/>
                <a:gd name="T12" fmla="*/ 412 w 516"/>
                <a:gd name="T13" fmla="*/ 62 h 518"/>
                <a:gd name="T14" fmla="*/ 360 w 516"/>
                <a:gd name="T15" fmla="*/ 86 h 518"/>
                <a:gd name="T16" fmla="*/ 369 w 516"/>
                <a:gd name="T17" fmla="*/ 27 h 518"/>
                <a:gd name="T18" fmla="*/ 327 w 516"/>
                <a:gd name="T19" fmla="*/ 17 h 518"/>
                <a:gd name="T20" fmla="*/ 298 w 516"/>
                <a:gd name="T21" fmla="*/ 64 h 518"/>
                <a:gd name="T22" fmla="*/ 288 w 516"/>
                <a:gd name="T23" fmla="*/ 9 h 518"/>
                <a:gd name="T24" fmla="*/ 245 w 516"/>
                <a:gd name="T25" fmla="*/ 0 h 518"/>
                <a:gd name="T26" fmla="*/ 228 w 516"/>
                <a:gd name="T27" fmla="*/ 63 h 518"/>
                <a:gd name="T28" fmla="*/ 218 w 516"/>
                <a:gd name="T29" fmla="*/ 63 h 518"/>
                <a:gd name="T30" fmla="*/ 176 w 516"/>
                <a:gd name="T31" fmla="*/ 13 h 518"/>
                <a:gd name="T32" fmla="*/ 141 w 516"/>
                <a:gd name="T33" fmla="*/ 39 h 518"/>
                <a:gd name="T34" fmla="*/ 148 w 516"/>
                <a:gd name="T35" fmla="*/ 95 h 518"/>
                <a:gd name="T36" fmla="*/ 104 w 516"/>
                <a:gd name="T37" fmla="*/ 62 h 518"/>
                <a:gd name="T38" fmla="*/ 67 w 516"/>
                <a:gd name="T39" fmla="*/ 86 h 518"/>
                <a:gd name="T40" fmla="*/ 100 w 516"/>
                <a:gd name="T41" fmla="*/ 141 h 518"/>
                <a:gd name="T42" fmla="*/ 93 w 516"/>
                <a:gd name="T43" fmla="*/ 152 h 518"/>
                <a:gd name="T44" fmla="*/ 28 w 516"/>
                <a:gd name="T45" fmla="*/ 142 h 518"/>
                <a:gd name="T46" fmla="*/ 20 w 516"/>
                <a:gd name="T47" fmla="*/ 185 h 518"/>
                <a:gd name="T48" fmla="*/ 67 w 516"/>
                <a:gd name="T49" fmla="*/ 213 h 518"/>
                <a:gd name="T50" fmla="*/ 64 w 516"/>
                <a:gd name="T51" fmla="*/ 226 h 518"/>
                <a:gd name="T52" fmla="*/ 1 w 516"/>
                <a:gd name="T53" fmla="*/ 242 h 518"/>
                <a:gd name="T54" fmla="*/ 9 w 516"/>
                <a:gd name="T55" fmla="*/ 285 h 518"/>
                <a:gd name="T56" fmla="*/ 64 w 516"/>
                <a:gd name="T57" fmla="*/ 292 h 518"/>
                <a:gd name="T58" fmla="*/ 65 w 516"/>
                <a:gd name="T59" fmla="*/ 304 h 518"/>
                <a:gd name="T60" fmla="*/ 14 w 516"/>
                <a:gd name="T61" fmla="*/ 344 h 518"/>
                <a:gd name="T62" fmla="*/ 39 w 516"/>
                <a:gd name="T63" fmla="*/ 380 h 518"/>
                <a:gd name="T64" fmla="*/ 98 w 516"/>
                <a:gd name="T65" fmla="*/ 375 h 518"/>
                <a:gd name="T66" fmla="*/ 66 w 516"/>
                <a:gd name="T67" fmla="*/ 430 h 518"/>
                <a:gd name="T68" fmla="*/ 102 w 516"/>
                <a:gd name="T69" fmla="*/ 454 h 518"/>
                <a:gd name="T70" fmla="*/ 155 w 516"/>
                <a:gd name="T71" fmla="*/ 429 h 518"/>
                <a:gd name="T72" fmla="*/ 146 w 516"/>
                <a:gd name="T73" fmla="*/ 491 h 518"/>
                <a:gd name="T74" fmla="*/ 189 w 516"/>
                <a:gd name="T75" fmla="*/ 499 h 518"/>
                <a:gd name="T76" fmla="*/ 229 w 516"/>
                <a:gd name="T77" fmla="*/ 457 h 518"/>
                <a:gd name="T78" fmla="*/ 245 w 516"/>
                <a:gd name="T79" fmla="*/ 518 h 518"/>
                <a:gd name="T80" fmla="*/ 288 w 516"/>
                <a:gd name="T81" fmla="*/ 509 h 518"/>
                <a:gd name="T82" fmla="*/ 302 w 516"/>
                <a:gd name="T83" fmla="*/ 456 h 518"/>
                <a:gd name="T84" fmla="*/ 340 w 516"/>
                <a:gd name="T85" fmla="*/ 504 h 518"/>
                <a:gd name="T86" fmla="*/ 375 w 516"/>
                <a:gd name="T87" fmla="*/ 479 h 518"/>
                <a:gd name="T88" fmla="*/ 375 w 516"/>
                <a:gd name="T89" fmla="*/ 425 h 518"/>
                <a:gd name="T90" fmla="*/ 427 w 516"/>
                <a:gd name="T91" fmla="*/ 454 h 518"/>
                <a:gd name="T92" fmla="*/ 451 w 516"/>
                <a:gd name="T93" fmla="*/ 417 h 518"/>
                <a:gd name="T94" fmla="*/ 431 w 516"/>
                <a:gd name="T95" fmla="*/ 366 h 518"/>
                <a:gd name="T96" fmla="*/ 489 w 516"/>
                <a:gd name="T97" fmla="*/ 374 h 518"/>
                <a:gd name="T98" fmla="*/ 498 w 516"/>
                <a:gd name="T99" fmla="*/ 331 h 518"/>
                <a:gd name="T100" fmla="*/ 459 w 516"/>
                <a:gd name="T101" fmla="*/ 291 h 518"/>
                <a:gd name="T102" fmla="*/ 516 w 516"/>
                <a:gd name="T103" fmla="*/ 275 h 518"/>
                <a:gd name="T104" fmla="*/ 258 w 516"/>
                <a:gd name="T105" fmla="*/ 431 h 518"/>
                <a:gd name="T106" fmla="*/ 258 w 516"/>
                <a:gd name="T107" fmla="*/ 87 h 518"/>
                <a:gd name="T108" fmla="*/ 258 w 516"/>
                <a:gd name="T109" fmla="*/ 43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6" h="518">
                  <a:moveTo>
                    <a:pt x="515" y="242"/>
                  </a:moveTo>
                  <a:cubicBezTo>
                    <a:pt x="516" y="237"/>
                    <a:pt x="512" y="233"/>
                    <a:pt x="506" y="232"/>
                  </a:cubicBezTo>
                  <a:cubicBezTo>
                    <a:pt x="458" y="227"/>
                    <a:pt x="458" y="227"/>
                    <a:pt x="458" y="227"/>
                  </a:cubicBezTo>
                  <a:cubicBezTo>
                    <a:pt x="457" y="221"/>
                    <a:pt x="456" y="215"/>
                    <a:pt x="455" y="209"/>
                  </a:cubicBezTo>
                  <a:cubicBezTo>
                    <a:pt x="496" y="185"/>
                    <a:pt x="496" y="185"/>
                    <a:pt x="496" y="185"/>
                  </a:cubicBezTo>
                  <a:cubicBezTo>
                    <a:pt x="501" y="182"/>
                    <a:pt x="503" y="177"/>
                    <a:pt x="501" y="172"/>
                  </a:cubicBezTo>
                  <a:cubicBezTo>
                    <a:pt x="488" y="142"/>
                    <a:pt x="488" y="142"/>
                    <a:pt x="488" y="142"/>
                  </a:cubicBezTo>
                  <a:cubicBezTo>
                    <a:pt x="486" y="138"/>
                    <a:pt x="481" y="135"/>
                    <a:pt x="475" y="137"/>
                  </a:cubicBezTo>
                  <a:cubicBezTo>
                    <a:pt x="428" y="150"/>
                    <a:pt x="428" y="150"/>
                    <a:pt x="428" y="150"/>
                  </a:cubicBezTo>
                  <a:cubicBezTo>
                    <a:pt x="425" y="146"/>
                    <a:pt x="422" y="141"/>
                    <a:pt x="419" y="137"/>
                  </a:cubicBezTo>
                  <a:cubicBezTo>
                    <a:pt x="449" y="100"/>
                    <a:pt x="449" y="100"/>
                    <a:pt x="449" y="100"/>
                  </a:cubicBezTo>
                  <a:cubicBezTo>
                    <a:pt x="452" y="96"/>
                    <a:pt x="452" y="89"/>
                    <a:pt x="449" y="86"/>
                  </a:cubicBezTo>
                  <a:cubicBezTo>
                    <a:pt x="426" y="63"/>
                    <a:pt x="426" y="63"/>
                    <a:pt x="426" y="63"/>
                  </a:cubicBezTo>
                  <a:cubicBezTo>
                    <a:pt x="423" y="59"/>
                    <a:pt x="417" y="59"/>
                    <a:pt x="412" y="62"/>
                  </a:cubicBezTo>
                  <a:cubicBezTo>
                    <a:pt x="371" y="93"/>
                    <a:pt x="371" y="93"/>
                    <a:pt x="371" y="93"/>
                  </a:cubicBezTo>
                  <a:cubicBezTo>
                    <a:pt x="367" y="91"/>
                    <a:pt x="363" y="88"/>
                    <a:pt x="360" y="86"/>
                  </a:cubicBezTo>
                  <a:cubicBezTo>
                    <a:pt x="375" y="39"/>
                    <a:pt x="375" y="39"/>
                    <a:pt x="375" y="39"/>
                  </a:cubicBezTo>
                  <a:cubicBezTo>
                    <a:pt x="376" y="34"/>
                    <a:pt x="374" y="28"/>
                    <a:pt x="369" y="27"/>
                  </a:cubicBezTo>
                  <a:cubicBezTo>
                    <a:pt x="340" y="13"/>
                    <a:pt x="340" y="13"/>
                    <a:pt x="340" y="13"/>
                  </a:cubicBezTo>
                  <a:cubicBezTo>
                    <a:pt x="335" y="11"/>
                    <a:pt x="330" y="12"/>
                    <a:pt x="327" y="17"/>
                  </a:cubicBezTo>
                  <a:cubicBezTo>
                    <a:pt x="298" y="63"/>
                    <a:pt x="298" y="63"/>
                    <a:pt x="298" y="63"/>
                  </a:cubicBezTo>
                  <a:cubicBezTo>
                    <a:pt x="298" y="64"/>
                    <a:pt x="298" y="64"/>
                    <a:pt x="298" y="64"/>
                  </a:cubicBezTo>
                  <a:cubicBezTo>
                    <a:pt x="297" y="63"/>
                    <a:pt x="296" y="63"/>
                    <a:pt x="295" y="63"/>
                  </a:cubicBezTo>
                  <a:cubicBezTo>
                    <a:pt x="288" y="9"/>
                    <a:pt x="288" y="9"/>
                    <a:pt x="288" y="9"/>
                  </a:cubicBezTo>
                  <a:cubicBezTo>
                    <a:pt x="287" y="4"/>
                    <a:pt x="283" y="0"/>
                    <a:pt x="278" y="0"/>
                  </a:cubicBezTo>
                  <a:cubicBezTo>
                    <a:pt x="245" y="0"/>
                    <a:pt x="245" y="0"/>
                    <a:pt x="245" y="0"/>
                  </a:cubicBezTo>
                  <a:cubicBezTo>
                    <a:pt x="240" y="0"/>
                    <a:pt x="236" y="4"/>
                    <a:pt x="235" y="9"/>
                  </a:cubicBezTo>
                  <a:cubicBezTo>
                    <a:pt x="228" y="63"/>
                    <a:pt x="228" y="63"/>
                    <a:pt x="228" y="63"/>
                  </a:cubicBezTo>
                  <a:cubicBezTo>
                    <a:pt x="225" y="64"/>
                    <a:pt x="222" y="64"/>
                    <a:pt x="219" y="65"/>
                  </a:cubicBezTo>
                  <a:cubicBezTo>
                    <a:pt x="219" y="64"/>
                    <a:pt x="218" y="64"/>
                    <a:pt x="218" y="63"/>
                  </a:cubicBezTo>
                  <a:cubicBezTo>
                    <a:pt x="189" y="17"/>
                    <a:pt x="189" y="17"/>
                    <a:pt x="189" y="17"/>
                  </a:cubicBezTo>
                  <a:cubicBezTo>
                    <a:pt x="186" y="12"/>
                    <a:pt x="181" y="11"/>
                    <a:pt x="176" y="13"/>
                  </a:cubicBezTo>
                  <a:cubicBezTo>
                    <a:pt x="147" y="27"/>
                    <a:pt x="147" y="27"/>
                    <a:pt x="147" y="27"/>
                  </a:cubicBezTo>
                  <a:cubicBezTo>
                    <a:pt x="142" y="28"/>
                    <a:pt x="140" y="34"/>
                    <a:pt x="141" y="39"/>
                  </a:cubicBezTo>
                  <a:cubicBezTo>
                    <a:pt x="157" y="89"/>
                    <a:pt x="157" y="89"/>
                    <a:pt x="157" y="89"/>
                  </a:cubicBezTo>
                  <a:cubicBezTo>
                    <a:pt x="154" y="91"/>
                    <a:pt x="151" y="93"/>
                    <a:pt x="148" y="95"/>
                  </a:cubicBezTo>
                  <a:cubicBezTo>
                    <a:pt x="147" y="95"/>
                    <a:pt x="147" y="95"/>
                    <a:pt x="147" y="95"/>
                  </a:cubicBezTo>
                  <a:cubicBezTo>
                    <a:pt x="104" y="62"/>
                    <a:pt x="104" y="62"/>
                    <a:pt x="104" y="62"/>
                  </a:cubicBezTo>
                  <a:cubicBezTo>
                    <a:pt x="99" y="59"/>
                    <a:pt x="93" y="59"/>
                    <a:pt x="90" y="63"/>
                  </a:cubicBezTo>
                  <a:cubicBezTo>
                    <a:pt x="67" y="86"/>
                    <a:pt x="67" y="86"/>
                    <a:pt x="67" y="86"/>
                  </a:cubicBezTo>
                  <a:cubicBezTo>
                    <a:pt x="64" y="89"/>
                    <a:pt x="64" y="96"/>
                    <a:pt x="67" y="100"/>
                  </a:cubicBezTo>
                  <a:cubicBezTo>
                    <a:pt x="100" y="141"/>
                    <a:pt x="100" y="141"/>
                    <a:pt x="100" y="141"/>
                  </a:cubicBezTo>
                  <a:cubicBezTo>
                    <a:pt x="98" y="145"/>
                    <a:pt x="96" y="148"/>
                    <a:pt x="93" y="152"/>
                  </a:cubicBezTo>
                  <a:cubicBezTo>
                    <a:pt x="93" y="152"/>
                    <a:pt x="93" y="152"/>
                    <a:pt x="93" y="152"/>
                  </a:cubicBezTo>
                  <a:cubicBezTo>
                    <a:pt x="40" y="137"/>
                    <a:pt x="40" y="137"/>
                    <a:pt x="40" y="137"/>
                  </a:cubicBezTo>
                  <a:cubicBezTo>
                    <a:pt x="35" y="135"/>
                    <a:pt x="30" y="138"/>
                    <a:pt x="28" y="142"/>
                  </a:cubicBezTo>
                  <a:cubicBezTo>
                    <a:pt x="15" y="172"/>
                    <a:pt x="15" y="172"/>
                    <a:pt x="15" y="172"/>
                  </a:cubicBezTo>
                  <a:cubicBezTo>
                    <a:pt x="13" y="177"/>
                    <a:pt x="15" y="182"/>
                    <a:pt x="20" y="185"/>
                  </a:cubicBezTo>
                  <a:cubicBezTo>
                    <a:pt x="67" y="213"/>
                    <a:pt x="67" y="213"/>
                    <a:pt x="67" y="213"/>
                  </a:cubicBezTo>
                  <a:cubicBezTo>
                    <a:pt x="67" y="213"/>
                    <a:pt x="67" y="213"/>
                    <a:pt x="67" y="213"/>
                  </a:cubicBezTo>
                  <a:cubicBezTo>
                    <a:pt x="66" y="217"/>
                    <a:pt x="65" y="221"/>
                    <a:pt x="64" y="226"/>
                  </a:cubicBezTo>
                  <a:cubicBezTo>
                    <a:pt x="64" y="226"/>
                    <a:pt x="64" y="226"/>
                    <a:pt x="64" y="226"/>
                  </a:cubicBezTo>
                  <a:cubicBezTo>
                    <a:pt x="10" y="232"/>
                    <a:pt x="10" y="232"/>
                    <a:pt x="10" y="232"/>
                  </a:cubicBezTo>
                  <a:cubicBezTo>
                    <a:pt x="4" y="233"/>
                    <a:pt x="0" y="237"/>
                    <a:pt x="1" y="242"/>
                  </a:cubicBezTo>
                  <a:cubicBezTo>
                    <a:pt x="0" y="275"/>
                    <a:pt x="0" y="275"/>
                    <a:pt x="0" y="275"/>
                  </a:cubicBezTo>
                  <a:cubicBezTo>
                    <a:pt x="0" y="280"/>
                    <a:pt x="4" y="284"/>
                    <a:pt x="9" y="285"/>
                  </a:cubicBezTo>
                  <a:cubicBezTo>
                    <a:pt x="63" y="292"/>
                    <a:pt x="63" y="292"/>
                    <a:pt x="63" y="292"/>
                  </a:cubicBezTo>
                  <a:cubicBezTo>
                    <a:pt x="64" y="292"/>
                    <a:pt x="64" y="292"/>
                    <a:pt x="64" y="292"/>
                  </a:cubicBezTo>
                  <a:cubicBezTo>
                    <a:pt x="64" y="296"/>
                    <a:pt x="65" y="300"/>
                    <a:pt x="66" y="303"/>
                  </a:cubicBezTo>
                  <a:cubicBezTo>
                    <a:pt x="65" y="304"/>
                    <a:pt x="65" y="304"/>
                    <a:pt x="65" y="304"/>
                  </a:cubicBezTo>
                  <a:cubicBezTo>
                    <a:pt x="18" y="331"/>
                    <a:pt x="18" y="331"/>
                    <a:pt x="18" y="331"/>
                  </a:cubicBezTo>
                  <a:cubicBezTo>
                    <a:pt x="14" y="334"/>
                    <a:pt x="12" y="340"/>
                    <a:pt x="14" y="344"/>
                  </a:cubicBezTo>
                  <a:cubicBezTo>
                    <a:pt x="27" y="374"/>
                    <a:pt x="27" y="374"/>
                    <a:pt x="27" y="374"/>
                  </a:cubicBezTo>
                  <a:cubicBezTo>
                    <a:pt x="28" y="379"/>
                    <a:pt x="34" y="381"/>
                    <a:pt x="39" y="380"/>
                  </a:cubicBezTo>
                  <a:cubicBezTo>
                    <a:pt x="91" y="365"/>
                    <a:pt x="91" y="365"/>
                    <a:pt x="91" y="365"/>
                  </a:cubicBezTo>
                  <a:cubicBezTo>
                    <a:pt x="93" y="368"/>
                    <a:pt x="96" y="372"/>
                    <a:pt x="98" y="375"/>
                  </a:cubicBezTo>
                  <a:cubicBezTo>
                    <a:pt x="65" y="417"/>
                    <a:pt x="65" y="417"/>
                    <a:pt x="65" y="417"/>
                  </a:cubicBezTo>
                  <a:cubicBezTo>
                    <a:pt x="62" y="421"/>
                    <a:pt x="62" y="427"/>
                    <a:pt x="66" y="430"/>
                  </a:cubicBezTo>
                  <a:cubicBezTo>
                    <a:pt x="89" y="454"/>
                    <a:pt x="89" y="454"/>
                    <a:pt x="89" y="454"/>
                  </a:cubicBezTo>
                  <a:cubicBezTo>
                    <a:pt x="92" y="457"/>
                    <a:pt x="98" y="458"/>
                    <a:pt x="102" y="454"/>
                  </a:cubicBezTo>
                  <a:cubicBezTo>
                    <a:pt x="144" y="422"/>
                    <a:pt x="144" y="422"/>
                    <a:pt x="144" y="422"/>
                  </a:cubicBezTo>
                  <a:cubicBezTo>
                    <a:pt x="148" y="425"/>
                    <a:pt x="151" y="427"/>
                    <a:pt x="155" y="429"/>
                  </a:cubicBezTo>
                  <a:cubicBezTo>
                    <a:pt x="141" y="479"/>
                    <a:pt x="141" y="479"/>
                    <a:pt x="141" y="479"/>
                  </a:cubicBezTo>
                  <a:cubicBezTo>
                    <a:pt x="139" y="484"/>
                    <a:pt x="142" y="489"/>
                    <a:pt x="146" y="491"/>
                  </a:cubicBezTo>
                  <a:cubicBezTo>
                    <a:pt x="176" y="504"/>
                    <a:pt x="176" y="504"/>
                    <a:pt x="176" y="504"/>
                  </a:cubicBezTo>
                  <a:cubicBezTo>
                    <a:pt x="181" y="506"/>
                    <a:pt x="186" y="504"/>
                    <a:pt x="189" y="499"/>
                  </a:cubicBezTo>
                  <a:cubicBezTo>
                    <a:pt x="215" y="455"/>
                    <a:pt x="215" y="455"/>
                    <a:pt x="215" y="455"/>
                  </a:cubicBezTo>
                  <a:cubicBezTo>
                    <a:pt x="220" y="456"/>
                    <a:pt x="224" y="457"/>
                    <a:pt x="229" y="457"/>
                  </a:cubicBezTo>
                  <a:cubicBezTo>
                    <a:pt x="235" y="509"/>
                    <a:pt x="235" y="509"/>
                    <a:pt x="235" y="509"/>
                  </a:cubicBezTo>
                  <a:cubicBezTo>
                    <a:pt x="236" y="514"/>
                    <a:pt x="240" y="518"/>
                    <a:pt x="245" y="518"/>
                  </a:cubicBezTo>
                  <a:cubicBezTo>
                    <a:pt x="278" y="518"/>
                    <a:pt x="278" y="518"/>
                    <a:pt x="278" y="518"/>
                  </a:cubicBezTo>
                  <a:cubicBezTo>
                    <a:pt x="283" y="518"/>
                    <a:pt x="287" y="514"/>
                    <a:pt x="288" y="509"/>
                  </a:cubicBezTo>
                  <a:cubicBezTo>
                    <a:pt x="294" y="457"/>
                    <a:pt x="294" y="457"/>
                    <a:pt x="294" y="457"/>
                  </a:cubicBezTo>
                  <a:cubicBezTo>
                    <a:pt x="297" y="457"/>
                    <a:pt x="299" y="456"/>
                    <a:pt x="302" y="456"/>
                  </a:cubicBezTo>
                  <a:cubicBezTo>
                    <a:pt x="327" y="499"/>
                    <a:pt x="327" y="499"/>
                    <a:pt x="327" y="499"/>
                  </a:cubicBezTo>
                  <a:cubicBezTo>
                    <a:pt x="330" y="504"/>
                    <a:pt x="335" y="506"/>
                    <a:pt x="340" y="504"/>
                  </a:cubicBezTo>
                  <a:cubicBezTo>
                    <a:pt x="370" y="491"/>
                    <a:pt x="370" y="491"/>
                    <a:pt x="370" y="491"/>
                  </a:cubicBezTo>
                  <a:cubicBezTo>
                    <a:pt x="374" y="489"/>
                    <a:pt x="377" y="484"/>
                    <a:pt x="375" y="479"/>
                  </a:cubicBezTo>
                  <a:cubicBezTo>
                    <a:pt x="362" y="433"/>
                    <a:pt x="362" y="433"/>
                    <a:pt x="362" y="433"/>
                  </a:cubicBezTo>
                  <a:cubicBezTo>
                    <a:pt x="367" y="430"/>
                    <a:pt x="371" y="427"/>
                    <a:pt x="375" y="425"/>
                  </a:cubicBezTo>
                  <a:cubicBezTo>
                    <a:pt x="414" y="454"/>
                    <a:pt x="414" y="454"/>
                    <a:pt x="414" y="454"/>
                  </a:cubicBezTo>
                  <a:cubicBezTo>
                    <a:pt x="418" y="458"/>
                    <a:pt x="424" y="457"/>
                    <a:pt x="427" y="454"/>
                  </a:cubicBezTo>
                  <a:cubicBezTo>
                    <a:pt x="450" y="430"/>
                    <a:pt x="450" y="430"/>
                    <a:pt x="450" y="430"/>
                  </a:cubicBezTo>
                  <a:cubicBezTo>
                    <a:pt x="454" y="427"/>
                    <a:pt x="454" y="421"/>
                    <a:pt x="451" y="417"/>
                  </a:cubicBezTo>
                  <a:cubicBezTo>
                    <a:pt x="421" y="380"/>
                    <a:pt x="421" y="380"/>
                    <a:pt x="421" y="380"/>
                  </a:cubicBezTo>
                  <a:cubicBezTo>
                    <a:pt x="425" y="375"/>
                    <a:pt x="428" y="371"/>
                    <a:pt x="431" y="366"/>
                  </a:cubicBezTo>
                  <a:cubicBezTo>
                    <a:pt x="477" y="380"/>
                    <a:pt x="477" y="380"/>
                    <a:pt x="477" y="380"/>
                  </a:cubicBezTo>
                  <a:cubicBezTo>
                    <a:pt x="482" y="381"/>
                    <a:pt x="487" y="379"/>
                    <a:pt x="489" y="374"/>
                  </a:cubicBezTo>
                  <a:cubicBezTo>
                    <a:pt x="502" y="344"/>
                    <a:pt x="502" y="344"/>
                    <a:pt x="502" y="344"/>
                  </a:cubicBezTo>
                  <a:cubicBezTo>
                    <a:pt x="504" y="340"/>
                    <a:pt x="502" y="334"/>
                    <a:pt x="498" y="331"/>
                  </a:cubicBezTo>
                  <a:cubicBezTo>
                    <a:pt x="456" y="307"/>
                    <a:pt x="456" y="307"/>
                    <a:pt x="456" y="307"/>
                  </a:cubicBezTo>
                  <a:cubicBezTo>
                    <a:pt x="457" y="302"/>
                    <a:pt x="458" y="296"/>
                    <a:pt x="459" y="291"/>
                  </a:cubicBezTo>
                  <a:cubicBezTo>
                    <a:pt x="507" y="285"/>
                    <a:pt x="507" y="285"/>
                    <a:pt x="507" y="285"/>
                  </a:cubicBezTo>
                  <a:cubicBezTo>
                    <a:pt x="512" y="284"/>
                    <a:pt x="516" y="280"/>
                    <a:pt x="516" y="275"/>
                  </a:cubicBezTo>
                  <a:lnTo>
                    <a:pt x="515" y="242"/>
                  </a:lnTo>
                  <a:close/>
                  <a:moveTo>
                    <a:pt x="258" y="431"/>
                  </a:moveTo>
                  <a:cubicBezTo>
                    <a:pt x="163" y="431"/>
                    <a:pt x="86" y="354"/>
                    <a:pt x="86" y="259"/>
                  </a:cubicBezTo>
                  <a:cubicBezTo>
                    <a:pt x="86" y="164"/>
                    <a:pt x="163" y="87"/>
                    <a:pt x="258" y="87"/>
                  </a:cubicBezTo>
                  <a:cubicBezTo>
                    <a:pt x="353" y="87"/>
                    <a:pt x="430" y="164"/>
                    <a:pt x="430" y="259"/>
                  </a:cubicBezTo>
                  <a:cubicBezTo>
                    <a:pt x="430" y="354"/>
                    <a:pt x="353" y="431"/>
                    <a:pt x="258" y="431"/>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49" name="Freeform 17"/>
            <p:cNvSpPr>
              <a:spLocks noEditPoints="1"/>
            </p:cNvSpPr>
            <p:nvPr/>
          </p:nvSpPr>
          <p:spPr bwMode="auto">
            <a:xfrm>
              <a:off x="2606" y="2327"/>
              <a:ext cx="589" cy="589"/>
            </a:xfrm>
            <a:custGeom>
              <a:avLst/>
              <a:gdLst>
                <a:gd name="T0" fmla="*/ 150 w 300"/>
                <a:gd name="T1" fmla="*/ 0 h 300"/>
                <a:gd name="T2" fmla="*/ 0 w 300"/>
                <a:gd name="T3" fmla="*/ 150 h 300"/>
                <a:gd name="T4" fmla="*/ 150 w 300"/>
                <a:gd name="T5" fmla="*/ 300 h 300"/>
                <a:gd name="T6" fmla="*/ 300 w 300"/>
                <a:gd name="T7" fmla="*/ 150 h 300"/>
                <a:gd name="T8" fmla="*/ 150 w 300"/>
                <a:gd name="T9" fmla="*/ 0 h 300"/>
                <a:gd name="T10" fmla="*/ 150 w 300"/>
                <a:gd name="T11" fmla="*/ 278 h 300"/>
                <a:gd name="T12" fmla="*/ 22 w 300"/>
                <a:gd name="T13" fmla="*/ 150 h 300"/>
                <a:gd name="T14" fmla="*/ 150 w 300"/>
                <a:gd name="T15" fmla="*/ 22 h 300"/>
                <a:gd name="T16" fmla="*/ 278 w 300"/>
                <a:gd name="T17" fmla="*/ 150 h 300"/>
                <a:gd name="T18" fmla="*/ 150 w 300"/>
                <a:gd name="T19" fmla="*/ 27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0" h="300">
                  <a:moveTo>
                    <a:pt x="150" y="0"/>
                  </a:moveTo>
                  <a:cubicBezTo>
                    <a:pt x="67" y="0"/>
                    <a:pt x="0" y="67"/>
                    <a:pt x="0" y="150"/>
                  </a:cubicBezTo>
                  <a:cubicBezTo>
                    <a:pt x="0" y="233"/>
                    <a:pt x="67" y="300"/>
                    <a:pt x="150" y="300"/>
                  </a:cubicBezTo>
                  <a:cubicBezTo>
                    <a:pt x="233" y="300"/>
                    <a:pt x="300" y="233"/>
                    <a:pt x="300" y="150"/>
                  </a:cubicBezTo>
                  <a:cubicBezTo>
                    <a:pt x="300" y="67"/>
                    <a:pt x="233" y="0"/>
                    <a:pt x="150" y="0"/>
                  </a:cubicBezTo>
                  <a:close/>
                  <a:moveTo>
                    <a:pt x="150" y="278"/>
                  </a:moveTo>
                  <a:cubicBezTo>
                    <a:pt x="79" y="278"/>
                    <a:pt x="22" y="221"/>
                    <a:pt x="22" y="150"/>
                  </a:cubicBezTo>
                  <a:cubicBezTo>
                    <a:pt x="22" y="79"/>
                    <a:pt x="79" y="22"/>
                    <a:pt x="150" y="22"/>
                  </a:cubicBezTo>
                  <a:cubicBezTo>
                    <a:pt x="221" y="22"/>
                    <a:pt x="278" y="79"/>
                    <a:pt x="278" y="150"/>
                  </a:cubicBezTo>
                  <a:cubicBezTo>
                    <a:pt x="278" y="221"/>
                    <a:pt x="221" y="278"/>
                    <a:pt x="150" y="278"/>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0" name="Freeform 18"/>
            <p:cNvSpPr>
              <a:spLocks noEditPoints="1"/>
            </p:cNvSpPr>
            <p:nvPr/>
          </p:nvSpPr>
          <p:spPr bwMode="auto">
            <a:xfrm>
              <a:off x="1657" y="0"/>
              <a:ext cx="739" cy="738"/>
            </a:xfrm>
            <a:custGeom>
              <a:avLst/>
              <a:gdLst>
                <a:gd name="T0" fmla="*/ 330 w 376"/>
                <a:gd name="T1" fmla="*/ 303 h 376"/>
                <a:gd name="T2" fmla="*/ 309 w 376"/>
                <a:gd name="T3" fmla="*/ 276 h 376"/>
                <a:gd name="T4" fmla="*/ 325 w 376"/>
                <a:gd name="T5" fmla="*/ 246 h 376"/>
                <a:gd name="T6" fmla="*/ 335 w 376"/>
                <a:gd name="T7" fmla="*/ 209 h 376"/>
                <a:gd name="T8" fmla="*/ 369 w 376"/>
                <a:gd name="T9" fmla="*/ 204 h 376"/>
                <a:gd name="T10" fmla="*/ 376 w 376"/>
                <a:gd name="T11" fmla="*/ 197 h 376"/>
                <a:gd name="T12" fmla="*/ 375 w 376"/>
                <a:gd name="T13" fmla="*/ 173 h 376"/>
                <a:gd name="T14" fmla="*/ 368 w 376"/>
                <a:gd name="T15" fmla="*/ 166 h 376"/>
                <a:gd name="T16" fmla="*/ 333 w 376"/>
                <a:gd name="T17" fmla="*/ 162 h 376"/>
                <a:gd name="T18" fmla="*/ 307 w 376"/>
                <a:gd name="T19" fmla="*/ 104 h 376"/>
                <a:gd name="T20" fmla="*/ 332 w 376"/>
                <a:gd name="T21" fmla="*/ 75 h 376"/>
                <a:gd name="T22" fmla="*/ 332 w 376"/>
                <a:gd name="T23" fmla="*/ 65 h 376"/>
                <a:gd name="T24" fmla="*/ 315 w 376"/>
                <a:gd name="T25" fmla="*/ 48 h 376"/>
                <a:gd name="T26" fmla="*/ 305 w 376"/>
                <a:gd name="T27" fmla="*/ 47 h 376"/>
                <a:gd name="T28" fmla="*/ 273 w 376"/>
                <a:gd name="T29" fmla="*/ 71 h 376"/>
                <a:gd name="T30" fmla="*/ 273 w 376"/>
                <a:gd name="T31" fmla="*/ 71 h 376"/>
                <a:gd name="T32" fmla="*/ 244 w 376"/>
                <a:gd name="T33" fmla="*/ 55 h 376"/>
                <a:gd name="T34" fmla="*/ 215 w 376"/>
                <a:gd name="T35" fmla="*/ 47 h 376"/>
                <a:gd name="T36" fmla="*/ 215 w 376"/>
                <a:gd name="T37" fmla="*/ 46 h 376"/>
                <a:gd name="T38" fmla="*/ 208 w 376"/>
                <a:gd name="T39" fmla="*/ 7 h 376"/>
                <a:gd name="T40" fmla="*/ 201 w 376"/>
                <a:gd name="T41" fmla="*/ 0 h 376"/>
                <a:gd name="T42" fmla="*/ 177 w 376"/>
                <a:gd name="T43" fmla="*/ 2 h 376"/>
                <a:gd name="T44" fmla="*/ 170 w 376"/>
                <a:gd name="T45" fmla="*/ 9 h 376"/>
                <a:gd name="T46" fmla="*/ 167 w 376"/>
                <a:gd name="T47" fmla="*/ 46 h 376"/>
                <a:gd name="T48" fmla="*/ 105 w 376"/>
                <a:gd name="T49" fmla="*/ 70 h 376"/>
                <a:gd name="T50" fmla="*/ 75 w 376"/>
                <a:gd name="T51" fmla="*/ 47 h 376"/>
                <a:gd name="T52" fmla="*/ 65 w 376"/>
                <a:gd name="T53" fmla="*/ 47 h 376"/>
                <a:gd name="T54" fmla="*/ 49 w 376"/>
                <a:gd name="T55" fmla="*/ 64 h 376"/>
                <a:gd name="T56" fmla="*/ 48 w 376"/>
                <a:gd name="T57" fmla="*/ 74 h 376"/>
                <a:gd name="T58" fmla="*/ 71 w 376"/>
                <a:gd name="T59" fmla="*/ 103 h 376"/>
                <a:gd name="T60" fmla="*/ 53 w 376"/>
                <a:gd name="T61" fmla="*/ 136 h 376"/>
                <a:gd name="T62" fmla="*/ 44 w 376"/>
                <a:gd name="T63" fmla="*/ 166 h 376"/>
                <a:gd name="T64" fmla="*/ 7 w 376"/>
                <a:gd name="T65" fmla="*/ 172 h 376"/>
                <a:gd name="T66" fmla="*/ 1 w 376"/>
                <a:gd name="T67" fmla="*/ 179 h 376"/>
                <a:gd name="T68" fmla="*/ 1 w 376"/>
                <a:gd name="T69" fmla="*/ 203 h 376"/>
                <a:gd name="T70" fmla="*/ 8 w 376"/>
                <a:gd name="T71" fmla="*/ 210 h 376"/>
                <a:gd name="T72" fmla="*/ 44 w 376"/>
                <a:gd name="T73" fmla="*/ 214 h 376"/>
                <a:gd name="T74" fmla="*/ 70 w 376"/>
                <a:gd name="T75" fmla="*/ 278 h 376"/>
                <a:gd name="T76" fmla="*/ 49 w 376"/>
                <a:gd name="T77" fmla="*/ 305 h 376"/>
                <a:gd name="T78" fmla="*/ 50 w 376"/>
                <a:gd name="T79" fmla="*/ 314 h 376"/>
                <a:gd name="T80" fmla="*/ 66 w 376"/>
                <a:gd name="T81" fmla="*/ 331 h 376"/>
                <a:gd name="T82" fmla="*/ 76 w 376"/>
                <a:gd name="T83" fmla="*/ 332 h 376"/>
                <a:gd name="T84" fmla="*/ 103 w 376"/>
                <a:gd name="T85" fmla="*/ 311 h 376"/>
                <a:gd name="T86" fmla="*/ 134 w 376"/>
                <a:gd name="T87" fmla="*/ 327 h 376"/>
                <a:gd name="T88" fmla="*/ 164 w 376"/>
                <a:gd name="T89" fmla="*/ 336 h 376"/>
                <a:gd name="T90" fmla="*/ 169 w 376"/>
                <a:gd name="T91" fmla="*/ 369 h 376"/>
                <a:gd name="T92" fmla="*/ 176 w 376"/>
                <a:gd name="T93" fmla="*/ 376 h 376"/>
                <a:gd name="T94" fmla="*/ 200 w 376"/>
                <a:gd name="T95" fmla="*/ 376 h 376"/>
                <a:gd name="T96" fmla="*/ 207 w 376"/>
                <a:gd name="T97" fmla="*/ 369 h 376"/>
                <a:gd name="T98" fmla="*/ 211 w 376"/>
                <a:gd name="T99" fmla="*/ 336 h 376"/>
                <a:gd name="T100" fmla="*/ 276 w 376"/>
                <a:gd name="T101" fmla="*/ 309 h 376"/>
                <a:gd name="T102" fmla="*/ 303 w 376"/>
                <a:gd name="T103" fmla="*/ 330 h 376"/>
                <a:gd name="T104" fmla="*/ 313 w 376"/>
                <a:gd name="T105" fmla="*/ 330 h 376"/>
                <a:gd name="T106" fmla="*/ 330 w 376"/>
                <a:gd name="T107" fmla="*/ 313 h 376"/>
                <a:gd name="T108" fmla="*/ 330 w 376"/>
                <a:gd name="T109" fmla="*/ 303 h 376"/>
                <a:gd name="T110" fmla="*/ 144 w 376"/>
                <a:gd name="T111" fmla="*/ 300 h 376"/>
                <a:gd name="T112" fmla="*/ 80 w 376"/>
                <a:gd name="T113" fmla="*/ 147 h 376"/>
                <a:gd name="T114" fmla="*/ 233 w 376"/>
                <a:gd name="T115" fmla="*/ 82 h 376"/>
                <a:gd name="T116" fmla="*/ 298 w 376"/>
                <a:gd name="T117" fmla="*/ 236 h 376"/>
                <a:gd name="T118" fmla="*/ 144 w 376"/>
                <a:gd name="T119" fmla="*/ 30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6" h="376">
                  <a:moveTo>
                    <a:pt x="330" y="303"/>
                  </a:moveTo>
                  <a:cubicBezTo>
                    <a:pt x="309" y="276"/>
                    <a:pt x="309" y="276"/>
                    <a:pt x="309" y="276"/>
                  </a:cubicBezTo>
                  <a:cubicBezTo>
                    <a:pt x="315" y="267"/>
                    <a:pt x="321" y="257"/>
                    <a:pt x="325" y="246"/>
                  </a:cubicBezTo>
                  <a:cubicBezTo>
                    <a:pt x="330" y="234"/>
                    <a:pt x="333" y="222"/>
                    <a:pt x="335" y="209"/>
                  </a:cubicBezTo>
                  <a:cubicBezTo>
                    <a:pt x="369" y="204"/>
                    <a:pt x="369" y="204"/>
                    <a:pt x="369" y="204"/>
                  </a:cubicBezTo>
                  <a:cubicBezTo>
                    <a:pt x="373" y="203"/>
                    <a:pt x="376" y="200"/>
                    <a:pt x="376" y="197"/>
                  </a:cubicBezTo>
                  <a:cubicBezTo>
                    <a:pt x="375" y="173"/>
                    <a:pt x="375" y="173"/>
                    <a:pt x="375" y="173"/>
                  </a:cubicBezTo>
                  <a:cubicBezTo>
                    <a:pt x="375" y="169"/>
                    <a:pt x="372" y="166"/>
                    <a:pt x="368" y="166"/>
                  </a:cubicBezTo>
                  <a:cubicBezTo>
                    <a:pt x="333" y="162"/>
                    <a:pt x="333" y="162"/>
                    <a:pt x="333" y="162"/>
                  </a:cubicBezTo>
                  <a:cubicBezTo>
                    <a:pt x="329" y="141"/>
                    <a:pt x="320" y="121"/>
                    <a:pt x="307" y="104"/>
                  </a:cubicBezTo>
                  <a:cubicBezTo>
                    <a:pt x="332" y="75"/>
                    <a:pt x="332" y="75"/>
                    <a:pt x="332" y="75"/>
                  </a:cubicBezTo>
                  <a:cubicBezTo>
                    <a:pt x="334" y="72"/>
                    <a:pt x="334" y="68"/>
                    <a:pt x="332" y="65"/>
                  </a:cubicBezTo>
                  <a:cubicBezTo>
                    <a:pt x="315" y="48"/>
                    <a:pt x="315" y="48"/>
                    <a:pt x="315" y="48"/>
                  </a:cubicBezTo>
                  <a:cubicBezTo>
                    <a:pt x="313" y="45"/>
                    <a:pt x="309" y="45"/>
                    <a:pt x="305" y="47"/>
                  </a:cubicBezTo>
                  <a:cubicBezTo>
                    <a:pt x="273" y="71"/>
                    <a:pt x="273" y="71"/>
                    <a:pt x="273" y="71"/>
                  </a:cubicBezTo>
                  <a:cubicBezTo>
                    <a:pt x="273" y="71"/>
                    <a:pt x="273" y="71"/>
                    <a:pt x="273" y="71"/>
                  </a:cubicBezTo>
                  <a:cubicBezTo>
                    <a:pt x="264" y="65"/>
                    <a:pt x="255" y="59"/>
                    <a:pt x="244" y="55"/>
                  </a:cubicBezTo>
                  <a:cubicBezTo>
                    <a:pt x="235" y="51"/>
                    <a:pt x="225" y="48"/>
                    <a:pt x="215" y="47"/>
                  </a:cubicBezTo>
                  <a:cubicBezTo>
                    <a:pt x="215" y="46"/>
                    <a:pt x="215" y="46"/>
                    <a:pt x="215" y="46"/>
                  </a:cubicBezTo>
                  <a:cubicBezTo>
                    <a:pt x="208" y="7"/>
                    <a:pt x="208" y="7"/>
                    <a:pt x="208" y="7"/>
                  </a:cubicBezTo>
                  <a:cubicBezTo>
                    <a:pt x="208" y="3"/>
                    <a:pt x="204" y="0"/>
                    <a:pt x="201" y="0"/>
                  </a:cubicBezTo>
                  <a:cubicBezTo>
                    <a:pt x="177" y="2"/>
                    <a:pt x="177" y="2"/>
                    <a:pt x="177" y="2"/>
                  </a:cubicBezTo>
                  <a:cubicBezTo>
                    <a:pt x="173" y="1"/>
                    <a:pt x="170" y="5"/>
                    <a:pt x="170" y="9"/>
                  </a:cubicBezTo>
                  <a:cubicBezTo>
                    <a:pt x="167" y="46"/>
                    <a:pt x="167" y="46"/>
                    <a:pt x="167" y="46"/>
                  </a:cubicBezTo>
                  <a:cubicBezTo>
                    <a:pt x="145" y="49"/>
                    <a:pt x="124" y="57"/>
                    <a:pt x="105" y="70"/>
                  </a:cubicBezTo>
                  <a:cubicBezTo>
                    <a:pt x="75" y="47"/>
                    <a:pt x="75" y="47"/>
                    <a:pt x="75" y="47"/>
                  </a:cubicBezTo>
                  <a:cubicBezTo>
                    <a:pt x="72" y="44"/>
                    <a:pt x="68" y="44"/>
                    <a:pt x="65" y="47"/>
                  </a:cubicBezTo>
                  <a:cubicBezTo>
                    <a:pt x="49" y="64"/>
                    <a:pt x="49" y="64"/>
                    <a:pt x="49" y="64"/>
                  </a:cubicBezTo>
                  <a:cubicBezTo>
                    <a:pt x="46" y="66"/>
                    <a:pt x="46" y="71"/>
                    <a:pt x="48" y="74"/>
                  </a:cubicBezTo>
                  <a:cubicBezTo>
                    <a:pt x="71" y="103"/>
                    <a:pt x="71" y="103"/>
                    <a:pt x="71" y="103"/>
                  </a:cubicBezTo>
                  <a:cubicBezTo>
                    <a:pt x="64" y="113"/>
                    <a:pt x="58" y="124"/>
                    <a:pt x="53" y="136"/>
                  </a:cubicBezTo>
                  <a:cubicBezTo>
                    <a:pt x="49" y="146"/>
                    <a:pt x="46" y="156"/>
                    <a:pt x="44" y="166"/>
                  </a:cubicBezTo>
                  <a:cubicBezTo>
                    <a:pt x="7" y="172"/>
                    <a:pt x="7" y="172"/>
                    <a:pt x="7" y="172"/>
                  </a:cubicBezTo>
                  <a:cubicBezTo>
                    <a:pt x="3" y="172"/>
                    <a:pt x="0" y="176"/>
                    <a:pt x="1" y="179"/>
                  </a:cubicBezTo>
                  <a:cubicBezTo>
                    <a:pt x="1" y="203"/>
                    <a:pt x="1" y="203"/>
                    <a:pt x="1" y="203"/>
                  </a:cubicBezTo>
                  <a:cubicBezTo>
                    <a:pt x="1" y="206"/>
                    <a:pt x="4" y="210"/>
                    <a:pt x="8" y="210"/>
                  </a:cubicBezTo>
                  <a:cubicBezTo>
                    <a:pt x="44" y="214"/>
                    <a:pt x="44" y="214"/>
                    <a:pt x="44" y="214"/>
                  </a:cubicBezTo>
                  <a:cubicBezTo>
                    <a:pt x="47" y="237"/>
                    <a:pt x="56" y="259"/>
                    <a:pt x="70" y="278"/>
                  </a:cubicBezTo>
                  <a:cubicBezTo>
                    <a:pt x="49" y="305"/>
                    <a:pt x="49" y="305"/>
                    <a:pt x="49" y="305"/>
                  </a:cubicBezTo>
                  <a:cubicBezTo>
                    <a:pt x="47" y="308"/>
                    <a:pt x="47" y="312"/>
                    <a:pt x="50" y="314"/>
                  </a:cubicBezTo>
                  <a:cubicBezTo>
                    <a:pt x="66" y="331"/>
                    <a:pt x="66" y="331"/>
                    <a:pt x="66" y="331"/>
                  </a:cubicBezTo>
                  <a:cubicBezTo>
                    <a:pt x="69" y="334"/>
                    <a:pt x="73" y="334"/>
                    <a:pt x="76" y="332"/>
                  </a:cubicBezTo>
                  <a:cubicBezTo>
                    <a:pt x="103" y="311"/>
                    <a:pt x="103" y="311"/>
                    <a:pt x="103" y="311"/>
                  </a:cubicBezTo>
                  <a:cubicBezTo>
                    <a:pt x="113" y="317"/>
                    <a:pt x="123" y="323"/>
                    <a:pt x="134" y="327"/>
                  </a:cubicBezTo>
                  <a:cubicBezTo>
                    <a:pt x="144" y="331"/>
                    <a:pt x="154" y="334"/>
                    <a:pt x="164" y="336"/>
                  </a:cubicBezTo>
                  <a:cubicBezTo>
                    <a:pt x="169" y="369"/>
                    <a:pt x="169" y="369"/>
                    <a:pt x="169" y="369"/>
                  </a:cubicBezTo>
                  <a:cubicBezTo>
                    <a:pt x="170" y="373"/>
                    <a:pt x="173" y="376"/>
                    <a:pt x="176" y="376"/>
                  </a:cubicBezTo>
                  <a:cubicBezTo>
                    <a:pt x="200" y="376"/>
                    <a:pt x="200" y="376"/>
                    <a:pt x="200" y="376"/>
                  </a:cubicBezTo>
                  <a:cubicBezTo>
                    <a:pt x="204" y="376"/>
                    <a:pt x="207" y="373"/>
                    <a:pt x="207" y="369"/>
                  </a:cubicBezTo>
                  <a:cubicBezTo>
                    <a:pt x="211" y="336"/>
                    <a:pt x="211" y="336"/>
                    <a:pt x="211" y="336"/>
                  </a:cubicBezTo>
                  <a:cubicBezTo>
                    <a:pt x="235" y="333"/>
                    <a:pt x="257" y="323"/>
                    <a:pt x="276" y="309"/>
                  </a:cubicBezTo>
                  <a:cubicBezTo>
                    <a:pt x="303" y="330"/>
                    <a:pt x="303" y="330"/>
                    <a:pt x="303" y="330"/>
                  </a:cubicBezTo>
                  <a:cubicBezTo>
                    <a:pt x="306" y="332"/>
                    <a:pt x="310" y="332"/>
                    <a:pt x="313" y="330"/>
                  </a:cubicBezTo>
                  <a:cubicBezTo>
                    <a:pt x="330" y="313"/>
                    <a:pt x="330" y="313"/>
                    <a:pt x="330" y="313"/>
                  </a:cubicBezTo>
                  <a:cubicBezTo>
                    <a:pt x="332" y="310"/>
                    <a:pt x="332" y="306"/>
                    <a:pt x="330" y="303"/>
                  </a:cubicBezTo>
                  <a:close/>
                  <a:moveTo>
                    <a:pt x="144" y="300"/>
                  </a:moveTo>
                  <a:cubicBezTo>
                    <a:pt x="84" y="276"/>
                    <a:pt x="55" y="207"/>
                    <a:pt x="80" y="147"/>
                  </a:cubicBezTo>
                  <a:cubicBezTo>
                    <a:pt x="104" y="86"/>
                    <a:pt x="173" y="57"/>
                    <a:pt x="233" y="82"/>
                  </a:cubicBezTo>
                  <a:cubicBezTo>
                    <a:pt x="294" y="106"/>
                    <a:pt x="323" y="175"/>
                    <a:pt x="298" y="236"/>
                  </a:cubicBezTo>
                  <a:cubicBezTo>
                    <a:pt x="274" y="296"/>
                    <a:pt x="205" y="325"/>
                    <a:pt x="144" y="30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1" name="Freeform 19"/>
            <p:cNvSpPr>
              <a:spLocks noEditPoints="1"/>
            </p:cNvSpPr>
            <p:nvPr/>
          </p:nvSpPr>
          <p:spPr bwMode="auto">
            <a:xfrm>
              <a:off x="1645" y="4"/>
              <a:ext cx="737" cy="738"/>
            </a:xfrm>
            <a:custGeom>
              <a:avLst/>
              <a:gdLst>
                <a:gd name="T0" fmla="*/ 330 w 375"/>
                <a:gd name="T1" fmla="*/ 303 h 376"/>
                <a:gd name="T2" fmla="*/ 309 w 375"/>
                <a:gd name="T3" fmla="*/ 275 h 376"/>
                <a:gd name="T4" fmla="*/ 325 w 375"/>
                <a:gd name="T5" fmla="*/ 246 h 376"/>
                <a:gd name="T6" fmla="*/ 334 w 375"/>
                <a:gd name="T7" fmla="*/ 209 h 376"/>
                <a:gd name="T8" fmla="*/ 369 w 375"/>
                <a:gd name="T9" fmla="*/ 204 h 376"/>
                <a:gd name="T10" fmla="*/ 375 w 375"/>
                <a:gd name="T11" fmla="*/ 196 h 376"/>
                <a:gd name="T12" fmla="*/ 375 w 375"/>
                <a:gd name="T13" fmla="*/ 173 h 376"/>
                <a:gd name="T14" fmla="*/ 368 w 375"/>
                <a:gd name="T15" fmla="*/ 165 h 376"/>
                <a:gd name="T16" fmla="*/ 332 w 375"/>
                <a:gd name="T17" fmla="*/ 162 h 376"/>
                <a:gd name="T18" fmla="*/ 307 w 375"/>
                <a:gd name="T19" fmla="*/ 104 h 376"/>
                <a:gd name="T20" fmla="*/ 331 w 375"/>
                <a:gd name="T21" fmla="*/ 75 h 376"/>
                <a:gd name="T22" fmla="*/ 331 w 375"/>
                <a:gd name="T23" fmla="*/ 65 h 376"/>
                <a:gd name="T24" fmla="*/ 315 w 375"/>
                <a:gd name="T25" fmla="*/ 48 h 376"/>
                <a:gd name="T26" fmla="*/ 305 w 375"/>
                <a:gd name="T27" fmla="*/ 47 h 376"/>
                <a:gd name="T28" fmla="*/ 273 w 375"/>
                <a:gd name="T29" fmla="*/ 70 h 376"/>
                <a:gd name="T30" fmla="*/ 273 w 375"/>
                <a:gd name="T31" fmla="*/ 70 h 376"/>
                <a:gd name="T32" fmla="*/ 244 w 375"/>
                <a:gd name="T33" fmla="*/ 55 h 376"/>
                <a:gd name="T34" fmla="*/ 215 w 375"/>
                <a:gd name="T35" fmla="*/ 46 h 376"/>
                <a:gd name="T36" fmla="*/ 215 w 375"/>
                <a:gd name="T37" fmla="*/ 45 h 376"/>
                <a:gd name="T38" fmla="*/ 208 w 375"/>
                <a:gd name="T39" fmla="*/ 6 h 376"/>
                <a:gd name="T40" fmla="*/ 200 w 375"/>
                <a:gd name="T41" fmla="*/ 0 h 376"/>
                <a:gd name="T42" fmla="*/ 176 w 375"/>
                <a:gd name="T43" fmla="*/ 1 h 376"/>
                <a:gd name="T44" fmla="*/ 170 w 375"/>
                <a:gd name="T45" fmla="*/ 8 h 376"/>
                <a:gd name="T46" fmla="*/ 167 w 375"/>
                <a:gd name="T47" fmla="*/ 45 h 376"/>
                <a:gd name="T48" fmla="*/ 105 w 375"/>
                <a:gd name="T49" fmla="*/ 70 h 376"/>
                <a:gd name="T50" fmla="*/ 75 w 375"/>
                <a:gd name="T51" fmla="*/ 46 h 376"/>
                <a:gd name="T52" fmla="*/ 65 w 375"/>
                <a:gd name="T53" fmla="*/ 47 h 376"/>
                <a:gd name="T54" fmla="*/ 48 w 375"/>
                <a:gd name="T55" fmla="*/ 64 h 376"/>
                <a:gd name="T56" fmla="*/ 48 w 375"/>
                <a:gd name="T57" fmla="*/ 73 h 376"/>
                <a:gd name="T58" fmla="*/ 70 w 375"/>
                <a:gd name="T59" fmla="*/ 103 h 376"/>
                <a:gd name="T60" fmla="*/ 52 w 375"/>
                <a:gd name="T61" fmla="*/ 135 h 376"/>
                <a:gd name="T62" fmla="*/ 44 w 375"/>
                <a:gd name="T63" fmla="*/ 166 h 376"/>
                <a:gd name="T64" fmla="*/ 7 w 375"/>
                <a:gd name="T65" fmla="*/ 171 h 376"/>
                <a:gd name="T66" fmla="*/ 0 w 375"/>
                <a:gd name="T67" fmla="*/ 179 h 376"/>
                <a:gd name="T68" fmla="*/ 1 w 375"/>
                <a:gd name="T69" fmla="*/ 203 h 376"/>
                <a:gd name="T70" fmla="*/ 7 w 375"/>
                <a:gd name="T71" fmla="*/ 210 h 376"/>
                <a:gd name="T72" fmla="*/ 43 w 375"/>
                <a:gd name="T73" fmla="*/ 214 h 376"/>
                <a:gd name="T74" fmla="*/ 70 w 375"/>
                <a:gd name="T75" fmla="*/ 277 h 376"/>
                <a:gd name="T76" fmla="*/ 49 w 375"/>
                <a:gd name="T77" fmla="*/ 304 h 376"/>
                <a:gd name="T78" fmla="*/ 49 w 375"/>
                <a:gd name="T79" fmla="*/ 314 h 376"/>
                <a:gd name="T80" fmla="*/ 66 w 375"/>
                <a:gd name="T81" fmla="*/ 331 h 376"/>
                <a:gd name="T82" fmla="*/ 76 w 375"/>
                <a:gd name="T83" fmla="*/ 331 h 376"/>
                <a:gd name="T84" fmla="*/ 103 w 375"/>
                <a:gd name="T85" fmla="*/ 310 h 376"/>
                <a:gd name="T86" fmla="*/ 133 w 375"/>
                <a:gd name="T87" fmla="*/ 327 h 376"/>
                <a:gd name="T88" fmla="*/ 164 w 375"/>
                <a:gd name="T89" fmla="*/ 336 h 376"/>
                <a:gd name="T90" fmla="*/ 169 w 375"/>
                <a:gd name="T91" fmla="*/ 369 h 376"/>
                <a:gd name="T92" fmla="*/ 176 w 375"/>
                <a:gd name="T93" fmla="*/ 376 h 376"/>
                <a:gd name="T94" fmla="*/ 200 w 375"/>
                <a:gd name="T95" fmla="*/ 375 h 376"/>
                <a:gd name="T96" fmla="*/ 207 w 375"/>
                <a:gd name="T97" fmla="*/ 368 h 376"/>
                <a:gd name="T98" fmla="*/ 210 w 375"/>
                <a:gd name="T99" fmla="*/ 336 h 376"/>
                <a:gd name="T100" fmla="*/ 276 w 375"/>
                <a:gd name="T101" fmla="*/ 309 h 376"/>
                <a:gd name="T102" fmla="*/ 302 w 375"/>
                <a:gd name="T103" fmla="*/ 330 h 376"/>
                <a:gd name="T104" fmla="*/ 312 w 375"/>
                <a:gd name="T105" fmla="*/ 329 h 376"/>
                <a:gd name="T106" fmla="*/ 329 w 375"/>
                <a:gd name="T107" fmla="*/ 312 h 376"/>
                <a:gd name="T108" fmla="*/ 330 w 375"/>
                <a:gd name="T109" fmla="*/ 303 h 376"/>
                <a:gd name="T110" fmla="*/ 143 w 375"/>
                <a:gd name="T111" fmla="*/ 303 h 376"/>
                <a:gd name="T112" fmla="*/ 76 w 375"/>
                <a:gd name="T113" fmla="*/ 145 h 376"/>
                <a:gd name="T114" fmla="*/ 234 w 375"/>
                <a:gd name="T115" fmla="*/ 78 h 376"/>
                <a:gd name="T116" fmla="*/ 301 w 375"/>
                <a:gd name="T117" fmla="*/ 236 h 376"/>
                <a:gd name="T118" fmla="*/ 143 w 375"/>
                <a:gd name="T119" fmla="*/ 30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75" h="376">
                  <a:moveTo>
                    <a:pt x="330" y="303"/>
                  </a:moveTo>
                  <a:cubicBezTo>
                    <a:pt x="309" y="275"/>
                    <a:pt x="309" y="275"/>
                    <a:pt x="309" y="275"/>
                  </a:cubicBezTo>
                  <a:cubicBezTo>
                    <a:pt x="315" y="266"/>
                    <a:pt x="320" y="257"/>
                    <a:pt x="325" y="246"/>
                  </a:cubicBezTo>
                  <a:cubicBezTo>
                    <a:pt x="329" y="234"/>
                    <a:pt x="333" y="221"/>
                    <a:pt x="334" y="209"/>
                  </a:cubicBezTo>
                  <a:cubicBezTo>
                    <a:pt x="369" y="204"/>
                    <a:pt x="369" y="204"/>
                    <a:pt x="369" y="204"/>
                  </a:cubicBezTo>
                  <a:cubicBezTo>
                    <a:pt x="373" y="203"/>
                    <a:pt x="375" y="200"/>
                    <a:pt x="375" y="196"/>
                  </a:cubicBezTo>
                  <a:cubicBezTo>
                    <a:pt x="375" y="173"/>
                    <a:pt x="375" y="173"/>
                    <a:pt x="375" y="173"/>
                  </a:cubicBezTo>
                  <a:cubicBezTo>
                    <a:pt x="375" y="169"/>
                    <a:pt x="372" y="166"/>
                    <a:pt x="368" y="165"/>
                  </a:cubicBezTo>
                  <a:cubicBezTo>
                    <a:pt x="332" y="162"/>
                    <a:pt x="332" y="162"/>
                    <a:pt x="332" y="162"/>
                  </a:cubicBezTo>
                  <a:cubicBezTo>
                    <a:pt x="328" y="141"/>
                    <a:pt x="319" y="121"/>
                    <a:pt x="307" y="104"/>
                  </a:cubicBezTo>
                  <a:cubicBezTo>
                    <a:pt x="331" y="75"/>
                    <a:pt x="331" y="75"/>
                    <a:pt x="331" y="75"/>
                  </a:cubicBezTo>
                  <a:cubicBezTo>
                    <a:pt x="334" y="72"/>
                    <a:pt x="334" y="67"/>
                    <a:pt x="331" y="65"/>
                  </a:cubicBezTo>
                  <a:cubicBezTo>
                    <a:pt x="315" y="48"/>
                    <a:pt x="315" y="48"/>
                    <a:pt x="315" y="48"/>
                  </a:cubicBezTo>
                  <a:cubicBezTo>
                    <a:pt x="312" y="45"/>
                    <a:pt x="308" y="45"/>
                    <a:pt x="305" y="47"/>
                  </a:cubicBezTo>
                  <a:cubicBezTo>
                    <a:pt x="273" y="70"/>
                    <a:pt x="273" y="70"/>
                    <a:pt x="273" y="70"/>
                  </a:cubicBezTo>
                  <a:cubicBezTo>
                    <a:pt x="273" y="70"/>
                    <a:pt x="273" y="70"/>
                    <a:pt x="273" y="70"/>
                  </a:cubicBezTo>
                  <a:cubicBezTo>
                    <a:pt x="264" y="64"/>
                    <a:pt x="254" y="59"/>
                    <a:pt x="244" y="55"/>
                  </a:cubicBezTo>
                  <a:cubicBezTo>
                    <a:pt x="234" y="51"/>
                    <a:pt x="224" y="48"/>
                    <a:pt x="215" y="46"/>
                  </a:cubicBezTo>
                  <a:cubicBezTo>
                    <a:pt x="215" y="45"/>
                    <a:pt x="215" y="45"/>
                    <a:pt x="215" y="45"/>
                  </a:cubicBezTo>
                  <a:cubicBezTo>
                    <a:pt x="208" y="6"/>
                    <a:pt x="208" y="6"/>
                    <a:pt x="208" y="6"/>
                  </a:cubicBezTo>
                  <a:cubicBezTo>
                    <a:pt x="207" y="3"/>
                    <a:pt x="204" y="0"/>
                    <a:pt x="200" y="0"/>
                  </a:cubicBezTo>
                  <a:cubicBezTo>
                    <a:pt x="176" y="1"/>
                    <a:pt x="176" y="1"/>
                    <a:pt x="176" y="1"/>
                  </a:cubicBezTo>
                  <a:cubicBezTo>
                    <a:pt x="173" y="1"/>
                    <a:pt x="170" y="4"/>
                    <a:pt x="170" y="8"/>
                  </a:cubicBezTo>
                  <a:cubicBezTo>
                    <a:pt x="167" y="45"/>
                    <a:pt x="167" y="45"/>
                    <a:pt x="167" y="45"/>
                  </a:cubicBezTo>
                  <a:cubicBezTo>
                    <a:pt x="144" y="49"/>
                    <a:pt x="123" y="57"/>
                    <a:pt x="105" y="70"/>
                  </a:cubicBezTo>
                  <a:cubicBezTo>
                    <a:pt x="75" y="46"/>
                    <a:pt x="75" y="46"/>
                    <a:pt x="75" y="46"/>
                  </a:cubicBezTo>
                  <a:cubicBezTo>
                    <a:pt x="72" y="44"/>
                    <a:pt x="67" y="44"/>
                    <a:pt x="65" y="47"/>
                  </a:cubicBezTo>
                  <a:cubicBezTo>
                    <a:pt x="48" y="64"/>
                    <a:pt x="48" y="64"/>
                    <a:pt x="48" y="64"/>
                  </a:cubicBezTo>
                  <a:cubicBezTo>
                    <a:pt x="45" y="66"/>
                    <a:pt x="45" y="70"/>
                    <a:pt x="48" y="73"/>
                  </a:cubicBezTo>
                  <a:cubicBezTo>
                    <a:pt x="70" y="103"/>
                    <a:pt x="70" y="103"/>
                    <a:pt x="70" y="103"/>
                  </a:cubicBezTo>
                  <a:cubicBezTo>
                    <a:pt x="63" y="113"/>
                    <a:pt x="57" y="124"/>
                    <a:pt x="52" y="135"/>
                  </a:cubicBezTo>
                  <a:cubicBezTo>
                    <a:pt x="48" y="146"/>
                    <a:pt x="45" y="156"/>
                    <a:pt x="44" y="166"/>
                  </a:cubicBezTo>
                  <a:cubicBezTo>
                    <a:pt x="7" y="171"/>
                    <a:pt x="7" y="171"/>
                    <a:pt x="7" y="171"/>
                  </a:cubicBezTo>
                  <a:cubicBezTo>
                    <a:pt x="3" y="172"/>
                    <a:pt x="0" y="175"/>
                    <a:pt x="0" y="179"/>
                  </a:cubicBezTo>
                  <a:cubicBezTo>
                    <a:pt x="1" y="203"/>
                    <a:pt x="1" y="203"/>
                    <a:pt x="1" y="203"/>
                  </a:cubicBezTo>
                  <a:cubicBezTo>
                    <a:pt x="0" y="206"/>
                    <a:pt x="3" y="209"/>
                    <a:pt x="7" y="210"/>
                  </a:cubicBezTo>
                  <a:cubicBezTo>
                    <a:pt x="43" y="214"/>
                    <a:pt x="43" y="214"/>
                    <a:pt x="43" y="214"/>
                  </a:cubicBezTo>
                  <a:cubicBezTo>
                    <a:pt x="47" y="237"/>
                    <a:pt x="56" y="258"/>
                    <a:pt x="70" y="277"/>
                  </a:cubicBezTo>
                  <a:cubicBezTo>
                    <a:pt x="49" y="304"/>
                    <a:pt x="49" y="304"/>
                    <a:pt x="49" y="304"/>
                  </a:cubicBezTo>
                  <a:cubicBezTo>
                    <a:pt x="46" y="307"/>
                    <a:pt x="46" y="312"/>
                    <a:pt x="49" y="314"/>
                  </a:cubicBezTo>
                  <a:cubicBezTo>
                    <a:pt x="66" y="331"/>
                    <a:pt x="66" y="331"/>
                    <a:pt x="66" y="331"/>
                  </a:cubicBezTo>
                  <a:cubicBezTo>
                    <a:pt x="68" y="334"/>
                    <a:pt x="73" y="334"/>
                    <a:pt x="76" y="331"/>
                  </a:cubicBezTo>
                  <a:cubicBezTo>
                    <a:pt x="103" y="310"/>
                    <a:pt x="103" y="310"/>
                    <a:pt x="103" y="310"/>
                  </a:cubicBezTo>
                  <a:cubicBezTo>
                    <a:pt x="112" y="317"/>
                    <a:pt x="122" y="322"/>
                    <a:pt x="133" y="327"/>
                  </a:cubicBezTo>
                  <a:cubicBezTo>
                    <a:pt x="143" y="331"/>
                    <a:pt x="154" y="334"/>
                    <a:pt x="164" y="336"/>
                  </a:cubicBezTo>
                  <a:cubicBezTo>
                    <a:pt x="169" y="369"/>
                    <a:pt x="169" y="369"/>
                    <a:pt x="169" y="369"/>
                  </a:cubicBezTo>
                  <a:cubicBezTo>
                    <a:pt x="169" y="373"/>
                    <a:pt x="172" y="376"/>
                    <a:pt x="176" y="376"/>
                  </a:cubicBezTo>
                  <a:cubicBezTo>
                    <a:pt x="200" y="375"/>
                    <a:pt x="200" y="375"/>
                    <a:pt x="200" y="375"/>
                  </a:cubicBezTo>
                  <a:cubicBezTo>
                    <a:pt x="203" y="375"/>
                    <a:pt x="206" y="372"/>
                    <a:pt x="207" y="368"/>
                  </a:cubicBezTo>
                  <a:cubicBezTo>
                    <a:pt x="210" y="336"/>
                    <a:pt x="210" y="336"/>
                    <a:pt x="210" y="336"/>
                  </a:cubicBezTo>
                  <a:cubicBezTo>
                    <a:pt x="234" y="332"/>
                    <a:pt x="257" y="323"/>
                    <a:pt x="276" y="309"/>
                  </a:cubicBezTo>
                  <a:cubicBezTo>
                    <a:pt x="302" y="330"/>
                    <a:pt x="302" y="330"/>
                    <a:pt x="302" y="330"/>
                  </a:cubicBezTo>
                  <a:cubicBezTo>
                    <a:pt x="305" y="332"/>
                    <a:pt x="310" y="332"/>
                    <a:pt x="312" y="329"/>
                  </a:cubicBezTo>
                  <a:cubicBezTo>
                    <a:pt x="329" y="312"/>
                    <a:pt x="329" y="312"/>
                    <a:pt x="329" y="312"/>
                  </a:cubicBezTo>
                  <a:cubicBezTo>
                    <a:pt x="332" y="310"/>
                    <a:pt x="332" y="306"/>
                    <a:pt x="330" y="303"/>
                  </a:cubicBezTo>
                  <a:close/>
                  <a:moveTo>
                    <a:pt x="143" y="303"/>
                  </a:moveTo>
                  <a:cubicBezTo>
                    <a:pt x="81" y="278"/>
                    <a:pt x="51" y="207"/>
                    <a:pt x="76" y="145"/>
                  </a:cubicBezTo>
                  <a:cubicBezTo>
                    <a:pt x="101" y="83"/>
                    <a:pt x="172" y="53"/>
                    <a:pt x="234" y="78"/>
                  </a:cubicBezTo>
                  <a:cubicBezTo>
                    <a:pt x="296" y="103"/>
                    <a:pt x="326" y="174"/>
                    <a:pt x="301" y="236"/>
                  </a:cubicBezTo>
                  <a:cubicBezTo>
                    <a:pt x="276" y="299"/>
                    <a:pt x="205" y="329"/>
                    <a:pt x="143" y="30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2" name="Freeform 20"/>
            <p:cNvSpPr>
              <a:spLocks noEditPoints="1"/>
            </p:cNvSpPr>
            <p:nvPr/>
          </p:nvSpPr>
          <p:spPr bwMode="auto">
            <a:xfrm>
              <a:off x="1357" y="22"/>
              <a:ext cx="351" cy="351"/>
            </a:xfrm>
            <a:custGeom>
              <a:avLst/>
              <a:gdLst>
                <a:gd name="T0" fmla="*/ 161 w 179"/>
                <a:gd name="T1" fmla="*/ 99 h 179"/>
                <a:gd name="T2" fmla="*/ 156 w 179"/>
                <a:gd name="T3" fmla="*/ 65 h 179"/>
                <a:gd name="T4" fmla="*/ 171 w 179"/>
                <a:gd name="T5" fmla="*/ 50 h 179"/>
                <a:gd name="T6" fmla="*/ 161 w 179"/>
                <a:gd name="T7" fmla="*/ 38 h 179"/>
                <a:gd name="T8" fmla="*/ 121 w 179"/>
                <a:gd name="T9" fmla="*/ 26 h 179"/>
                <a:gd name="T10" fmla="*/ 122 w 179"/>
                <a:gd name="T11" fmla="*/ 4 h 179"/>
                <a:gd name="T12" fmla="*/ 107 w 179"/>
                <a:gd name="T13" fmla="*/ 2 h 179"/>
                <a:gd name="T14" fmla="*/ 98 w 179"/>
                <a:gd name="T15" fmla="*/ 20 h 179"/>
                <a:gd name="T16" fmla="*/ 68 w 179"/>
                <a:gd name="T17" fmla="*/ 23 h 179"/>
                <a:gd name="T18" fmla="*/ 56 w 179"/>
                <a:gd name="T19" fmla="*/ 7 h 179"/>
                <a:gd name="T20" fmla="*/ 41 w 179"/>
                <a:gd name="T21" fmla="*/ 12 h 179"/>
                <a:gd name="T22" fmla="*/ 47 w 179"/>
                <a:gd name="T23" fmla="*/ 33 h 179"/>
                <a:gd name="T24" fmla="*/ 8 w 179"/>
                <a:gd name="T25" fmla="*/ 55 h 179"/>
                <a:gd name="T26" fmla="*/ 1 w 179"/>
                <a:gd name="T27" fmla="*/ 68 h 179"/>
                <a:gd name="T28" fmla="*/ 19 w 179"/>
                <a:gd name="T29" fmla="*/ 80 h 179"/>
                <a:gd name="T30" fmla="*/ 22 w 179"/>
                <a:gd name="T31" fmla="*/ 113 h 179"/>
                <a:gd name="T32" fmla="*/ 7 w 179"/>
                <a:gd name="T33" fmla="*/ 129 h 179"/>
                <a:gd name="T34" fmla="*/ 17 w 179"/>
                <a:gd name="T35" fmla="*/ 140 h 179"/>
                <a:gd name="T36" fmla="*/ 59 w 179"/>
                <a:gd name="T37" fmla="*/ 155 h 179"/>
                <a:gd name="T38" fmla="*/ 58 w 179"/>
                <a:gd name="T39" fmla="*/ 175 h 179"/>
                <a:gd name="T40" fmla="*/ 74 w 179"/>
                <a:gd name="T41" fmla="*/ 177 h 179"/>
                <a:gd name="T42" fmla="*/ 97 w 179"/>
                <a:gd name="T43" fmla="*/ 162 h 179"/>
                <a:gd name="T44" fmla="*/ 122 w 179"/>
                <a:gd name="T45" fmla="*/ 171 h 179"/>
                <a:gd name="T46" fmla="*/ 137 w 179"/>
                <a:gd name="T47" fmla="*/ 167 h 179"/>
                <a:gd name="T48" fmla="*/ 133 w 179"/>
                <a:gd name="T49" fmla="*/ 148 h 179"/>
                <a:gd name="T50" fmla="*/ 170 w 179"/>
                <a:gd name="T51" fmla="*/ 124 h 179"/>
                <a:gd name="T52" fmla="*/ 178 w 179"/>
                <a:gd name="T53" fmla="*/ 110 h 179"/>
                <a:gd name="T54" fmla="*/ 95 w 179"/>
                <a:gd name="T55" fmla="*/ 141 h 179"/>
                <a:gd name="T56" fmla="*/ 84 w 179"/>
                <a:gd name="T57" fmla="*/ 40 h 179"/>
                <a:gd name="T58" fmla="*/ 95 w 179"/>
                <a:gd name="T59" fmla="*/ 141 h 179"/>
                <a:gd name="T60" fmla="*/ 75 w 179"/>
                <a:gd name="T61" fmla="*/ 92 h 179"/>
                <a:gd name="T62" fmla="*/ 105 w 179"/>
                <a:gd name="T63"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9" h="179">
                  <a:moveTo>
                    <a:pt x="176" y="106"/>
                  </a:moveTo>
                  <a:cubicBezTo>
                    <a:pt x="161" y="99"/>
                    <a:pt x="161" y="99"/>
                    <a:pt x="161" y="99"/>
                  </a:cubicBezTo>
                  <a:cubicBezTo>
                    <a:pt x="161" y="94"/>
                    <a:pt x="161" y="88"/>
                    <a:pt x="161" y="83"/>
                  </a:cubicBezTo>
                  <a:cubicBezTo>
                    <a:pt x="160" y="77"/>
                    <a:pt x="159" y="70"/>
                    <a:pt x="156" y="65"/>
                  </a:cubicBezTo>
                  <a:cubicBezTo>
                    <a:pt x="170" y="55"/>
                    <a:pt x="170" y="55"/>
                    <a:pt x="170" y="55"/>
                  </a:cubicBezTo>
                  <a:cubicBezTo>
                    <a:pt x="171" y="54"/>
                    <a:pt x="172" y="51"/>
                    <a:pt x="171" y="50"/>
                  </a:cubicBezTo>
                  <a:cubicBezTo>
                    <a:pt x="165" y="40"/>
                    <a:pt x="165" y="40"/>
                    <a:pt x="165" y="40"/>
                  </a:cubicBezTo>
                  <a:cubicBezTo>
                    <a:pt x="165" y="38"/>
                    <a:pt x="163" y="38"/>
                    <a:pt x="161" y="38"/>
                  </a:cubicBezTo>
                  <a:cubicBezTo>
                    <a:pt x="145" y="45"/>
                    <a:pt x="145" y="45"/>
                    <a:pt x="145" y="45"/>
                  </a:cubicBezTo>
                  <a:cubicBezTo>
                    <a:pt x="138" y="37"/>
                    <a:pt x="130" y="31"/>
                    <a:pt x="121" y="26"/>
                  </a:cubicBezTo>
                  <a:cubicBezTo>
                    <a:pt x="124" y="8"/>
                    <a:pt x="124" y="8"/>
                    <a:pt x="124" y="8"/>
                  </a:cubicBezTo>
                  <a:cubicBezTo>
                    <a:pt x="125" y="6"/>
                    <a:pt x="124" y="4"/>
                    <a:pt x="122" y="4"/>
                  </a:cubicBezTo>
                  <a:cubicBezTo>
                    <a:pt x="111" y="0"/>
                    <a:pt x="111" y="0"/>
                    <a:pt x="111" y="0"/>
                  </a:cubicBezTo>
                  <a:cubicBezTo>
                    <a:pt x="109" y="0"/>
                    <a:pt x="107" y="0"/>
                    <a:pt x="107" y="2"/>
                  </a:cubicBezTo>
                  <a:cubicBezTo>
                    <a:pt x="98" y="20"/>
                    <a:pt x="98" y="20"/>
                    <a:pt x="98" y="20"/>
                  </a:cubicBezTo>
                  <a:cubicBezTo>
                    <a:pt x="98" y="20"/>
                    <a:pt x="98" y="20"/>
                    <a:pt x="98" y="20"/>
                  </a:cubicBezTo>
                  <a:cubicBezTo>
                    <a:pt x="93" y="19"/>
                    <a:pt x="88" y="19"/>
                    <a:pt x="82" y="20"/>
                  </a:cubicBezTo>
                  <a:cubicBezTo>
                    <a:pt x="77" y="20"/>
                    <a:pt x="72" y="21"/>
                    <a:pt x="68" y="23"/>
                  </a:cubicBezTo>
                  <a:cubicBezTo>
                    <a:pt x="68" y="22"/>
                    <a:pt x="68" y="22"/>
                    <a:pt x="68" y="22"/>
                  </a:cubicBezTo>
                  <a:cubicBezTo>
                    <a:pt x="56" y="7"/>
                    <a:pt x="56" y="7"/>
                    <a:pt x="56" y="7"/>
                  </a:cubicBezTo>
                  <a:cubicBezTo>
                    <a:pt x="55" y="6"/>
                    <a:pt x="53" y="5"/>
                    <a:pt x="51" y="6"/>
                  </a:cubicBezTo>
                  <a:cubicBezTo>
                    <a:pt x="41" y="12"/>
                    <a:pt x="41" y="12"/>
                    <a:pt x="41" y="12"/>
                  </a:cubicBezTo>
                  <a:cubicBezTo>
                    <a:pt x="40" y="13"/>
                    <a:pt x="39" y="15"/>
                    <a:pt x="40" y="17"/>
                  </a:cubicBezTo>
                  <a:cubicBezTo>
                    <a:pt x="47" y="33"/>
                    <a:pt x="47" y="33"/>
                    <a:pt x="47" y="33"/>
                  </a:cubicBezTo>
                  <a:cubicBezTo>
                    <a:pt x="38" y="40"/>
                    <a:pt x="31" y="48"/>
                    <a:pt x="26" y="58"/>
                  </a:cubicBezTo>
                  <a:cubicBezTo>
                    <a:pt x="8" y="55"/>
                    <a:pt x="8" y="55"/>
                    <a:pt x="8" y="55"/>
                  </a:cubicBezTo>
                  <a:cubicBezTo>
                    <a:pt x="6" y="55"/>
                    <a:pt x="4" y="56"/>
                    <a:pt x="4" y="57"/>
                  </a:cubicBezTo>
                  <a:cubicBezTo>
                    <a:pt x="1" y="68"/>
                    <a:pt x="1" y="68"/>
                    <a:pt x="1" y="68"/>
                  </a:cubicBezTo>
                  <a:cubicBezTo>
                    <a:pt x="0" y="70"/>
                    <a:pt x="1" y="72"/>
                    <a:pt x="3" y="73"/>
                  </a:cubicBezTo>
                  <a:cubicBezTo>
                    <a:pt x="19" y="80"/>
                    <a:pt x="19" y="80"/>
                    <a:pt x="19" y="80"/>
                  </a:cubicBezTo>
                  <a:cubicBezTo>
                    <a:pt x="18" y="86"/>
                    <a:pt x="18" y="92"/>
                    <a:pt x="19" y="98"/>
                  </a:cubicBezTo>
                  <a:cubicBezTo>
                    <a:pt x="19" y="103"/>
                    <a:pt x="21" y="108"/>
                    <a:pt x="22" y="113"/>
                  </a:cubicBezTo>
                  <a:cubicBezTo>
                    <a:pt x="8" y="124"/>
                    <a:pt x="8" y="124"/>
                    <a:pt x="8" y="124"/>
                  </a:cubicBezTo>
                  <a:cubicBezTo>
                    <a:pt x="6" y="125"/>
                    <a:pt x="6" y="127"/>
                    <a:pt x="7" y="129"/>
                  </a:cubicBezTo>
                  <a:cubicBezTo>
                    <a:pt x="12" y="139"/>
                    <a:pt x="12" y="139"/>
                    <a:pt x="12" y="139"/>
                  </a:cubicBezTo>
                  <a:cubicBezTo>
                    <a:pt x="13" y="140"/>
                    <a:pt x="15" y="141"/>
                    <a:pt x="17" y="140"/>
                  </a:cubicBezTo>
                  <a:cubicBezTo>
                    <a:pt x="33" y="134"/>
                    <a:pt x="33" y="134"/>
                    <a:pt x="33" y="134"/>
                  </a:cubicBezTo>
                  <a:cubicBezTo>
                    <a:pt x="40" y="143"/>
                    <a:pt x="49" y="150"/>
                    <a:pt x="59" y="155"/>
                  </a:cubicBezTo>
                  <a:cubicBezTo>
                    <a:pt x="56" y="171"/>
                    <a:pt x="56" y="171"/>
                    <a:pt x="56" y="171"/>
                  </a:cubicBezTo>
                  <a:cubicBezTo>
                    <a:pt x="56" y="173"/>
                    <a:pt x="57" y="175"/>
                    <a:pt x="58" y="175"/>
                  </a:cubicBezTo>
                  <a:cubicBezTo>
                    <a:pt x="70" y="179"/>
                    <a:pt x="70" y="179"/>
                    <a:pt x="70" y="179"/>
                  </a:cubicBezTo>
                  <a:cubicBezTo>
                    <a:pt x="71" y="179"/>
                    <a:pt x="73" y="178"/>
                    <a:pt x="74" y="177"/>
                  </a:cubicBezTo>
                  <a:cubicBezTo>
                    <a:pt x="81" y="161"/>
                    <a:pt x="81" y="161"/>
                    <a:pt x="81" y="161"/>
                  </a:cubicBezTo>
                  <a:cubicBezTo>
                    <a:pt x="86" y="162"/>
                    <a:pt x="92" y="162"/>
                    <a:pt x="97" y="162"/>
                  </a:cubicBezTo>
                  <a:cubicBezTo>
                    <a:pt x="103" y="161"/>
                    <a:pt x="108" y="160"/>
                    <a:pt x="113" y="158"/>
                  </a:cubicBezTo>
                  <a:cubicBezTo>
                    <a:pt x="122" y="171"/>
                    <a:pt x="122" y="171"/>
                    <a:pt x="122" y="171"/>
                  </a:cubicBezTo>
                  <a:cubicBezTo>
                    <a:pt x="123" y="173"/>
                    <a:pt x="126" y="173"/>
                    <a:pt x="127" y="173"/>
                  </a:cubicBezTo>
                  <a:cubicBezTo>
                    <a:pt x="137" y="167"/>
                    <a:pt x="137" y="167"/>
                    <a:pt x="137" y="167"/>
                  </a:cubicBezTo>
                  <a:cubicBezTo>
                    <a:pt x="139" y="166"/>
                    <a:pt x="139" y="164"/>
                    <a:pt x="139" y="162"/>
                  </a:cubicBezTo>
                  <a:cubicBezTo>
                    <a:pt x="133" y="148"/>
                    <a:pt x="133" y="148"/>
                    <a:pt x="133" y="148"/>
                  </a:cubicBezTo>
                  <a:cubicBezTo>
                    <a:pt x="142" y="141"/>
                    <a:pt x="149" y="131"/>
                    <a:pt x="154" y="121"/>
                  </a:cubicBezTo>
                  <a:cubicBezTo>
                    <a:pt x="170" y="124"/>
                    <a:pt x="170" y="124"/>
                    <a:pt x="170" y="124"/>
                  </a:cubicBezTo>
                  <a:cubicBezTo>
                    <a:pt x="172" y="124"/>
                    <a:pt x="174" y="123"/>
                    <a:pt x="175" y="121"/>
                  </a:cubicBezTo>
                  <a:cubicBezTo>
                    <a:pt x="178" y="110"/>
                    <a:pt x="178" y="110"/>
                    <a:pt x="178" y="110"/>
                  </a:cubicBezTo>
                  <a:cubicBezTo>
                    <a:pt x="179" y="109"/>
                    <a:pt x="178" y="107"/>
                    <a:pt x="176" y="106"/>
                  </a:cubicBezTo>
                  <a:close/>
                  <a:moveTo>
                    <a:pt x="95" y="141"/>
                  </a:moveTo>
                  <a:cubicBezTo>
                    <a:pt x="67" y="144"/>
                    <a:pt x="43" y="124"/>
                    <a:pt x="40" y="96"/>
                  </a:cubicBezTo>
                  <a:cubicBezTo>
                    <a:pt x="37" y="68"/>
                    <a:pt x="57" y="43"/>
                    <a:pt x="84" y="40"/>
                  </a:cubicBezTo>
                  <a:cubicBezTo>
                    <a:pt x="112" y="37"/>
                    <a:pt x="137" y="57"/>
                    <a:pt x="140" y="85"/>
                  </a:cubicBezTo>
                  <a:cubicBezTo>
                    <a:pt x="143" y="113"/>
                    <a:pt x="123" y="138"/>
                    <a:pt x="95" y="141"/>
                  </a:cubicBezTo>
                  <a:close/>
                  <a:moveTo>
                    <a:pt x="91" y="105"/>
                  </a:moveTo>
                  <a:cubicBezTo>
                    <a:pt x="83" y="106"/>
                    <a:pt x="76" y="100"/>
                    <a:pt x="75" y="92"/>
                  </a:cubicBezTo>
                  <a:cubicBezTo>
                    <a:pt x="74" y="84"/>
                    <a:pt x="80" y="77"/>
                    <a:pt x="88" y="76"/>
                  </a:cubicBezTo>
                  <a:cubicBezTo>
                    <a:pt x="96" y="75"/>
                    <a:pt x="104" y="81"/>
                    <a:pt x="105" y="89"/>
                  </a:cubicBezTo>
                  <a:cubicBezTo>
                    <a:pt x="105" y="97"/>
                    <a:pt x="100" y="104"/>
                    <a:pt x="9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3" name="Freeform 21"/>
            <p:cNvSpPr>
              <a:spLocks noEditPoints="1"/>
            </p:cNvSpPr>
            <p:nvPr/>
          </p:nvSpPr>
          <p:spPr bwMode="auto">
            <a:xfrm>
              <a:off x="1353" y="24"/>
              <a:ext cx="349" cy="353"/>
            </a:xfrm>
            <a:custGeom>
              <a:avLst/>
              <a:gdLst>
                <a:gd name="T0" fmla="*/ 160 w 178"/>
                <a:gd name="T1" fmla="*/ 99 h 180"/>
                <a:gd name="T2" fmla="*/ 156 w 178"/>
                <a:gd name="T3" fmla="*/ 65 h 180"/>
                <a:gd name="T4" fmla="*/ 171 w 178"/>
                <a:gd name="T5" fmla="*/ 50 h 180"/>
                <a:gd name="T6" fmla="*/ 161 w 178"/>
                <a:gd name="T7" fmla="*/ 39 h 180"/>
                <a:gd name="T8" fmla="*/ 120 w 178"/>
                <a:gd name="T9" fmla="*/ 27 h 180"/>
                <a:gd name="T10" fmla="*/ 122 w 178"/>
                <a:gd name="T11" fmla="*/ 4 h 180"/>
                <a:gd name="T12" fmla="*/ 106 w 178"/>
                <a:gd name="T13" fmla="*/ 3 h 180"/>
                <a:gd name="T14" fmla="*/ 98 w 178"/>
                <a:gd name="T15" fmla="*/ 20 h 180"/>
                <a:gd name="T16" fmla="*/ 68 w 178"/>
                <a:gd name="T17" fmla="*/ 23 h 180"/>
                <a:gd name="T18" fmla="*/ 56 w 178"/>
                <a:gd name="T19" fmla="*/ 8 h 180"/>
                <a:gd name="T20" fmla="*/ 41 w 178"/>
                <a:gd name="T21" fmla="*/ 13 h 180"/>
                <a:gd name="T22" fmla="*/ 47 w 178"/>
                <a:gd name="T23" fmla="*/ 34 h 180"/>
                <a:gd name="T24" fmla="*/ 8 w 178"/>
                <a:gd name="T25" fmla="*/ 55 h 180"/>
                <a:gd name="T26" fmla="*/ 0 w 178"/>
                <a:gd name="T27" fmla="*/ 69 h 180"/>
                <a:gd name="T28" fmla="*/ 19 w 178"/>
                <a:gd name="T29" fmla="*/ 81 h 180"/>
                <a:gd name="T30" fmla="*/ 22 w 178"/>
                <a:gd name="T31" fmla="*/ 114 h 180"/>
                <a:gd name="T32" fmla="*/ 6 w 178"/>
                <a:gd name="T33" fmla="*/ 129 h 180"/>
                <a:gd name="T34" fmla="*/ 16 w 178"/>
                <a:gd name="T35" fmla="*/ 141 h 180"/>
                <a:gd name="T36" fmla="*/ 59 w 178"/>
                <a:gd name="T37" fmla="*/ 155 h 180"/>
                <a:gd name="T38" fmla="*/ 58 w 178"/>
                <a:gd name="T39" fmla="*/ 176 h 180"/>
                <a:gd name="T40" fmla="*/ 74 w 178"/>
                <a:gd name="T41" fmla="*/ 177 h 180"/>
                <a:gd name="T42" fmla="*/ 97 w 178"/>
                <a:gd name="T43" fmla="*/ 162 h 180"/>
                <a:gd name="T44" fmla="*/ 122 w 178"/>
                <a:gd name="T45" fmla="*/ 172 h 180"/>
                <a:gd name="T46" fmla="*/ 137 w 178"/>
                <a:gd name="T47" fmla="*/ 167 h 180"/>
                <a:gd name="T48" fmla="*/ 132 w 178"/>
                <a:gd name="T49" fmla="*/ 148 h 180"/>
                <a:gd name="T50" fmla="*/ 170 w 178"/>
                <a:gd name="T51" fmla="*/ 124 h 180"/>
                <a:gd name="T52" fmla="*/ 178 w 178"/>
                <a:gd name="T53" fmla="*/ 111 h 180"/>
                <a:gd name="T54" fmla="*/ 95 w 178"/>
                <a:gd name="T55" fmla="*/ 141 h 180"/>
                <a:gd name="T56" fmla="*/ 84 w 178"/>
                <a:gd name="T57" fmla="*/ 41 h 180"/>
                <a:gd name="T58" fmla="*/ 95 w 178"/>
                <a:gd name="T59" fmla="*/ 141 h 180"/>
                <a:gd name="T60" fmla="*/ 75 w 178"/>
                <a:gd name="T61" fmla="*/ 93 h 180"/>
                <a:gd name="T62" fmla="*/ 104 w 178"/>
                <a:gd name="T63" fmla="*/ 8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8" h="180">
                  <a:moveTo>
                    <a:pt x="176" y="106"/>
                  </a:moveTo>
                  <a:cubicBezTo>
                    <a:pt x="160" y="99"/>
                    <a:pt x="160" y="99"/>
                    <a:pt x="160" y="99"/>
                  </a:cubicBezTo>
                  <a:cubicBezTo>
                    <a:pt x="161" y="94"/>
                    <a:pt x="161" y="89"/>
                    <a:pt x="161" y="83"/>
                  </a:cubicBezTo>
                  <a:cubicBezTo>
                    <a:pt x="160" y="77"/>
                    <a:pt x="158" y="71"/>
                    <a:pt x="156" y="65"/>
                  </a:cubicBezTo>
                  <a:cubicBezTo>
                    <a:pt x="170" y="55"/>
                    <a:pt x="170" y="55"/>
                    <a:pt x="170" y="55"/>
                  </a:cubicBezTo>
                  <a:cubicBezTo>
                    <a:pt x="171" y="54"/>
                    <a:pt x="172" y="52"/>
                    <a:pt x="171" y="50"/>
                  </a:cubicBezTo>
                  <a:cubicBezTo>
                    <a:pt x="165" y="40"/>
                    <a:pt x="165" y="40"/>
                    <a:pt x="165" y="40"/>
                  </a:cubicBezTo>
                  <a:cubicBezTo>
                    <a:pt x="164" y="39"/>
                    <a:pt x="162" y="38"/>
                    <a:pt x="161" y="39"/>
                  </a:cubicBezTo>
                  <a:cubicBezTo>
                    <a:pt x="145" y="45"/>
                    <a:pt x="145" y="45"/>
                    <a:pt x="145" y="45"/>
                  </a:cubicBezTo>
                  <a:cubicBezTo>
                    <a:pt x="138" y="37"/>
                    <a:pt x="130" y="31"/>
                    <a:pt x="120" y="27"/>
                  </a:cubicBezTo>
                  <a:cubicBezTo>
                    <a:pt x="124" y="9"/>
                    <a:pt x="124" y="9"/>
                    <a:pt x="124" y="9"/>
                  </a:cubicBezTo>
                  <a:cubicBezTo>
                    <a:pt x="124" y="7"/>
                    <a:pt x="123" y="5"/>
                    <a:pt x="122" y="4"/>
                  </a:cubicBezTo>
                  <a:cubicBezTo>
                    <a:pt x="111" y="1"/>
                    <a:pt x="111" y="1"/>
                    <a:pt x="111" y="1"/>
                  </a:cubicBezTo>
                  <a:cubicBezTo>
                    <a:pt x="109" y="0"/>
                    <a:pt x="107" y="1"/>
                    <a:pt x="106" y="3"/>
                  </a:cubicBezTo>
                  <a:cubicBezTo>
                    <a:pt x="98" y="20"/>
                    <a:pt x="98" y="20"/>
                    <a:pt x="98" y="20"/>
                  </a:cubicBezTo>
                  <a:cubicBezTo>
                    <a:pt x="98" y="20"/>
                    <a:pt x="98" y="20"/>
                    <a:pt x="98" y="20"/>
                  </a:cubicBezTo>
                  <a:cubicBezTo>
                    <a:pt x="93" y="19"/>
                    <a:pt x="87" y="19"/>
                    <a:pt x="82" y="20"/>
                  </a:cubicBezTo>
                  <a:cubicBezTo>
                    <a:pt x="77" y="21"/>
                    <a:pt x="72" y="22"/>
                    <a:pt x="68" y="23"/>
                  </a:cubicBezTo>
                  <a:cubicBezTo>
                    <a:pt x="67" y="23"/>
                    <a:pt x="67" y="23"/>
                    <a:pt x="67" y="23"/>
                  </a:cubicBezTo>
                  <a:cubicBezTo>
                    <a:pt x="56" y="8"/>
                    <a:pt x="56" y="8"/>
                    <a:pt x="56" y="8"/>
                  </a:cubicBezTo>
                  <a:cubicBezTo>
                    <a:pt x="54" y="6"/>
                    <a:pt x="52" y="6"/>
                    <a:pt x="51" y="7"/>
                  </a:cubicBezTo>
                  <a:cubicBezTo>
                    <a:pt x="41" y="13"/>
                    <a:pt x="41" y="13"/>
                    <a:pt x="41" y="13"/>
                  </a:cubicBezTo>
                  <a:cubicBezTo>
                    <a:pt x="39" y="13"/>
                    <a:pt x="39" y="15"/>
                    <a:pt x="40" y="17"/>
                  </a:cubicBezTo>
                  <a:cubicBezTo>
                    <a:pt x="47" y="34"/>
                    <a:pt x="47" y="34"/>
                    <a:pt x="47" y="34"/>
                  </a:cubicBezTo>
                  <a:cubicBezTo>
                    <a:pt x="38" y="40"/>
                    <a:pt x="31" y="49"/>
                    <a:pt x="26" y="58"/>
                  </a:cubicBezTo>
                  <a:cubicBezTo>
                    <a:pt x="8" y="55"/>
                    <a:pt x="8" y="55"/>
                    <a:pt x="8" y="55"/>
                  </a:cubicBezTo>
                  <a:cubicBezTo>
                    <a:pt x="6" y="55"/>
                    <a:pt x="4" y="56"/>
                    <a:pt x="4" y="58"/>
                  </a:cubicBezTo>
                  <a:cubicBezTo>
                    <a:pt x="0" y="69"/>
                    <a:pt x="0" y="69"/>
                    <a:pt x="0" y="69"/>
                  </a:cubicBezTo>
                  <a:cubicBezTo>
                    <a:pt x="0" y="70"/>
                    <a:pt x="1" y="72"/>
                    <a:pt x="2" y="73"/>
                  </a:cubicBezTo>
                  <a:cubicBezTo>
                    <a:pt x="19" y="81"/>
                    <a:pt x="19" y="81"/>
                    <a:pt x="19" y="81"/>
                  </a:cubicBezTo>
                  <a:cubicBezTo>
                    <a:pt x="18" y="86"/>
                    <a:pt x="18" y="92"/>
                    <a:pt x="19" y="99"/>
                  </a:cubicBezTo>
                  <a:cubicBezTo>
                    <a:pt x="19" y="104"/>
                    <a:pt x="20" y="109"/>
                    <a:pt x="22" y="114"/>
                  </a:cubicBezTo>
                  <a:cubicBezTo>
                    <a:pt x="7" y="124"/>
                    <a:pt x="7" y="124"/>
                    <a:pt x="7" y="124"/>
                  </a:cubicBezTo>
                  <a:cubicBezTo>
                    <a:pt x="6" y="126"/>
                    <a:pt x="5" y="128"/>
                    <a:pt x="6" y="129"/>
                  </a:cubicBezTo>
                  <a:cubicBezTo>
                    <a:pt x="12" y="139"/>
                    <a:pt x="12" y="139"/>
                    <a:pt x="12" y="139"/>
                  </a:cubicBezTo>
                  <a:cubicBezTo>
                    <a:pt x="13" y="141"/>
                    <a:pt x="15" y="141"/>
                    <a:pt x="16" y="141"/>
                  </a:cubicBezTo>
                  <a:cubicBezTo>
                    <a:pt x="33" y="134"/>
                    <a:pt x="33" y="134"/>
                    <a:pt x="33" y="134"/>
                  </a:cubicBezTo>
                  <a:cubicBezTo>
                    <a:pt x="40" y="143"/>
                    <a:pt x="48" y="150"/>
                    <a:pt x="59" y="155"/>
                  </a:cubicBezTo>
                  <a:cubicBezTo>
                    <a:pt x="56" y="172"/>
                    <a:pt x="56" y="172"/>
                    <a:pt x="56" y="172"/>
                  </a:cubicBezTo>
                  <a:cubicBezTo>
                    <a:pt x="56" y="173"/>
                    <a:pt x="57" y="175"/>
                    <a:pt x="58" y="176"/>
                  </a:cubicBezTo>
                  <a:cubicBezTo>
                    <a:pt x="69" y="179"/>
                    <a:pt x="69" y="179"/>
                    <a:pt x="69" y="179"/>
                  </a:cubicBezTo>
                  <a:cubicBezTo>
                    <a:pt x="71" y="180"/>
                    <a:pt x="73" y="179"/>
                    <a:pt x="74" y="177"/>
                  </a:cubicBezTo>
                  <a:cubicBezTo>
                    <a:pt x="80" y="162"/>
                    <a:pt x="80" y="162"/>
                    <a:pt x="80" y="162"/>
                  </a:cubicBezTo>
                  <a:cubicBezTo>
                    <a:pt x="86" y="162"/>
                    <a:pt x="92" y="163"/>
                    <a:pt x="97" y="162"/>
                  </a:cubicBezTo>
                  <a:cubicBezTo>
                    <a:pt x="102" y="161"/>
                    <a:pt x="108" y="160"/>
                    <a:pt x="112" y="159"/>
                  </a:cubicBezTo>
                  <a:cubicBezTo>
                    <a:pt x="122" y="172"/>
                    <a:pt x="122" y="172"/>
                    <a:pt x="122" y="172"/>
                  </a:cubicBezTo>
                  <a:cubicBezTo>
                    <a:pt x="123" y="173"/>
                    <a:pt x="125" y="174"/>
                    <a:pt x="127" y="173"/>
                  </a:cubicBezTo>
                  <a:cubicBezTo>
                    <a:pt x="137" y="167"/>
                    <a:pt x="137" y="167"/>
                    <a:pt x="137" y="167"/>
                  </a:cubicBezTo>
                  <a:cubicBezTo>
                    <a:pt x="138" y="167"/>
                    <a:pt x="139" y="165"/>
                    <a:pt x="138" y="163"/>
                  </a:cubicBezTo>
                  <a:cubicBezTo>
                    <a:pt x="132" y="148"/>
                    <a:pt x="132" y="148"/>
                    <a:pt x="132" y="148"/>
                  </a:cubicBezTo>
                  <a:cubicBezTo>
                    <a:pt x="142" y="141"/>
                    <a:pt x="149" y="132"/>
                    <a:pt x="154" y="121"/>
                  </a:cubicBezTo>
                  <a:cubicBezTo>
                    <a:pt x="170" y="124"/>
                    <a:pt x="170" y="124"/>
                    <a:pt x="170" y="124"/>
                  </a:cubicBezTo>
                  <a:cubicBezTo>
                    <a:pt x="172" y="124"/>
                    <a:pt x="174" y="123"/>
                    <a:pt x="174" y="122"/>
                  </a:cubicBezTo>
                  <a:cubicBezTo>
                    <a:pt x="178" y="111"/>
                    <a:pt x="178" y="111"/>
                    <a:pt x="178" y="111"/>
                  </a:cubicBezTo>
                  <a:cubicBezTo>
                    <a:pt x="178" y="109"/>
                    <a:pt x="177" y="107"/>
                    <a:pt x="176" y="106"/>
                  </a:cubicBezTo>
                  <a:close/>
                  <a:moveTo>
                    <a:pt x="95" y="141"/>
                  </a:moveTo>
                  <a:cubicBezTo>
                    <a:pt x="67" y="144"/>
                    <a:pt x="42" y="124"/>
                    <a:pt x="39" y="96"/>
                  </a:cubicBezTo>
                  <a:cubicBezTo>
                    <a:pt x="36" y="69"/>
                    <a:pt x="56" y="44"/>
                    <a:pt x="84" y="41"/>
                  </a:cubicBezTo>
                  <a:cubicBezTo>
                    <a:pt x="112" y="38"/>
                    <a:pt x="137" y="58"/>
                    <a:pt x="140" y="86"/>
                  </a:cubicBezTo>
                  <a:cubicBezTo>
                    <a:pt x="143" y="113"/>
                    <a:pt x="123" y="138"/>
                    <a:pt x="95" y="141"/>
                  </a:cubicBezTo>
                  <a:close/>
                  <a:moveTo>
                    <a:pt x="91" y="106"/>
                  </a:moveTo>
                  <a:cubicBezTo>
                    <a:pt x="83" y="107"/>
                    <a:pt x="76" y="101"/>
                    <a:pt x="75" y="93"/>
                  </a:cubicBezTo>
                  <a:cubicBezTo>
                    <a:pt x="74" y="84"/>
                    <a:pt x="80" y="77"/>
                    <a:pt x="88" y="76"/>
                  </a:cubicBezTo>
                  <a:cubicBezTo>
                    <a:pt x="96" y="75"/>
                    <a:pt x="103" y="81"/>
                    <a:pt x="104" y="89"/>
                  </a:cubicBezTo>
                  <a:cubicBezTo>
                    <a:pt x="105" y="97"/>
                    <a:pt x="99" y="105"/>
                    <a:pt x="91"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4" name="Freeform 22"/>
            <p:cNvSpPr>
              <a:spLocks noEditPoints="1"/>
            </p:cNvSpPr>
            <p:nvPr/>
          </p:nvSpPr>
          <p:spPr bwMode="auto">
            <a:xfrm>
              <a:off x="3378" y="2698"/>
              <a:ext cx="536" cy="538"/>
            </a:xfrm>
            <a:custGeom>
              <a:avLst/>
              <a:gdLst>
                <a:gd name="T0" fmla="*/ 245 w 273"/>
                <a:gd name="T1" fmla="*/ 152 h 274"/>
                <a:gd name="T2" fmla="*/ 239 w 273"/>
                <a:gd name="T3" fmla="*/ 99 h 274"/>
                <a:gd name="T4" fmla="*/ 261 w 273"/>
                <a:gd name="T5" fmla="*/ 77 h 274"/>
                <a:gd name="T6" fmla="*/ 246 w 273"/>
                <a:gd name="T7" fmla="*/ 59 h 274"/>
                <a:gd name="T8" fmla="*/ 184 w 273"/>
                <a:gd name="T9" fmla="*/ 41 h 274"/>
                <a:gd name="T10" fmla="*/ 186 w 273"/>
                <a:gd name="T11" fmla="*/ 7 h 274"/>
                <a:gd name="T12" fmla="*/ 163 w 273"/>
                <a:gd name="T13" fmla="*/ 4 h 274"/>
                <a:gd name="T14" fmla="*/ 150 w 273"/>
                <a:gd name="T15" fmla="*/ 31 h 274"/>
                <a:gd name="T16" fmla="*/ 104 w 273"/>
                <a:gd name="T17" fmla="*/ 35 h 274"/>
                <a:gd name="T18" fmla="*/ 86 w 273"/>
                <a:gd name="T19" fmla="*/ 12 h 274"/>
                <a:gd name="T20" fmla="*/ 63 w 273"/>
                <a:gd name="T21" fmla="*/ 19 h 274"/>
                <a:gd name="T22" fmla="*/ 72 w 273"/>
                <a:gd name="T23" fmla="*/ 51 h 274"/>
                <a:gd name="T24" fmla="*/ 13 w 273"/>
                <a:gd name="T25" fmla="*/ 84 h 274"/>
                <a:gd name="T26" fmla="*/ 1 w 273"/>
                <a:gd name="T27" fmla="*/ 105 h 274"/>
                <a:gd name="T28" fmla="*/ 30 w 273"/>
                <a:gd name="T29" fmla="*/ 123 h 274"/>
                <a:gd name="T30" fmla="*/ 34 w 273"/>
                <a:gd name="T31" fmla="*/ 173 h 274"/>
                <a:gd name="T32" fmla="*/ 11 w 273"/>
                <a:gd name="T33" fmla="*/ 197 h 274"/>
                <a:gd name="T34" fmla="*/ 26 w 273"/>
                <a:gd name="T35" fmla="*/ 214 h 274"/>
                <a:gd name="T36" fmla="*/ 90 w 273"/>
                <a:gd name="T37" fmla="*/ 237 h 274"/>
                <a:gd name="T38" fmla="*/ 90 w 273"/>
                <a:gd name="T39" fmla="*/ 268 h 274"/>
                <a:gd name="T40" fmla="*/ 113 w 273"/>
                <a:gd name="T41" fmla="*/ 270 h 274"/>
                <a:gd name="T42" fmla="*/ 149 w 273"/>
                <a:gd name="T43" fmla="*/ 247 h 274"/>
                <a:gd name="T44" fmla="*/ 187 w 273"/>
                <a:gd name="T45" fmla="*/ 262 h 274"/>
                <a:gd name="T46" fmla="*/ 209 w 273"/>
                <a:gd name="T47" fmla="*/ 255 h 274"/>
                <a:gd name="T48" fmla="*/ 203 w 273"/>
                <a:gd name="T49" fmla="*/ 226 h 274"/>
                <a:gd name="T50" fmla="*/ 260 w 273"/>
                <a:gd name="T51" fmla="*/ 189 h 274"/>
                <a:gd name="T52" fmla="*/ 272 w 273"/>
                <a:gd name="T53" fmla="*/ 169 h 274"/>
                <a:gd name="T54" fmla="*/ 146 w 273"/>
                <a:gd name="T55" fmla="*/ 215 h 274"/>
                <a:gd name="T56" fmla="*/ 129 w 273"/>
                <a:gd name="T57" fmla="*/ 62 h 274"/>
                <a:gd name="T58" fmla="*/ 146 w 273"/>
                <a:gd name="T59" fmla="*/ 215 h 274"/>
                <a:gd name="T60" fmla="*/ 115 w 273"/>
                <a:gd name="T61" fmla="*/ 141 h 274"/>
                <a:gd name="T62" fmla="*/ 160 w 273"/>
                <a:gd name="T63" fmla="*/ 13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3" h="274">
                  <a:moveTo>
                    <a:pt x="269" y="162"/>
                  </a:moveTo>
                  <a:cubicBezTo>
                    <a:pt x="245" y="152"/>
                    <a:pt x="245" y="152"/>
                    <a:pt x="245" y="152"/>
                  </a:cubicBezTo>
                  <a:cubicBezTo>
                    <a:pt x="246" y="144"/>
                    <a:pt x="246" y="135"/>
                    <a:pt x="245" y="127"/>
                  </a:cubicBezTo>
                  <a:cubicBezTo>
                    <a:pt x="244" y="117"/>
                    <a:pt x="242" y="108"/>
                    <a:pt x="239" y="99"/>
                  </a:cubicBezTo>
                  <a:cubicBezTo>
                    <a:pt x="259" y="84"/>
                    <a:pt x="259" y="84"/>
                    <a:pt x="259" y="84"/>
                  </a:cubicBezTo>
                  <a:cubicBezTo>
                    <a:pt x="262" y="82"/>
                    <a:pt x="262" y="79"/>
                    <a:pt x="261" y="77"/>
                  </a:cubicBezTo>
                  <a:cubicBezTo>
                    <a:pt x="252" y="61"/>
                    <a:pt x="252" y="61"/>
                    <a:pt x="252" y="61"/>
                  </a:cubicBezTo>
                  <a:cubicBezTo>
                    <a:pt x="251" y="59"/>
                    <a:pt x="248" y="58"/>
                    <a:pt x="246" y="59"/>
                  </a:cubicBezTo>
                  <a:cubicBezTo>
                    <a:pt x="221" y="69"/>
                    <a:pt x="221" y="69"/>
                    <a:pt x="221" y="69"/>
                  </a:cubicBezTo>
                  <a:cubicBezTo>
                    <a:pt x="211" y="57"/>
                    <a:pt x="198" y="47"/>
                    <a:pt x="184" y="41"/>
                  </a:cubicBezTo>
                  <a:cubicBezTo>
                    <a:pt x="190" y="13"/>
                    <a:pt x="190" y="13"/>
                    <a:pt x="190" y="13"/>
                  </a:cubicBezTo>
                  <a:cubicBezTo>
                    <a:pt x="190" y="10"/>
                    <a:pt x="189" y="7"/>
                    <a:pt x="186" y="7"/>
                  </a:cubicBezTo>
                  <a:cubicBezTo>
                    <a:pt x="170" y="1"/>
                    <a:pt x="170" y="1"/>
                    <a:pt x="170" y="1"/>
                  </a:cubicBezTo>
                  <a:cubicBezTo>
                    <a:pt x="167" y="0"/>
                    <a:pt x="164" y="1"/>
                    <a:pt x="163" y="4"/>
                  </a:cubicBezTo>
                  <a:cubicBezTo>
                    <a:pt x="150" y="30"/>
                    <a:pt x="150" y="30"/>
                    <a:pt x="150" y="30"/>
                  </a:cubicBezTo>
                  <a:cubicBezTo>
                    <a:pt x="150" y="31"/>
                    <a:pt x="150" y="31"/>
                    <a:pt x="150" y="31"/>
                  </a:cubicBezTo>
                  <a:cubicBezTo>
                    <a:pt x="142" y="30"/>
                    <a:pt x="134" y="30"/>
                    <a:pt x="126" y="30"/>
                  </a:cubicBezTo>
                  <a:cubicBezTo>
                    <a:pt x="118" y="31"/>
                    <a:pt x="111" y="33"/>
                    <a:pt x="104" y="35"/>
                  </a:cubicBezTo>
                  <a:cubicBezTo>
                    <a:pt x="104" y="35"/>
                    <a:pt x="104" y="35"/>
                    <a:pt x="104" y="35"/>
                  </a:cubicBezTo>
                  <a:cubicBezTo>
                    <a:pt x="86" y="12"/>
                    <a:pt x="86" y="12"/>
                    <a:pt x="86" y="12"/>
                  </a:cubicBezTo>
                  <a:cubicBezTo>
                    <a:pt x="84" y="9"/>
                    <a:pt x="81" y="9"/>
                    <a:pt x="78" y="10"/>
                  </a:cubicBezTo>
                  <a:cubicBezTo>
                    <a:pt x="63" y="19"/>
                    <a:pt x="63" y="19"/>
                    <a:pt x="63" y="19"/>
                  </a:cubicBezTo>
                  <a:cubicBezTo>
                    <a:pt x="61" y="20"/>
                    <a:pt x="60" y="23"/>
                    <a:pt x="61" y="26"/>
                  </a:cubicBezTo>
                  <a:cubicBezTo>
                    <a:pt x="72" y="51"/>
                    <a:pt x="72" y="51"/>
                    <a:pt x="72" y="51"/>
                  </a:cubicBezTo>
                  <a:cubicBezTo>
                    <a:pt x="59" y="61"/>
                    <a:pt x="48" y="74"/>
                    <a:pt x="41" y="89"/>
                  </a:cubicBezTo>
                  <a:cubicBezTo>
                    <a:pt x="13" y="84"/>
                    <a:pt x="13" y="84"/>
                    <a:pt x="13" y="84"/>
                  </a:cubicBezTo>
                  <a:cubicBezTo>
                    <a:pt x="10" y="84"/>
                    <a:pt x="7" y="85"/>
                    <a:pt x="7" y="88"/>
                  </a:cubicBezTo>
                  <a:cubicBezTo>
                    <a:pt x="1" y="105"/>
                    <a:pt x="1" y="105"/>
                    <a:pt x="1" y="105"/>
                  </a:cubicBezTo>
                  <a:cubicBezTo>
                    <a:pt x="0" y="107"/>
                    <a:pt x="2" y="110"/>
                    <a:pt x="4" y="111"/>
                  </a:cubicBezTo>
                  <a:cubicBezTo>
                    <a:pt x="30" y="123"/>
                    <a:pt x="30" y="123"/>
                    <a:pt x="30" y="123"/>
                  </a:cubicBezTo>
                  <a:cubicBezTo>
                    <a:pt x="29" y="132"/>
                    <a:pt x="28" y="141"/>
                    <a:pt x="29" y="150"/>
                  </a:cubicBezTo>
                  <a:cubicBezTo>
                    <a:pt x="30" y="158"/>
                    <a:pt x="32" y="166"/>
                    <a:pt x="34" y="173"/>
                  </a:cubicBezTo>
                  <a:cubicBezTo>
                    <a:pt x="12" y="190"/>
                    <a:pt x="12" y="190"/>
                    <a:pt x="12" y="190"/>
                  </a:cubicBezTo>
                  <a:cubicBezTo>
                    <a:pt x="10" y="191"/>
                    <a:pt x="9" y="194"/>
                    <a:pt x="11" y="197"/>
                  </a:cubicBezTo>
                  <a:cubicBezTo>
                    <a:pt x="19" y="212"/>
                    <a:pt x="19" y="212"/>
                    <a:pt x="19" y="212"/>
                  </a:cubicBezTo>
                  <a:cubicBezTo>
                    <a:pt x="20" y="214"/>
                    <a:pt x="23" y="215"/>
                    <a:pt x="26" y="214"/>
                  </a:cubicBezTo>
                  <a:cubicBezTo>
                    <a:pt x="51" y="204"/>
                    <a:pt x="51" y="204"/>
                    <a:pt x="51" y="204"/>
                  </a:cubicBezTo>
                  <a:cubicBezTo>
                    <a:pt x="61" y="218"/>
                    <a:pt x="75" y="229"/>
                    <a:pt x="90" y="237"/>
                  </a:cubicBezTo>
                  <a:cubicBezTo>
                    <a:pt x="86" y="261"/>
                    <a:pt x="86" y="261"/>
                    <a:pt x="86" y="261"/>
                  </a:cubicBezTo>
                  <a:cubicBezTo>
                    <a:pt x="85" y="264"/>
                    <a:pt x="87" y="267"/>
                    <a:pt x="90" y="268"/>
                  </a:cubicBezTo>
                  <a:cubicBezTo>
                    <a:pt x="107" y="273"/>
                    <a:pt x="107" y="273"/>
                    <a:pt x="107" y="273"/>
                  </a:cubicBezTo>
                  <a:cubicBezTo>
                    <a:pt x="109" y="274"/>
                    <a:pt x="112" y="272"/>
                    <a:pt x="113" y="270"/>
                  </a:cubicBezTo>
                  <a:cubicBezTo>
                    <a:pt x="123" y="246"/>
                    <a:pt x="123" y="246"/>
                    <a:pt x="123" y="246"/>
                  </a:cubicBezTo>
                  <a:cubicBezTo>
                    <a:pt x="132" y="247"/>
                    <a:pt x="140" y="248"/>
                    <a:pt x="149" y="247"/>
                  </a:cubicBezTo>
                  <a:cubicBezTo>
                    <a:pt x="157" y="246"/>
                    <a:pt x="165" y="244"/>
                    <a:pt x="172" y="242"/>
                  </a:cubicBezTo>
                  <a:cubicBezTo>
                    <a:pt x="187" y="262"/>
                    <a:pt x="187" y="262"/>
                    <a:pt x="187" y="262"/>
                  </a:cubicBezTo>
                  <a:cubicBezTo>
                    <a:pt x="189" y="264"/>
                    <a:pt x="192" y="265"/>
                    <a:pt x="194" y="263"/>
                  </a:cubicBezTo>
                  <a:cubicBezTo>
                    <a:pt x="209" y="255"/>
                    <a:pt x="209" y="255"/>
                    <a:pt x="209" y="255"/>
                  </a:cubicBezTo>
                  <a:cubicBezTo>
                    <a:pt x="212" y="254"/>
                    <a:pt x="213" y="251"/>
                    <a:pt x="212" y="248"/>
                  </a:cubicBezTo>
                  <a:cubicBezTo>
                    <a:pt x="203" y="226"/>
                    <a:pt x="203" y="226"/>
                    <a:pt x="203" y="226"/>
                  </a:cubicBezTo>
                  <a:cubicBezTo>
                    <a:pt x="217" y="215"/>
                    <a:pt x="228" y="201"/>
                    <a:pt x="236" y="185"/>
                  </a:cubicBezTo>
                  <a:cubicBezTo>
                    <a:pt x="260" y="189"/>
                    <a:pt x="260" y="189"/>
                    <a:pt x="260" y="189"/>
                  </a:cubicBezTo>
                  <a:cubicBezTo>
                    <a:pt x="263" y="190"/>
                    <a:pt x="266" y="188"/>
                    <a:pt x="266" y="185"/>
                  </a:cubicBezTo>
                  <a:cubicBezTo>
                    <a:pt x="272" y="169"/>
                    <a:pt x="272" y="169"/>
                    <a:pt x="272" y="169"/>
                  </a:cubicBezTo>
                  <a:cubicBezTo>
                    <a:pt x="273" y="166"/>
                    <a:pt x="271" y="163"/>
                    <a:pt x="269" y="162"/>
                  </a:cubicBezTo>
                  <a:close/>
                  <a:moveTo>
                    <a:pt x="146" y="215"/>
                  </a:moveTo>
                  <a:cubicBezTo>
                    <a:pt x="103" y="220"/>
                    <a:pt x="65" y="189"/>
                    <a:pt x="61" y="147"/>
                  </a:cubicBezTo>
                  <a:cubicBezTo>
                    <a:pt x="56" y="105"/>
                    <a:pt x="87" y="67"/>
                    <a:pt x="129" y="62"/>
                  </a:cubicBezTo>
                  <a:cubicBezTo>
                    <a:pt x="171" y="58"/>
                    <a:pt x="209" y="88"/>
                    <a:pt x="214" y="130"/>
                  </a:cubicBezTo>
                  <a:cubicBezTo>
                    <a:pt x="218" y="173"/>
                    <a:pt x="188" y="210"/>
                    <a:pt x="146" y="215"/>
                  </a:cubicBezTo>
                  <a:close/>
                  <a:moveTo>
                    <a:pt x="140" y="161"/>
                  </a:moveTo>
                  <a:cubicBezTo>
                    <a:pt x="127" y="162"/>
                    <a:pt x="116" y="153"/>
                    <a:pt x="115" y="141"/>
                  </a:cubicBezTo>
                  <a:cubicBezTo>
                    <a:pt x="114" y="129"/>
                    <a:pt x="123" y="117"/>
                    <a:pt x="135" y="116"/>
                  </a:cubicBezTo>
                  <a:cubicBezTo>
                    <a:pt x="147" y="115"/>
                    <a:pt x="159" y="124"/>
                    <a:pt x="160" y="136"/>
                  </a:cubicBezTo>
                  <a:cubicBezTo>
                    <a:pt x="161" y="149"/>
                    <a:pt x="152" y="160"/>
                    <a:pt x="140"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5" name="Freeform 23"/>
            <p:cNvSpPr>
              <a:spLocks noEditPoints="1"/>
            </p:cNvSpPr>
            <p:nvPr/>
          </p:nvSpPr>
          <p:spPr bwMode="auto">
            <a:xfrm>
              <a:off x="3372" y="2702"/>
              <a:ext cx="534" cy="538"/>
            </a:xfrm>
            <a:custGeom>
              <a:avLst/>
              <a:gdLst>
                <a:gd name="T0" fmla="*/ 245 w 272"/>
                <a:gd name="T1" fmla="*/ 152 h 274"/>
                <a:gd name="T2" fmla="*/ 238 w 272"/>
                <a:gd name="T3" fmla="*/ 99 h 274"/>
                <a:gd name="T4" fmla="*/ 261 w 272"/>
                <a:gd name="T5" fmla="*/ 77 h 274"/>
                <a:gd name="T6" fmla="*/ 245 w 272"/>
                <a:gd name="T7" fmla="*/ 59 h 274"/>
                <a:gd name="T8" fmla="*/ 184 w 272"/>
                <a:gd name="T9" fmla="*/ 41 h 274"/>
                <a:gd name="T10" fmla="*/ 186 w 272"/>
                <a:gd name="T11" fmla="*/ 7 h 274"/>
                <a:gd name="T12" fmla="*/ 163 w 272"/>
                <a:gd name="T13" fmla="*/ 4 h 274"/>
                <a:gd name="T14" fmla="*/ 150 w 272"/>
                <a:gd name="T15" fmla="*/ 31 h 274"/>
                <a:gd name="T16" fmla="*/ 103 w 272"/>
                <a:gd name="T17" fmla="*/ 35 h 274"/>
                <a:gd name="T18" fmla="*/ 85 w 272"/>
                <a:gd name="T19" fmla="*/ 12 h 274"/>
                <a:gd name="T20" fmla="*/ 63 w 272"/>
                <a:gd name="T21" fmla="*/ 19 h 274"/>
                <a:gd name="T22" fmla="*/ 72 w 272"/>
                <a:gd name="T23" fmla="*/ 52 h 274"/>
                <a:gd name="T24" fmla="*/ 12 w 272"/>
                <a:gd name="T25" fmla="*/ 84 h 274"/>
                <a:gd name="T26" fmla="*/ 1 w 272"/>
                <a:gd name="T27" fmla="*/ 105 h 274"/>
                <a:gd name="T28" fmla="*/ 29 w 272"/>
                <a:gd name="T29" fmla="*/ 123 h 274"/>
                <a:gd name="T30" fmla="*/ 34 w 272"/>
                <a:gd name="T31" fmla="*/ 173 h 274"/>
                <a:gd name="T32" fmla="*/ 10 w 272"/>
                <a:gd name="T33" fmla="*/ 197 h 274"/>
                <a:gd name="T34" fmla="*/ 26 w 272"/>
                <a:gd name="T35" fmla="*/ 214 h 274"/>
                <a:gd name="T36" fmla="*/ 90 w 272"/>
                <a:gd name="T37" fmla="*/ 237 h 274"/>
                <a:gd name="T38" fmla="*/ 89 w 272"/>
                <a:gd name="T39" fmla="*/ 268 h 274"/>
                <a:gd name="T40" fmla="*/ 113 w 272"/>
                <a:gd name="T41" fmla="*/ 270 h 274"/>
                <a:gd name="T42" fmla="*/ 149 w 272"/>
                <a:gd name="T43" fmla="*/ 247 h 274"/>
                <a:gd name="T44" fmla="*/ 186 w 272"/>
                <a:gd name="T45" fmla="*/ 262 h 274"/>
                <a:gd name="T46" fmla="*/ 209 w 272"/>
                <a:gd name="T47" fmla="*/ 255 h 274"/>
                <a:gd name="T48" fmla="*/ 202 w 272"/>
                <a:gd name="T49" fmla="*/ 226 h 274"/>
                <a:gd name="T50" fmla="*/ 260 w 272"/>
                <a:gd name="T51" fmla="*/ 189 h 274"/>
                <a:gd name="T52" fmla="*/ 271 w 272"/>
                <a:gd name="T53" fmla="*/ 169 h 274"/>
                <a:gd name="T54" fmla="*/ 145 w 272"/>
                <a:gd name="T55" fmla="*/ 215 h 274"/>
                <a:gd name="T56" fmla="*/ 129 w 272"/>
                <a:gd name="T57" fmla="*/ 62 h 274"/>
                <a:gd name="T58" fmla="*/ 145 w 272"/>
                <a:gd name="T59" fmla="*/ 215 h 274"/>
                <a:gd name="T60" fmla="*/ 115 w 272"/>
                <a:gd name="T61" fmla="*/ 141 h 274"/>
                <a:gd name="T62" fmla="*/ 159 w 272"/>
                <a:gd name="T63" fmla="*/ 136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2" h="274">
                  <a:moveTo>
                    <a:pt x="268" y="162"/>
                  </a:moveTo>
                  <a:cubicBezTo>
                    <a:pt x="245" y="152"/>
                    <a:pt x="245" y="152"/>
                    <a:pt x="245" y="152"/>
                  </a:cubicBezTo>
                  <a:cubicBezTo>
                    <a:pt x="246" y="144"/>
                    <a:pt x="246" y="135"/>
                    <a:pt x="245" y="127"/>
                  </a:cubicBezTo>
                  <a:cubicBezTo>
                    <a:pt x="244" y="117"/>
                    <a:pt x="242" y="108"/>
                    <a:pt x="238" y="99"/>
                  </a:cubicBezTo>
                  <a:cubicBezTo>
                    <a:pt x="259" y="84"/>
                    <a:pt x="259" y="84"/>
                    <a:pt x="259" y="84"/>
                  </a:cubicBezTo>
                  <a:cubicBezTo>
                    <a:pt x="261" y="82"/>
                    <a:pt x="262" y="79"/>
                    <a:pt x="261" y="77"/>
                  </a:cubicBezTo>
                  <a:cubicBezTo>
                    <a:pt x="252" y="62"/>
                    <a:pt x="252" y="62"/>
                    <a:pt x="252" y="62"/>
                  </a:cubicBezTo>
                  <a:cubicBezTo>
                    <a:pt x="251" y="59"/>
                    <a:pt x="248" y="58"/>
                    <a:pt x="245" y="59"/>
                  </a:cubicBezTo>
                  <a:cubicBezTo>
                    <a:pt x="221" y="69"/>
                    <a:pt x="221" y="69"/>
                    <a:pt x="221" y="69"/>
                  </a:cubicBezTo>
                  <a:cubicBezTo>
                    <a:pt x="211" y="57"/>
                    <a:pt x="198" y="47"/>
                    <a:pt x="184" y="41"/>
                  </a:cubicBezTo>
                  <a:cubicBezTo>
                    <a:pt x="189" y="13"/>
                    <a:pt x="189" y="13"/>
                    <a:pt x="189" y="13"/>
                  </a:cubicBezTo>
                  <a:cubicBezTo>
                    <a:pt x="190" y="10"/>
                    <a:pt x="188" y="7"/>
                    <a:pt x="186" y="7"/>
                  </a:cubicBezTo>
                  <a:cubicBezTo>
                    <a:pt x="169" y="1"/>
                    <a:pt x="169" y="1"/>
                    <a:pt x="169" y="1"/>
                  </a:cubicBezTo>
                  <a:cubicBezTo>
                    <a:pt x="167" y="0"/>
                    <a:pt x="164" y="2"/>
                    <a:pt x="163" y="4"/>
                  </a:cubicBezTo>
                  <a:cubicBezTo>
                    <a:pt x="150" y="31"/>
                    <a:pt x="150" y="31"/>
                    <a:pt x="150" y="31"/>
                  </a:cubicBezTo>
                  <a:cubicBezTo>
                    <a:pt x="150" y="31"/>
                    <a:pt x="150" y="31"/>
                    <a:pt x="150" y="31"/>
                  </a:cubicBezTo>
                  <a:cubicBezTo>
                    <a:pt x="142" y="30"/>
                    <a:pt x="134" y="30"/>
                    <a:pt x="125" y="31"/>
                  </a:cubicBezTo>
                  <a:cubicBezTo>
                    <a:pt x="118" y="31"/>
                    <a:pt x="110" y="33"/>
                    <a:pt x="103" y="35"/>
                  </a:cubicBezTo>
                  <a:cubicBezTo>
                    <a:pt x="103" y="35"/>
                    <a:pt x="103" y="35"/>
                    <a:pt x="103" y="35"/>
                  </a:cubicBezTo>
                  <a:cubicBezTo>
                    <a:pt x="85" y="12"/>
                    <a:pt x="85" y="12"/>
                    <a:pt x="85" y="12"/>
                  </a:cubicBezTo>
                  <a:cubicBezTo>
                    <a:pt x="83" y="9"/>
                    <a:pt x="80" y="9"/>
                    <a:pt x="78" y="10"/>
                  </a:cubicBezTo>
                  <a:cubicBezTo>
                    <a:pt x="63" y="19"/>
                    <a:pt x="63" y="19"/>
                    <a:pt x="63" y="19"/>
                  </a:cubicBezTo>
                  <a:cubicBezTo>
                    <a:pt x="61" y="20"/>
                    <a:pt x="60" y="24"/>
                    <a:pt x="61" y="26"/>
                  </a:cubicBezTo>
                  <a:cubicBezTo>
                    <a:pt x="72" y="52"/>
                    <a:pt x="72" y="52"/>
                    <a:pt x="72" y="52"/>
                  </a:cubicBezTo>
                  <a:cubicBezTo>
                    <a:pt x="59" y="62"/>
                    <a:pt x="48" y="74"/>
                    <a:pt x="40" y="89"/>
                  </a:cubicBezTo>
                  <a:cubicBezTo>
                    <a:pt x="12" y="84"/>
                    <a:pt x="12" y="84"/>
                    <a:pt x="12" y="84"/>
                  </a:cubicBezTo>
                  <a:cubicBezTo>
                    <a:pt x="10" y="84"/>
                    <a:pt x="7" y="85"/>
                    <a:pt x="6" y="88"/>
                  </a:cubicBezTo>
                  <a:cubicBezTo>
                    <a:pt x="1" y="105"/>
                    <a:pt x="1" y="105"/>
                    <a:pt x="1" y="105"/>
                  </a:cubicBezTo>
                  <a:cubicBezTo>
                    <a:pt x="0" y="107"/>
                    <a:pt x="1" y="110"/>
                    <a:pt x="4" y="111"/>
                  </a:cubicBezTo>
                  <a:cubicBezTo>
                    <a:pt x="29" y="123"/>
                    <a:pt x="29" y="123"/>
                    <a:pt x="29" y="123"/>
                  </a:cubicBezTo>
                  <a:cubicBezTo>
                    <a:pt x="28" y="132"/>
                    <a:pt x="28" y="141"/>
                    <a:pt x="29" y="150"/>
                  </a:cubicBezTo>
                  <a:cubicBezTo>
                    <a:pt x="30" y="158"/>
                    <a:pt x="32" y="166"/>
                    <a:pt x="34" y="173"/>
                  </a:cubicBezTo>
                  <a:cubicBezTo>
                    <a:pt x="12" y="190"/>
                    <a:pt x="12" y="190"/>
                    <a:pt x="12" y="190"/>
                  </a:cubicBezTo>
                  <a:cubicBezTo>
                    <a:pt x="9" y="191"/>
                    <a:pt x="9" y="195"/>
                    <a:pt x="10" y="197"/>
                  </a:cubicBezTo>
                  <a:cubicBezTo>
                    <a:pt x="19" y="212"/>
                    <a:pt x="19" y="212"/>
                    <a:pt x="19" y="212"/>
                  </a:cubicBezTo>
                  <a:cubicBezTo>
                    <a:pt x="20" y="214"/>
                    <a:pt x="23" y="215"/>
                    <a:pt x="26" y="214"/>
                  </a:cubicBezTo>
                  <a:cubicBezTo>
                    <a:pt x="50" y="204"/>
                    <a:pt x="50" y="204"/>
                    <a:pt x="50" y="204"/>
                  </a:cubicBezTo>
                  <a:cubicBezTo>
                    <a:pt x="61" y="218"/>
                    <a:pt x="74" y="229"/>
                    <a:pt x="90" y="237"/>
                  </a:cubicBezTo>
                  <a:cubicBezTo>
                    <a:pt x="86" y="262"/>
                    <a:pt x="86" y="262"/>
                    <a:pt x="86" y="262"/>
                  </a:cubicBezTo>
                  <a:cubicBezTo>
                    <a:pt x="85" y="264"/>
                    <a:pt x="87" y="267"/>
                    <a:pt x="89" y="268"/>
                  </a:cubicBezTo>
                  <a:cubicBezTo>
                    <a:pt x="106" y="273"/>
                    <a:pt x="106" y="273"/>
                    <a:pt x="106" y="273"/>
                  </a:cubicBezTo>
                  <a:cubicBezTo>
                    <a:pt x="109" y="274"/>
                    <a:pt x="111" y="272"/>
                    <a:pt x="113" y="270"/>
                  </a:cubicBezTo>
                  <a:cubicBezTo>
                    <a:pt x="123" y="247"/>
                    <a:pt x="123" y="247"/>
                    <a:pt x="123" y="247"/>
                  </a:cubicBezTo>
                  <a:cubicBezTo>
                    <a:pt x="131" y="248"/>
                    <a:pt x="140" y="248"/>
                    <a:pt x="149" y="247"/>
                  </a:cubicBezTo>
                  <a:cubicBezTo>
                    <a:pt x="157" y="246"/>
                    <a:pt x="164" y="244"/>
                    <a:pt x="172" y="242"/>
                  </a:cubicBezTo>
                  <a:cubicBezTo>
                    <a:pt x="186" y="262"/>
                    <a:pt x="186" y="262"/>
                    <a:pt x="186" y="262"/>
                  </a:cubicBezTo>
                  <a:cubicBezTo>
                    <a:pt x="188" y="264"/>
                    <a:pt x="191" y="265"/>
                    <a:pt x="193" y="264"/>
                  </a:cubicBezTo>
                  <a:cubicBezTo>
                    <a:pt x="209" y="255"/>
                    <a:pt x="209" y="255"/>
                    <a:pt x="209" y="255"/>
                  </a:cubicBezTo>
                  <a:cubicBezTo>
                    <a:pt x="211" y="254"/>
                    <a:pt x="212" y="251"/>
                    <a:pt x="211" y="248"/>
                  </a:cubicBezTo>
                  <a:cubicBezTo>
                    <a:pt x="202" y="226"/>
                    <a:pt x="202" y="226"/>
                    <a:pt x="202" y="226"/>
                  </a:cubicBezTo>
                  <a:cubicBezTo>
                    <a:pt x="216" y="215"/>
                    <a:pt x="228" y="201"/>
                    <a:pt x="235" y="185"/>
                  </a:cubicBezTo>
                  <a:cubicBezTo>
                    <a:pt x="260" y="189"/>
                    <a:pt x="260" y="189"/>
                    <a:pt x="260" y="189"/>
                  </a:cubicBezTo>
                  <a:cubicBezTo>
                    <a:pt x="263" y="190"/>
                    <a:pt x="265" y="188"/>
                    <a:pt x="266" y="186"/>
                  </a:cubicBezTo>
                  <a:cubicBezTo>
                    <a:pt x="271" y="169"/>
                    <a:pt x="271" y="169"/>
                    <a:pt x="271" y="169"/>
                  </a:cubicBezTo>
                  <a:cubicBezTo>
                    <a:pt x="272" y="166"/>
                    <a:pt x="271" y="163"/>
                    <a:pt x="268" y="162"/>
                  </a:cubicBezTo>
                  <a:close/>
                  <a:moveTo>
                    <a:pt x="145" y="215"/>
                  </a:moveTo>
                  <a:cubicBezTo>
                    <a:pt x="103" y="220"/>
                    <a:pt x="65" y="189"/>
                    <a:pt x="61" y="147"/>
                  </a:cubicBezTo>
                  <a:cubicBezTo>
                    <a:pt x="56" y="105"/>
                    <a:pt x="87" y="67"/>
                    <a:pt x="129" y="62"/>
                  </a:cubicBezTo>
                  <a:cubicBezTo>
                    <a:pt x="171" y="58"/>
                    <a:pt x="209" y="88"/>
                    <a:pt x="213" y="130"/>
                  </a:cubicBezTo>
                  <a:cubicBezTo>
                    <a:pt x="218" y="173"/>
                    <a:pt x="187" y="211"/>
                    <a:pt x="145" y="215"/>
                  </a:cubicBezTo>
                  <a:close/>
                  <a:moveTo>
                    <a:pt x="139" y="161"/>
                  </a:moveTo>
                  <a:cubicBezTo>
                    <a:pt x="127" y="163"/>
                    <a:pt x="116" y="154"/>
                    <a:pt x="115" y="141"/>
                  </a:cubicBezTo>
                  <a:cubicBezTo>
                    <a:pt x="113" y="129"/>
                    <a:pt x="122" y="118"/>
                    <a:pt x="135" y="116"/>
                  </a:cubicBezTo>
                  <a:cubicBezTo>
                    <a:pt x="147" y="115"/>
                    <a:pt x="158" y="124"/>
                    <a:pt x="159" y="136"/>
                  </a:cubicBezTo>
                  <a:cubicBezTo>
                    <a:pt x="161" y="149"/>
                    <a:pt x="152" y="160"/>
                    <a:pt x="139"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6" name="Freeform 24"/>
            <p:cNvSpPr>
              <a:spLocks noEditPoints="1"/>
            </p:cNvSpPr>
            <p:nvPr/>
          </p:nvSpPr>
          <p:spPr bwMode="auto">
            <a:xfrm>
              <a:off x="1343" y="638"/>
              <a:ext cx="530" cy="534"/>
            </a:xfrm>
            <a:custGeom>
              <a:avLst/>
              <a:gdLst>
                <a:gd name="T0" fmla="*/ 244 w 270"/>
                <a:gd name="T1" fmla="*/ 160 h 272"/>
                <a:gd name="T2" fmla="*/ 242 w 270"/>
                <a:gd name="T3" fmla="*/ 106 h 272"/>
                <a:gd name="T4" fmla="*/ 266 w 270"/>
                <a:gd name="T5" fmla="*/ 86 h 272"/>
                <a:gd name="T6" fmla="*/ 252 w 270"/>
                <a:gd name="T7" fmla="*/ 67 h 272"/>
                <a:gd name="T8" fmla="*/ 192 w 270"/>
                <a:gd name="T9" fmla="*/ 42 h 272"/>
                <a:gd name="T10" fmla="*/ 197 w 270"/>
                <a:gd name="T11" fmla="*/ 9 h 272"/>
                <a:gd name="T12" fmla="*/ 173 w 270"/>
                <a:gd name="T13" fmla="*/ 4 h 272"/>
                <a:gd name="T14" fmla="*/ 158 w 270"/>
                <a:gd name="T15" fmla="*/ 30 h 272"/>
                <a:gd name="T16" fmla="*/ 111 w 270"/>
                <a:gd name="T17" fmla="*/ 30 h 272"/>
                <a:gd name="T18" fmla="*/ 94 w 270"/>
                <a:gd name="T19" fmla="*/ 5 h 272"/>
                <a:gd name="T20" fmla="*/ 71 w 270"/>
                <a:gd name="T21" fmla="*/ 11 h 272"/>
                <a:gd name="T22" fmla="*/ 78 w 270"/>
                <a:gd name="T23" fmla="*/ 44 h 272"/>
                <a:gd name="T24" fmla="*/ 15 w 270"/>
                <a:gd name="T25" fmla="*/ 72 h 272"/>
                <a:gd name="T26" fmla="*/ 1 w 270"/>
                <a:gd name="T27" fmla="*/ 92 h 272"/>
                <a:gd name="T28" fmla="*/ 29 w 270"/>
                <a:gd name="T29" fmla="*/ 112 h 272"/>
                <a:gd name="T30" fmla="*/ 29 w 270"/>
                <a:gd name="T31" fmla="*/ 164 h 272"/>
                <a:gd name="T32" fmla="*/ 3 w 270"/>
                <a:gd name="T33" fmla="*/ 186 h 272"/>
                <a:gd name="T34" fmla="*/ 17 w 270"/>
                <a:gd name="T35" fmla="*/ 205 h 272"/>
                <a:gd name="T36" fmla="*/ 80 w 270"/>
                <a:gd name="T37" fmla="*/ 233 h 272"/>
                <a:gd name="T38" fmla="*/ 77 w 270"/>
                <a:gd name="T39" fmla="*/ 264 h 272"/>
                <a:gd name="T40" fmla="*/ 100 w 270"/>
                <a:gd name="T41" fmla="*/ 268 h 272"/>
                <a:gd name="T42" fmla="*/ 139 w 270"/>
                <a:gd name="T43" fmla="*/ 248 h 272"/>
                <a:gd name="T44" fmla="*/ 176 w 270"/>
                <a:gd name="T45" fmla="*/ 266 h 272"/>
                <a:gd name="T46" fmla="*/ 199 w 270"/>
                <a:gd name="T47" fmla="*/ 261 h 272"/>
                <a:gd name="T48" fmla="*/ 195 w 270"/>
                <a:gd name="T49" fmla="*/ 231 h 272"/>
                <a:gd name="T50" fmla="*/ 256 w 270"/>
                <a:gd name="T51" fmla="*/ 199 h 272"/>
                <a:gd name="T52" fmla="*/ 269 w 270"/>
                <a:gd name="T53" fmla="*/ 179 h 272"/>
                <a:gd name="T54" fmla="*/ 138 w 270"/>
                <a:gd name="T55" fmla="*/ 216 h 272"/>
                <a:gd name="T56" fmla="*/ 134 w 270"/>
                <a:gd name="T57" fmla="*/ 60 h 272"/>
                <a:gd name="T58" fmla="*/ 138 w 270"/>
                <a:gd name="T59" fmla="*/ 216 h 272"/>
                <a:gd name="T60" fmla="*/ 97 w 270"/>
                <a:gd name="T61" fmla="*/ 139 h 272"/>
                <a:gd name="T62" fmla="*/ 175 w 270"/>
                <a:gd name="T63" fmla="*/ 13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4"/>
                    <a:pt x="246" y="135"/>
                  </a:cubicBezTo>
                  <a:cubicBezTo>
                    <a:pt x="246" y="125"/>
                    <a:pt x="244" y="116"/>
                    <a:pt x="242" y="106"/>
                  </a:cubicBezTo>
                  <a:cubicBezTo>
                    <a:pt x="264" y="93"/>
                    <a:pt x="264" y="93"/>
                    <a:pt x="264" y="93"/>
                  </a:cubicBezTo>
                  <a:cubicBezTo>
                    <a:pt x="267" y="91"/>
                    <a:pt x="268" y="88"/>
                    <a:pt x="266" y="86"/>
                  </a:cubicBezTo>
                  <a:cubicBezTo>
                    <a:pt x="259" y="69"/>
                    <a:pt x="259" y="69"/>
                    <a:pt x="259" y="69"/>
                  </a:cubicBezTo>
                  <a:cubicBezTo>
                    <a:pt x="258" y="67"/>
                    <a:pt x="255" y="66"/>
                    <a:pt x="252" y="67"/>
                  </a:cubicBezTo>
                  <a:cubicBezTo>
                    <a:pt x="227" y="75"/>
                    <a:pt x="227" y="75"/>
                    <a:pt x="227" y="75"/>
                  </a:cubicBezTo>
                  <a:cubicBezTo>
                    <a:pt x="217" y="62"/>
                    <a:pt x="206" y="51"/>
                    <a:pt x="192" y="42"/>
                  </a:cubicBezTo>
                  <a:cubicBezTo>
                    <a:pt x="200" y="15"/>
                    <a:pt x="200" y="15"/>
                    <a:pt x="200" y="15"/>
                  </a:cubicBezTo>
                  <a:cubicBezTo>
                    <a:pt x="201" y="12"/>
                    <a:pt x="199" y="9"/>
                    <a:pt x="197" y="9"/>
                  </a:cubicBezTo>
                  <a:cubicBezTo>
                    <a:pt x="180" y="1"/>
                    <a:pt x="180" y="1"/>
                    <a:pt x="180" y="1"/>
                  </a:cubicBezTo>
                  <a:cubicBezTo>
                    <a:pt x="178" y="0"/>
                    <a:pt x="175" y="1"/>
                    <a:pt x="173" y="4"/>
                  </a:cubicBezTo>
                  <a:cubicBezTo>
                    <a:pt x="158" y="29"/>
                    <a:pt x="158" y="29"/>
                    <a:pt x="158" y="29"/>
                  </a:cubicBezTo>
                  <a:cubicBezTo>
                    <a:pt x="158" y="30"/>
                    <a:pt x="158" y="30"/>
                    <a:pt x="158" y="30"/>
                  </a:cubicBezTo>
                  <a:cubicBezTo>
                    <a:pt x="150" y="28"/>
                    <a:pt x="142" y="27"/>
                    <a:pt x="133" y="27"/>
                  </a:cubicBezTo>
                  <a:cubicBezTo>
                    <a:pt x="126" y="28"/>
                    <a:pt x="118" y="29"/>
                    <a:pt x="111" y="30"/>
                  </a:cubicBezTo>
                  <a:cubicBezTo>
                    <a:pt x="111" y="30"/>
                    <a:pt x="111" y="30"/>
                    <a:pt x="111" y="30"/>
                  </a:cubicBezTo>
                  <a:cubicBezTo>
                    <a:pt x="94" y="5"/>
                    <a:pt x="94" y="5"/>
                    <a:pt x="94" y="5"/>
                  </a:cubicBezTo>
                  <a:cubicBezTo>
                    <a:pt x="93" y="2"/>
                    <a:pt x="90" y="1"/>
                    <a:pt x="87" y="3"/>
                  </a:cubicBezTo>
                  <a:cubicBezTo>
                    <a:pt x="71" y="11"/>
                    <a:pt x="71" y="11"/>
                    <a:pt x="71" y="11"/>
                  </a:cubicBezTo>
                  <a:cubicBezTo>
                    <a:pt x="69" y="12"/>
                    <a:pt x="68" y="15"/>
                    <a:pt x="69" y="18"/>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9" y="112"/>
                    <a:pt x="29" y="112"/>
                    <a:pt x="29" y="112"/>
                  </a:cubicBezTo>
                  <a:cubicBezTo>
                    <a:pt x="27" y="121"/>
                    <a:pt x="26" y="131"/>
                    <a:pt x="26" y="140"/>
                  </a:cubicBezTo>
                  <a:cubicBezTo>
                    <a:pt x="26" y="148"/>
                    <a:pt x="27" y="156"/>
                    <a:pt x="29" y="164"/>
                  </a:cubicBezTo>
                  <a:cubicBezTo>
                    <a:pt x="5" y="179"/>
                    <a:pt x="5" y="179"/>
                    <a:pt x="5" y="179"/>
                  </a:cubicBezTo>
                  <a:cubicBezTo>
                    <a:pt x="3" y="180"/>
                    <a:pt x="2" y="183"/>
                    <a:pt x="3" y="186"/>
                  </a:cubicBezTo>
                  <a:cubicBezTo>
                    <a:pt x="10" y="202"/>
                    <a:pt x="10" y="202"/>
                    <a:pt x="10" y="202"/>
                  </a:cubicBezTo>
                  <a:cubicBezTo>
                    <a:pt x="11" y="204"/>
                    <a:pt x="14" y="206"/>
                    <a:pt x="17" y="205"/>
                  </a:cubicBezTo>
                  <a:cubicBezTo>
                    <a:pt x="43" y="197"/>
                    <a:pt x="43" y="197"/>
                    <a:pt x="43" y="197"/>
                  </a:cubicBezTo>
                  <a:cubicBezTo>
                    <a:pt x="52" y="211"/>
                    <a:pt x="65" y="224"/>
                    <a:pt x="80" y="233"/>
                  </a:cubicBezTo>
                  <a:cubicBezTo>
                    <a:pt x="74" y="257"/>
                    <a:pt x="74" y="257"/>
                    <a:pt x="74" y="257"/>
                  </a:cubicBezTo>
                  <a:cubicBezTo>
                    <a:pt x="73" y="260"/>
                    <a:pt x="74" y="263"/>
                    <a:pt x="77" y="264"/>
                  </a:cubicBezTo>
                  <a:cubicBezTo>
                    <a:pt x="93" y="271"/>
                    <a:pt x="93" y="271"/>
                    <a:pt x="93" y="271"/>
                  </a:cubicBezTo>
                  <a:cubicBezTo>
                    <a:pt x="96" y="272"/>
                    <a:pt x="99" y="271"/>
                    <a:pt x="100" y="268"/>
                  </a:cubicBezTo>
                  <a:cubicBezTo>
                    <a:pt x="113" y="245"/>
                    <a:pt x="113" y="245"/>
                    <a:pt x="113" y="245"/>
                  </a:cubicBezTo>
                  <a:cubicBezTo>
                    <a:pt x="121" y="247"/>
                    <a:pt x="130" y="248"/>
                    <a:pt x="139" y="248"/>
                  </a:cubicBezTo>
                  <a:cubicBezTo>
                    <a:pt x="147" y="248"/>
                    <a:pt x="155" y="247"/>
                    <a:pt x="162" y="245"/>
                  </a:cubicBezTo>
                  <a:cubicBezTo>
                    <a:pt x="176" y="266"/>
                    <a:pt x="176" y="266"/>
                    <a:pt x="176" y="266"/>
                  </a:cubicBezTo>
                  <a:cubicBezTo>
                    <a:pt x="177" y="269"/>
                    <a:pt x="180" y="270"/>
                    <a:pt x="183" y="269"/>
                  </a:cubicBezTo>
                  <a:cubicBezTo>
                    <a:pt x="199" y="261"/>
                    <a:pt x="199" y="261"/>
                    <a:pt x="199" y="261"/>
                  </a:cubicBezTo>
                  <a:cubicBezTo>
                    <a:pt x="201" y="260"/>
                    <a:pt x="203" y="257"/>
                    <a:pt x="202" y="254"/>
                  </a:cubicBezTo>
                  <a:cubicBezTo>
                    <a:pt x="195" y="231"/>
                    <a:pt x="195" y="231"/>
                    <a:pt x="195" y="231"/>
                  </a:cubicBezTo>
                  <a:cubicBezTo>
                    <a:pt x="210" y="221"/>
                    <a:pt x="223" y="208"/>
                    <a:pt x="232" y="193"/>
                  </a:cubicBezTo>
                  <a:cubicBezTo>
                    <a:pt x="256" y="199"/>
                    <a:pt x="256" y="199"/>
                    <a:pt x="256" y="199"/>
                  </a:cubicBezTo>
                  <a:cubicBezTo>
                    <a:pt x="259" y="200"/>
                    <a:pt x="262" y="199"/>
                    <a:pt x="263" y="196"/>
                  </a:cubicBezTo>
                  <a:cubicBezTo>
                    <a:pt x="269" y="179"/>
                    <a:pt x="269" y="179"/>
                    <a:pt x="269" y="179"/>
                  </a:cubicBezTo>
                  <a:cubicBezTo>
                    <a:pt x="270" y="177"/>
                    <a:pt x="269" y="174"/>
                    <a:pt x="267" y="172"/>
                  </a:cubicBezTo>
                  <a:close/>
                  <a:moveTo>
                    <a:pt x="138" y="216"/>
                  </a:moveTo>
                  <a:cubicBezTo>
                    <a:pt x="95" y="217"/>
                    <a:pt x="59" y="183"/>
                    <a:pt x="58" y="139"/>
                  </a:cubicBezTo>
                  <a:cubicBezTo>
                    <a:pt x="57" y="96"/>
                    <a:pt x="91" y="61"/>
                    <a:pt x="134" y="60"/>
                  </a:cubicBezTo>
                  <a:cubicBezTo>
                    <a:pt x="177" y="59"/>
                    <a:pt x="213" y="93"/>
                    <a:pt x="214" y="136"/>
                  </a:cubicBezTo>
                  <a:cubicBezTo>
                    <a:pt x="215" y="179"/>
                    <a:pt x="181" y="215"/>
                    <a:pt x="138" y="216"/>
                  </a:cubicBezTo>
                  <a:close/>
                  <a:moveTo>
                    <a:pt x="137" y="176"/>
                  </a:moveTo>
                  <a:cubicBezTo>
                    <a:pt x="116" y="177"/>
                    <a:pt x="98" y="160"/>
                    <a:pt x="97" y="139"/>
                  </a:cubicBezTo>
                  <a:cubicBezTo>
                    <a:pt x="97" y="117"/>
                    <a:pt x="114" y="100"/>
                    <a:pt x="135" y="99"/>
                  </a:cubicBezTo>
                  <a:cubicBezTo>
                    <a:pt x="156" y="99"/>
                    <a:pt x="174" y="115"/>
                    <a:pt x="175" y="137"/>
                  </a:cubicBezTo>
                  <a:cubicBezTo>
                    <a:pt x="175" y="158"/>
                    <a:pt x="158" y="176"/>
                    <a:pt x="137"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7" name="Freeform 25"/>
            <p:cNvSpPr>
              <a:spLocks noEditPoints="1"/>
            </p:cNvSpPr>
            <p:nvPr/>
          </p:nvSpPr>
          <p:spPr bwMode="auto">
            <a:xfrm>
              <a:off x="1335" y="642"/>
              <a:ext cx="530" cy="534"/>
            </a:xfrm>
            <a:custGeom>
              <a:avLst/>
              <a:gdLst>
                <a:gd name="T0" fmla="*/ 244 w 270"/>
                <a:gd name="T1" fmla="*/ 160 h 272"/>
                <a:gd name="T2" fmla="*/ 242 w 270"/>
                <a:gd name="T3" fmla="*/ 106 h 272"/>
                <a:gd name="T4" fmla="*/ 266 w 270"/>
                <a:gd name="T5" fmla="*/ 85 h 272"/>
                <a:gd name="T6" fmla="*/ 252 w 270"/>
                <a:gd name="T7" fmla="*/ 66 h 272"/>
                <a:gd name="T8" fmla="*/ 192 w 270"/>
                <a:gd name="T9" fmla="*/ 42 h 272"/>
                <a:gd name="T10" fmla="*/ 197 w 270"/>
                <a:gd name="T11" fmla="*/ 8 h 272"/>
                <a:gd name="T12" fmla="*/ 173 w 270"/>
                <a:gd name="T13" fmla="*/ 4 h 272"/>
                <a:gd name="T14" fmla="*/ 158 w 270"/>
                <a:gd name="T15" fmla="*/ 29 h 272"/>
                <a:gd name="T16" fmla="*/ 111 w 270"/>
                <a:gd name="T17" fmla="*/ 30 h 272"/>
                <a:gd name="T18" fmla="*/ 94 w 270"/>
                <a:gd name="T19" fmla="*/ 5 h 272"/>
                <a:gd name="T20" fmla="*/ 71 w 270"/>
                <a:gd name="T21" fmla="*/ 10 h 272"/>
                <a:gd name="T22" fmla="*/ 78 w 270"/>
                <a:gd name="T23" fmla="*/ 44 h 272"/>
                <a:gd name="T24" fmla="*/ 15 w 270"/>
                <a:gd name="T25" fmla="*/ 72 h 272"/>
                <a:gd name="T26" fmla="*/ 1 w 270"/>
                <a:gd name="T27" fmla="*/ 92 h 272"/>
                <a:gd name="T28" fmla="*/ 28 w 270"/>
                <a:gd name="T29" fmla="*/ 112 h 272"/>
                <a:gd name="T30" fmla="*/ 29 w 270"/>
                <a:gd name="T31" fmla="*/ 164 h 272"/>
                <a:gd name="T32" fmla="*/ 3 w 270"/>
                <a:gd name="T33" fmla="*/ 185 h 272"/>
                <a:gd name="T34" fmla="*/ 17 w 270"/>
                <a:gd name="T35" fmla="*/ 204 h 272"/>
                <a:gd name="T36" fmla="*/ 80 w 270"/>
                <a:gd name="T37" fmla="*/ 232 h 272"/>
                <a:gd name="T38" fmla="*/ 77 w 270"/>
                <a:gd name="T39" fmla="*/ 264 h 272"/>
                <a:gd name="T40" fmla="*/ 100 w 270"/>
                <a:gd name="T41" fmla="*/ 268 h 272"/>
                <a:gd name="T42" fmla="*/ 138 w 270"/>
                <a:gd name="T43" fmla="*/ 248 h 272"/>
                <a:gd name="T44" fmla="*/ 175 w 270"/>
                <a:gd name="T45" fmla="*/ 266 h 272"/>
                <a:gd name="T46" fmla="*/ 199 w 270"/>
                <a:gd name="T47" fmla="*/ 261 h 272"/>
                <a:gd name="T48" fmla="*/ 194 w 270"/>
                <a:gd name="T49" fmla="*/ 231 h 272"/>
                <a:gd name="T50" fmla="*/ 256 w 270"/>
                <a:gd name="T51" fmla="*/ 199 h 272"/>
                <a:gd name="T52" fmla="*/ 269 w 270"/>
                <a:gd name="T53" fmla="*/ 179 h 272"/>
                <a:gd name="T54" fmla="*/ 138 w 270"/>
                <a:gd name="T55" fmla="*/ 215 h 272"/>
                <a:gd name="T56" fmla="*/ 134 w 270"/>
                <a:gd name="T57" fmla="*/ 59 h 272"/>
                <a:gd name="T58" fmla="*/ 138 w 270"/>
                <a:gd name="T59" fmla="*/ 215 h 272"/>
                <a:gd name="T60" fmla="*/ 97 w 270"/>
                <a:gd name="T61" fmla="*/ 138 h 272"/>
                <a:gd name="T62" fmla="*/ 174 w 270"/>
                <a:gd name="T63"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3"/>
                    <a:pt x="246" y="135"/>
                  </a:cubicBezTo>
                  <a:cubicBezTo>
                    <a:pt x="246" y="125"/>
                    <a:pt x="244" y="115"/>
                    <a:pt x="242" y="106"/>
                  </a:cubicBezTo>
                  <a:cubicBezTo>
                    <a:pt x="264" y="92"/>
                    <a:pt x="264" y="92"/>
                    <a:pt x="264" y="92"/>
                  </a:cubicBezTo>
                  <a:cubicBezTo>
                    <a:pt x="266" y="91"/>
                    <a:pt x="267" y="88"/>
                    <a:pt x="266" y="85"/>
                  </a:cubicBezTo>
                  <a:cubicBezTo>
                    <a:pt x="259" y="69"/>
                    <a:pt x="259" y="69"/>
                    <a:pt x="259" y="69"/>
                  </a:cubicBezTo>
                  <a:cubicBezTo>
                    <a:pt x="258" y="67"/>
                    <a:pt x="255" y="65"/>
                    <a:pt x="252" y="66"/>
                  </a:cubicBezTo>
                  <a:cubicBezTo>
                    <a:pt x="226" y="74"/>
                    <a:pt x="226" y="74"/>
                    <a:pt x="226" y="74"/>
                  </a:cubicBezTo>
                  <a:cubicBezTo>
                    <a:pt x="217" y="61"/>
                    <a:pt x="205" y="50"/>
                    <a:pt x="192" y="42"/>
                  </a:cubicBezTo>
                  <a:cubicBezTo>
                    <a:pt x="200" y="15"/>
                    <a:pt x="200" y="15"/>
                    <a:pt x="200" y="15"/>
                  </a:cubicBezTo>
                  <a:cubicBezTo>
                    <a:pt x="200" y="12"/>
                    <a:pt x="199" y="9"/>
                    <a:pt x="197" y="8"/>
                  </a:cubicBezTo>
                  <a:cubicBezTo>
                    <a:pt x="180" y="1"/>
                    <a:pt x="180" y="1"/>
                    <a:pt x="180" y="1"/>
                  </a:cubicBezTo>
                  <a:cubicBezTo>
                    <a:pt x="178" y="0"/>
                    <a:pt x="175" y="1"/>
                    <a:pt x="173" y="4"/>
                  </a:cubicBezTo>
                  <a:cubicBezTo>
                    <a:pt x="158" y="29"/>
                    <a:pt x="158" y="29"/>
                    <a:pt x="158" y="29"/>
                  </a:cubicBezTo>
                  <a:cubicBezTo>
                    <a:pt x="158" y="29"/>
                    <a:pt x="158" y="29"/>
                    <a:pt x="158" y="29"/>
                  </a:cubicBezTo>
                  <a:cubicBezTo>
                    <a:pt x="150" y="28"/>
                    <a:pt x="142" y="27"/>
                    <a:pt x="133" y="27"/>
                  </a:cubicBezTo>
                  <a:cubicBezTo>
                    <a:pt x="126" y="27"/>
                    <a:pt x="118" y="28"/>
                    <a:pt x="111" y="30"/>
                  </a:cubicBezTo>
                  <a:cubicBezTo>
                    <a:pt x="111" y="29"/>
                    <a:pt x="111" y="29"/>
                    <a:pt x="111" y="29"/>
                  </a:cubicBezTo>
                  <a:cubicBezTo>
                    <a:pt x="94" y="5"/>
                    <a:pt x="94" y="5"/>
                    <a:pt x="94" y="5"/>
                  </a:cubicBezTo>
                  <a:cubicBezTo>
                    <a:pt x="93" y="2"/>
                    <a:pt x="89" y="1"/>
                    <a:pt x="87" y="3"/>
                  </a:cubicBezTo>
                  <a:cubicBezTo>
                    <a:pt x="71" y="10"/>
                    <a:pt x="71" y="10"/>
                    <a:pt x="71" y="10"/>
                  </a:cubicBezTo>
                  <a:cubicBezTo>
                    <a:pt x="69" y="11"/>
                    <a:pt x="67" y="14"/>
                    <a:pt x="68" y="17"/>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8" y="112"/>
                    <a:pt x="28" y="112"/>
                    <a:pt x="28" y="112"/>
                  </a:cubicBezTo>
                  <a:cubicBezTo>
                    <a:pt x="26" y="121"/>
                    <a:pt x="25" y="130"/>
                    <a:pt x="26" y="140"/>
                  </a:cubicBezTo>
                  <a:cubicBezTo>
                    <a:pt x="26" y="148"/>
                    <a:pt x="27" y="156"/>
                    <a:pt x="29" y="164"/>
                  </a:cubicBezTo>
                  <a:cubicBezTo>
                    <a:pt x="5" y="178"/>
                    <a:pt x="5" y="178"/>
                    <a:pt x="5" y="178"/>
                  </a:cubicBezTo>
                  <a:cubicBezTo>
                    <a:pt x="2" y="180"/>
                    <a:pt x="1" y="183"/>
                    <a:pt x="3" y="185"/>
                  </a:cubicBezTo>
                  <a:cubicBezTo>
                    <a:pt x="10" y="202"/>
                    <a:pt x="10" y="202"/>
                    <a:pt x="10" y="202"/>
                  </a:cubicBezTo>
                  <a:cubicBezTo>
                    <a:pt x="11" y="204"/>
                    <a:pt x="14" y="205"/>
                    <a:pt x="17" y="204"/>
                  </a:cubicBezTo>
                  <a:cubicBezTo>
                    <a:pt x="43" y="196"/>
                    <a:pt x="43" y="196"/>
                    <a:pt x="43" y="196"/>
                  </a:cubicBezTo>
                  <a:cubicBezTo>
                    <a:pt x="52" y="211"/>
                    <a:pt x="65" y="224"/>
                    <a:pt x="80" y="232"/>
                  </a:cubicBezTo>
                  <a:cubicBezTo>
                    <a:pt x="74" y="257"/>
                    <a:pt x="74" y="257"/>
                    <a:pt x="74" y="257"/>
                  </a:cubicBezTo>
                  <a:cubicBezTo>
                    <a:pt x="73" y="260"/>
                    <a:pt x="74" y="263"/>
                    <a:pt x="77" y="264"/>
                  </a:cubicBezTo>
                  <a:cubicBezTo>
                    <a:pt x="93" y="270"/>
                    <a:pt x="93" y="270"/>
                    <a:pt x="93" y="270"/>
                  </a:cubicBezTo>
                  <a:cubicBezTo>
                    <a:pt x="96" y="272"/>
                    <a:pt x="99" y="270"/>
                    <a:pt x="100" y="268"/>
                  </a:cubicBezTo>
                  <a:cubicBezTo>
                    <a:pt x="113" y="245"/>
                    <a:pt x="113" y="245"/>
                    <a:pt x="113" y="245"/>
                  </a:cubicBezTo>
                  <a:cubicBezTo>
                    <a:pt x="121" y="247"/>
                    <a:pt x="130" y="248"/>
                    <a:pt x="138" y="248"/>
                  </a:cubicBezTo>
                  <a:cubicBezTo>
                    <a:pt x="147" y="247"/>
                    <a:pt x="155" y="246"/>
                    <a:pt x="162" y="244"/>
                  </a:cubicBezTo>
                  <a:cubicBezTo>
                    <a:pt x="175" y="266"/>
                    <a:pt x="175" y="266"/>
                    <a:pt x="175" y="266"/>
                  </a:cubicBezTo>
                  <a:cubicBezTo>
                    <a:pt x="177" y="269"/>
                    <a:pt x="180" y="270"/>
                    <a:pt x="182" y="268"/>
                  </a:cubicBezTo>
                  <a:cubicBezTo>
                    <a:pt x="199" y="261"/>
                    <a:pt x="199" y="261"/>
                    <a:pt x="199" y="261"/>
                  </a:cubicBezTo>
                  <a:cubicBezTo>
                    <a:pt x="201" y="260"/>
                    <a:pt x="203" y="257"/>
                    <a:pt x="202" y="254"/>
                  </a:cubicBezTo>
                  <a:cubicBezTo>
                    <a:pt x="194" y="231"/>
                    <a:pt x="194" y="231"/>
                    <a:pt x="194" y="231"/>
                  </a:cubicBezTo>
                  <a:cubicBezTo>
                    <a:pt x="210" y="221"/>
                    <a:pt x="222" y="208"/>
                    <a:pt x="231" y="193"/>
                  </a:cubicBezTo>
                  <a:cubicBezTo>
                    <a:pt x="256" y="199"/>
                    <a:pt x="256" y="199"/>
                    <a:pt x="256" y="199"/>
                  </a:cubicBezTo>
                  <a:cubicBezTo>
                    <a:pt x="259" y="200"/>
                    <a:pt x="262" y="198"/>
                    <a:pt x="262" y="196"/>
                  </a:cubicBezTo>
                  <a:cubicBezTo>
                    <a:pt x="269" y="179"/>
                    <a:pt x="269" y="179"/>
                    <a:pt x="269" y="179"/>
                  </a:cubicBezTo>
                  <a:cubicBezTo>
                    <a:pt x="270" y="177"/>
                    <a:pt x="269" y="174"/>
                    <a:pt x="267" y="172"/>
                  </a:cubicBezTo>
                  <a:close/>
                  <a:moveTo>
                    <a:pt x="138" y="215"/>
                  </a:moveTo>
                  <a:cubicBezTo>
                    <a:pt x="95" y="216"/>
                    <a:pt x="59" y="182"/>
                    <a:pt x="58" y="139"/>
                  </a:cubicBezTo>
                  <a:cubicBezTo>
                    <a:pt x="57" y="96"/>
                    <a:pt x="91" y="60"/>
                    <a:pt x="134" y="59"/>
                  </a:cubicBezTo>
                  <a:cubicBezTo>
                    <a:pt x="177" y="58"/>
                    <a:pt x="213" y="92"/>
                    <a:pt x="214" y="136"/>
                  </a:cubicBezTo>
                  <a:cubicBezTo>
                    <a:pt x="215" y="179"/>
                    <a:pt x="181" y="214"/>
                    <a:pt x="138" y="215"/>
                  </a:cubicBezTo>
                  <a:close/>
                  <a:moveTo>
                    <a:pt x="137" y="176"/>
                  </a:moveTo>
                  <a:cubicBezTo>
                    <a:pt x="116" y="176"/>
                    <a:pt x="98" y="160"/>
                    <a:pt x="97" y="138"/>
                  </a:cubicBezTo>
                  <a:cubicBezTo>
                    <a:pt x="97" y="117"/>
                    <a:pt x="114" y="99"/>
                    <a:pt x="135" y="99"/>
                  </a:cubicBezTo>
                  <a:cubicBezTo>
                    <a:pt x="156" y="98"/>
                    <a:pt x="174" y="115"/>
                    <a:pt x="174" y="136"/>
                  </a:cubicBezTo>
                  <a:cubicBezTo>
                    <a:pt x="175" y="158"/>
                    <a:pt x="158" y="175"/>
                    <a:pt x="137"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8" name="Freeform 26"/>
            <p:cNvSpPr>
              <a:spLocks noEditPoints="1"/>
            </p:cNvSpPr>
            <p:nvPr/>
          </p:nvSpPr>
          <p:spPr bwMode="auto">
            <a:xfrm>
              <a:off x="3649" y="1384"/>
              <a:ext cx="530" cy="534"/>
            </a:xfrm>
            <a:custGeom>
              <a:avLst/>
              <a:gdLst>
                <a:gd name="T0" fmla="*/ 244 w 270"/>
                <a:gd name="T1" fmla="*/ 160 h 272"/>
                <a:gd name="T2" fmla="*/ 242 w 270"/>
                <a:gd name="T3" fmla="*/ 106 h 272"/>
                <a:gd name="T4" fmla="*/ 266 w 270"/>
                <a:gd name="T5" fmla="*/ 86 h 272"/>
                <a:gd name="T6" fmla="*/ 252 w 270"/>
                <a:gd name="T7" fmla="*/ 67 h 272"/>
                <a:gd name="T8" fmla="*/ 192 w 270"/>
                <a:gd name="T9" fmla="*/ 42 h 272"/>
                <a:gd name="T10" fmla="*/ 197 w 270"/>
                <a:gd name="T11" fmla="*/ 9 h 272"/>
                <a:gd name="T12" fmla="*/ 173 w 270"/>
                <a:gd name="T13" fmla="*/ 4 h 272"/>
                <a:gd name="T14" fmla="*/ 158 w 270"/>
                <a:gd name="T15" fmla="*/ 30 h 272"/>
                <a:gd name="T16" fmla="*/ 111 w 270"/>
                <a:gd name="T17" fmla="*/ 30 h 272"/>
                <a:gd name="T18" fmla="*/ 94 w 270"/>
                <a:gd name="T19" fmla="*/ 5 h 272"/>
                <a:gd name="T20" fmla="*/ 71 w 270"/>
                <a:gd name="T21" fmla="*/ 11 h 272"/>
                <a:gd name="T22" fmla="*/ 78 w 270"/>
                <a:gd name="T23" fmla="*/ 44 h 272"/>
                <a:gd name="T24" fmla="*/ 15 w 270"/>
                <a:gd name="T25" fmla="*/ 72 h 272"/>
                <a:gd name="T26" fmla="*/ 1 w 270"/>
                <a:gd name="T27" fmla="*/ 92 h 272"/>
                <a:gd name="T28" fmla="*/ 29 w 270"/>
                <a:gd name="T29" fmla="*/ 112 h 272"/>
                <a:gd name="T30" fmla="*/ 29 w 270"/>
                <a:gd name="T31" fmla="*/ 164 h 272"/>
                <a:gd name="T32" fmla="*/ 3 w 270"/>
                <a:gd name="T33" fmla="*/ 186 h 272"/>
                <a:gd name="T34" fmla="*/ 17 w 270"/>
                <a:gd name="T35" fmla="*/ 205 h 272"/>
                <a:gd name="T36" fmla="*/ 80 w 270"/>
                <a:gd name="T37" fmla="*/ 233 h 272"/>
                <a:gd name="T38" fmla="*/ 77 w 270"/>
                <a:gd name="T39" fmla="*/ 264 h 272"/>
                <a:gd name="T40" fmla="*/ 100 w 270"/>
                <a:gd name="T41" fmla="*/ 268 h 272"/>
                <a:gd name="T42" fmla="*/ 139 w 270"/>
                <a:gd name="T43" fmla="*/ 248 h 272"/>
                <a:gd name="T44" fmla="*/ 176 w 270"/>
                <a:gd name="T45" fmla="*/ 266 h 272"/>
                <a:gd name="T46" fmla="*/ 199 w 270"/>
                <a:gd name="T47" fmla="*/ 261 h 272"/>
                <a:gd name="T48" fmla="*/ 195 w 270"/>
                <a:gd name="T49" fmla="*/ 231 h 272"/>
                <a:gd name="T50" fmla="*/ 256 w 270"/>
                <a:gd name="T51" fmla="*/ 199 h 272"/>
                <a:gd name="T52" fmla="*/ 269 w 270"/>
                <a:gd name="T53" fmla="*/ 179 h 272"/>
                <a:gd name="T54" fmla="*/ 138 w 270"/>
                <a:gd name="T55" fmla="*/ 216 h 272"/>
                <a:gd name="T56" fmla="*/ 134 w 270"/>
                <a:gd name="T57" fmla="*/ 60 h 272"/>
                <a:gd name="T58" fmla="*/ 138 w 270"/>
                <a:gd name="T59" fmla="*/ 216 h 272"/>
                <a:gd name="T60" fmla="*/ 97 w 270"/>
                <a:gd name="T61" fmla="*/ 139 h 272"/>
                <a:gd name="T62" fmla="*/ 175 w 270"/>
                <a:gd name="T63" fmla="*/ 13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4"/>
                    <a:pt x="246" y="135"/>
                  </a:cubicBezTo>
                  <a:cubicBezTo>
                    <a:pt x="246" y="125"/>
                    <a:pt x="244" y="116"/>
                    <a:pt x="242" y="106"/>
                  </a:cubicBezTo>
                  <a:cubicBezTo>
                    <a:pt x="264" y="93"/>
                    <a:pt x="264" y="93"/>
                    <a:pt x="264" y="93"/>
                  </a:cubicBezTo>
                  <a:cubicBezTo>
                    <a:pt x="267" y="91"/>
                    <a:pt x="268" y="88"/>
                    <a:pt x="266" y="86"/>
                  </a:cubicBezTo>
                  <a:cubicBezTo>
                    <a:pt x="259" y="69"/>
                    <a:pt x="259" y="69"/>
                    <a:pt x="259" y="69"/>
                  </a:cubicBezTo>
                  <a:cubicBezTo>
                    <a:pt x="258" y="67"/>
                    <a:pt x="255" y="66"/>
                    <a:pt x="252" y="67"/>
                  </a:cubicBezTo>
                  <a:cubicBezTo>
                    <a:pt x="227" y="75"/>
                    <a:pt x="227" y="75"/>
                    <a:pt x="227" y="75"/>
                  </a:cubicBezTo>
                  <a:cubicBezTo>
                    <a:pt x="217" y="62"/>
                    <a:pt x="206" y="51"/>
                    <a:pt x="192" y="42"/>
                  </a:cubicBezTo>
                  <a:cubicBezTo>
                    <a:pt x="200" y="15"/>
                    <a:pt x="200" y="15"/>
                    <a:pt x="200" y="15"/>
                  </a:cubicBezTo>
                  <a:cubicBezTo>
                    <a:pt x="201" y="12"/>
                    <a:pt x="199" y="9"/>
                    <a:pt x="197" y="9"/>
                  </a:cubicBezTo>
                  <a:cubicBezTo>
                    <a:pt x="180" y="1"/>
                    <a:pt x="180" y="1"/>
                    <a:pt x="180" y="1"/>
                  </a:cubicBezTo>
                  <a:cubicBezTo>
                    <a:pt x="178" y="0"/>
                    <a:pt x="175" y="1"/>
                    <a:pt x="173" y="4"/>
                  </a:cubicBezTo>
                  <a:cubicBezTo>
                    <a:pt x="158" y="29"/>
                    <a:pt x="158" y="29"/>
                    <a:pt x="158" y="29"/>
                  </a:cubicBezTo>
                  <a:cubicBezTo>
                    <a:pt x="158" y="30"/>
                    <a:pt x="158" y="30"/>
                    <a:pt x="158" y="30"/>
                  </a:cubicBezTo>
                  <a:cubicBezTo>
                    <a:pt x="150" y="28"/>
                    <a:pt x="142" y="27"/>
                    <a:pt x="133" y="27"/>
                  </a:cubicBezTo>
                  <a:cubicBezTo>
                    <a:pt x="126" y="28"/>
                    <a:pt x="118" y="29"/>
                    <a:pt x="111" y="30"/>
                  </a:cubicBezTo>
                  <a:cubicBezTo>
                    <a:pt x="111" y="30"/>
                    <a:pt x="111" y="30"/>
                    <a:pt x="111" y="30"/>
                  </a:cubicBezTo>
                  <a:cubicBezTo>
                    <a:pt x="94" y="5"/>
                    <a:pt x="94" y="5"/>
                    <a:pt x="94" y="5"/>
                  </a:cubicBezTo>
                  <a:cubicBezTo>
                    <a:pt x="93" y="2"/>
                    <a:pt x="90" y="1"/>
                    <a:pt x="87" y="3"/>
                  </a:cubicBezTo>
                  <a:cubicBezTo>
                    <a:pt x="71" y="11"/>
                    <a:pt x="71" y="11"/>
                    <a:pt x="71" y="11"/>
                  </a:cubicBezTo>
                  <a:cubicBezTo>
                    <a:pt x="69" y="12"/>
                    <a:pt x="68" y="15"/>
                    <a:pt x="69" y="18"/>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9" y="112"/>
                    <a:pt x="29" y="112"/>
                    <a:pt x="29" y="112"/>
                  </a:cubicBezTo>
                  <a:cubicBezTo>
                    <a:pt x="27" y="121"/>
                    <a:pt x="26" y="131"/>
                    <a:pt x="26" y="140"/>
                  </a:cubicBezTo>
                  <a:cubicBezTo>
                    <a:pt x="26" y="148"/>
                    <a:pt x="27" y="156"/>
                    <a:pt x="29" y="164"/>
                  </a:cubicBezTo>
                  <a:cubicBezTo>
                    <a:pt x="5" y="179"/>
                    <a:pt x="5" y="179"/>
                    <a:pt x="5" y="179"/>
                  </a:cubicBezTo>
                  <a:cubicBezTo>
                    <a:pt x="3" y="180"/>
                    <a:pt x="2" y="183"/>
                    <a:pt x="3" y="186"/>
                  </a:cubicBezTo>
                  <a:cubicBezTo>
                    <a:pt x="10" y="202"/>
                    <a:pt x="10" y="202"/>
                    <a:pt x="10" y="202"/>
                  </a:cubicBezTo>
                  <a:cubicBezTo>
                    <a:pt x="11" y="204"/>
                    <a:pt x="14" y="206"/>
                    <a:pt x="17" y="205"/>
                  </a:cubicBezTo>
                  <a:cubicBezTo>
                    <a:pt x="43" y="197"/>
                    <a:pt x="43" y="197"/>
                    <a:pt x="43" y="197"/>
                  </a:cubicBezTo>
                  <a:cubicBezTo>
                    <a:pt x="52" y="211"/>
                    <a:pt x="65" y="224"/>
                    <a:pt x="80" y="233"/>
                  </a:cubicBezTo>
                  <a:cubicBezTo>
                    <a:pt x="74" y="257"/>
                    <a:pt x="74" y="257"/>
                    <a:pt x="74" y="257"/>
                  </a:cubicBezTo>
                  <a:cubicBezTo>
                    <a:pt x="73" y="260"/>
                    <a:pt x="74" y="263"/>
                    <a:pt x="77" y="264"/>
                  </a:cubicBezTo>
                  <a:cubicBezTo>
                    <a:pt x="93" y="271"/>
                    <a:pt x="93" y="271"/>
                    <a:pt x="93" y="271"/>
                  </a:cubicBezTo>
                  <a:cubicBezTo>
                    <a:pt x="96" y="272"/>
                    <a:pt x="99" y="271"/>
                    <a:pt x="100" y="268"/>
                  </a:cubicBezTo>
                  <a:cubicBezTo>
                    <a:pt x="113" y="245"/>
                    <a:pt x="113" y="245"/>
                    <a:pt x="113" y="245"/>
                  </a:cubicBezTo>
                  <a:cubicBezTo>
                    <a:pt x="121" y="247"/>
                    <a:pt x="130" y="248"/>
                    <a:pt x="139" y="248"/>
                  </a:cubicBezTo>
                  <a:cubicBezTo>
                    <a:pt x="147" y="248"/>
                    <a:pt x="155" y="247"/>
                    <a:pt x="162" y="245"/>
                  </a:cubicBezTo>
                  <a:cubicBezTo>
                    <a:pt x="176" y="266"/>
                    <a:pt x="176" y="266"/>
                    <a:pt x="176" y="266"/>
                  </a:cubicBezTo>
                  <a:cubicBezTo>
                    <a:pt x="177" y="269"/>
                    <a:pt x="180" y="270"/>
                    <a:pt x="183" y="269"/>
                  </a:cubicBezTo>
                  <a:cubicBezTo>
                    <a:pt x="199" y="261"/>
                    <a:pt x="199" y="261"/>
                    <a:pt x="199" y="261"/>
                  </a:cubicBezTo>
                  <a:cubicBezTo>
                    <a:pt x="201" y="260"/>
                    <a:pt x="203" y="257"/>
                    <a:pt x="202" y="254"/>
                  </a:cubicBezTo>
                  <a:cubicBezTo>
                    <a:pt x="195" y="231"/>
                    <a:pt x="195" y="231"/>
                    <a:pt x="195" y="231"/>
                  </a:cubicBezTo>
                  <a:cubicBezTo>
                    <a:pt x="210" y="221"/>
                    <a:pt x="223" y="208"/>
                    <a:pt x="232" y="193"/>
                  </a:cubicBezTo>
                  <a:cubicBezTo>
                    <a:pt x="256" y="199"/>
                    <a:pt x="256" y="199"/>
                    <a:pt x="256" y="199"/>
                  </a:cubicBezTo>
                  <a:cubicBezTo>
                    <a:pt x="259" y="200"/>
                    <a:pt x="262" y="199"/>
                    <a:pt x="263" y="196"/>
                  </a:cubicBezTo>
                  <a:cubicBezTo>
                    <a:pt x="269" y="179"/>
                    <a:pt x="269" y="179"/>
                    <a:pt x="269" y="179"/>
                  </a:cubicBezTo>
                  <a:cubicBezTo>
                    <a:pt x="270" y="177"/>
                    <a:pt x="269" y="174"/>
                    <a:pt x="267" y="172"/>
                  </a:cubicBezTo>
                  <a:close/>
                  <a:moveTo>
                    <a:pt x="138" y="216"/>
                  </a:moveTo>
                  <a:cubicBezTo>
                    <a:pt x="95" y="217"/>
                    <a:pt x="59" y="183"/>
                    <a:pt x="58" y="139"/>
                  </a:cubicBezTo>
                  <a:cubicBezTo>
                    <a:pt x="57" y="96"/>
                    <a:pt x="91" y="61"/>
                    <a:pt x="134" y="60"/>
                  </a:cubicBezTo>
                  <a:cubicBezTo>
                    <a:pt x="177" y="59"/>
                    <a:pt x="213" y="93"/>
                    <a:pt x="214" y="136"/>
                  </a:cubicBezTo>
                  <a:cubicBezTo>
                    <a:pt x="215" y="179"/>
                    <a:pt x="181" y="215"/>
                    <a:pt x="138" y="216"/>
                  </a:cubicBezTo>
                  <a:close/>
                  <a:moveTo>
                    <a:pt x="137" y="176"/>
                  </a:moveTo>
                  <a:cubicBezTo>
                    <a:pt x="116" y="177"/>
                    <a:pt x="98" y="160"/>
                    <a:pt x="97" y="139"/>
                  </a:cubicBezTo>
                  <a:cubicBezTo>
                    <a:pt x="97" y="117"/>
                    <a:pt x="114" y="100"/>
                    <a:pt x="135" y="99"/>
                  </a:cubicBezTo>
                  <a:cubicBezTo>
                    <a:pt x="156" y="99"/>
                    <a:pt x="174" y="115"/>
                    <a:pt x="175" y="137"/>
                  </a:cubicBezTo>
                  <a:cubicBezTo>
                    <a:pt x="175" y="158"/>
                    <a:pt x="158" y="176"/>
                    <a:pt x="137"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59" name="Freeform 27"/>
            <p:cNvSpPr>
              <a:spLocks noEditPoints="1"/>
            </p:cNvSpPr>
            <p:nvPr/>
          </p:nvSpPr>
          <p:spPr bwMode="auto">
            <a:xfrm>
              <a:off x="3641" y="1388"/>
              <a:ext cx="531" cy="534"/>
            </a:xfrm>
            <a:custGeom>
              <a:avLst/>
              <a:gdLst>
                <a:gd name="T0" fmla="*/ 244 w 270"/>
                <a:gd name="T1" fmla="*/ 160 h 272"/>
                <a:gd name="T2" fmla="*/ 242 w 270"/>
                <a:gd name="T3" fmla="*/ 106 h 272"/>
                <a:gd name="T4" fmla="*/ 266 w 270"/>
                <a:gd name="T5" fmla="*/ 85 h 272"/>
                <a:gd name="T6" fmla="*/ 252 w 270"/>
                <a:gd name="T7" fmla="*/ 66 h 272"/>
                <a:gd name="T8" fmla="*/ 192 w 270"/>
                <a:gd name="T9" fmla="*/ 42 h 272"/>
                <a:gd name="T10" fmla="*/ 197 w 270"/>
                <a:gd name="T11" fmla="*/ 8 h 272"/>
                <a:gd name="T12" fmla="*/ 173 w 270"/>
                <a:gd name="T13" fmla="*/ 4 h 272"/>
                <a:gd name="T14" fmla="*/ 158 w 270"/>
                <a:gd name="T15" fmla="*/ 29 h 272"/>
                <a:gd name="T16" fmla="*/ 111 w 270"/>
                <a:gd name="T17" fmla="*/ 30 h 272"/>
                <a:gd name="T18" fmla="*/ 94 w 270"/>
                <a:gd name="T19" fmla="*/ 5 h 272"/>
                <a:gd name="T20" fmla="*/ 71 w 270"/>
                <a:gd name="T21" fmla="*/ 10 h 272"/>
                <a:gd name="T22" fmla="*/ 78 w 270"/>
                <a:gd name="T23" fmla="*/ 44 h 272"/>
                <a:gd name="T24" fmla="*/ 15 w 270"/>
                <a:gd name="T25" fmla="*/ 72 h 272"/>
                <a:gd name="T26" fmla="*/ 1 w 270"/>
                <a:gd name="T27" fmla="*/ 92 h 272"/>
                <a:gd name="T28" fmla="*/ 28 w 270"/>
                <a:gd name="T29" fmla="*/ 112 h 272"/>
                <a:gd name="T30" fmla="*/ 29 w 270"/>
                <a:gd name="T31" fmla="*/ 164 h 272"/>
                <a:gd name="T32" fmla="*/ 3 w 270"/>
                <a:gd name="T33" fmla="*/ 185 h 272"/>
                <a:gd name="T34" fmla="*/ 17 w 270"/>
                <a:gd name="T35" fmla="*/ 204 h 272"/>
                <a:gd name="T36" fmla="*/ 80 w 270"/>
                <a:gd name="T37" fmla="*/ 232 h 272"/>
                <a:gd name="T38" fmla="*/ 77 w 270"/>
                <a:gd name="T39" fmla="*/ 264 h 272"/>
                <a:gd name="T40" fmla="*/ 100 w 270"/>
                <a:gd name="T41" fmla="*/ 268 h 272"/>
                <a:gd name="T42" fmla="*/ 138 w 270"/>
                <a:gd name="T43" fmla="*/ 248 h 272"/>
                <a:gd name="T44" fmla="*/ 175 w 270"/>
                <a:gd name="T45" fmla="*/ 266 h 272"/>
                <a:gd name="T46" fmla="*/ 199 w 270"/>
                <a:gd name="T47" fmla="*/ 261 h 272"/>
                <a:gd name="T48" fmla="*/ 194 w 270"/>
                <a:gd name="T49" fmla="*/ 231 h 272"/>
                <a:gd name="T50" fmla="*/ 256 w 270"/>
                <a:gd name="T51" fmla="*/ 199 h 272"/>
                <a:gd name="T52" fmla="*/ 269 w 270"/>
                <a:gd name="T53" fmla="*/ 179 h 272"/>
                <a:gd name="T54" fmla="*/ 138 w 270"/>
                <a:gd name="T55" fmla="*/ 215 h 272"/>
                <a:gd name="T56" fmla="*/ 134 w 270"/>
                <a:gd name="T57" fmla="*/ 59 h 272"/>
                <a:gd name="T58" fmla="*/ 138 w 270"/>
                <a:gd name="T59" fmla="*/ 215 h 272"/>
                <a:gd name="T60" fmla="*/ 97 w 270"/>
                <a:gd name="T61" fmla="*/ 138 h 272"/>
                <a:gd name="T62" fmla="*/ 174 w 270"/>
                <a:gd name="T63" fmla="*/ 13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0" h="272">
                  <a:moveTo>
                    <a:pt x="267" y="172"/>
                  </a:moveTo>
                  <a:cubicBezTo>
                    <a:pt x="244" y="160"/>
                    <a:pt x="244" y="160"/>
                    <a:pt x="244" y="160"/>
                  </a:cubicBezTo>
                  <a:cubicBezTo>
                    <a:pt x="246" y="152"/>
                    <a:pt x="246" y="143"/>
                    <a:pt x="246" y="135"/>
                  </a:cubicBezTo>
                  <a:cubicBezTo>
                    <a:pt x="246" y="125"/>
                    <a:pt x="244" y="115"/>
                    <a:pt x="242" y="106"/>
                  </a:cubicBezTo>
                  <a:cubicBezTo>
                    <a:pt x="264" y="92"/>
                    <a:pt x="264" y="92"/>
                    <a:pt x="264" y="92"/>
                  </a:cubicBezTo>
                  <a:cubicBezTo>
                    <a:pt x="266" y="91"/>
                    <a:pt x="268" y="88"/>
                    <a:pt x="266" y="85"/>
                  </a:cubicBezTo>
                  <a:cubicBezTo>
                    <a:pt x="259" y="69"/>
                    <a:pt x="259" y="69"/>
                    <a:pt x="259" y="69"/>
                  </a:cubicBezTo>
                  <a:cubicBezTo>
                    <a:pt x="258" y="67"/>
                    <a:pt x="255" y="65"/>
                    <a:pt x="252" y="66"/>
                  </a:cubicBezTo>
                  <a:cubicBezTo>
                    <a:pt x="226" y="74"/>
                    <a:pt x="226" y="74"/>
                    <a:pt x="226" y="74"/>
                  </a:cubicBezTo>
                  <a:cubicBezTo>
                    <a:pt x="217" y="61"/>
                    <a:pt x="205" y="50"/>
                    <a:pt x="192" y="42"/>
                  </a:cubicBezTo>
                  <a:cubicBezTo>
                    <a:pt x="200" y="15"/>
                    <a:pt x="200" y="15"/>
                    <a:pt x="200" y="15"/>
                  </a:cubicBezTo>
                  <a:cubicBezTo>
                    <a:pt x="200" y="12"/>
                    <a:pt x="199" y="9"/>
                    <a:pt x="197" y="8"/>
                  </a:cubicBezTo>
                  <a:cubicBezTo>
                    <a:pt x="180" y="1"/>
                    <a:pt x="180" y="1"/>
                    <a:pt x="180" y="1"/>
                  </a:cubicBezTo>
                  <a:cubicBezTo>
                    <a:pt x="178" y="0"/>
                    <a:pt x="175" y="1"/>
                    <a:pt x="173" y="4"/>
                  </a:cubicBezTo>
                  <a:cubicBezTo>
                    <a:pt x="158" y="29"/>
                    <a:pt x="158" y="29"/>
                    <a:pt x="158" y="29"/>
                  </a:cubicBezTo>
                  <a:cubicBezTo>
                    <a:pt x="158" y="29"/>
                    <a:pt x="158" y="29"/>
                    <a:pt x="158" y="29"/>
                  </a:cubicBezTo>
                  <a:cubicBezTo>
                    <a:pt x="150" y="28"/>
                    <a:pt x="142" y="27"/>
                    <a:pt x="133" y="27"/>
                  </a:cubicBezTo>
                  <a:cubicBezTo>
                    <a:pt x="126" y="27"/>
                    <a:pt x="118" y="28"/>
                    <a:pt x="111" y="30"/>
                  </a:cubicBezTo>
                  <a:cubicBezTo>
                    <a:pt x="111" y="29"/>
                    <a:pt x="111" y="29"/>
                    <a:pt x="111" y="29"/>
                  </a:cubicBezTo>
                  <a:cubicBezTo>
                    <a:pt x="94" y="5"/>
                    <a:pt x="94" y="5"/>
                    <a:pt x="94" y="5"/>
                  </a:cubicBezTo>
                  <a:cubicBezTo>
                    <a:pt x="93" y="2"/>
                    <a:pt x="89" y="1"/>
                    <a:pt x="87" y="3"/>
                  </a:cubicBezTo>
                  <a:cubicBezTo>
                    <a:pt x="71" y="10"/>
                    <a:pt x="71" y="10"/>
                    <a:pt x="71" y="10"/>
                  </a:cubicBezTo>
                  <a:cubicBezTo>
                    <a:pt x="69" y="11"/>
                    <a:pt x="67" y="14"/>
                    <a:pt x="68" y="17"/>
                  </a:cubicBezTo>
                  <a:cubicBezTo>
                    <a:pt x="78" y="44"/>
                    <a:pt x="78" y="44"/>
                    <a:pt x="78" y="44"/>
                  </a:cubicBezTo>
                  <a:cubicBezTo>
                    <a:pt x="63" y="53"/>
                    <a:pt x="51" y="65"/>
                    <a:pt x="42" y="79"/>
                  </a:cubicBezTo>
                  <a:cubicBezTo>
                    <a:pt x="15" y="72"/>
                    <a:pt x="15" y="72"/>
                    <a:pt x="15" y="72"/>
                  </a:cubicBezTo>
                  <a:cubicBezTo>
                    <a:pt x="12" y="71"/>
                    <a:pt x="9" y="73"/>
                    <a:pt x="8" y="75"/>
                  </a:cubicBezTo>
                  <a:cubicBezTo>
                    <a:pt x="1" y="92"/>
                    <a:pt x="1" y="92"/>
                    <a:pt x="1" y="92"/>
                  </a:cubicBezTo>
                  <a:cubicBezTo>
                    <a:pt x="0" y="94"/>
                    <a:pt x="1" y="97"/>
                    <a:pt x="4" y="99"/>
                  </a:cubicBezTo>
                  <a:cubicBezTo>
                    <a:pt x="28" y="112"/>
                    <a:pt x="28" y="112"/>
                    <a:pt x="28" y="112"/>
                  </a:cubicBezTo>
                  <a:cubicBezTo>
                    <a:pt x="26" y="121"/>
                    <a:pt x="25" y="130"/>
                    <a:pt x="26" y="140"/>
                  </a:cubicBezTo>
                  <a:cubicBezTo>
                    <a:pt x="26" y="148"/>
                    <a:pt x="27" y="156"/>
                    <a:pt x="29" y="164"/>
                  </a:cubicBezTo>
                  <a:cubicBezTo>
                    <a:pt x="5" y="178"/>
                    <a:pt x="5" y="178"/>
                    <a:pt x="5" y="178"/>
                  </a:cubicBezTo>
                  <a:cubicBezTo>
                    <a:pt x="2" y="180"/>
                    <a:pt x="1" y="183"/>
                    <a:pt x="3" y="185"/>
                  </a:cubicBezTo>
                  <a:cubicBezTo>
                    <a:pt x="10" y="202"/>
                    <a:pt x="10" y="202"/>
                    <a:pt x="10" y="202"/>
                  </a:cubicBezTo>
                  <a:cubicBezTo>
                    <a:pt x="11" y="204"/>
                    <a:pt x="14" y="205"/>
                    <a:pt x="17" y="204"/>
                  </a:cubicBezTo>
                  <a:cubicBezTo>
                    <a:pt x="43" y="196"/>
                    <a:pt x="43" y="196"/>
                    <a:pt x="43" y="196"/>
                  </a:cubicBezTo>
                  <a:cubicBezTo>
                    <a:pt x="52" y="211"/>
                    <a:pt x="65" y="224"/>
                    <a:pt x="80" y="232"/>
                  </a:cubicBezTo>
                  <a:cubicBezTo>
                    <a:pt x="74" y="257"/>
                    <a:pt x="74" y="257"/>
                    <a:pt x="74" y="257"/>
                  </a:cubicBezTo>
                  <a:cubicBezTo>
                    <a:pt x="73" y="260"/>
                    <a:pt x="74" y="263"/>
                    <a:pt x="77" y="264"/>
                  </a:cubicBezTo>
                  <a:cubicBezTo>
                    <a:pt x="93" y="270"/>
                    <a:pt x="93" y="270"/>
                    <a:pt x="93" y="270"/>
                  </a:cubicBezTo>
                  <a:cubicBezTo>
                    <a:pt x="96" y="272"/>
                    <a:pt x="99" y="270"/>
                    <a:pt x="100" y="268"/>
                  </a:cubicBezTo>
                  <a:cubicBezTo>
                    <a:pt x="113" y="245"/>
                    <a:pt x="113" y="245"/>
                    <a:pt x="113" y="245"/>
                  </a:cubicBezTo>
                  <a:cubicBezTo>
                    <a:pt x="121" y="247"/>
                    <a:pt x="130" y="248"/>
                    <a:pt x="138" y="248"/>
                  </a:cubicBezTo>
                  <a:cubicBezTo>
                    <a:pt x="147" y="247"/>
                    <a:pt x="155" y="246"/>
                    <a:pt x="162" y="244"/>
                  </a:cubicBezTo>
                  <a:cubicBezTo>
                    <a:pt x="175" y="266"/>
                    <a:pt x="175" y="266"/>
                    <a:pt x="175" y="266"/>
                  </a:cubicBezTo>
                  <a:cubicBezTo>
                    <a:pt x="177" y="269"/>
                    <a:pt x="180" y="270"/>
                    <a:pt x="182" y="268"/>
                  </a:cubicBezTo>
                  <a:cubicBezTo>
                    <a:pt x="199" y="261"/>
                    <a:pt x="199" y="261"/>
                    <a:pt x="199" y="261"/>
                  </a:cubicBezTo>
                  <a:cubicBezTo>
                    <a:pt x="201" y="260"/>
                    <a:pt x="203" y="257"/>
                    <a:pt x="202" y="254"/>
                  </a:cubicBezTo>
                  <a:cubicBezTo>
                    <a:pt x="194" y="231"/>
                    <a:pt x="194" y="231"/>
                    <a:pt x="194" y="231"/>
                  </a:cubicBezTo>
                  <a:cubicBezTo>
                    <a:pt x="210" y="221"/>
                    <a:pt x="222" y="208"/>
                    <a:pt x="231" y="193"/>
                  </a:cubicBezTo>
                  <a:cubicBezTo>
                    <a:pt x="256" y="199"/>
                    <a:pt x="256" y="199"/>
                    <a:pt x="256" y="199"/>
                  </a:cubicBezTo>
                  <a:cubicBezTo>
                    <a:pt x="259" y="200"/>
                    <a:pt x="262" y="198"/>
                    <a:pt x="262" y="196"/>
                  </a:cubicBezTo>
                  <a:cubicBezTo>
                    <a:pt x="269" y="179"/>
                    <a:pt x="269" y="179"/>
                    <a:pt x="269" y="179"/>
                  </a:cubicBezTo>
                  <a:cubicBezTo>
                    <a:pt x="270" y="177"/>
                    <a:pt x="269" y="174"/>
                    <a:pt x="267" y="172"/>
                  </a:cubicBezTo>
                  <a:close/>
                  <a:moveTo>
                    <a:pt x="138" y="215"/>
                  </a:moveTo>
                  <a:cubicBezTo>
                    <a:pt x="95" y="216"/>
                    <a:pt x="59" y="182"/>
                    <a:pt x="58" y="139"/>
                  </a:cubicBezTo>
                  <a:cubicBezTo>
                    <a:pt x="57" y="96"/>
                    <a:pt x="91" y="60"/>
                    <a:pt x="134" y="59"/>
                  </a:cubicBezTo>
                  <a:cubicBezTo>
                    <a:pt x="177" y="58"/>
                    <a:pt x="213" y="92"/>
                    <a:pt x="214" y="136"/>
                  </a:cubicBezTo>
                  <a:cubicBezTo>
                    <a:pt x="215" y="179"/>
                    <a:pt x="181" y="214"/>
                    <a:pt x="138" y="215"/>
                  </a:cubicBezTo>
                  <a:close/>
                  <a:moveTo>
                    <a:pt x="137" y="176"/>
                  </a:moveTo>
                  <a:cubicBezTo>
                    <a:pt x="116" y="176"/>
                    <a:pt x="98" y="160"/>
                    <a:pt x="97" y="138"/>
                  </a:cubicBezTo>
                  <a:cubicBezTo>
                    <a:pt x="97" y="117"/>
                    <a:pt x="114" y="99"/>
                    <a:pt x="135" y="99"/>
                  </a:cubicBezTo>
                  <a:cubicBezTo>
                    <a:pt x="156" y="98"/>
                    <a:pt x="174" y="115"/>
                    <a:pt x="174" y="136"/>
                  </a:cubicBezTo>
                  <a:cubicBezTo>
                    <a:pt x="175" y="158"/>
                    <a:pt x="158" y="175"/>
                    <a:pt x="137"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0" name="Freeform 28"/>
            <p:cNvSpPr>
              <a:spLocks noEditPoints="1"/>
            </p:cNvSpPr>
            <p:nvPr/>
          </p:nvSpPr>
          <p:spPr bwMode="auto">
            <a:xfrm>
              <a:off x="1353" y="1204"/>
              <a:ext cx="573" cy="575"/>
            </a:xfrm>
            <a:custGeom>
              <a:avLst/>
              <a:gdLst>
                <a:gd name="T0" fmla="*/ 260 w 292"/>
                <a:gd name="T1" fmla="*/ 161 h 293"/>
                <a:gd name="T2" fmla="*/ 291 w 292"/>
                <a:gd name="T3" fmla="*/ 138 h 293"/>
                <a:gd name="T4" fmla="*/ 255 w 292"/>
                <a:gd name="T5" fmla="*/ 115 h 293"/>
                <a:gd name="T6" fmla="*/ 276 w 292"/>
                <a:gd name="T7" fmla="*/ 83 h 293"/>
                <a:gd name="T8" fmla="*/ 233 w 292"/>
                <a:gd name="T9" fmla="*/ 75 h 293"/>
                <a:gd name="T10" fmla="*/ 243 w 292"/>
                <a:gd name="T11" fmla="*/ 39 h 293"/>
                <a:gd name="T12" fmla="*/ 198 w 292"/>
                <a:gd name="T13" fmla="*/ 47 h 293"/>
                <a:gd name="T14" fmla="*/ 201 w 292"/>
                <a:gd name="T15" fmla="*/ 17 h 293"/>
                <a:gd name="T16" fmla="*/ 173 w 292"/>
                <a:gd name="T17" fmla="*/ 8 h 293"/>
                <a:gd name="T18" fmla="*/ 155 w 292"/>
                <a:gd name="T19" fmla="*/ 35 h 293"/>
                <a:gd name="T20" fmla="*/ 122 w 292"/>
                <a:gd name="T21" fmla="*/ 4 h 293"/>
                <a:gd name="T22" fmla="*/ 112 w 292"/>
                <a:gd name="T23" fmla="*/ 41 h 293"/>
                <a:gd name="T24" fmla="*/ 86 w 292"/>
                <a:gd name="T25" fmla="*/ 15 h 293"/>
                <a:gd name="T26" fmla="*/ 79 w 292"/>
                <a:gd name="T27" fmla="*/ 59 h 293"/>
                <a:gd name="T28" fmla="*/ 48 w 292"/>
                <a:gd name="T29" fmla="*/ 47 h 293"/>
                <a:gd name="T30" fmla="*/ 29 w 292"/>
                <a:gd name="T31" fmla="*/ 70 h 293"/>
                <a:gd name="T32" fmla="*/ 47 w 292"/>
                <a:gd name="T33" fmla="*/ 99 h 293"/>
                <a:gd name="T34" fmla="*/ 10 w 292"/>
                <a:gd name="T35" fmla="*/ 98 h 293"/>
                <a:gd name="T36" fmla="*/ 36 w 292"/>
                <a:gd name="T37" fmla="*/ 135 h 293"/>
                <a:gd name="T38" fmla="*/ 35 w 292"/>
                <a:gd name="T39" fmla="*/ 141 h 293"/>
                <a:gd name="T40" fmla="*/ 3 w 292"/>
                <a:gd name="T41" fmla="*/ 173 h 293"/>
                <a:gd name="T42" fmla="*/ 42 w 292"/>
                <a:gd name="T43" fmla="*/ 185 h 293"/>
                <a:gd name="T44" fmla="*/ 24 w 292"/>
                <a:gd name="T45" fmla="*/ 226 h 293"/>
                <a:gd name="T46" fmla="*/ 64 w 292"/>
                <a:gd name="T47" fmla="*/ 223 h 293"/>
                <a:gd name="T48" fmla="*/ 64 w 292"/>
                <a:gd name="T49" fmla="*/ 267 h 293"/>
                <a:gd name="T50" fmla="*/ 100 w 292"/>
                <a:gd name="T51" fmla="*/ 250 h 293"/>
                <a:gd name="T52" fmla="*/ 117 w 292"/>
                <a:gd name="T53" fmla="*/ 290 h 293"/>
                <a:gd name="T54" fmla="*/ 139 w 292"/>
                <a:gd name="T55" fmla="*/ 260 h 293"/>
                <a:gd name="T56" fmla="*/ 171 w 292"/>
                <a:gd name="T57" fmla="*/ 290 h 293"/>
                <a:gd name="T58" fmla="*/ 184 w 292"/>
                <a:gd name="T59" fmla="*/ 255 h 293"/>
                <a:gd name="T60" fmla="*/ 224 w 292"/>
                <a:gd name="T61" fmla="*/ 270 h 293"/>
                <a:gd name="T62" fmla="*/ 223 w 292"/>
                <a:gd name="T63" fmla="*/ 232 h 293"/>
                <a:gd name="T64" fmla="*/ 265 w 292"/>
                <a:gd name="T65" fmla="*/ 231 h 293"/>
                <a:gd name="T66" fmla="*/ 250 w 292"/>
                <a:gd name="T67" fmla="*/ 196 h 293"/>
                <a:gd name="T68" fmla="*/ 288 w 292"/>
                <a:gd name="T69" fmla="*/ 178 h 293"/>
                <a:gd name="T70" fmla="*/ 171 w 292"/>
                <a:gd name="T71" fmla="*/ 193 h 293"/>
                <a:gd name="T72" fmla="*/ 70 w 292"/>
                <a:gd name="T73" fmla="*/ 182 h 293"/>
                <a:gd name="T74" fmla="*/ 116 w 292"/>
                <a:gd name="T75" fmla="*/ 227 h 293"/>
                <a:gd name="T76" fmla="*/ 153 w 292"/>
                <a:gd name="T77" fmla="*/ 97 h 293"/>
                <a:gd name="T78" fmla="*/ 163 w 292"/>
                <a:gd name="T79" fmla="*/ 65 h 293"/>
                <a:gd name="T80" fmla="*/ 170 w 292"/>
                <a:gd name="T81" fmla="*/ 102 h 293"/>
                <a:gd name="T82" fmla="*/ 198 w 292"/>
                <a:gd name="T83" fmla="*/ 141 h 293"/>
                <a:gd name="T84" fmla="*/ 208 w 292"/>
                <a:gd name="T85" fmla="*/ 207 h 293"/>
                <a:gd name="T86" fmla="*/ 198 w 292"/>
                <a:gd name="T87" fmla="*/ 141 h 293"/>
                <a:gd name="T88" fmla="*/ 127 w 292"/>
                <a:gd name="T89" fmla="*/ 142 h 293"/>
                <a:gd name="T90" fmla="*/ 98 w 292"/>
                <a:gd name="T91" fmla="*/ 157 h 293"/>
                <a:gd name="T92" fmla="*/ 85 w 292"/>
                <a:gd name="T93" fmla="*/ 91 h 293"/>
                <a:gd name="T94" fmla="*/ 98 w 292"/>
                <a:gd name="T95" fmla="*/ 157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2" h="293">
                  <a:moveTo>
                    <a:pt x="288" y="178"/>
                  </a:moveTo>
                  <a:cubicBezTo>
                    <a:pt x="289" y="175"/>
                    <a:pt x="288" y="172"/>
                    <a:pt x="285" y="171"/>
                  </a:cubicBezTo>
                  <a:cubicBezTo>
                    <a:pt x="260" y="161"/>
                    <a:pt x="260" y="161"/>
                    <a:pt x="260" y="161"/>
                  </a:cubicBezTo>
                  <a:cubicBezTo>
                    <a:pt x="260" y="157"/>
                    <a:pt x="260" y="154"/>
                    <a:pt x="260" y="151"/>
                  </a:cubicBezTo>
                  <a:cubicBezTo>
                    <a:pt x="287" y="144"/>
                    <a:pt x="287" y="144"/>
                    <a:pt x="287" y="144"/>
                  </a:cubicBezTo>
                  <a:cubicBezTo>
                    <a:pt x="290" y="143"/>
                    <a:pt x="292" y="141"/>
                    <a:pt x="291" y="138"/>
                  </a:cubicBezTo>
                  <a:cubicBezTo>
                    <a:pt x="289" y="120"/>
                    <a:pt x="289" y="120"/>
                    <a:pt x="289" y="120"/>
                  </a:cubicBezTo>
                  <a:cubicBezTo>
                    <a:pt x="289" y="117"/>
                    <a:pt x="286" y="115"/>
                    <a:pt x="283" y="115"/>
                  </a:cubicBezTo>
                  <a:cubicBezTo>
                    <a:pt x="255" y="115"/>
                    <a:pt x="255" y="115"/>
                    <a:pt x="255" y="115"/>
                  </a:cubicBezTo>
                  <a:cubicBezTo>
                    <a:pt x="254" y="112"/>
                    <a:pt x="253" y="109"/>
                    <a:pt x="252" y="106"/>
                  </a:cubicBezTo>
                  <a:cubicBezTo>
                    <a:pt x="274" y="91"/>
                    <a:pt x="274" y="91"/>
                    <a:pt x="274" y="91"/>
                  </a:cubicBezTo>
                  <a:cubicBezTo>
                    <a:pt x="277" y="89"/>
                    <a:pt x="278" y="85"/>
                    <a:pt x="276" y="83"/>
                  </a:cubicBezTo>
                  <a:cubicBezTo>
                    <a:pt x="268" y="67"/>
                    <a:pt x="268" y="67"/>
                    <a:pt x="268" y="67"/>
                  </a:cubicBezTo>
                  <a:cubicBezTo>
                    <a:pt x="267" y="64"/>
                    <a:pt x="263" y="63"/>
                    <a:pt x="260" y="64"/>
                  </a:cubicBezTo>
                  <a:cubicBezTo>
                    <a:pt x="233" y="75"/>
                    <a:pt x="233" y="75"/>
                    <a:pt x="233" y="75"/>
                  </a:cubicBezTo>
                  <a:cubicBezTo>
                    <a:pt x="232" y="73"/>
                    <a:pt x="230" y="71"/>
                    <a:pt x="228" y="69"/>
                  </a:cubicBezTo>
                  <a:cubicBezTo>
                    <a:pt x="244" y="46"/>
                    <a:pt x="244" y="46"/>
                    <a:pt x="244" y="46"/>
                  </a:cubicBezTo>
                  <a:cubicBezTo>
                    <a:pt x="245" y="44"/>
                    <a:pt x="245" y="40"/>
                    <a:pt x="243" y="39"/>
                  </a:cubicBezTo>
                  <a:cubicBezTo>
                    <a:pt x="229" y="26"/>
                    <a:pt x="229" y="26"/>
                    <a:pt x="229" y="26"/>
                  </a:cubicBezTo>
                  <a:cubicBezTo>
                    <a:pt x="227" y="25"/>
                    <a:pt x="223" y="25"/>
                    <a:pt x="221" y="27"/>
                  </a:cubicBezTo>
                  <a:cubicBezTo>
                    <a:pt x="198" y="47"/>
                    <a:pt x="198" y="47"/>
                    <a:pt x="198" y="47"/>
                  </a:cubicBezTo>
                  <a:cubicBezTo>
                    <a:pt x="198" y="47"/>
                    <a:pt x="198" y="47"/>
                    <a:pt x="198" y="47"/>
                  </a:cubicBezTo>
                  <a:cubicBezTo>
                    <a:pt x="198" y="47"/>
                    <a:pt x="197" y="47"/>
                    <a:pt x="197" y="47"/>
                  </a:cubicBezTo>
                  <a:cubicBezTo>
                    <a:pt x="201" y="17"/>
                    <a:pt x="201" y="17"/>
                    <a:pt x="201" y="17"/>
                  </a:cubicBezTo>
                  <a:cubicBezTo>
                    <a:pt x="202" y="13"/>
                    <a:pt x="200" y="11"/>
                    <a:pt x="197" y="10"/>
                  </a:cubicBezTo>
                  <a:cubicBezTo>
                    <a:pt x="180" y="5"/>
                    <a:pt x="180" y="5"/>
                    <a:pt x="180" y="5"/>
                  </a:cubicBezTo>
                  <a:cubicBezTo>
                    <a:pt x="177" y="4"/>
                    <a:pt x="174" y="5"/>
                    <a:pt x="173" y="8"/>
                  </a:cubicBezTo>
                  <a:cubicBezTo>
                    <a:pt x="161" y="36"/>
                    <a:pt x="161" y="36"/>
                    <a:pt x="161" y="36"/>
                  </a:cubicBezTo>
                  <a:cubicBezTo>
                    <a:pt x="159" y="36"/>
                    <a:pt x="157" y="36"/>
                    <a:pt x="155" y="36"/>
                  </a:cubicBezTo>
                  <a:cubicBezTo>
                    <a:pt x="155" y="35"/>
                    <a:pt x="155" y="35"/>
                    <a:pt x="155" y="35"/>
                  </a:cubicBezTo>
                  <a:cubicBezTo>
                    <a:pt x="147" y="5"/>
                    <a:pt x="147" y="5"/>
                    <a:pt x="147" y="5"/>
                  </a:cubicBezTo>
                  <a:cubicBezTo>
                    <a:pt x="146" y="2"/>
                    <a:pt x="143" y="0"/>
                    <a:pt x="140" y="1"/>
                  </a:cubicBezTo>
                  <a:cubicBezTo>
                    <a:pt x="122" y="4"/>
                    <a:pt x="122" y="4"/>
                    <a:pt x="122" y="4"/>
                  </a:cubicBezTo>
                  <a:cubicBezTo>
                    <a:pt x="119" y="4"/>
                    <a:pt x="117" y="7"/>
                    <a:pt x="117" y="10"/>
                  </a:cubicBezTo>
                  <a:cubicBezTo>
                    <a:pt x="118" y="40"/>
                    <a:pt x="118" y="40"/>
                    <a:pt x="118" y="40"/>
                  </a:cubicBezTo>
                  <a:cubicBezTo>
                    <a:pt x="116" y="40"/>
                    <a:pt x="114" y="41"/>
                    <a:pt x="112" y="41"/>
                  </a:cubicBezTo>
                  <a:cubicBezTo>
                    <a:pt x="112" y="41"/>
                    <a:pt x="112" y="41"/>
                    <a:pt x="112" y="41"/>
                  </a:cubicBezTo>
                  <a:cubicBezTo>
                    <a:pt x="93" y="16"/>
                    <a:pt x="93" y="16"/>
                    <a:pt x="93" y="16"/>
                  </a:cubicBezTo>
                  <a:cubicBezTo>
                    <a:pt x="92" y="14"/>
                    <a:pt x="88" y="13"/>
                    <a:pt x="86" y="15"/>
                  </a:cubicBezTo>
                  <a:cubicBezTo>
                    <a:pt x="70" y="24"/>
                    <a:pt x="70" y="24"/>
                    <a:pt x="70" y="24"/>
                  </a:cubicBezTo>
                  <a:cubicBezTo>
                    <a:pt x="68" y="25"/>
                    <a:pt x="67" y="28"/>
                    <a:pt x="68" y="31"/>
                  </a:cubicBezTo>
                  <a:cubicBezTo>
                    <a:pt x="79" y="59"/>
                    <a:pt x="79" y="59"/>
                    <a:pt x="79" y="59"/>
                  </a:cubicBezTo>
                  <a:cubicBezTo>
                    <a:pt x="77" y="60"/>
                    <a:pt x="76" y="62"/>
                    <a:pt x="74" y="63"/>
                  </a:cubicBezTo>
                  <a:cubicBezTo>
                    <a:pt x="74" y="63"/>
                    <a:pt x="74" y="63"/>
                    <a:pt x="74" y="63"/>
                  </a:cubicBezTo>
                  <a:cubicBezTo>
                    <a:pt x="48" y="47"/>
                    <a:pt x="48" y="47"/>
                    <a:pt x="48" y="47"/>
                  </a:cubicBezTo>
                  <a:cubicBezTo>
                    <a:pt x="45" y="45"/>
                    <a:pt x="42" y="46"/>
                    <a:pt x="40" y="48"/>
                  </a:cubicBezTo>
                  <a:cubicBezTo>
                    <a:pt x="28" y="62"/>
                    <a:pt x="28" y="62"/>
                    <a:pt x="28" y="62"/>
                  </a:cubicBezTo>
                  <a:cubicBezTo>
                    <a:pt x="27" y="64"/>
                    <a:pt x="27" y="68"/>
                    <a:pt x="29" y="70"/>
                  </a:cubicBezTo>
                  <a:cubicBezTo>
                    <a:pt x="50" y="92"/>
                    <a:pt x="50" y="92"/>
                    <a:pt x="50" y="92"/>
                  </a:cubicBezTo>
                  <a:cubicBezTo>
                    <a:pt x="50" y="92"/>
                    <a:pt x="50" y="92"/>
                    <a:pt x="50" y="92"/>
                  </a:cubicBezTo>
                  <a:cubicBezTo>
                    <a:pt x="49" y="94"/>
                    <a:pt x="48" y="97"/>
                    <a:pt x="47" y="99"/>
                  </a:cubicBezTo>
                  <a:cubicBezTo>
                    <a:pt x="46" y="99"/>
                    <a:pt x="46" y="99"/>
                    <a:pt x="46" y="99"/>
                  </a:cubicBezTo>
                  <a:cubicBezTo>
                    <a:pt x="16" y="94"/>
                    <a:pt x="16" y="94"/>
                    <a:pt x="16" y="94"/>
                  </a:cubicBezTo>
                  <a:cubicBezTo>
                    <a:pt x="13" y="93"/>
                    <a:pt x="10" y="95"/>
                    <a:pt x="10" y="98"/>
                  </a:cubicBezTo>
                  <a:cubicBezTo>
                    <a:pt x="4" y="115"/>
                    <a:pt x="4" y="115"/>
                    <a:pt x="4" y="115"/>
                  </a:cubicBezTo>
                  <a:cubicBezTo>
                    <a:pt x="3" y="118"/>
                    <a:pt x="5" y="121"/>
                    <a:pt x="8" y="122"/>
                  </a:cubicBezTo>
                  <a:cubicBezTo>
                    <a:pt x="36" y="135"/>
                    <a:pt x="36" y="135"/>
                    <a:pt x="36" y="135"/>
                  </a:cubicBezTo>
                  <a:cubicBezTo>
                    <a:pt x="36" y="135"/>
                    <a:pt x="36" y="135"/>
                    <a:pt x="36" y="135"/>
                  </a:cubicBezTo>
                  <a:cubicBezTo>
                    <a:pt x="36" y="137"/>
                    <a:pt x="36" y="139"/>
                    <a:pt x="35" y="141"/>
                  </a:cubicBezTo>
                  <a:cubicBezTo>
                    <a:pt x="35" y="141"/>
                    <a:pt x="35" y="141"/>
                    <a:pt x="35" y="141"/>
                  </a:cubicBezTo>
                  <a:cubicBezTo>
                    <a:pt x="5" y="149"/>
                    <a:pt x="5" y="149"/>
                    <a:pt x="5" y="149"/>
                  </a:cubicBezTo>
                  <a:cubicBezTo>
                    <a:pt x="2" y="149"/>
                    <a:pt x="0" y="152"/>
                    <a:pt x="1" y="155"/>
                  </a:cubicBezTo>
                  <a:cubicBezTo>
                    <a:pt x="3" y="173"/>
                    <a:pt x="3" y="173"/>
                    <a:pt x="3" y="173"/>
                  </a:cubicBezTo>
                  <a:cubicBezTo>
                    <a:pt x="3" y="176"/>
                    <a:pt x="6" y="178"/>
                    <a:pt x="9" y="178"/>
                  </a:cubicBezTo>
                  <a:cubicBezTo>
                    <a:pt x="39" y="178"/>
                    <a:pt x="39" y="178"/>
                    <a:pt x="39" y="178"/>
                  </a:cubicBezTo>
                  <a:cubicBezTo>
                    <a:pt x="40" y="180"/>
                    <a:pt x="41" y="183"/>
                    <a:pt x="42" y="185"/>
                  </a:cubicBezTo>
                  <a:cubicBezTo>
                    <a:pt x="17" y="202"/>
                    <a:pt x="17" y="202"/>
                    <a:pt x="17" y="202"/>
                  </a:cubicBezTo>
                  <a:cubicBezTo>
                    <a:pt x="15" y="204"/>
                    <a:pt x="14" y="207"/>
                    <a:pt x="16" y="210"/>
                  </a:cubicBezTo>
                  <a:cubicBezTo>
                    <a:pt x="24" y="226"/>
                    <a:pt x="24" y="226"/>
                    <a:pt x="24" y="226"/>
                  </a:cubicBezTo>
                  <a:cubicBezTo>
                    <a:pt x="25" y="228"/>
                    <a:pt x="29" y="229"/>
                    <a:pt x="32" y="228"/>
                  </a:cubicBezTo>
                  <a:cubicBezTo>
                    <a:pt x="59" y="218"/>
                    <a:pt x="59" y="218"/>
                    <a:pt x="59" y="218"/>
                  </a:cubicBezTo>
                  <a:cubicBezTo>
                    <a:pt x="61" y="219"/>
                    <a:pt x="62" y="221"/>
                    <a:pt x="64" y="223"/>
                  </a:cubicBezTo>
                  <a:cubicBezTo>
                    <a:pt x="48" y="248"/>
                    <a:pt x="48" y="248"/>
                    <a:pt x="48" y="248"/>
                  </a:cubicBezTo>
                  <a:cubicBezTo>
                    <a:pt x="47" y="250"/>
                    <a:pt x="47" y="254"/>
                    <a:pt x="50" y="255"/>
                  </a:cubicBezTo>
                  <a:cubicBezTo>
                    <a:pt x="64" y="267"/>
                    <a:pt x="64" y="267"/>
                    <a:pt x="64" y="267"/>
                  </a:cubicBezTo>
                  <a:cubicBezTo>
                    <a:pt x="66" y="269"/>
                    <a:pt x="69" y="268"/>
                    <a:pt x="72" y="266"/>
                  </a:cubicBezTo>
                  <a:cubicBezTo>
                    <a:pt x="92" y="246"/>
                    <a:pt x="92" y="246"/>
                    <a:pt x="92" y="246"/>
                  </a:cubicBezTo>
                  <a:cubicBezTo>
                    <a:pt x="95" y="247"/>
                    <a:pt x="97" y="249"/>
                    <a:pt x="100" y="250"/>
                  </a:cubicBezTo>
                  <a:cubicBezTo>
                    <a:pt x="95" y="279"/>
                    <a:pt x="95" y="279"/>
                    <a:pt x="95" y="279"/>
                  </a:cubicBezTo>
                  <a:cubicBezTo>
                    <a:pt x="95" y="282"/>
                    <a:pt x="96" y="284"/>
                    <a:pt x="99" y="285"/>
                  </a:cubicBezTo>
                  <a:cubicBezTo>
                    <a:pt x="117" y="290"/>
                    <a:pt x="117" y="290"/>
                    <a:pt x="117" y="290"/>
                  </a:cubicBezTo>
                  <a:cubicBezTo>
                    <a:pt x="119" y="291"/>
                    <a:pt x="122" y="290"/>
                    <a:pt x="124" y="287"/>
                  </a:cubicBezTo>
                  <a:cubicBezTo>
                    <a:pt x="135" y="260"/>
                    <a:pt x="135" y="260"/>
                    <a:pt x="135" y="260"/>
                  </a:cubicBezTo>
                  <a:cubicBezTo>
                    <a:pt x="136" y="260"/>
                    <a:pt x="138" y="260"/>
                    <a:pt x="139" y="260"/>
                  </a:cubicBezTo>
                  <a:cubicBezTo>
                    <a:pt x="146" y="288"/>
                    <a:pt x="146" y="288"/>
                    <a:pt x="146" y="288"/>
                  </a:cubicBezTo>
                  <a:cubicBezTo>
                    <a:pt x="147" y="291"/>
                    <a:pt x="150" y="293"/>
                    <a:pt x="152" y="292"/>
                  </a:cubicBezTo>
                  <a:cubicBezTo>
                    <a:pt x="171" y="290"/>
                    <a:pt x="171" y="290"/>
                    <a:pt x="171" y="290"/>
                  </a:cubicBezTo>
                  <a:cubicBezTo>
                    <a:pt x="173" y="290"/>
                    <a:pt x="176" y="287"/>
                    <a:pt x="176" y="284"/>
                  </a:cubicBezTo>
                  <a:cubicBezTo>
                    <a:pt x="176" y="257"/>
                    <a:pt x="176" y="257"/>
                    <a:pt x="176" y="257"/>
                  </a:cubicBezTo>
                  <a:cubicBezTo>
                    <a:pt x="178" y="256"/>
                    <a:pt x="181" y="256"/>
                    <a:pt x="184" y="255"/>
                  </a:cubicBezTo>
                  <a:cubicBezTo>
                    <a:pt x="200" y="277"/>
                    <a:pt x="200" y="277"/>
                    <a:pt x="200" y="277"/>
                  </a:cubicBezTo>
                  <a:cubicBezTo>
                    <a:pt x="202" y="279"/>
                    <a:pt x="205" y="280"/>
                    <a:pt x="207" y="279"/>
                  </a:cubicBezTo>
                  <a:cubicBezTo>
                    <a:pt x="224" y="270"/>
                    <a:pt x="224" y="270"/>
                    <a:pt x="224" y="270"/>
                  </a:cubicBezTo>
                  <a:cubicBezTo>
                    <a:pt x="226" y="268"/>
                    <a:pt x="227" y="265"/>
                    <a:pt x="226" y="262"/>
                  </a:cubicBezTo>
                  <a:cubicBezTo>
                    <a:pt x="216" y="238"/>
                    <a:pt x="216" y="238"/>
                    <a:pt x="216" y="238"/>
                  </a:cubicBezTo>
                  <a:cubicBezTo>
                    <a:pt x="218" y="236"/>
                    <a:pt x="221" y="234"/>
                    <a:pt x="223" y="232"/>
                  </a:cubicBezTo>
                  <a:cubicBezTo>
                    <a:pt x="246" y="246"/>
                    <a:pt x="246" y="246"/>
                    <a:pt x="246" y="246"/>
                  </a:cubicBezTo>
                  <a:cubicBezTo>
                    <a:pt x="248" y="248"/>
                    <a:pt x="252" y="248"/>
                    <a:pt x="253" y="245"/>
                  </a:cubicBezTo>
                  <a:cubicBezTo>
                    <a:pt x="265" y="231"/>
                    <a:pt x="265" y="231"/>
                    <a:pt x="265" y="231"/>
                  </a:cubicBezTo>
                  <a:cubicBezTo>
                    <a:pt x="267" y="229"/>
                    <a:pt x="267" y="226"/>
                    <a:pt x="265" y="223"/>
                  </a:cubicBezTo>
                  <a:cubicBezTo>
                    <a:pt x="246" y="204"/>
                    <a:pt x="246" y="204"/>
                    <a:pt x="246" y="204"/>
                  </a:cubicBezTo>
                  <a:cubicBezTo>
                    <a:pt x="247" y="201"/>
                    <a:pt x="249" y="198"/>
                    <a:pt x="250" y="196"/>
                  </a:cubicBezTo>
                  <a:cubicBezTo>
                    <a:pt x="277" y="200"/>
                    <a:pt x="277" y="200"/>
                    <a:pt x="277" y="200"/>
                  </a:cubicBezTo>
                  <a:cubicBezTo>
                    <a:pt x="280" y="200"/>
                    <a:pt x="283" y="198"/>
                    <a:pt x="283" y="196"/>
                  </a:cubicBezTo>
                  <a:lnTo>
                    <a:pt x="288" y="178"/>
                  </a:lnTo>
                  <a:close/>
                  <a:moveTo>
                    <a:pt x="133" y="231"/>
                  </a:moveTo>
                  <a:cubicBezTo>
                    <a:pt x="142" y="199"/>
                    <a:pt x="142" y="199"/>
                    <a:pt x="142" y="199"/>
                  </a:cubicBezTo>
                  <a:cubicBezTo>
                    <a:pt x="152" y="200"/>
                    <a:pt x="162" y="198"/>
                    <a:pt x="171" y="193"/>
                  </a:cubicBezTo>
                  <a:cubicBezTo>
                    <a:pt x="195" y="218"/>
                    <a:pt x="195" y="218"/>
                    <a:pt x="195" y="218"/>
                  </a:cubicBezTo>
                  <a:cubicBezTo>
                    <a:pt x="177" y="230"/>
                    <a:pt x="155" y="236"/>
                    <a:pt x="133" y="231"/>
                  </a:cubicBezTo>
                  <a:close/>
                  <a:moveTo>
                    <a:pt x="70" y="182"/>
                  </a:moveTo>
                  <a:cubicBezTo>
                    <a:pt x="104" y="174"/>
                    <a:pt x="104" y="174"/>
                    <a:pt x="104" y="174"/>
                  </a:cubicBezTo>
                  <a:cubicBezTo>
                    <a:pt x="109" y="182"/>
                    <a:pt x="116" y="189"/>
                    <a:pt x="126" y="194"/>
                  </a:cubicBezTo>
                  <a:cubicBezTo>
                    <a:pt x="116" y="227"/>
                    <a:pt x="116" y="227"/>
                    <a:pt x="116" y="227"/>
                  </a:cubicBezTo>
                  <a:cubicBezTo>
                    <a:pt x="95" y="218"/>
                    <a:pt x="79" y="202"/>
                    <a:pt x="70" y="182"/>
                  </a:cubicBezTo>
                  <a:close/>
                  <a:moveTo>
                    <a:pt x="163" y="65"/>
                  </a:moveTo>
                  <a:cubicBezTo>
                    <a:pt x="153" y="97"/>
                    <a:pt x="153" y="97"/>
                    <a:pt x="153" y="97"/>
                  </a:cubicBezTo>
                  <a:cubicBezTo>
                    <a:pt x="142" y="96"/>
                    <a:pt x="131" y="99"/>
                    <a:pt x="122" y="104"/>
                  </a:cubicBezTo>
                  <a:cubicBezTo>
                    <a:pt x="98" y="80"/>
                    <a:pt x="98" y="80"/>
                    <a:pt x="98" y="80"/>
                  </a:cubicBezTo>
                  <a:cubicBezTo>
                    <a:pt x="116" y="66"/>
                    <a:pt x="139" y="61"/>
                    <a:pt x="163" y="65"/>
                  </a:cubicBezTo>
                  <a:close/>
                  <a:moveTo>
                    <a:pt x="226" y="116"/>
                  </a:moveTo>
                  <a:cubicBezTo>
                    <a:pt x="193" y="125"/>
                    <a:pt x="193" y="125"/>
                    <a:pt x="193" y="125"/>
                  </a:cubicBezTo>
                  <a:cubicBezTo>
                    <a:pt x="188" y="115"/>
                    <a:pt x="180" y="107"/>
                    <a:pt x="170" y="102"/>
                  </a:cubicBezTo>
                  <a:cubicBezTo>
                    <a:pt x="179" y="70"/>
                    <a:pt x="179" y="70"/>
                    <a:pt x="179" y="70"/>
                  </a:cubicBezTo>
                  <a:cubicBezTo>
                    <a:pt x="201" y="78"/>
                    <a:pt x="218" y="96"/>
                    <a:pt x="226" y="116"/>
                  </a:cubicBezTo>
                  <a:close/>
                  <a:moveTo>
                    <a:pt x="198" y="141"/>
                  </a:moveTo>
                  <a:cubicBezTo>
                    <a:pt x="231" y="133"/>
                    <a:pt x="231" y="133"/>
                    <a:pt x="231" y="133"/>
                  </a:cubicBezTo>
                  <a:cubicBezTo>
                    <a:pt x="233" y="145"/>
                    <a:pt x="233" y="159"/>
                    <a:pt x="229" y="172"/>
                  </a:cubicBezTo>
                  <a:cubicBezTo>
                    <a:pt x="225" y="185"/>
                    <a:pt x="218" y="198"/>
                    <a:pt x="208" y="207"/>
                  </a:cubicBezTo>
                  <a:cubicBezTo>
                    <a:pt x="185" y="183"/>
                    <a:pt x="185" y="183"/>
                    <a:pt x="185" y="183"/>
                  </a:cubicBezTo>
                  <a:cubicBezTo>
                    <a:pt x="190" y="177"/>
                    <a:pt x="195" y="170"/>
                    <a:pt x="197" y="162"/>
                  </a:cubicBezTo>
                  <a:cubicBezTo>
                    <a:pt x="199" y="155"/>
                    <a:pt x="199" y="148"/>
                    <a:pt x="198" y="141"/>
                  </a:cubicBezTo>
                  <a:close/>
                  <a:moveTo>
                    <a:pt x="169" y="154"/>
                  </a:moveTo>
                  <a:cubicBezTo>
                    <a:pt x="166" y="166"/>
                    <a:pt x="153" y="173"/>
                    <a:pt x="142" y="169"/>
                  </a:cubicBezTo>
                  <a:cubicBezTo>
                    <a:pt x="130" y="166"/>
                    <a:pt x="123" y="154"/>
                    <a:pt x="127" y="142"/>
                  </a:cubicBezTo>
                  <a:cubicBezTo>
                    <a:pt x="130" y="130"/>
                    <a:pt x="142" y="123"/>
                    <a:pt x="154" y="127"/>
                  </a:cubicBezTo>
                  <a:cubicBezTo>
                    <a:pt x="166" y="130"/>
                    <a:pt x="172" y="142"/>
                    <a:pt x="169" y="154"/>
                  </a:cubicBezTo>
                  <a:close/>
                  <a:moveTo>
                    <a:pt x="98" y="157"/>
                  </a:moveTo>
                  <a:cubicBezTo>
                    <a:pt x="65" y="166"/>
                    <a:pt x="65" y="166"/>
                    <a:pt x="65" y="166"/>
                  </a:cubicBezTo>
                  <a:cubicBezTo>
                    <a:pt x="62" y="152"/>
                    <a:pt x="62" y="138"/>
                    <a:pt x="66" y="125"/>
                  </a:cubicBezTo>
                  <a:cubicBezTo>
                    <a:pt x="70" y="112"/>
                    <a:pt x="77" y="101"/>
                    <a:pt x="85" y="91"/>
                  </a:cubicBezTo>
                  <a:cubicBezTo>
                    <a:pt x="108" y="116"/>
                    <a:pt x="108" y="116"/>
                    <a:pt x="108" y="116"/>
                  </a:cubicBezTo>
                  <a:cubicBezTo>
                    <a:pt x="104" y="121"/>
                    <a:pt x="101" y="127"/>
                    <a:pt x="99" y="134"/>
                  </a:cubicBezTo>
                  <a:cubicBezTo>
                    <a:pt x="96" y="142"/>
                    <a:pt x="96" y="150"/>
                    <a:pt x="98"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1" name="Freeform 29"/>
            <p:cNvSpPr>
              <a:spLocks noEditPoints="1"/>
            </p:cNvSpPr>
            <p:nvPr/>
          </p:nvSpPr>
          <p:spPr bwMode="auto">
            <a:xfrm>
              <a:off x="1347" y="1208"/>
              <a:ext cx="571" cy="573"/>
            </a:xfrm>
            <a:custGeom>
              <a:avLst/>
              <a:gdLst>
                <a:gd name="T0" fmla="*/ 259 w 291"/>
                <a:gd name="T1" fmla="*/ 160 h 292"/>
                <a:gd name="T2" fmla="*/ 291 w 291"/>
                <a:gd name="T3" fmla="*/ 138 h 292"/>
                <a:gd name="T4" fmla="*/ 255 w 291"/>
                <a:gd name="T5" fmla="*/ 114 h 292"/>
                <a:gd name="T6" fmla="*/ 276 w 291"/>
                <a:gd name="T7" fmla="*/ 83 h 292"/>
                <a:gd name="T8" fmla="*/ 233 w 291"/>
                <a:gd name="T9" fmla="*/ 75 h 292"/>
                <a:gd name="T10" fmla="*/ 243 w 291"/>
                <a:gd name="T11" fmla="*/ 38 h 292"/>
                <a:gd name="T12" fmla="*/ 198 w 291"/>
                <a:gd name="T13" fmla="*/ 47 h 292"/>
                <a:gd name="T14" fmla="*/ 201 w 291"/>
                <a:gd name="T15" fmla="*/ 16 h 292"/>
                <a:gd name="T16" fmla="*/ 173 w 291"/>
                <a:gd name="T17" fmla="*/ 8 h 292"/>
                <a:gd name="T18" fmla="*/ 155 w 291"/>
                <a:gd name="T19" fmla="*/ 35 h 292"/>
                <a:gd name="T20" fmla="*/ 122 w 291"/>
                <a:gd name="T21" fmla="*/ 4 h 292"/>
                <a:gd name="T22" fmla="*/ 112 w 291"/>
                <a:gd name="T23" fmla="*/ 41 h 292"/>
                <a:gd name="T24" fmla="*/ 86 w 291"/>
                <a:gd name="T25" fmla="*/ 14 h 292"/>
                <a:gd name="T26" fmla="*/ 79 w 291"/>
                <a:gd name="T27" fmla="*/ 59 h 292"/>
                <a:gd name="T28" fmla="*/ 47 w 291"/>
                <a:gd name="T29" fmla="*/ 47 h 292"/>
                <a:gd name="T30" fmla="*/ 29 w 291"/>
                <a:gd name="T31" fmla="*/ 70 h 292"/>
                <a:gd name="T32" fmla="*/ 46 w 291"/>
                <a:gd name="T33" fmla="*/ 99 h 292"/>
                <a:gd name="T34" fmla="*/ 9 w 291"/>
                <a:gd name="T35" fmla="*/ 97 h 292"/>
                <a:gd name="T36" fmla="*/ 36 w 291"/>
                <a:gd name="T37" fmla="*/ 134 h 292"/>
                <a:gd name="T38" fmla="*/ 35 w 291"/>
                <a:gd name="T39" fmla="*/ 141 h 292"/>
                <a:gd name="T40" fmla="*/ 3 w 291"/>
                <a:gd name="T41" fmla="*/ 173 h 292"/>
                <a:gd name="T42" fmla="*/ 41 w 291"/>
                <a:gd name="T43" fmla="*/ 185 h 292"/>
                <a:gd name="T44" fmla="*/ 24 w 291"/>
                <a:gd name="T45" fmla="*/ 226 h 292"/>
                <a:gd name="T46" fmla="*/ 64 w 291"/>
                <a:gd name="T47" fmla="*/ 223 h 292"/>
                <a:gd name="T48" fmla="*/ 64 w 291"/>
                <a:gd name="T49" fmla="*/ 266 h 292"/>
                <a:gd name="T50" fmla="*/ 99 w 291"/>
                <a:gd name="T51" fmla="*/ 250 h 292"/>
                <a:gd name="T52" fmla="*/ 117 w 291"/>
                <a:gd name="T53" fmla="*/ 290 h 292"/>
                <a:gd name="T54" fmla="*/ 139 w 291"/>
                <a:gd name="T55" fmla="*/ 260 h 292"/>
                <a:gd name="T56" fmla="*/ 170 w 291"/>
                <a:gd name="T57" fmla="*/ 290 h 292"/>
                <a:gd name="T58" fmla="*/ 183 w 291"/>
                <a:gd name="T59" fmla="*/ 255 h 292"/>
                <a:gd name="T60" fmla="*/ 223 w 291"/>
                <a:gd name="T61" fmla="*/ 269 h 292"/>
                <a:gd name="T62" fmla="*/ 223 w 291"/>
                <a:gd name="T63" fmla="*/ 232 h 292"/>
                <a:gd name="T64" fmla="*/ 265 w 291"/>
                <a:gd name="T65" fmla="*/ 231 h 292"/>
                <a:gd name="T66" fmla="*/ 250 w 291"/>
                <a:gd name="T67" fmla="*/ 196 h 292"/>
                <a:gd name="T68" fmla="*/ 288 w 291"/>
                <a:gd name="T69" fmla="*/ 178 h 292"/>
                <a:gd name="T70" fmla="*/ 171 w 291"/>
                <a:gd name="T71" fmla="*/ 193 h 292"/>
                <a:gd name="T72" fmla="*/ 70 w 291"/>
                <a:gd name="T73" fmla="*/ 182 h 292"/>
                <a:gd name="T74" fmla="*/ 116 w 291"/>
                <a:gd name="T75" fmla="*/ 226 h 292"/>
                <a:gd name="T76" fmla="*/ 153 w 291"/>
                <a:gd name="T77" fmla="*/ 97 h 292"/>
                <a:gd name="T78" fmla="*/ 163 w 291"/>
                <a:gd name="T79" fmla="*/ 65 h 292"/>
                <a:gd name="T80" fmla="*/ 170 w 291"/>
                <a:gd name="T81" fmla="*/ 102 h 292"/>
                <a:gd name="T82" fmla="*/ 198 w 291"/>
                <a:gd name="T83" fmla="*/ 141 h 292"/>
                <a:gd name="T84" fmla="*/ 208 w 291"/>
                <a:gd name="T85" fmla="*/ 207 h 292"/>
                <a:gd name="T86" fmla="*/ 198 w 291"/>
                <a:gd name="T87" fmla="*/ 141 h 292"/>
                <a:gd name="T88" fmla="*/ 126 w 291"/>
                <a:gd name="T89" fmla="*/ 142 h 292"/>
                <a:gd name="T90" fmla="*/ 97 w 291"/>
                <a:gd name="T91" fmla="*/ 157 h 292"/>
                <a:gd name="T92" fmla="*/ 85 w 291"/>
                <a:gd name="T93" fmla="*/ 91 h 292"/>
                <a:gd name="T94" fmla="*/ 97 w 291"/>
                <a:gd name="T95" fmla="*/ 157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1" h="292">
                  <a:moveTo>
                    <a:pt x="288" y="178"/>
                  </a:moveTo>
                  <a:cubicBezTo>
                    <a:pt x="289" y="175"/>
                    <a:pt x="287" y="172"/>
                    <a:pt x="285" y="171"/>
                  </a:cubicBezTo>
                  <a:cubicBezTo>
                    <a:pt x="259" y="160"/>
                    <a:pt x="259" y="160"/>
                    <a:pt x="259" y="160"/>
                  </a:cubicBezTo>
                  <a:cubicBezTo>
                    <a:pt x="260" y="157"/>
                    <a:pt x="260" y="154"/>
                    <a:pt x="260" y="151"/>
                  </a:cubicBezTo>
                  <a:cubicBezTo>
                    <a:pt x="287" y="144"/>
                    <a:pt x="287" y="144"/>
                    <a:pt x="287" y="144"/>
                  </a:cubicBezTo>
                  <a:cubicBezTo>
                    <a:pt x="289" y="143"/>
                    <a:pt x="291" y="140"/>
                    <a:pt x="291" y="138"/>
                  </a:cubicBezTo>
                  <a:cubicBezTo>
                    <a:pt x="289" y="119"/>
                    <a:pt x="289" y="119"/>
                    <a:pt x="289" y="119"/>
                  </a:cubicBezTo>
                  <a:cubicBezTo>
                    <a:pt x="289" y="117"/>
                    <a:pt x="286" y="114"/>
                    <a:pt x="283" y="114"/>
                  </a:cubicBezTo>
                  <a:cubicBezTo>
                    <a:pt x="255" y="114"/>
                    <a:pt x="255" y="114"/>
                    <a:pt x="255" y="114"/>
                  </a:cubicBezTo>
                  <a:cubicBezTo>
                    <a:pt x="254" y="112"/>
                    <a:pt x="253" y="109"/>
                    <a:pt x="252" y="106"/>
                  </a:cubicBezTo>
                  <a:cubicBezTo>
                    <a:pt x="274" y="90"/>
                    <a:pt x="274" y="90"/>
                    <a:pt x="274" y="90"/>
                  </a:cubicBezTo>
                  <a:cubicBezTo>
                    <a:pt x="277" y="89"/>
                    <a:pt x="278" y="85"/>
                    <a:pt x="276" y="83"/>
                  </a:cubicBezTo>
                  <a:cubicBezTo>
                    <a:pt x="267" y="67"/>
                    <a:pt x="267" y="67"/>
                    <a:pt x="267" y="67"/>
                  </a:cubicBezTo>
                  <a:cubicBezTo>
                    <a:pt x="266" y="64"/>
                    <a:pt x="263" y="63"/>
                    <a:pt x="260" y="64"/>
                  </a:cubicBezTo>
                  <a:cubicBezTo>
                    <a:pt x="233" y="75"/>
                    <a:pt x="233" y="75"/>
                    <a:pt x="233" y="75"/>
                  </a:cubicBezTo>
                  <a:cubicBezTo>
                    <a:pt x="231" y="73"/>
                    <a:pt x="230" y="71"/>
                    <a:pt x="228" y="69"/>
                  </a:cubicBezTo>
                  <a:cubicBezTo>
                    <a:pt x="243" y="46"/>
                    <a:pt x="243" y="46"/>
                    <a:pt x="243" y="46"/>
                  </a:cubicBezTo>
                  <a:cubicBezTo>
                    <a:pt x="245" y="43"/>
                    <a:pt x="245" y="40"/>
                    <a:pt x="243" y="38"/>
                  </a:cubicBezTo>
                  <a:cubicBezTo>
                    <a:pt x="229" y="26"/>
                    <a:pt x="229" y="26"/>
                    <a:pt x="229" y="26"/>
                  </a:cubicBezTo>
                  <a:cubicBezTo>
                    <a:pt x="227" y="24"/>
                    <a:pt x="223" y="24"/>
                    <a:pt x="221" y="26"/>
                  </a:cubicBezTo>
                  <a:cubicBezTo>
                    <a:pt x="198" y="47"/>
                    <a:pt x="198" y="47"/>
                    <a:pt x="198" y="47"/>
                  </a:cubicBezTo>
                  <a:cubicBezTo>
                    <a:pt x="198" y="47"/>
                    <a:pt x="198" y="47"/>
                    <a:pt x="198" y="47"/>
                  </a:cubicBezTo>
                  <a:cubicBezTo>
                    <a:pt x="197" y="47"/>
                    <a:pt x="197" y="47"/>
                    <a:pt x="196" y="46"/>
                  </a:cubicBezTo>
                  <a:cubicBezTo>
                    <a:pt x="201" y="16"/>
                    <a:pt x="201" y="16"/>
                    <a:pt x="201" y="16"/>
                  </a:cubicBezTo>
                  <a:cubicBezTo>
                    <a:pt x="202" y="13"/>
                    <a:pt x="200" y="10"/>
                    <a:pt x="197" y="10"/>
                  </a:cubicBezTo>
                  <a:cubicBezTo>
                    <a:pt x="179" y="5"/>
                    <a:pt x="179" y="5"/>
                    <a:pt x="179" y="5"/>
                  </a:cubicBezTo>
                  <a:cubicBezTo>
                    <a:pt x="177" y="4"/>
                    <a:pt x="174" y="5"/>
                    <a:pt x="173" y="8"/>
                  </a:cubicBezTo>
                  <a:cubicBezTo>
                    <a:pt x="161" y="36"/>
                    <a:pt x="161" y="36"/>
                    <a:pt x="161" y="36"/>
                  </a:cubicBezTo>
                  <a:cubicBezTo>
                    <a:pt x="159" y="36"/>
                    <a:pt x="157" y="36"/>
                    <a:pt x="155" y="36"/>
                  </a:cubicBezTo>
                  <a:cubicBezTo>
                    <a:pt x="155" y="35"/>
                    <a:pt x="155" y="35"/>
                    <a:pt x="155" y="35"/>
                  </a:cubicBezTo>
                  <a:cubicBezTo>
                    <a:pt x="147" y="5"/>
                    <a:pt x="147" y="5"/>
                    <a:pt x="147" y="5"/>
                  </a:cubicBezTo>
                  <a:cubicBezTo>
                    <a:pt x="146" y="2"/>
                    <a:pt x="143" y="0"/>
                    <a:pt x="140" y="1"/>
                  </a:cubicBezTo>
                  <a:cubicBezTo>
                    <a:pt x="122" y="4"/>
                    <a:pt x="122" y="4"/>
                    <a:pt x="122" y="4"/>
                  </a:cubicBezTo>
                  <a:cubicBezTo>
                    <a:pt x="119" y="4"/>
                    <a:pt x="117" y="6"/>
                    <a:pt x="117" y="10"/>
                  </a:cubicBezTo>
                  <a:cubicBezTo>
                    <a:pt x="118" y="39"/>
                    <a:pt x="118" y="39"/>
                    <a:pt x="118" y="39"/>
                  </a:cubicBezTo>
                  <a:cubicBezTo>
                    <a:pt x="116" y="40"/>
                    <a:pt x="114" y="40"/>
                    <a:pt x="112" y="41"/>
                  </a:cubicBezTo>
                  <a:cubicBezTo>
                    <a:pt x="112" y="40"/>
                    <a:pt x="112" y="40"/>
                    <a:pt x="112" y="40"/>
                  </a:cubicBezTo>
                  <a:cubicBezTo>
                    <a:pt x="93" y="16"/>
                    <a:pt x="93" y="16"/>
                    <a:pt x="93" y="16"/>
                  </a:cubicBezTo>
                  <a:cubicBezTo>
                    <a:pt x="91" y="14"/>
                    <a:pt x="88" y="13"/>
                    <a:pt x="86" y="14"/>
                  </a:cubicBezTo>
                  <a:cubicBezTo>
                    <a:pt x="70" y="24"/>
                    <a:pt x="70" y="24"/>
                    <a:pt x="70" y="24"/>
                  </a:cubicBezTo>
                  <a:cubicBezTo>
                    <a:pt x="67" y="25"/>
                    <a:pt x="66" y="28"/>
                    <a:pt x="68" y="31"/>
                  </a:cubicBezTo>
                  <a:cubicBezTo>
                    <a:pt x="79" y="59"/>
                    <a:pt x="79" y="59"/>
                    <a:pt x="79" y="59"/>
                  </a:cubicBezTo>
                  <a:cubicBezTo>
                    <a:pt x="77" y="60"/>
                    <a:pt x="75" y="62"/>
                    <a:pt x="74" y="63"/>
                  </a:cubicBezTo>
                  <a:cubicBezTo>
                    <a:pt x="73" y="63"/>
                    <a:pt x="73" y="63"/>
                    <a:pt x="73" y="63"/>
                  </a:cubicBezTo>
                  <a:cubicBezTo>
                    <a:pt x="47" y="47"/>
                    <a:pt x="47" y="47"/>
                    <a:pt x="47" y="47"/>
                  </a:cubicBezTo>
                  <a:cubicBezTo>
                    <a:pt x="45" y="45"/>
                    <a:pt x="41" y="45"/>
                    <a:pt x="40" y="48"/>
                  </a:cubicBezTo>
                  <a:cubicBezTo>
                    <a:pt x="28" y="62"/>
                    <a:pt x="28" y="62"/>
                    <a:pt x="28" y="62"/>
                  </a:cubicBezTo>
                  <a:cubicBezTo>
                    <a:pt x="26" y="64"/>
                    <a:pt x="27" y="67"/>
                    <a:pt x="29" y="70"/>
                  </a:cubicBezTo>
                  <a:cubicBezTo>
                    <a:pt x="50" y="92"/>
                    <a:pt x="50" y="92"/>
                    <a:pt x="50" y="92"/>
                  </a:cubicBezTo>
                  <a:cubicBezTo>
                    <a:pt x="50" y="92"/>
                    <a:pt x="50" y="92"/>
                    <a:pt x="50" y="92"/>
                  </a:cubicBezTo>
                  <a:cubicBezTo>
                    <a:pt x="49" y="94"/>
                    <a:pt x="48" y="96"/>
                    <a:pt x="46" y="99"/>
                  </a:cubicBezTo>
                  <a:cubicBezTo>
                    <a:pt x="46" y="99"/>
                    <a:pt x="46" y="99"/>
                    <a:pt x="46" y="99"/>
                  </a:cubicBezTo>
                  <a:cubicBezTo>
                    <a:pt x="16" y="94"/>
                    <a:pt x="16" y="94"/>
                    <a:pt x="16" y="94"/>
                  </a:cubicBezTo>
                  <a:cubicBezTo>
                    <a:pt x="13" y="93"/>
                    <a:pt x="10" y="95"/>
                    <a:pt x="9" y="97"/>
                  </a:cubicBezTo>
                  <a:cubicBezTo>
                    <a:pt x="4" y="115"/>
                    <a:pt x="4" y="115"/>
                    <a:pt x="4" y="115"/>
                  </a:cubicBezTo>
                  <a:cubicBezTo>
                    <a:pt x="3" y="118"/>
                    <a:pt x="5" y="121"/>
                    <a:pt x="8" y="122"/>
                  </a:cubicBezTo>
                  <a:cubicBezTo>
                    <a:pt x="36" y="134"/>
                    <a:pt x="36" y="134"/>
                    <a:pt x="36" y="134"/>
                  </a:cubicBezTo>
                  <a:cubicBezTo>
                    <a:pt x="36" y="134"/>
                    <a:pt x="36" y="134"/>
                    <a:pt x="36" y="134"/>
                  </a:cubicBezTo>
                  <a:cubicBezTo>
                    <a:pt x="36" y="137"/>
                    <a:pt x="35" y="139"/>
                    <a:pt x="35" y="141"/>
                  </a:cubicBezTo>
                  <a:cubicBezTo>
                    <a:pt x="35" y="141"/>
                    <a:pt x="35" y="141"/>
                    <a:pt x="35" y="141"/>
                  </a:cubicBezTo>
                  <a:cubicBezTo>
                    <a:pt x="5" y="148"/>
                    <a:pt x="5" y="148"/>
                    <a:pt x="5" y="148"/>
                  </a:cubicBezTo>
                  <a:cubicBezTo>
                    <a:pt x="2" y="149"/>
                    <a:pt x="0" y="152"/>
                    <a:pt x="1" y="155"/>
                  </a:cubicBezTo>
                  <a:cubicBezTo>
                    <a:pt x="3" y="173"/>
                    <a:pt x="3" y="173"/>
                    <a:pt x="3" y="173"/>
                  </a:cubicBezTo>
                  <a:cubicBezTo>
                    <a:pt x="3" y="176"/>
                    <a:pt x="6" y="178"/>
                    <a:pt x="9" y="178"/>
                  </a:cubicBezTo>
                  <a:cubicBezTo>
                    <a:pt x="39" y="178"/>
                    <a:pt x="39" y="178"/>
                    <a:pt x="39" y="178"/>
                  </a:cubicBezTo>
                  <a:cubicBezTo>
                    <a:pt x="40" y="180"/>
                    <a:pt x="41" y="183"/>
                    <a:pt x="41" y="185"/>
                  </a:cubicBezTo>
                  <a:cubicBezTo>
                    <a:pt x="17" y="202"/>
                    <a:pt x="17" y="202"/>
                    <a:pt x="17" y="202"/>
                  </a:cubicBezTo>
                  <a:cubicBezTo>
                    <a:pt x="15" y="204"/>
                    <a:pt x="14" y="207"/>
                    <a:pt x="15" y="209"/>
                  </a:cubicBezTo>
                  <a:cubicBezTo>
                    <a:pt x="24" y="226"/>
                    <a:pt x="24" y="226"/>
                    <a:pt x="24" y="226"/>
                  </a:cubicBezTo>
                  <a:cubicBezTo>
                    <a:pt x="25" y="228"/>
                    <a:pt x="28" y="229"/>
                    <a:pt x="31" y="228"/>
                  </a:cubicBezTo>
                  <a:cubicBezTo>
                    <a:pt x="59" y="217"/>
                    <a:pt x="59" y="217"/>
                    <a:pt x="59" y="217"/>
                  </a:cubicBezTo>
                  <a:cubicBezTo>
                    <a:pt x="61" y="219"/>
                    <a:pt x="62" y="221"/>
                    <a:pt x="64" y="223"/>
                  </a:cubicBezTo>
                  <a:cubicBezTo>
                    <a:pt x="48" y="247"/>
                    <a:pt x="48" y="247"/>
                    <a:pt x="48" y="247"/>
                  </a:cubicBezTo>
                  <a:cubicBezTo>
                    <a:pt x="47" y="250"/>
                    <a:pt x="47" y="253"/>
                    <a:pt x="49" y="255"/>
                  </a:cubicBezTo>
                  <a:cubicBezTo>
                    <a:pt x="64" y="266"/>
                    <a:pt x="64" y="266"/>
                    <a:pt x="64" y="266"/>
                  </a:cubicBezTo>
                  <a:cubicBezTo>
                    <a:pt x="66" y="268"/>
                    <a:pt x="69" y="268"/>
                    <a:pt x="71" y="266"/>
                  </a:cubicBezTo>
                  <a:cubicBezTo>
                    <a:pt x="92" y="246"/>
                    <a:pt x="92" y="246"/>
                    <a:pt x="92" y="246"/>
                  </a:cubicBezTo>
                  <a:cubicBezTo>
                    <a:pt x="95" y="247"/>
                    <a:pt x="97" y="248"/>
                    <a:pt x="99" y="250"/>
                  </a:cubicBezTo>
                  <a:cubicBezTo>
                    <a:pt x="95" y="278"/>
                    <a:pt x="95" y="278"/>
                    <a:pt x="95" y="278"/>
                  </a:cubicBezTo>
                  <a:cubicBezTo>
                    <a:pt x="94" y="281"/>
                    <a:pt x="96" y="284"/>
                    <a:pt x="99" y="285"/>
                  </a:cubicBezTo>
                  <a:cubicBezTo>
                    <a:pt x="117" y="290"/>
                    <a:pt x="117" y="290"/>
                    <a:pt x="117" y="290"/>
                  </a:cubicBezTo>
                  <a:cubicBezTo>
                    <a:pt x="119" y="291"/>
                    <a:pt x="122" y="289"/>
                    <a:pt x="123" y="286"/>
                  </a:cubicBezTo>
                  <a:cubicBezTo>
                    <a:pt x="135" y="260"/>
                    <a:pt x="135" y="260"/>
                    <a:pt x="135" y="260"/>
                  </a:cubicBezTo>
                  <a:cubicBezTo>
                    <a:pt x="136" y="260"/>
                    <a:pt x="138" y="260"/>
                    <a:pt x="139" y="260"/>
                  </a:cubicBezTo>
                  <a:cubicBezTo>
                    <a:pt x="146" y="287"/>
                    <a:pt x="146" y="287"/>
                    <a:pt x="146" y="287"/>
                  </a:cubicBezTo>
                  <a:cubicBezTo>
                    <a:pt x="147" y="290"/>
                    <a:pt x="149" y="292"/>
                    <a:pt x="152" y="292"/>
                  </a:cubicBezTo>
                  <a:cubicBezTo>
                    <a:pt x="170" y="290"/>
                    <a:pt x="170" y="290"/>
                    <a:pt x="170" y="290"/>
                  </a:cubicBezTo>
                  <a:cubicBezTo>
                    <a:pt x="173" y="290"/>
                    <a:pt x="175" y="287"/>
                    <a:pt x="175" y="284"/>
                  </a:cubicBezTo>
                  <a:cubicBezTo>
                    <a:pt x="175" y="257"/>
                    <a:pt x="175" y="257"/>
                    <a:pt x="175" y="257"/>
                  </a:cubicBezTo>
                  <a:cubicBezTo>
                    <a:pt x="178" y="256"/>
                    <a:pt x="181" y="255"/>
                    <a:pt x="183" y="255"/>
                  </a:cubicBezTo>
                  <a:cubicBezTo>
                    <a:pt x="200" y="277"/>
                    <a:pt x="200" y="277"/>
                    <a:pt x="200" y="277"/>
                  </a:cubicBezTo>
                  <a:cubicBezTo>
                    <a:pt x="202" y="279"/>
                    <a:pt x="205" y="280"/>
                    <a:pt x="207" y="278"/>
                  </a:cubicBezTo>
                  <a:cubicBezTo>
                    <a:pt x="223" y="269"/>
                    <a:pt x="223" y="269"/>
                    <a:pt x="223" y="269"/>
                  </a:cubicBezTo>
                  <a:cubicBezTo>
                    <a:pt x="226" y="268"/>
                    <a:pt x="227" y="265"/>
                    <a:pt x="226" y="262"/>
                  </a:cubicBezTo>
                  <a:cubicBezTo>
                    <a:pt x="216" y="238"/>
                    <a:pt x="216" y="238"/>
                    <a:pt x="216" y="238"/>
                  </a:cubicBezTo>
                  <a:cubicBezTo>
                    <a:pt x="218" y="236"/>
                    <a:pt x="220" y="234"/>
                    <a:pt x="223" y="232"/>
                  </a:cubicBezTo>
                  <a:cubicBezTo>
                    <a:pt x="246" y="246"/>
                    <a:pt x="246" y="246"/>
                    <a:pt x="246" y="246"/>
                  </a:cubicBezTo>
                  <a:cubicBezTo>
                    <a:pt x="248" y="248"/>
                    <a:pt x="252" y="247"/>
                    <a:pt x="253" y="245"/>
                  </a:cubicBezTo>
                  <a:cubicBezTo>
                    <a:pt x="265" y="231"/>
                    <a:pt x="265" y="231"/>
                    <a:pt x="265" y="231"/>
                  </a:cubicBezTo>
                  <a:cubicBezTo>
                    <a:pt x="267" y="229"/>
                    <a:pt x="267" y="225"/>
                    <a:pt x="264" y="223"/>
                  </a:cubicBezTo>
                  <a:cubicBezTo>
                    <a:pt x="246" y="203"/>
                    <a:pt x="246" y="203"/>
                    <a:pt x="246" y="203"/>
                  </a:cubicBezTo>
                  <a:cubicBezTo>
                    <a:pt x="247" y="201"/>
                    <a:pt x="248" y="198"/>
                    <a:pt x="250" y="196"/>
                  </a:cubicBezTo>
                  <a:cubicBezTo>
                    <a:pt x="277" y="200"/>
                    <a:pt x="277" y="200"/>
                    <a:pt x="277" y="200"/>
                  </a:cubicBezTo>
                  <a:cubicBezTo>
                    <a:pt x="280" y="200"/>
                    <a:pt x="282" y="198"/>
                    <a:pt x="283" y="196"/>
                  </a:cubicBezTo>
                  <a:lnTo>
                    <a:pt x="288" y="178"/>
                  </a:lnTo>
                  <a:close/>
                  <a:moveTo>
                    <a:pt x="133" y="231"/>
                  </a:moveTo>
                  <a:cubicBezTo>
                    <a:pt x="142" y="199"/>
                    <a:pt x="142" y="199"/>
                    <a:pt x="142" y="199"/>
                  </a:cubicBezTo>
                  <a:cubicBezTo>
                    <a:pt x="152" y="200"/>
                    <a:pt x="162" y="198"/>
                    <a:pt x="171" y="193"/>
                  </a:cubicBezTo>
                  <a:cubicBezTo>
                    <a:pt x="195" y="218"/>
                    <a:pt x="195" y="218"/>
                    <a:pt x="195" y="218"/>
                  </a:cubicBezTo>
                  <a:cubicBezTo>
                    <a:pt x="177" y="230"/>
                    <a:pt x="155" y="235"/>
                    <a:pt x="133" y="231"/>
                  </a:cubicBezTo>
                  <a:close/>
                  <a:moveTo>
                    <a:pt x="70" y="182"/>
                  </a:moveTo>
                  <a:cubicBezTo>
                    <a:pt x="103" y="173"/>
                    <a:pt x="103" y="173"/>
                    <a:pt x="103" y="173"/>
                  </a:cubicBezTo>
                  <a:cubicBezTo>
                    <a:pt x="108" y="182"/>
                    <a:pt x="116" y="189"/>
                    <a:pt x="125" y="194"/>
                  </a:cubicBezTo>
                  <a:cubicBezTo>
                    <a:pt x="116" y="226"/>
                    <a:pt x="116" y="226"/>
                    <a:pt x="116" y="226"/>
                  </a:cubicBezTo>
                  <a:cubicBezTo>
                    <a:pt x="95" y="218"/>
                    <a:pt x="79" y="202"/>
                    <a:pt x="70" y="182"/>
                  </a:cubicBezTo>
                  <a:close/>
                  <a:moveTo>
                    <a:pt x="163" y="65"/>
                  </a:moveTo>
                  <a:cubicBezTo>
                    <a:pt x="153" y="97"/>
                    <a:pt x="153" y="97"/>
                    <a:pt x="153" y="97"/>
                  </a:cubicBezTo>
                  <a:cubicBezTo>
                    <a:pt x="142" y="96"/>
                    <a:pt x="131" y="99"/>
                    <a:pt x="121" y="104"/>
                  </a:cubicBezTo>
                  <a:cubicBezTo>
                    <a:pt x="98" y="80"/>
                    <a:pt x="98" y="80"/>
                    <a:pt x="98" y="80"/>
                  </a:cubicBezTo>
                  <a:cubicBezTo>
                    <a:pt x="116" y="66"/>
                    <a:pt x="139" y="60"/>
                    <a:pt x="163" y="65"/>
                  </a:cubicBezTo>
                  <a:close/>
                  <a:moveTo>
                    <a:pt x="226" y="116"/>
                  </a:moveTo>
                  <a:cubicBezTo>
                    <a:pt x="193" y="124"/>
                    <a:pt x="193" y="124"/>
                    <a:pt x="193" y="124"/>
                  </a:cubicBezTo>
                  <a:cubicBezTo>
                    <a:pt x="188" y="115"/>
                    <a:pt x="180" y="107"/>
                    <a:pt x="170" y="102"/>
                  </a:cubicBezTo>
                  <a:cubicBezTo>
                    <a:pt x="179" y="69"/>
                    <a:pt x="179" y="69"/>
                    <a:pt x="179" y="69"/>
                  </a:cubicBezTo>
                  <a:cubicBezTo>
                    <a:pt x="201" y="78"/>
                    <a:pt x="218" y="95"/>
                    <a:pt x="226" y="116"/>
                  </a:cubicBezTo>
                  <a:close/>
                  <a:moveTo>
                    <a:pt x="198" y="141"/>
                  </a:moveTo>
                  <a:cubicBezTo>
                    <a:pt x="231" y="133"/>
                    <a:pt x="231" y="133"/>
                    <a:pt x="231" y="133"/>
                  </a:cubicBezTo>
                  <a:cubicBezTo>
                    <a:pt x="233" y="145"/>
                    <a:pt x="233" y="158"/>
                    <a:pt x="229" y="171"/>
                  </a:cubicBezTo>
                  <a:cubicBezTo>
                    <a:pt x="225" y="185"/>
                    <a:pt x="218" y="197"/>
                    <a:pt x="208" y="207"/>
                  </a:cubicBezTo>
                  <a:cubicBezTo>
                    <a:pt x="185" y="183"/>
                    <a:pt x="185" y="183"/>
                    <a:pt x="185" y="183"/>
                  </a:cubicBezTo>
                  <a:cubicBezTo>
                    <a:pt x="190" y="177"/>
                    <a:pt x="194" y="170"/>
                    <a:pt x="197" y="162"/>
                  </a:cubicBezTo>
                  <a:cubicBezTo>
                    <a:pt x="199" y="155"/>
                    <a:pt x="199" y="148"/>
                    <a:pt x="198" y="141"/>
                  </a:cubicBezTo>
                  <a:close/>
                  <a:moveTo>
                    <a:pt x="169" y="154"/>
                  </a:moveTo>
                  <a:cubicBezTo>
                    <a:pt x="165" y="166"/>
                    <a:pt x="153" y="172"/>
                    <a:pt x="142" y="169"/>
                  </a:cubicBezTo>
                  <a:cubicBezTo>
                    <a:pt x="130" y="166"/>
                    <a:pt x="123" y="153"/>
                    <a:pt x="126" y="142"/>
                  </a:cubicBezTo>
                  <a:cubicBezTo>
                    <a:pt x="130" y="130"/>
                    <a:pt x="142" y="123"/>
                    <a:pt x="154" y="127"/>
                  </a:cubicBezTo>
                  <a:cubicBezTo>
                    <a:pt x="165" y="130"/>
                    <a:pt x="172" y="142"/>
                    <a:pt x="169" y="154"/>
                  </a:cubicBezTo>
                  <a:close/>
                  <a:moveTo>
                    <a:pt x="97" y="157"/>
                  </a:moveTo>
                  <a:cubicBezTo>
                    <a:pt x="65" y="165"/>
                    <a:pt x="65" y="165"/>
                    <a:pt x="65" y="165"/>
                  </a:cubicBezTo>
                  <a:cubicBezTo>
                    <a:pt x="62" y="152"/>
                    <a:pt x="62" y="138"/>
                    <a:pt x="66" y="124"/>
                  </a:cubicBezTo>
                  <a:cubicBezTo>
                    <a:pt x="70" y="112"/>
                    <a:pt x="76" y="100"/>
                    <a:pt x="85" y="91"/>
                  </a:cubicBezTo>
                  <a:cubicBezTo>
                    <a:pt x="108" y="115"/>
                    <a:pt x="108" y="115"/>
                    <a:pt x="108" y="115"/>
                  </a:cubicBezTo>
                  <a:cubicBezTo>
                    <a:pt x="104" y="121"/>
                    <a:pt x="101" y="127"/>
                    <a:pt x="99" y="134"/>
                  </a:cubicBezTo>
                  <a:cubicBezTo>
                    <a:pt x="96" y="142"/>
                    <a:pt x="96" y="150"/>
                    <a:pt x="97"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2" name="Freeform 30"/>
            <p:cNvSpPr>
              <a:spLocks noEditPoints="1"/>
            </p:cNvSpPr>
            <p:nvPr/>
          </p:nvSpPr>
          <p:spPr bwMode="auto">
            <a:xfrm>
              <a:off x="3904" y="2525"/>
              <a:ext cx="517" cy="519"/>
            </a:xfrm>
            <a:custGeom>
              <a:avLst/>
              <a:gdLst>
                <a:gd name="T0" fmla="*/ 234 w 263"/>
                <a:gd name="T1" fmla="*/ 145 h 264"/>
                <a:gd name="T2" fmla="*/ 262 w 263"/>
                <a:gd name="T3" fmla="*/ 124 h 264"/>
                <a:gd name="T4" fmla="*/ 230 w 263"/>
                <a:gd name="T5" fmla="*/ 103 h 264"/>
                <a:gd name="T6" fmla="*/ 249 w 263"/>
                <a:gd name="T7" fmla="*/ 75 h 264"/>
                <a:gd name="T8" fmla="*/ 210 w 263"/>
                <a:gd name="T9" fmla="*/ 67 h 264"/>
                <a:gd name="T10" fmla="*/ 219 w 263"/>
                <a:gd name="T11" fmla="*/ 34 h 264"/>
                <a:gd name="T12" fmla="*/ 179 w 263"/>
                <a:gd name="T13" fmla="*/ 42 h 264"/>
                <a:gd name="T14" fmla="*/ 181 w 263"/>
                <a:gd name="T15" fmla="*/ 15 h 264"/>
                <a:gd name="T16" fmla="*/ 156 w 263"/>
                <a:gd name="T17" fmla="*/ 7 h 264"/>
                <a:gd name="T18" fmla="*/ 140 w 263"/>
                <a:gd name="T19" fmla="*/ 31 h 264"/>
                <a:gd name="T20" fmla="*/ 110 w 263"/>
                <a:gd name="T21" fmla="*/ 3 h 264"/>
                <a:gd name="T22" fmla="*/ 101 w 263"/>
                <a:gd name="T23" fmla="*/ 37 h 264"/>
                <a:gd name="T24" fmla="*/ 77 w 263"/>
                <a:gd name="T25" fmla="*/ 13 h 264"/>
                <a:gd name="T26" fmla="*/ 71 w 263"/>
                <a:gd name="T27" fmla="*/ 53 h 264"/>
                <a:gd name="T28" fmla="*/ 43 w 263"/>
                <a:gd name="T29" fmla="*/ 42 h 264"/>
                <a:gd name="T30" fmla="*/ 26 w 263"/>
                <a:gd name="T31" fmla="*/ 63 h 264"/>
                <a:gd name="T32" fmla="*/ 42 w 263"/>
                <a:gd name="T33" fmla="*/ 89 h 264"/>
                <a:gd name="T34" fmla="*/ 8 w 263"/>
                <a:gd name="T35" fmla="*/ 88 h 264"/>
                <a:gd name="T36" fmla="*/ 32 w 263"/>
                <a:gd name="T37" fmla="*/ 121 h 264"/>
                <a:gd name="T38" fmla="*/ 31 w 263"/>
                <a:gd name="T39" fmla="*/ 127 h 264"/>
                <a:gd name="T40" fmla="*/ 3 w 263"/>
                <a:gd name="T41" fmla="*/ 156 h 264"/>
                <a:gd name="T42" fmla="*/ 37 w 263"/>
                <a:gd name="T43" fmla="*/ 167 h 264"/>
                <a:gd name="T44" fmla="*/ 22 w 263"/>
                <a:gd name="T45" fmla="*/ 203 h 264"/>
                <a:gd name="T46" fmla="*/ 57 w 263"/>
                <a:gd name="T47" fmla="*/ 201 h 264"/>
                <a:gd name="T48" fmla="*/ 57 w 263"/>
                <a:gd name="T49" fmla="*/ 240 h 264"/>
                <a:gd name="T50" fmla="*/ 90 w 263"/>
                <a:gd name="T51" fmla="*/ 225 h 264"/>
                <a:gd name="T52" fmla="*/ 105 w 263"/>
                <a:gd name="T53" fmla="*/ 261 h 264"/>
                <a:gd name="T54" fmla="*/ 125 w 263"/>
                <a:gd name="T55" fmla="*/ 234 h 264"/>
                <a:gd name="T56" fmla="*/ 154 w 263"/>
                <a:gd name="T57" fmla="*/ 261 h 264"/>
                <a:gd name="T58" fmla="*/ 165 w 263"/>
                <a:gd name="T59" fmla="*/ 229 h 264"/>
                <a:gd name="T60" fmla="*/ 201 w 263"/>
                <a:gd name="T61" fmla="*/ 243 h 264"/>
                <a:gd name="T62" fmla="*/ 201 w 263"/>
                <a:gd name="T63" fmla="*/ 209 h 264"/>
                <a:gd name="T64" fmla="*/ 239 w 263"/>
                <a:gd name="T65" fmla="*/ 208 h 264"/>
                <a:gd name="T66" fmla="*/ 225 w 263"/>
                <a:gd name="T67" fmla="*/ 176 h 264"/>
                <a:gd name="T68" fmla="*/ 260 w 263"/>
                <a:gd name="T69" fmla="*/ 160 h 264"/>
                <a:gd name="T70" fmla="*/ 154 w 263"/>
                <a:gd name="T71" fmla="*/ 174 h 264"/>
                <a:gd name="T72" fmla="*/ 63 w 263"/>
                <a:gd name="T73" fmla="*/ 164 h 264"/>
                <a:gd name="T74" fmla="*/ 105 w 263"/>
                <a:gd name="T75" fmla="*/ 204 h 264"/>
                <a:gd name="T76" fmla="*/ 138 w 263"/>
                <a:gd name="T77" fmla="*/ 88 h 264"/>
                <a:gd name="T78" fmla="*/ 147 w 263"/>
                <a:gd name="T79" fmla="*/ 58 h 264"/>
                <a:gd name="T80" fmla="*/ 153 w 263"/>
                <a:gd name="T81" fmla="*/ 92 h 264"/>
                <a:gd name="T82" fmla="*/ 179 w 263"/>
                <a:gd name="T83" fmla="*/ 127 h 264"/>
                <a:gd name="T84" fmla="*/ 188 w 263"/>
                <a:gd name="T85" fmla="*/ 187 h 264"/>
                <a:gd name="T86" fmla="*/ 179 w 263"/>
                <a:gd name="T87" fmla="*/ 127 h 264"/>
                <a:gd name="T88" fmla="*/ 114 w 263"/>
                <a:gd name="T89" fmla="*/ 128 h 264"/>
                <a:gd name="T90" fmla="*/ 88 w 263"/>
                <a:gd name="T91" fmla="*/ 142 h 264"/>
                <a:gd name="T92" fmla="*/ 76 w 263"/>
                <a:gd name="T93" fmla="*/ 82 h 264"/>
                <a:gd name="T94" fmla="*/ 88 w 263"/>
                <a:gd name="T95" fmla="*/ 14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3" h="264">
                  <a:moveTo>
                    <a:pt x="260" y="160"/>
                  </a:moveTo>
                  <a:cubicBezTo>
                    <a:pt x="260" y="158"/>
                    <a:pt x="259" y="155"/>
                    <a:pt x="257" y="154"/>
                  </a:cubicBezTo>
                  <a:cubicBezTo>
                    <a:pt x="234" y="145"/>
                    <a:pt x="234" y="145"/>
                    <a:pt x="234" y="145"/>
                  </a:cubicBezTo>
                  <a:cubicBezTo>
                    <a:pt x="234" y="142"/>
                    <a:pt x="235" y="139"/>
                    <a:pt x="235" y="136"/>
                  </a:cubicBezTo>
                  <a:cubicBezTo>
                    <a:pt x="258" y="130"/>
                    <a:pt x="258" y="130"/>
                    <a:pt x="258" y="130"/>
                  </a:cubicBezTo>
                  <a:cubicBezTo>
                    <a:pt x="261" y="129"/>
                    <a:pt x="263" y="126"/>
                    <a:pt x="262" y="124"/>
                  </a:cubicBezTo>
                  <a:cubicBezTo>
                    <a:pt x="260" y="108"/>
                    <a:pt x="260" y="108"/>
                    <a:pt x="260" y="108"/>
                  </a:cubicBezTo>
                  <a:cubicBezTo>
                    <a:pt x="260" y="105"/>
                    <a:pt x="258" y="103"/>
                    <a:pt x="255" y="103"/>
                  </a:cubicBezTo>
                  <a:cubicBezTo>
                    <a:pt x="230" y="103"/>
                    <a:pt x="230" y="103"/>
                    <a:pt x="230" y="103"/>
                  </a:cubicBezTo>
                  <a:cubicBezTo>
                    <a:pt x="229" y="100"/>
                    <a:pt x="228" y="98"/>
                    <a:pt x="227" y="95"/>
                  </a:cubicBezTo>
                  <a:cubicBezTo>
                    <a:pt x="247" y="81"/>
                    <a:pt x="247" y="81"/>
                    <a:pt x="247" y="81"/>
                  </a:cubicBezTo>
                  <a:cubicBezTo>
                    <a:pt x="249" y="80"/>
                    <a:pt x="250" y="77"/>
                    <a:pt x="249" y="75"/>
                  </a:cubicBezTo>
                  <a:cubicBezTo>
                    <a:pt x="241" y="60"/>
                    <a:pt x="241" y="60"/>
                    <a:pt x="241" y="60"/>
                  </a:cubicBezTo>
                  <a:cubicBezTo>
                    <a:pt x="240" y="58"/>
                    <a:pt x="237" y="57"/>
                    <a:pt x="235" y="58"/>
                  </a:cubicBezTo>
                  <a:cubicBezTo>
                    <a:pt x="210" y="67"/>
                    <a:pt x="210" y="67"/>
                    <a:pt x="210" y="67"/>
                  </a:cubicBezTo>
                  <a:cubicBezTo>
                    <a:pt x="209" y="65"/>
                    <a:pt x="207" y="64"/>
                    <a:pt x="206" y="62"/>
                  </a:cubicBezTo>
                  <a:cubicBezTo>
                    <a:pt x="220" y="41"/>
                    <a:pt x="220" y="41"/>
                    <a:pt x="220" y="41"/>
                  </a:cubicBezTo>
                  <a:cubicBezTo>
                    <a:pt x="221" y="39"/>
                    <a:pt x="221" y="36"/>
                    <a:pt x="219" y="34"/>
                  </a:cubicBezTo>
                  <a:cubicBezTo>
                    <a:pt x="206" y="24"/>
                    <a:pt x="206" y="24"/>
                    <a:pt x="206" y="24"/>
                  </a:cubicBezTo>
                  <a:cubicBezTo>
                    <a:pt x="204" y="22"/>
                    <a:pt x="201" y="22"/>
                    <a:pt x="199" y="24"/>
                  </a:cubicBezTo>
                  <a:cubicBezTo>
                    <a:pt x="179" y="42"/>
                    <a:pt x="179" y="42"/>
                    <a:pt x="179" y="42"/>
                  </a:cubicBezTo>
                  <a:cubicBezTo>
                    <a:pt x="179" y="42"/>
                    <a:pt x="179" y="42"/>
                    <a:pt x="179" y="42"/>
                  </a:cubicBezTo>
                  <a:cubicBezTo>
                    <a:pt x="178" y="42"/>
                    <a:pt x="178" y="42"/>
                    <a:pt x="177" y="42"/>
                  </a:cubicBezTo>
                  <a:cubicBezTo>
                    <a:pt x="181" y="15"/>
                    <a:pt x="181" y="15"/>
                    <a:pt x="181" y="15"/>
                  </a:cubicBezTo>
                  <a:cubicBezTo>
                    <a:pt x="182" y="12"/>
                    <a:pt x="180" y="9"/>
                    <a:pt x="178" y="9"/>
                  </a:cubicBezTo>
                  <a:cubicBezTo>
                    <a:pt x="162" y="4"/>
                    <a:pt x="162" y="4"/>
                    <a:pt x="162" y="4"/>
                  </a:cubicBezTo>
                  <a:cubicBezTo>
                    <a:pt x="160" y="3"/>
                    <a:pt x="157" y="5"/>
                    <a:pt x="156" y="7"/>
                  </a:cubicBezTo>
                  <a:cubicBezTo>
                    <a:pt x="145" y="32"/>
                    <a:pt x="145" y="32"/>
                    <a:pt x="145" y="32"/>
                  </a:cubicBezTo>
                  <a:cubicBezTo>
                    <a:pt x="143" y="32"/>
                    <a:pt x="142" y="32"/>
                    <a:pt x="140" y="32"/>
                  </a:cubicBezTo>
                  <a:cubicBezTo>
                    <a:pt x="140" y="31"/>
                    <a:pt x="140" y="31"/>
                    <a:pt x="140" y="31"/>
                  </a:cubicBezTo>
                  <a:cubicBezTo>
                    <a:pt x="132" y="4"/>
                    <a:pt x="132" y="4"/>
                    <a:pt x="132" y="4"/>
                  </a:cubicBezTo>
                  <a:cubicBezTo>
                    <a:pt x="131" y="2"/>
                    <a:pt x="129" y="0"/>
                    <a:pt x="126" y="1"/>
                  </a:cubicBezTo>
                  <a:cubicBezTo>
                    <a:pt x="110" y="3"/>
                    <a:pt x="110" y="3"/>
                    <a:pt x="110" y="3"/>
                  </a:cubicBezTo>
                  <a:cubicBezTo>
                    <a:pt x="108" y="3"/>
                    <a:pt x="106" y="6"/>
                    <a:pt x="106" y="8"/>
                  </a:cubicBezTo>
                  <a:cubicBezTo>
                    <a:pt x="106" y="35"/>
                    <a:pt x="106" y="35"/>
                    <a:pt x="106" y="35"/>
                  </a:cubicBezTo>
                  <a:cubicBezTo>
                    <a:pt x="105" y="36"/>
                    <a:pt x="103" y="36"/>
                    <a:pt x="101" y="37"/>
                  </a:cubicBezTo>
                  <a:cubicBezTo>
                    <a:pt x="101" y="36"/>
                    <a:pt x="101" y="36"/>
                    <a:pt x="101" y="36"/>
                  </a:cubicBezTo>
                  <a:cubicBezTo>
                    <a:pt x="84" y="14"/>
                    <a:pt x="84" y="14"/>
                    <a:pt x="84" y="14"/>
                  </a:cubicBezTo>
                  <a:cubicBezTo>
                    <a:pt x="82" y="12"/>
                    <a:pt x="79" y="11"/>
                    <a:pt x="77" y="13"/>
                  </a:cubicBezTo>
                  <a:cubicBezTo>
                    <a:pt x="63" y="21"/>
                    <a:pt x="63" y="21"/>
                    <a:pt x="63" y="21"/>
                  </a:cubicBezTo>
                  <a:cubicBezTo>
                    <a:pt x="61" y="22"/>
                    <a:pt x="60" y="25"/>
                    <a:pt x="61" y="28"/>
                  </a:cubicBezTo>
                  <a:cubicBezTo>
                    <a:pt x="71" y="53"/>
                    <a:pt x="71" y="53"/>
                    <a:pt x="71" y="53"/>
                  </a:cubicBezTo>
                  <a:cubicBezTo>
                    <a:pt x="70" y="54"/>
                    <a:pt x="68" y="55"/>
                    <a:pt x="66" y="57"/>
                  </a:cubicBezTo>
                  <a:cubicBezTo>
                    <a:pt x="66" y="57"/>
                    <a:pt x="66" y="57"/>
                    <a:pt x="66" y="57"/>
                  </a:cubicBezTo>
                  <a:cubicBezTo>
                    <a:pt x="43" y="42"/>
                    <a:pt x="43" y="42"/>
                    <a:pt x="43" y="42"/>
                  </a:cubicBezTo>
                  <a:cubicBezTo>
                    <a:pt x="40" y="40"/>
                    <a:pt x="37" y="41"/>
                    <a:pt x="36" y="43"/>
                  </a:cubicBezTo>
                  <a:cubicBezTo>
                    <a:pt x="25" y="56"/>
                    <a:pt x="25" y="56"/>
                    <a:pt x="25" y="56"/>
                  </a:cubicBezTo>
                  <a:cubicBezTo>
                    <a:pt x="24" y="58"/>
                    <a:pt x="24" y="61"/>
                    <a:pt x="26" y="63"/>
                  </a:cubicBezTo>
                  <a:cubicBezTo>
                    <a:pt x="45" y="83"/>
                    <a:pt x="45" y="83"/>
                    <a:pt x="45" y="83"/>
                  </a:cubicBezTo>
                  <a:cubicBezTo>
                    <a:pt x="45" y="83"/>
                    <a:pt x="45" y="83"/>
                    <a:pt x="45" y="83"/>
                  </a:cubicBezTo>
                  <a:cubicBezTo>
                    <a:pt x="44" y="85"/>
                    <a:pt x="43" y="87"/>
                    <a:pt x="42" y="89"/>
                  </a:cubicBezTo>
                  <a:cubicBezTo>
                    <a:pt x="42" y="89"/>
                    <a:pt x="42" y="89"/>
                    <a:pt x="42" y="89"/>
                  </a:cubicBezTo>
                  <a:cubicBezTo>
                    <a:pt x="14" y="84"/>
                    <a:pt x="14" y="84"/>
                    <a:pt x="14" y="84"/>
                  </a:cubicBezTo>
                  <a:cubicBezTo>
                    <a:pt x="12" y="84"/>
                    <a:pt x="9" y="85"/>
                    <a:pt x="8" y="88"/>
                  </a:cubicBezTo>
                  <a:cubicBezTo>
                    <a:pt x="4" y="104"/>
                    <a:pt x="4" y="104"/>
                    <a:pt x="4" y="104"/>
                  </a:cubicBezTo>
                  <a:cubicBezTo>
                    <a:pt x="3" y="106"/>
                    <a:pt x="4" y="109"/>
                    <a:pt x="7" y="110"/>
                  </a:cubicBezTo>
                  <a:cubicBezTo>
                    <a:pt x="32" y="121"/>
                    <a:pt x="32" y="121"/>
                    <a:pt x="32" y="121"/>
                  </a:cubicBezTo>
                  <a:cubicBezTo>
                    <a:pt x="32" y="121"/>
                    <a:pt x="32" y="121"/>
                    <a:pt x="32" y="121"/>
                  </a:cubicBezTo>
                  <a:cubicBezTo>
                    <a:pt x="32" y="123"/>
                    <a:pt x="32" y="125"/>
                    <a:pt x="32" y="127"/>
                  </a:cubicBezTo>
                  <a:cubicBezTo>
                    <a:pt x="31" y="127"/>
                    <a:pt x="31" y="127"/>
                    <a:pt x="31" y="127"/>
                  </a:cubicBezTo>
                  <a:cubicBezTo>
                    <a:pt x="5" y="134"/>
                    <a:pt x="5" y="134"/>
                    <a:pt x="5" y="134"/>
                  </a:cubicBezTo>
                  <a:cubicBezTo>
                    <a:pt x="2" y="134"/>
                    <a:pt x="0" y="137"/>
                    <a:pt x="1" y="139"/>
                  </a:cubicBezTo>
                  <a:cubicBezTo>
                    <a:pt x="3" y="156"/>
                    <a:pt x="3" y="156"/>
                    <a:pt x="3" y="156"/>
                  </a:cubicBezTo>
                  <a:cubicBezTo>
                    <a:pt x="3" y="158"/>
                    <a:pt x="5" y="160"/>
                    <a:pt x="8" y="160"/>
                  </a:cubicBezTo>
                  <a:cubicBezTo>
                    <a:pt x="35" y="160"/>
                    <a:pt x="35" y="160"/>
                    <a:pt x="35" y="160"/>
                  </a:cubicBezTo>
                  <a:cubicBezTo>
                    <a:pt x="36" y="162"/>
                    <a:pt x="36" y="164"/>
                    <a:pt x="37" y="167"/>
                  </a:cubicBezTo>
                  <a:cubicBezTo>
                    <a:pt x="15" y="182"/>
                    <a:pt x="15" y="182"/>
                    <a:pt x="15" y="182"/>
                  </a:cubicBezTo>
                  <a:cubicBezTo>
                    <a:pt x="13" y="184"/>
                    <a:pt x="12" y="187"/>
                    <a:pt x="14" y="189"/>
                  </a:cubicBezTo>
                  <a:cubicBezTo>
                    <a:pt x="22" y="203"/>
                    <a:pt x="22" y="203"/>
                    <a:pt x="22" y="203"/>
                  </a:cubicBezTo>
                  <a:cubicBezTo>
                    <a:pt x="23" y="206"/>
                    <a:pt x="26" y="207"/>
                    <a:pt x="28" y="206"/>
                  </a:cubicBezTo>
                  <a:cubicBezTo>
                    <a:pt x="53" y="196"/>
                    <a:pt x="53" y="196"/>
                    <a:pt x="53" y="196"/>
                  </a:cubicBezTo>
                  <a:cubicBezTo>
                    <a:pt x="55" y="198"/>
                    <a:pt x="56" y="199"/>
                    <a:pt x="57" y="201"/>
                  </a:cubicBezTo>
                  <a:cubicBezTo>
                    <a:pt x="43" y="223"/>
                    <a:pt x="43" y="223"/>
                    <a:pt x="43" y="223"/>
                  </a:cubicBezTo>
                  <a:cubicBezTo>
                    <a:pt x="42" y="225"/>
                    <a:pt x="42" y="228"/>
                    <a:pt x="44" y="230"/>
                  </a:cubicBezTo>
                  <a:cubicBezTo>
                    <a:pt x="57" y="240"/>
                    <a:pt x="57" y="240"/>
                    <a:pt x="57" y="240"/>
                  </a:cubicBezTo>
                  <a:cubicBezTo>
                    <a:pt x="59" y="242"/>
                    <a:pt x="62" y="242"/>
                    <a:pt x="64" y="240"/>
                  </a:cubicBezTo>
                  <a:cubicBezTo>
                    <a:pt x="83" y="222"/>
                    <a:pt x="83" y="222"/>
                    <a:pt x="83" y="222"/>
                  </a:cubicBezTo>
                  <a:cubicBezTo>
                    <a:pt x="85" y="223"/>
                    <a:pt x="87" y="224"/>
                    <a:pt x="90" y="225"/>
                  </a:cubicBezTo>
                  <a:cubicBezTo>
                    <a:pt x="85" y="251"/>
                    <a:pt x="85" y="251"/>
                    <a:pt x="85" y="251"/>
                  </a:cubicBezTo>
                  <a:cubicBezTo>
                    <a:pt x="85" y="254"/>
                    <a:pt x="87" y="256"/>
                    <a:pt x="89" y="257"/>
                  </a:cubicBezTo>
                  <a:cubicBezTo>
                    <a:pt x="105" y="261"/>
                    <a:pt x="105" y="261"/>
                    <a:pt x="105" y="261"/>
                  </a:cubicBezTo>
                  <a:cubicBezTo>
                    <a:pt x="107" y="262"/>
                    <a:pt x="110" y="261"/>
                    <a:pt x="111" y="258"/>
                  </a:cubicBezTo>
                  <a:cubicBezTo>
                    <a:pt x="122" y="234"/>
                    <a:pt x="122" y="234"/>
                    <a:pt x="122" y="234"/>
                  </a:cubicBezTo>
                  <a:cubicBezTo>
                    <a:pt x="123" y="234"/>
                    <a:pt x="124" y="234"/>
                    <a:pt x="125" y="234"/>
                  </a:cubicBezTo>
                  <a:cubicBezTo>
                    <a:pt x="132" y="259"/>
                    <a:pt x="132" y="259"/>
                    <a:pt x="132" y="259"/>
                  </a:cubicBezTo>
                  <a:cubicBezTo>
                    <a:pt x="132" y="262"/>
                    <a:pt x="135" y="264"/>
                    <a:pt x="137" y="263"/>
                  </a:cubicBezTo>
                  <a:cubicBezTo>
                    <a:pt x="154" y="261"/>
                    <a:pt x="154" y="261"/>
                    <a:pt x="154" y="261"/>
                  </a:cubicBezTo>
                  <a:cubicBezTo>
                    <a:pt x="156" y="261"/>
                    <a:pt x="158" y="259"/>
                    <a:pt x="158" y="256"/>
                  </a:cubicBezTo>
                  <a:cubicBezTo>
                    <a:pt x="158" y="232"/>
                    <a:pt x="158" y="232"/>
                    <a:pt x="158" y="232"/>
                  </a:cubicBezTo>
                  <a:cubicBezTo>
                    <a:pt x="161" y="231"/>
                    <a:pt x="163" y="230"/>
                    <a:pt x="165" y="229"/>
                  </a:cubicBezTo>
                  <a:cubicBezTo>
                    <a:pt x="180" y="249"/>
                    <a:pt x="180" y="249"/>
                    <a:pt x="180" y="249"/>
                  </a:cubicBezTo>
                  <a:cubicBezTo>
                    <a:pt x="182" y="252"/>
                    <a:pt x="185" y="252"/>
                    <a:pt x="187" y="251"/>
                  </a:cubicBezTo>
                  <a:cubicBezTo>
                    <a:pt x="201" y="243"/>
                    <a:pt x="201" y="243"/>
                    <a:pt x="201" y="243"/>
                  </a:cubicBezTo>
                  <a:cubicBezTo>
                    <a:pt x="204" y="242"/>
                    <a:pt x="205" y="239"/>
                    <a:pt x="204" y="236"/>
                  </a:cubicBezTo>
                  <a:cubicBezTo>
                    <a:pt x="194" y="214"/>
                    <a:pt x="194" y="214"/>
                    <a:pt x="194" y="214"/>
                  </a:cubicBezTo>
                  <a:cubicBezTo>
                    <a:pt x="197" y="212"/>
                    <a:pt x="199" y="211"/>
                    <a:pt x="201" y="209"/>
                  </a:cubicBezTo>
                  <a:cubicBezTo>
                    <a:pt x="221" y="222"/>
                    <a:pt x="221" y="222"/>
                    <a:pt x="221" y="222"/>
                  </a:cubicBezTo>
                  <a:cubicBezTo>
                    <a:pt x="224" y="223"/>
                    <a:pt x="227" y="223"/>
                    <a:pt x="228" y="221"/>
                  </a:cubicBezTo>
                  <a:cubicBezTo>
                    <a:pt x="239" y="208"/>
                    <a:pt x="239" y="208"/>
                    <a:pt x="239" y="208"/>
                  </a:cubicBezTo>
                  <a:cubicBezTo>
                    <a:pt x="241" y="206"/>
                    <a:pt x="240" y="203"/>
                    <a:pt x="238" y="201"/>
                  </a:cubicBezTo>
                  <a:cubicBezTo>
                    <a:pt x="221" y="183"/>
                    <a:pt x="221" y="183"/>
                    <a:pt x="221" y="183"/>
                  </a:cubicBezTo>
                  <a:cubicBezTo>
                    <a:pt x="223" y="181"/>
                    <a:pt x="224" y="179"/>
                    <a:pt x="225" y="176"/>
                  </a:cubicBezTo>
                  <a:cubicBezTo>
                    <a:pt x="249" y="180"/>
                    <a:pt x="249" y="180"/>
                    <a:pt x="249" y="180"/>
                  </a:cubicBezTo>
                  <a:cubicBezTo>
                    <a:pt x="252" y="180"/>
                    <a:pt x="255" y="179"/>
                    <a:pt x="255" y="176"/>
                  </a:cubicBezTo>
                  <a:lnTo>
                    <a:pt x="260" y="160"/>
                  </a:lnTo>
                  <a:close/>
                  <a:moveTo>
                    <a:pt x="120" y="208"/>
                  </a:moveTo>
                  <a:cubicBezTo>
                    <a:pt x="128" y="179"/>
                    <a:pt x="128" y="179"/>
                    <a:pt x="128" y="179"/>
                  </a:cubicBezTo>
                  <a:cubicBezTo>
                    <a:pt x="137" y="180"/>
                    <a:pt x="146" y="178"/>
                    <a:pt x="154" y="174"/>
                  </a:cubicBezTo>
                  <a:cubicBezTo>
                    <a:pt x="176" y="197"/>
                    <a:pt x="176" y="197"/>
                    <a:pt x="176" y="197"/>
                  </a:cubicBezTo>
                  <a:cubicBezTo>
                    <a:pt x="160" y="207"/>
                    <a:pt x="140" y="212"/>
                    <a:pt x="120" y="208"/>
                  </a:cubicBezTo>
                  <a:close/>
                  <a:moveTo>
                    <a:pt x="63" y="164"/>
                  </a:moveTo>
                  <a:cubicBezTo>
                    <a:pt x="93" y="156"/>
                    <a:pt x="93" y="156"/>
                    <a:pt x="93" y="156"/>
                  </a:cubicBezTo>
                  <a:cubicBezTo>
                    <a:pt x="98" y="164"/>
                    <a:pt x="105" y="171"/>
                    <a:pt x="113" y="175"/>
                  </a:cubicBezTo>
                  <a:cubicBezTo>
                    <a:pt x="105" y="204"/>
                    <a:pt x="105" y="204"/>
                    <a:pt x="105" y="204"/>
                  </a:cubicBezTo>
                  <a:cubicBezTo>
                    <a:pt x="85" y="196"/>
                    <a:pt x="71" y="182"/>
                    <a:pt x="63" y="164"/>
                  </a:cubicBezTo>
                  <a:close/>
                  <a:moveTo>
                    <a:pt x="147" y="58"/>
                  </a:moveTo>
                  <a:cubicBezTo>
                    <a:pt x="138" y="88"/>
                    <a:pt x="138" y="88"/>
                    <a:pt x="138" y="88"/>
                  </a:cubicBezTo>
                  <a:cubicBezTo>
                    <a:pt x="128" y="86"/>
                    <a:pt x="118" y="89"/>
                    <a:pt x="109" y="94"/>
                  </a:cubicBezTo>
                  <a:cubicBezTo>
                    <a:pt x="88" y="72"/>
                    <a:pt x="88" y="72"/>
                    <a:pt x="88" y="72"/>
                  </a:cubicBezTo>
                  <a:cubicBezTo>
                    <a:pt x="104" y="60"/>
                    <a:pt x="126" y="54"/>
                    <a:pt x="147" y="58"/>
                  </a:cubicBezTo>
                  <a:close/>
                  <a:moveTo>
                    <a:pt x="204" y="105"/>
                  </a:moveTo>
                  <a:cubicBezTo>
                    <a:pt x="174" y="112"/>
                    <a:pt x="174" y="112"/>
                    <a:pt x="174" y="112"/>
                  </a:cubicBezTo>
                  <a:cubicBezTo>
                    <a:pt x="169" y="103"/>
                    <a:pt x="162" y="96"/>
                    <a:pt x="153" y="92"/>
                  </a:cubicBezTo>
                  <a:cubicBezTo>
                    <a:pt x="162" y="62"/>
                    <a:pt x="162" y="62"/>
                    <a:pt x="162" y="62"/>
                  </a:cubicBezTo>
                  <a:cubicBezTo>
                    <a:pt x="181" y="70"/>
                    <a:pt x="196" y="86"/>
                    <a:pt x="204" y="105"/>
                  </a:cubicBezTo>
                  <a:close/>
                  <a:moveTo>
                    <a:pt x="179" y="127"/>
                  </a:moveTo>
                  <a:cubicBezTo>
                    <a:pt x="208" y="120"/>
                    <a:pt x="208" y="120"/>
                    <a:pt x="208" y="120"/>
                  </a:cubicBezTo>
                  <a:cubicBezTo>
                    <a:pt x="210" y="131"/>
                    <a:pt x="210" y="143"/>
                    <a:pt x="206" y="154"/>
                  </a:cubicBezTo>
                  <a:cubicBezTo>
                    <a:pt x="203" y="167"/>
                    <a:pt x="196" y="178"/>
                    <a:pt x="188" y="187"/>
                  </a:cubicBezTo>
                  <a:cubicBezTo>
                    <a:pt x="167" y="165"/>
                    <a:pt x="167" y="165"/>
                    <a:pt x="167" y="165"/>
                  </a:cubicBezTo>
                  <a:cubicBezTo>
                    <a:pt x="171" y="160"/>
                    <a:pt x="175" y="153"/>
                    <a:pt x="177" y="146"/>
                  </a:cubicBezTo>
                  <a:cubicBezTo>
                    <a:pt x="179" y="140"/>
                    <a:pt x="180" y="133"/>
                    <a:pt x="179" y="127"/>
                  </a:cubicBezTo>
                  <a:close/>
                  <a:moveTo>
                    <a:pt x="152" y="139"/>
                  </a:moveTo>
                  <a:cubicBezTo>
                    <a:pt x="149" y="149"/>
                    <a:pt x="138" y="155"/>
                    <a:pt x="128" y="152"/>
                  </a:cubicBezTo>
                  <a:cubicBezTo>
                    <a:pt x="117" y="149"/>
                    <a:pt x="111" y="138"/>
                    <a:pt x="114" y="128"/>
                  </a:cubicBezTo>
                  <a:cubicBezTo>
                    <a:pt x="117" y="117"/>
                    <a:pt x="128" y="111"/>
                    <a:pt x="139" y="114"/>
                  </a:cubicBezTo>
                  <a:cubicBezTo>
                    <a:pt x="149" y="117"/>
                    <a:pt x="155" y="128"/>
                    <a:pt x="152" y="139"/>
                  </a:cubicBezTo>
                  <a:close/>
                  <a:moveTo>
                    <a:pt x="88" y="142"/>
                  </a:moveTo>
                  <a:cubicBezTo>
                    <a:pt x="58" y="149"/>
                    <a:pt x="58" y="149"/>
                    <a:pt x="58" y="149"/>
                  </a:cubicBezTo>
                  <a:cubicBezTo>
                    <a:pt x="56" y="137"/>
                    <a:pt x="56" y="125"/>
                    <a:pt x="60" y="112"/>
                  </a:cubicBezTo>
                  <a:cubicBezTo>
                    <a:pt x="63" y="101"/>
                    <a:pt x="69" y="90"/>
                    <a:pt x="76" y="82"/>
                  </a:cubicBezTo>
                  <a:cubicBezTo>
                    <a:pt x="98" y="104"/>
                    <a:pt x="98" y="104"/>
                    <a:pt x="98" y="104"/>
                  </a:cubicBezTo>
                  <a:cubicBezTo>
                    <a:pt x="94" y="109"/>
                    <a:pt x="91" y="114"/>
                    <a:pt x="89" y="120"/>
                  </a:cubicBezTo>
                  <a:cubicBezTo>
                    <a:pt x="87" y="128"/>
                    <a:pt x="87" y="135"/>
                    <a:pt x="88"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3" name="Freeform 31"/>
            <p:cNvSpPr>
              <a:spLocks noEditPoints="1"/>
            </p:cNvSpPr>
            <p:nvPr/>
          </p:nvSpPr>
          <p:spPr bwMode="auto">
            <a:xfrm>
              <a:off x="3898" y="2529"/>
              <a:ext cx="517" cy="517"/>
            </a:xfrm>
            <a:custGeom>
              <a:avLst/>
              <a:gdLst>
                <a:gd name="T0" fmla="*/ 234 w 263"/>
                <a:gd name="T1" fmla="*/ 144 h 263"/>
                <a:gd name="T2" fmla="*/ 262 w 263"/>
                <a:gd name="T3" fmla="*/ 124 h 263"/>
                <a:gd name="T4" fmla="*/ 230 w 263"/>
                <a:gd name="T5" fmla="*/ 103 h 263"/>
                <a:gd name="T6" fmla="*/ 249 w 263"/>
                <a:gd name="T7" fmla="*/ 74 h 263"/>
                <a:gd name="T8" fmla="*/ 210 w 263"/>
                <a:gd name="T9" fmla="*/ 67 h 263"/>
                <a:gd name="T10" fmla="*/ 219 w 263"/>
                <a:gd name="T11" fmla="*/ 34 h 263"/>
                <a:gd name="T12" fmla="*/ 179 w 263"/>
                <a:gd name="T13" fmla="*/ 42 h 263"/>
                <a:gd name="T14" fmla="*/ 182 w 263"/>
                <a:gd name="T15" fmla="*/ 14 h 263"/>
                <a:gd name="T16" fmla="*/ 156 w 263"/>
                <a:gd name="T17" fmla="*/ 7 h 263"/>
                <a:gd name="T18" fmla="*/ 140 w 263"/>
                <a:gd name="T19" fmla="*/ 31 h 263"/>
                <a:gd name="T20" fmla="*/ 110 w 263"/>
                <a:gd name="T21" fmla="*/ 3 h 263"/>
                <a:gd name="T22" fmla="*/ 101 w 263"/>
                <a:gd name="T23" fmla="*/ 37 h 263"/>
                <a:gd name="T24" fmla="*/ 78 w 263"/>
                <a:gd name="T25" fmla="*/ 12 h 263"/>
                <a:gd name="T26" fmla="*/ 71 w 263"/>
                <a:gd name="T27" fmla="*/ 52 h 263"/>
                <a:gd name="T28" fmla="*/ 43 w 263"/>
                <a:gd name="T29" fmla="*/ 42 h 263"/>
                <a:gd name="T30" fmla="*/ 26 w 263"/>
                <a:gd name="T31" fmla="*/ 62 h 263"/>
                <a:gd name="T32" fmla="*/ 42 w 263"/>
                <a:gd name="T33" fmla="*/ 88 h 263"/>
                <a:gd name="T34" fmla="*/ 9 w 263"/>
                <a:gd name="T35" fmla="*/ 87 h 263"/>
                <a:gd name="T36" fmla="*/ 32 w 263"/>
                <a:gd name="T37" fmla="*/ 121 h 263"/>
                <a:gd name="T38" fmla="*/ 31 w 263"/>
                <a:gd name="T39" fmla="*/ 127 h 263"/>
                <a:gd name="T40" fmla="*/ 3 w 263"/>
                <a:gd name="T41" fmla="*/ 156 h 263"/>
                <a:gd name="T42" fmla="*/ 37 w 263"/>
                <a:gd name="T43" fmla="*/ 166 h 263"/>
                <a:gd name="T44" fmla="*/ 22 w 263"/>
                <a:gd name="T45" fmla="*/ 203 h 263"/>
                <a:gd name="T46" fmla="*/ 57 w 263"/>
                <a:gd name="T47" fmla="*/ 200 h 263"/>
                <a:gd name="T48" fmla="*/ 58 w 263"/>
                <a:gd name="T49" fmla="*/ 240 h 263"/>
                <a:gd name="T50" fmla="*/ 90 w 263"/>
                <a:gd name="T51" fmla="*/ 225 h 263"/>
                <a:gd name="T52" fmla="*/ 105 w 263"/>
                <a:gd name="T53" fmla="*/ 261 h 263"/>
                <a:gd name="T54" fmla="*/ 125 w 263"/>
                <a:gd name="T55" fmla="*/ 234 h 263"/>
                <a:gd name="T56" fmla="*/ 154 w 263"/>
                <a:gd name="T57" fmla="*/ 261 h 263"/>
                <a:gd name="T58" fmla="*/ 166 w 263"/>
                <a:gd name="T59" fmla="*/ 229 h 263"/>
                <a:gd name="T60" fmla="*/ 202 w 263"/>
                <a:gd name="T61" fmla="*/ 242 h 263"/>
                <a:gd name="T62" fmla="*/ 201 w 263"/>
                <a:gd name="T63" fmla="*/ 208 h 263"/>
                <a:gd name="T64" fmla="*/ 239 w 263"/>
                <a:gd name="T65" fmla="*/ 208 h 263"/>
                <a:gd name="T66" fmla="*/ 225 w 263"/>
                <a:gd name="T67" fmla="*/ 176 h 263"/>
                <a:gd name="T68" fmla="*/ 260 w 263"/>
                <a:gd name="T69" fmla="*/ 160 h 263"/>
                <a:gd name="T70" fmla="*/ 154 w 263"/>
                <a:gd name="T71" fmla="*/ 174 h 263"/>
                <a:gd name="T72" fmla="*/ 63 w 263"/>
                <a:gd name="T73" fmla="*/ 163 h 263"/>
                <a:gd name="T74" fmla="*/ 105 w 263"/>
                <a:gd name="T75" fmla="*/ 204 h 263"/>
                <a:gd name="T76" fmla="*/ 138 w 263"/>
                <a:gd name="T77" fmla="*/ 87 h 263"/>
                <a:gd name="T78" fmla="*/ 147 w 263"/>
                <a:gd name="T79" fmla="*/ 58 h 263"/>
                <a:gd name="T80" fmla="*/ 153 w 263"/>
                <a:gd name="T81" fmla="*/ 91 h 263"/>
                <a:gd name="T82" fmla="*/ 179 w 263"/>
                <a:gd name="T83" fmla="*/ 126 h 263"/>
                <a:gd name="T84" fmla="*/ 188 w 263"/>
                <a:gd name="T85" fmla="*/ 186 h 263"/>
                <a:gd name="T86" fmla="*/ 179 w 263"/>
                <a:gd name="T87" fmla="*/ 126 h 263"/>
                <a:gd name="T88" fmla="*/ 114 w 263"/>
                <a:gd name="T89" fmla="*/ 127 h 263"/>
                <a:gd name="T90" fmla="*/ 88 w 263"/>
                <a:gd name="T91" fmla="*/ 141 h 263"/>
                <a:gd name="T92" fmla="*/ 77 w 263"/>
                <a:gd name="T93" fmla="*/ 82 h 263"/>
                <a:gd name="T94" fmla="*/ 88 w 263"/>
                <a:gd name="T95" fmla="*/ 14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3" h="263">
                  <a:moveTo>
                    <a:pt x="260" y="160"/>
                  </a:moveTo>
                  <a:cubicBezTo>
                    <a:pt x="261" y="157"/>
                    <a:pt x="259" y="155"/>
                    <a:pt x="257" y="154"/>
                  </a:cubicBezTo>
                  <a:cubicBezTo>
                    <a:pt x="234" y="144"/>
                    <a:pt x="234" y="144"/>
                    <a:pt x="234" y="144"/>
                  </a:cubicBezTo>
                  <a:cubicBezTo>
                    <a:pt x="234" y="141"/>
                    <a:pt x="235" y="138"/>
                    <a:pt x="235" y="135"/>
                  </a:cubicBezTo>
                  <a:cubicBezTo>
                    <a:pt x="258" y="129"/>
                    <a:pt x="258" y="129"/>
                    <a:pt x="258" y="129"/>
                  </a:cubicBezTo>
                  <a:cubicBezTo>
                    <a:pt x="261" y="129"/>
                    <a:pt x="263" y="126"/>
                    <a:pt x="262" y="124"/>
                  </a:cubicBezTo>
                  <a:cubicBezTo>
                    <a:pt x="260" y="107"/>
                    <a:pt x="260" y="107"/>
                    <a:pt x="260" y="107"/>
                  </a:cubicBezTo>
                  <a:cubicBezTo>
                    <a:pt x="260" y="105"/>
                    <a:pt x="258" y="103"/>
                    <a:pt x="255" y="103"/>
                  </a:cubicBezTo>
                  <a:cubicBezTo>
                    <a:pt x="230" y="103"/>
                    <a:pt x="230" y="103"/>
                    <a:pt x="230" y="103"/>
                  </a:cubicBezTo>
                  <a:cubicBezTo>
                    <a:pt x="229" y="100"/>
                    <a:pt x="228" y="98"/>
                    <a:pt x="227" y="95"/>
                  </a:cubicBezTo>
                  <a:cubicBezTo>
                    <a:pt x="247" y="81"/>
                    <a:pt x="247" y="81"/>
                    <a:pt x="247" y="81"/>
                  </a:cubicBezTo>
                  <a:cubicBezTo>
                    <a:pt x="250" y="79"/>
                    <a:pt x="250" y="76"/>
                    <a:pt x="249" y="74"/>
                  </a:cubicBezTo>
                  <a:cubicBezTo>
                    <a:pt x="241" y="60"/>
                    <a:pt x="241" y="60"/>
                    <a:pt x="241" y="60"/>
                  </a:cubicBezTo>
                  <a:cubicBezTo>
                    <a:pt x="240" y="57"/>
                    <a:pt x="237" y="56"/>
                    <a:pt x="235" y="57"/>
                  </a:cubicBezTo>
                  <a:cubicBezTo>
                    <a:pt x="210" y="67"/>
                    <a:pt x="210" y="67"/>
                    <a:pt x="210" y="67"/>
                  </a:cubicBezTo>
                  <a:cubicBezTo>
                    <a:pt x="209" y="65"/>
                    <a:pt x="207" y="63"/>
                    <a:pt x="206" y="62"/>
                  </a:cubicBezTo>
                  <a:cubicBezTo>
                    <a:pt x="220" y="41"/>
                    <a:pt x="220" y="41"/>
                    <a:pt x="220" y="41"/>
                  </a:cubicBezTo>
                  <a:cubicBezTo>
                    <a:pt x="221" y="39"/>
                    <a:pt x="221" y="35"/>
                    <a:pt x="219" y="34"/>
                  </a:cubicBezTo>
                  <a:cubicBezTo>
                    <a:pt x="206" y="23"/>
                    <a:pt x="206" y="23"/>
                    <a:pt x="206" y="23"/>
                  </a:cubicBezTo>
                  <a:cubicBezTo>
                    <a:pt x="204" y="21"/>
                    <a:pt x="201" y="21"/>
                    <a:pt x="199" y="23"/>
                  </a:cubicBezTo>
                  <a:cubicBezTo>
                    <a:pt x="179" y="42"/>
                    <a:pt x="179" y="42"/>
                    <a:pt x="179" y="42"/>
                  </a:cubicBezTo>
                  <a:cubicBezTo>
                    <a:pt x="179" y="42"/>
                    <a:pt x="179" y="42"/>
                    <a:pt x="179" y="42"/>
                  </a:cubicBezTo>
                  <a:cubicBezTo>
                    <a:pt x="178" y="42"/>
                    <a:pt x="178" y="42"/>
                    <a:pt x="177" y="41"/>
                  </a:cubicBezTo>
                  <a:cubicBezTo>
                    <a:pt x="182" y="14"/>
                    <a:pt x="182" y="14"/>
                    <a:pt x="182" y="14"/>
                  </a:cubicBezTo>
                  <a:cubicBezTo>
                    <a:pt x="182" y="11"/>
                    <a:pt x="180" y="9"/>
                    <a:pt x="178" y="8"/>
                  </a:cubicBezTo>
                  <a:cubicBezTo>
                    <a:pt x="162" y="4"/>
                    <a:pt x="162" y="4"/>
                    <a:pt x="162" y="4"/>
                  </a:cubicBezTo>
                  <a:cubicBezTo>
                    <a:pt x="160" y="3"/>
                    <a:pt x="157" y="4"/>
                    <a:pt x="156" y="7"/>
                  </a:cubicBezTo>
                  <a:cubicBezTo>
                    <a:pt x="145" y="32"/>
                    <a:pt x="145" y="32"/>
                    <a:pt x="145" y="32"/>
                  </a:cubicBezTo>
                  <a:cubicBezTo>
                    <a:pt x="143" y="32"/>
                    <a:pt x="142" y="32"/>
                    <a:pt x="140" y="32"/>
                  </a:cubicBezTo>
                  <a:cubicBezTo>
                    <a:pt x="140" y="31"/>
                    <a:pt x="140" y="31"/>
                    <a:pt x="140" y="31"/>
                  </a:cubicBezTo>
                  <a:cubicBezTo>
                    <a:pt x="132" y="4"/>
                    <a:pt x="132" y="4"/>
                    <a:pt x="132" y="4"/>
                  </a:cubicBezTo>
                  <a:cubicBezTo>
                    <a:pt x="132" y="1"/>
                    <a:pt x="129" y="0"/>
                    <a:pt x="127" y="0"/>
                  </a:cubicBezTo>
                  <a:cubicBezTo>
                    <a:pt x="110" y="3"/>
                    <a:pt x="110" y="3"/>
                    <a:pt x="110" y="3"/>
                  </a:cubicBezTo>
                  <a:cubicBezTo>
                    <a:pt x="108" y="3"/>
                    <a:pt x="106" y="5"/>
                    <a:pt x="106" y="8"/>
                  </a:cubicBezTo>
                  <a:cubicBezTo>
                    <a:pt x="107" y="35"/>
                    <a:pt x="107" y="35"/>
                    <a:pt x="107" y="35"/>
                  </a:cubicBezTo>
                  <a:cubicBezTo>
                    <a:pt x="105" y="35"/>
                    <a:pt x="103" y="36"/>
                    <a:pt x="101" y="37"/>
                  </a:cubicBezTo>
                  <a:cubicBezTo>
                    <a:pt x="101" y="36"/>
                    <a:pt x="101" y="36"/>
                    <a:pt x="101" y="36"/>
                  </a:cubicBezTo>
                  <a:cubicBezTo>
                    <a:pt x="84" y="14"/>
                    <a:pt x="84" y="14"/>
                    <a:pt x="84" y="14"/>
                  </a:cubicBezTo>
                  <a:cubicBezTo>
                    <a:pt x="83" y="12"/>
                    <a:pt x="80" y="11"/>
                    <a:pt x="78" y="12"/>
                  </a:cubicBezTo>
                  <a:cubicBezTo>
                    <a:pt x="63" y="21"/>
                    <a:pt x="63" y="21"/>
                    <a:pt x="63" y="21"/>
                  </a:cubicBezTo>
                  <a:cubicBezTo>
                    <a:pt x="61" y="22"/>
                    <a:pt x="60" y="25"/>
                    <a:pt x="61" y="27"/>
                  </a:cubicBezTo>
                  <a:cubicBezTo>
                    <a:pt x="71" y="52"/>
                    <a:pt x="71" y="52"/>
                    <a:pt x="71" y="52"/>
                  </a:cubicBezTo>
                  <a:cubicBezTo>
                    <a:pt x="70" y="54"/>
                    <a:pt x="68" y="55"/>
                    <a:pt x="66" y="56"/>
                  </a:cubicBezTo>
                  <a:cubicBezTo>
                    <a:pt x="66" y="56"/>
                    <a:pt x="66" y="56"/>
                    <a:pt x="66" y="56"/>
                  </a:cubicBezTo>
                  <a:cubicBezTo>
                    <a:pt x="43" y="42"/>
                    <a:pt x="43" y="42"/>
                    <a:pt x="43" y="42"/>
                  </a:cubicBezTo>
                  <a:cubicBezTo>
                    <a:pt x="41" y="40"/>
                    <a:pt x="37" y="40"/>
                    <a:pt x="36" y="42"/>
                  </a:cubicBezTo>
                  <a:cubicBezTo>
                    <a:pt x="26" y="55"/>
                    <a:pt x="26" y="55"/>
                    <a:pt x="26" y="55"/>
                  </a:cubicBezTo>
                  <a:cubicBezTo>
                    <a:pt x="24" y="57"/>
                    <a:pt x="24" y="60"/>
                    <a:pt x="26" y="62"/>
                  </a:cubicBezTo>
                  <a:cubicBezTo>
                    <a:pt x="45" y="82"/>
                    <a:pt x="45" y="82"/>
                    <a:pt x="45" y="82"/>
                  </a:cubicBezTo>
                  <a:cubicBezTo>
                    <a:pt x="45" y="82"/>
                    <a:pt x="45" y="82"/>
                    <a:pt x="45" y="82"/>
                  </a:cubicBezTo>
                  <a:cubicBezTo>
                    <a:pt x="44" y="84"/>
                    <a:pt x="43" y="86"/>
                    <a:pt x="42" y="88"/>
                  </a:cubicBezTo>
                  <a:cubicBezTo>
                    <a:pt x="42" y="88"/>
                    <a:pt x="42" y="88"/>
                    <a:pt x="42" y="88"/>
                  </a:cubicBezTo>
                  <a:cubicBezTo>
                    <a:pt x="14" y="84"/>
                    <a:pt x="14" y="84"/>
                    <a:pt x="14" y="84"/>
                  </a:cubicBezTo>
                  <a:cubicBezTo>
                    <a:pt x="12" y="83"/>
                    <a:pt x="9" y="85"/>
                    <a:pt x="9" y="87"/>
                  </a:cubicBezTo>
                  <a:cubicBezTo>
                    <a:pt x="4" y="103"/>
                    <a:pt x="4" y="103"/>
                    <a:pt x="4" y="103"/>
                  </a:cubicBezTo>
                  <a:cubicBezTo>
                    <a:pt x="3" y="106"/>
                    <a:pt x="4" y="108"/>
                    <a:pt x="7" y="109"/>
                  </a:cubicBezTo>
                  <a:cubicBezTo>
                    <a:pt x="32" y="121"/>
                    <a:pt x="32" y="121"/>
                    <a:pt x="32" y="121"/>
                  </a:cubicBezTo>
                  <a:cubicBezTo>
                    <a:pt x="32" y="121"/>
                    <a:pt x="32" y="121"/>
                    <a:pt x="32" y="121"/>
                  </a:cubicBezTo>
                  <a:cubicBezTo>
                    <a:pt x="32" y="123"/>
                    <a:pt x="32" y="125"/>
                    <a:pt x="32" y="126"/>
                  </a:cubicBezTo>
                  <a:cubicBezTo>
                    <a:pt x="31" y="127"/>
                    <a:pt x="31" y="127"/>
                    <a:pt x="31" y="127"/>
                  </a:cubicBezTo>
                  <a:cubicBezTo>
                    <a:pt x="5" y="133"/>
                    <a:pt x="5" y="133"/>
                    <a:pt x="5" y="133"/>
                  </a:cubicBezTo>
                  <a:cubicBezTo>
                    <a:pt x="2" y="134"/>
                    <a:pt x="0" y="137"/>
                    <a:pt x="1" y="139"/>
                  </a:cubicBezTo>
                  <a:cubicBezTo>
                    <a:pt x="3" y="156"/>
                    <a:pt x="3" y="156"/>
                    <a:pt x="3" y="156"/>
                  </a:cubicBezTo>
                  <a:cubicBezTo>
                    <a:pt x="3" y="158"/>
                    <a:pt x="5" y="160"/>
                    <a:pt x="8" y="160"/>
                  </a:cubicBezTo>
                  <a:cubicBezTo>
                    <a:pt x="35" y="160"/>
                    <a:pt x="35" y="160"/>
                    <a:pt x="35" y="160"/>
                  </a:cubicBezTo>
                  <a:cubicBezTo>
                    <a:pt x="36" y="162"/>
                    <a:pt x="37" y="164"/>
                    <a:pt x="37" y="166"/>
                  </a:cubicBezTo>
                  <a:cubicBezTo>
                    <a:pt x="16" y="182"/>
                    <a:pt x="16" y="182"/>
                    <a:pt x="16" y="182"/>
                  </a:cubicBezTo>
                  <a:cubicBezTo>
                    <a:pt x="13" y="183"/>
                    <a:pt x="13" y="186"/>
                    <a:pt x="14" y="188"/>
                  </a:cubicBezTo>
                  <a:cubicBezTo>
                    <a:pt x="22" y="203"/>
                    <a:pt x="22" y="203"/>
                    <a:pt x="22" y="203"/>
                  </a:cubicBezTo>
                  <a:cubicBezTo>
                    <a:pt x="23" y="205"/>
                    <a:pt x="26" y="206"/>
                    <a:pt x="28" y="205"/>
                  </a:cubicBezTo>
                  <a:cubicBezTo>
                    <a:pt x="53" y="196"/>
                    <a:pt x="53" y="196"/>
                    <a:pt x="53" y="196"/>
                  </a:cubicBezTo>
                  <a:cubicBezTo>
                    <a:pt x="55" y="197"/>
                    <a:pt x="56" y="199"/>
                    <a:pt x="57" y="200"/>
                  </a:cubicBezTo>
                  <a:cubicBezTo>
                    <a:pt x="44" y="222"/>
                    <a:pt x="44" y="222"/>
                    <a:pt x="44" y="222"/>
                  </a:cubicBezTo>
                  <a:cubicBezTo>
                    <a:pt x="42" y="225"/>
                    <a:pt x="43" y="228"/>
                    <a:pt x="45" y="229"/>
                  </a:cubicBezTo>
                  <a:cubicBezTo>
                    <a:pt x="58" y="240"/>
                    <a:pt x="58" y="240"/>
                    <a:pt x="58" y="240"/>
                  </a:cubicBezTo>
                  <a:cubicBezTo>
                    <a:pt x="59" y="241"/>
                    <a:pt x="62" y="241"/>
                    <a:pt x="64" y="239"/>
                  </a:cubicBezTo>
                  <a:cubicBezTo>
                    <a:pt x="83" y="221"/>
                    <a:pt x="83" y="221"/>
                    <a:pt x="83" y="221"/>
                  </a:cubicBezTo>
                  <a:cubicBezTo>
                    <a:pt x="85" y="222"/>
                    <a:pt x="87" y="223"/>
                    <a:pt x="90" y="225"/>
                  </a:cubicBezTo>
                  <a:cubicBezTo>
                    <a:pt x="86" y="250"/>
                    <a:pt x="86" y="250"/>
                    <a:pt x="86" y="250"/>
                  </a:cubicBezTo>
                  <a:cubicBezTo>
                    <a:pt x="85" y="253"/>
                    <a:pt x="87" y="256"/>
                    <a:pt x="89" y="256"/>
                  </a:cubicBezTo>
                  <a:cubicBezTo>
                    <a:pt x="105" y="261"/>
                    <a:pt x="105" y="261"/>
                    <a:pt x="105" y="261"/>
                  </a:cubicBezTo>
                  <a:cubicBezTo>
                    <a:pt x="107" y="262"/>
                    <a:pt x="110" y="260"/>
                    <a:pt x="111" y="258"/>
                  </a:cubicBezTo>
                  <a:cubicBezTo>
                    <a:pt x="122" y="234"/>
                    <a:pt x="122" y="234"/>
                    <a:pt x="122" y="234"/>
                  </a:cubicBezTo>
                  <a:cubicBezTo>
                    <a:pt x="123" y="234"/>
                    <a:pt x="124" y="234"/>
                    <a:pt x="125" y="234"/>
                  </a:cubicBezTo>
                  <a:cubicBezTo>
                    <a:pt x="132" y="259"/>
                    <a:pt x="132" y="259"/>
                    <a:pt x="132" y="259"/>
                  </a:cubicBezTo>
                  <a:cubicBezTo>
                    <a:pt x="132" y="261"/>
                    <a:pt x="135" y="263"/>
                    <a:pt x="137" y="263"/>
                  </a:cubicBezTo>
                  <a:cubicBezTo>
                    <a:pt x="154" y="261"/>
                    <a:pt x="154" y="261"/>
                    <a:pt x="154" y="261"/>
                  </a:cubicBezTo>
                  <a:cubicBezTo>
                    <a:pt x="156" y="261"/>
                    <a:pt x="158" y="258"/>
                    <a:pt x="158" y="256"/>
                  </a:cubicBezTo>
                  <a:cubicBezTo>
                    <a:pt x="158" y="231"/>
                    <a:pt x="158" y="231"/>
                    <a:pt x="158" y="231"/>
                  </a:cubicBezTo>
                  <a:cubicBezTo>
                    <a:pt x="161" y="231"/>
                    <a:pt x="163" y="230"/>
                    <a:pt x="166" y="229"/>
                  </a:cubicBezTo>
                  <a:cubicBezTo>
                    <a:pt x="180" y="249"/>
                    <a:pt x="180" y="249"/>
                    <a:pt x="180" y="249"/>
                  </a:cubicBezTo>
                  <a:cubicBezTo>
                    <a:pt x="182" y="251"/>
                    <a:pt x="185" y="252"/>
                    <a:pt x="187" y="251"/>
                  </a:cubicBezTo>
                  <a:cubicBezTo>
                    <a:pt x="202" y="242"/>
                    <a:pt x="202" y="242"/>
                    <a:pt x="202" y="242"/>
                  </a:cubicBezTo>
                  <a:cubicBezTo>
                    <a:pt x="204" y="241"/>
                    <a:pt x="205" y="238"/>
                    <a:pt x="204" y="236"/>
                  </a:cubicBezTo>
                  <a:cubicBezTo>
                    <a:pt x="195" y="214"/>
                    <a:pt x="195" y="214"/>
                    <a:pt x="195" y="214"/>
                  </a:cubicBezTo>
                  <a:cubicBezTo>
                    <a:pt x="197" y="212"/>
                    <a:pt x="199" y="210"/>
                    <a:pt x="201" y="208"/>
                  </a:cubicBezTo>
                  <a:cubicBezTo>
                    <a:pt x="222" y="221"/>
                    <a:pt x="222" y="221"/>
                    <a:pt x="222" y="221"/>
                  </a:cubicBezTo>
                  <a:cubicBezTo>
                    <a:pt x="224" y="223"/>
                    <a:pt x="227" y="223"/>
                    <a:pt x="228" y="221"/>
                  </a:cubicBezTo>
                  <a:cubicBezTo>
                    <a:pt x="239" y="208"/>
                    <a:pt x="239" y="208"/>
                    <a:pt x="239" y="208"/>
                  </a:cubicBezTo>
                  <a:cubicBezTo>
                    <a:pt x="241" y="206"/>
                    <a:pt x="240" y="203"/>
                    <a:pt x="239" y="201"/>
                  </a:cubicBezTo>
                  <a:cubicBezTo>
                    <a:pt x="222" y="183"/>
                    <a:pt x="222" y="183"/>
                    <a:pt x="222" y="183"/>
                  </a:cubicBezTo>
                  <a:cubicBezTo>
                    <a:pt x="223" y="181"/>
                    <a:pt x="224" y="178"/>
                    <a:pt x="225" y="176"/>
                  </a:cubicBezTo>
                  <a:cubicBezTo>
                    <a:pt x="249" y="179"/>
                    <a:pt x="249" y="179"/>
                    <a:pt x="249" y="179"/>
                  </a:cubicBezTo>
                  <a:cubicBezTo>
                    <a:pt x="252" y="180"/>
                    <a:pt x="255" y="178"/>
                    <a:pt x="255" y="176"/>
                  </a:cubicBezTo>
                  <a:lnTo>
                    <a:pt x="260" y="160"/>
                  </a:lnTo>
                  <a:close/>
                  <a:moveTo>
                    <a:pt x="120" y="208"/>
                  </a:moveTo>
                  <a:cubicBezTo>
                    <a:pt x="128" y="179"/>
                    <a:pt x="128" y="179"/>
                    <a:pt x="128" y="179"/>
                  </a:cubicBezTo>
                  <a:cubicBezTo>
                    <a:pt x="137" y="180"/>
                    <a:pt x="146" y="178"/>
                    <a:pt x="154" y="174"/>
                  </a:cubicBezTo>
                  <a:cubicBezTo>
                    <a:pt x="176" y="196"/>
                    <a:pt x="176" y="196"/>
                    <a:pt x="176" y="196"/>
                  </a:cubicBezTo>
                  <a:cubicBezTo>
                    <a:pt x="160" y="207"/>
                    <a:pt x="140" y="212"/>
                    <a:pt x="120" y="208"/>
                  </a:cubicBezTo>
                  <a:close/>
                  <a:moveTo>
                    <a:pt x="63" y="163"/>
                  </a:moveTo>
                  <a:cubicBezTo>
                    <a:pt x="93" y="156"/>
                    <a:pt x="93" y="156"/>
                    <a:pt x="93" y="156"/>
                  </a:cubicBezTo>
                  <a:cubicBezTo>
                    <a:pt x="98" y="164"/>
                    <a:pt x="105" y="170"/>
                    <a:pt x="113" y="174"/>
                  </a:cubicBezTo>
                  <a:cubicBezTo>
                    <a:pt x="105" y="204"/>
                    <a:pt x="105" y="204"/>
                    <a:pt x="105" y="204"/>
                  </a:cubicBezTo>
                  <a:cubicBezTo>
                    <a:pt x="86" y="196"/>
                    <a:pt x="71" y="181"/>
                    <a:pt x="63" y="163"/>
                  </a:cubicBezTo>
                  <a:close/>
                  <a:moveTo>
                    <a:pt x="147" y="58"/>
                  </a:moveTo>
                  <a:cubicBezTo>
                    <a:pt x="138" y="87"/>
                    <a:pt x="138" y="87"/>
                    <a:pt x="138" y="87"/>
                  </a:cubicBezTo>
                  <a:cubicBezTo>
                    <a:pt x="128" y="86"/>
                    <a:pt x="118" y="88"/>
                    <a:pt x="110" y="93"/>
                  </a:cubicBezTo>
                  <a:cubicBezTo>
                    <a:pt x="88" y="71"/>
                    <a:pt x="88" y="71"/>
                    <a:pt x="88" y="71"/>
                  </a:cubicBezTo>
                  <a:cubicBezTo>
                    <a:pt x="105" y="59"/>
                    <a:pt x="126" y="54"/>
                    <a:pt x="147" y="58"/>
                  </a:cubicBezTo>
                  <a:close/>
                  <a:moveTo>
                    <a:pt x="204" y="104"/>
                  </a:moveTo>
                  <a:cubicBezTo>
                    <a:pt x="174" y="112"/>
                    <a:pt x="174" y="112"/>
                    <a:pt x="174" y="112"/>
                  </a:cubicBezTo>
                  <a:cubicBezTo>
                    <a:pt x="170" y="103"/>
                    <a:pt x="162" y="96"/>
                    <a:pt x="153" y="91"/>
                  </a:cubicBezTo>
                  <a:cubicBezTo>
                    <a:pt x="162" y="62"/>
                    <a:pt x="162" y="62"/>
                    <a:pt x="162" y="62"/>
                  </a:cubicBezTo>
                  <a:cubicBezTo>
                    <a:pt x="182" y="70"/>
                    <a:pt x="196" y="86"/>
                    <a:pt x="204" y="104"/>
                  </a:cubicBezTo>
                  <a:close/>
                  <a:moveTo>
                    <a:pt x="179" y="126"/>
                  </a:moveTo>
                  <a:cubicBezTo>
                    <a:pt x="208" y="119"/>
                    <a:pt x="208" y="119"/>
                    <a:pt x="208" y="119"/>
                  </a:cubicBezTo>
                  <a:cubicBezTo>
                    <a:pt x="210" y="130"/>
                    <a:pt x="210" y="142"/>
                    <a:pt x="207" y="154"/>
                  </a:cubicBezTo>
                  <a:cubicBezTo>
                    <a:pt x="203" y="167"/>
                    <a:pt x="196" y="177"/>
                    <a:pt x="188" y="186"/>
                  </a:cubicBezTo>
                  <a:cubicBezTo>
                    <a:pt x="167" y="164"/>
                    <a:pt x="167" y="164"/>
                    <a:pt x="167" y="164"/>
                  </a:cubicBezTo>
                  <a:cubicBezTo>
                    <a:pt x="172" y="159"/>
                    <a:pt x="175" y="153"/>
                    <a:pt x="177" y="146"/>
                  </a:cubicBezTo>
                  <a:cubicBezTo>
                    <a:pt x="179" y="139"/>
                    <a:pt x="180" y="133"/>
                    <a:pt x="179" y="126"/>
                  </a:cubicBezTo>
                  <a:close/>
                  <a:moveTo>
                    <a:pt x="152" y="138"/>
                  </a:moveTo>
                  <a:cubicBezTo>
                    <a:pt x="149" y="149"/>
                    <a:pt x="138" y="155"/>
                    <a:pt x="128" y="152"/>
                  </a:cubicBezTo>
                  <a:cubicBezTo>
                    <a:pt x="117" y="149"/>
                    <a:pt x="111" y="138"/>
                    <a:pt x="114" y="127"/>
                  </a:cubicBezTo>
                  <a:cubicBezTo>
                    <a:pt x="117" y="117"/>
                    <a:pt x="128" y="111"/>
                    <a:pt x="139" y="114"/>
                  </a:cubicBezTo>
                  <a:cubicBezTo>
                    <a:pt x="149" y="117"/>
                    <a:pt x="155" y="128"/>
                    <a:pt x="152" y="138"/>
                  </a:cubicBezTo>
                  <a:close/>
                  <a:moveTo>
                    <a:pt x="88" y="141"/>
                  </a:moveTo>
                  <a:cubicBezTo>
                    <a:pt x="58" y="149"/>
                    <a:pt x="58" y="149"/>
                    <a:pt x="58" y="149"/>
                  </a:cubicBezTo>
                  <a:cubicBezTo>
                    <a:pt x="56" y="137"/>
                    <a:pt x="56" y="124"/>
                    <a:pt x="60" y="112"/>
                  </a:cubicBezTo>
                  <a:cubicBezTo>
                    <a:pt x="63" y="100"/>
                    <a:pt x="69" y="90"/>
                    <a:pt x="77" y="82"/>
                  </a:cubicBezTo>
                  <a:cubicBezTo>
                    <a:pt x="98" y="104"/>
                    <a:pt x="98" y="104"/>
                    <a:pt x="98" y="104"/>
                  </a:cubicBezTo>
                  <a:cubicBezTo>
                    <a:pt x="94" y="108"/>
                    <a:pt x="91" y="114"/>
                    <a:pt x="89" y="120"/>
                  </a:cubicBezTo>
                  <a:cubicBezTo>
                    <a:pt x="87" y="127"/>
                    <a:pt x="87" y="134"/>
                    <a:pt x="88" y="1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4" name="Freeform 32"/>
            <p:cNvSpPr>
              <a:spLocks noEditPoints="1"/>
            </p:cNvSpPr>
            <p:nvPr/>
          </p:nvSpPr>
          <p:spPr bwMode="auto">
            <a:xfrm>
              <a:off x="2543" y="978"/>
              <a:ext cx="1104" cy="1107"/>
            </a:xfrm>
            <a:custGeom>
              <a:avLst/>
              <a:gdLst>
                <a:gd name="T0" fmla="*/ 500 w 562"/>
                <a:gd name="T1" fmla="*/ 309 h 564"/>
                <a:gd name="T2" fmla="*/ 561 w 562"/>
                <a:gd name="T3" fmla="*/ 265 h 564"/>
                <a:gd name="T4" fmla="*/ 492 w 562"/>
                <a:gd name="T5" fmla="*/ 221 h 564"/>
                <a:gd name="T6" fmla="*/ 532 w 562"/>
                <a:gd name="T7" fmla="*/ 160 h 564"/>
                <a:gd name="T8" fmla="*/ 449 w 562"/>
                <a:gd name="T9" fmla="*/ 144 h 564"/>
                <a:gd name="T10" fmla="*/ 468 w 562"/>
                <a:gd name="T11" fmla="*/ 74 h 564"/>
                <a:gd name="T12" fmla="*/ 382 w 562"/>
                <a:gd name="T13" fmla="*/ 91 h 564"/>
                <a:gd name="T14" fmla="*/ 388 w 562"/>
                <a:gd name="T15" fmla="*/ 32 h 564"/>
                <a:gd name="T16" fmla="*/ 333 w 562"/>
                <a:gd name="T17" fmla="*/ 16 h 564"/>
                <a:gd name="T18" fmla="*/ 299 w 562"/>
                <a:gd name="T19" fmla="*/ 67 h 564"/>
                <a:gd name="T20" fmla="*/ 235 w 562"/>
                <a:gd name="T21" fmla="*/ 7 h 564"/>
                <a:gd name="T22" fmla="*/ 216 w 562"/>
                <a:gd name="T23" fmla="*/ 79 h 564"/>
                <a:gd name="T24" fmla="*/ 166 w 562"/>
                <a:gd name="T25" fmla="*/ 28 h 564"/>
                <a:gd name="T26" fmla="*/ 153 w 562"/>
                <a:gd name="T27" fmla="*/ 113 h 564"/>
                <a:gd name="T28" fmla="*/ 91 w 562"/>
                <a:gd name="T29" fmla="*/ 90 h 564"/>
                <a:gd name="T30" fmla="*/ 55 w 562"/>
                <a:gd name="T31" fmla="*/ 134 h 564"/>
                <a:gd name="T32" fmla="*/ 90 w 562"/>
                <a:gd name="T33" fmla="*/ 190 h 564"/>
                <a:gd name="T34" fmla="*/ 18 w 562"/>
                <a:gd name="T35" fmla="*/ 188 h 564"/>
                <a:gd name="T36" fmla="*/ 69 w 562"/>
                <a:gd name="T37" fmla="*/ 259 h 564"/>
                <a:gd name="T38" fmla="*/ 67 w 562"/>
                <a:gd name="T39" fmla="*/ 272 h 564"/>
                <a:gd name="T40" fmla="*/ 6 w 562"/>
                <a:gd name="T41" fmla="*/ 334 h 564"/>
                <a:gd name="T42" fmla="*/ 80 w 562"/>
                <a:gd name="T43" fmla="*/ 356 h 564"/>
                <a:gd name="T44" fmla="*/ 47 w 562"/>
                <a:gd name="T45" fmla="*/ 435 h 564"/>
                <a:gd name="T46" fmla="*/ 123 w 562"/>
                <a:gd name="T47" fmla="*/ 429 h 564"/>
                <a:gd name="T48" fmla="*/ 123 w 562"/>
                <a:gd name="T49" fmla="*/ 514 h 564"/>
                <a:gd name="T50" fmla="*/ 191 w 562"/>
                <a:gd name="T51" fmla="*/ 481 h 564"/>
                <a:gd name="T52" fmla="*/ 225 w 562"/>
                <a:gd name="T53" fmla="*/ 559 h 564"/>
                <a:gd name="T54" fmla="*/ 268 w 562"/>
                <a:gd name="T55" fmla="*/ 501 h 564"/>
                <a:gd name="T56" fmla="*/ 328 w 562"/>
                <a:gd name="T57" fmla="*/ 558 h 564"/>
                <a:gd name="T58" fmla="*/ 354 w 562"/>
                <a:gd name="T59" fmla="*/ 491 h 564"/>
                <a:gd name="T60" fmla="*/ 430 w 562"/>
                <a:gd name="T61" fmla="*/ 519 h 564"/>
                <a:gd name="T62" fmla="*/ 429 w 562"/>
                <a:gd name="T63" fmla="*/ 447 h 564"/>
                <a:gd name="T64" fmla="*/ 511 w 562"/>
                <a:gd name="T65" fmla="*/ 445 h 564"/>
                <a:gd name="T66" fmla="*/ 481 w 562"/>
                <a:gd name="T67" fmla="*/ 377 h 564"/>
                <a:gd name="T68" fmla="*/ 555 w 562"/>
                <a:gd name="T69" fmla="*/ 343 h 564"/>
                <a:gd name="T70" fmla="*/ 330 w 562"/>
                <a:gd name="T71" fmla="*/ 372 h 564"/>
                <a:gd name="T72" fmla="*/ 135 w 562"/>
                <a:gd name="T73" fmla="*/ 350 h 564"/>
                <a:gd name="T74" fmla="*/ 224 w 562"/>
                <a:gd name="T75" fmla="*/ 437 h 564"/>
                <a:gd name="T76" fmla="*/ 295 w 562"/>
                <a:gd name="T77" fmla="*/ 187 h 564"/>
                <a:gd name="T78" fmla="*/ 314 w 562"/>
                <a:gd name="T79" fmla="*/ 125 h 564"/>
                <a:gd name="T80" fmla="*/ 327 w 562"/>
                <a:gd name="T81" fmla="*/ 197 h 564"/>
                <a:gd name="T82" fmla="*/ 382 w 562"/>
                <a:gd name="T83" fmla="*/ 272 h 564"/>
                <a:gd name="T84" fmla="*/ 401 w 562"/>
                <a:gd name="T85" fmla="*/ 399 h 564"/>
                <a:gd name="T86" fmla="*/ 382 w 562"/>
                <a:gd name="T87" fmla="*/ 272 h 564"/>
                <a:gd name="T88" fmla="*/ 244 w 562"/>
                <a:gd name="T89" fmla="*/ 273 h 564"/>
                <a:gd name="T90" fmla="*/ 188 w 562"/>
                <a:gd name="T91" fmla="*/ 303 h 564"/>
                <a:gd name="T92" fmla="*/ 164 w 562"/>
                <a:gd name="T93" fmla="*/ 176 h 564"/>
                <a:gd name="T94" fmla="*/ 188 w 562"/>
                <a:gd name="T95" fmla="*/ 303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2" h="564">
                  <a:moveTo>
                    <a:pt x="555" y="343"/>
                  </a:moveTo>
                  <a:cubicBezTo>
                    <a:pt x="557" y="338"/>
                    <a:pt x="554" y="332"/>
                    <a:pt x="548" y="330"/>
                  </a:cubicBezTo>
                  <a:cubicBezTo>
                    <a:pt x="500" y="309"/>
                    <a:pt x="500" y="309"/>
                    <a:pt x="500" y="309"/>
                  </a:cubicBezTo>
                  <a:cubicBezTo>
                    <a:pt x="501" y="303"/>
                    <a:pt x="501" y="297"/>
                    <a:pt x="501" y="290"/>
                  </a:cubicBezTo>
                  <a:cubicBezTo>
                    <a:pt x="552" y="277"/>
                    <a:pt x="552" y="277"/>
                    <a:pt x="552" y="277"/>
                  </a:cubicBezTo>
                  <a:cubicBezTo>
                    <a:pt x="558" y="276"/>
                    <a:pt x="562" y="271"/>
                    <a:pt x="561" y="265"/>
                  </a:cubicBezTo>
                  <a:cubicBezTo>
                    <a:pt x="556" y="230"/>
                    <a:pt x="556" y="230"/>
                    <a:pt x="556" y="230"/>
                  </a:cubicBezTo>
                  <a:cubicBezTo>
                    <a:pt x="556" y="225"/>
                    <a:pt x="551" y="221"/>
                    <a:pt x="545" y="221"/>
                  </a:cubicBezTo>
                  <a:cubicBezTo>
                    <a:pt x="492" y="221"/>
                    <a:pt x="492" y="221"/>
                    <a:pt x="492" y="221"/>
                  </a:cubicBezTo>
                  <a:cubicBezTo>
                    <a:pt x="490" y="215"/>
                    <a:pt x="488" y="210"/>
                    <a:pt x="486" y="204"/>
                  </a:cubicBezTo>
                  <a:cubicBezTo>
                    <a:pt x="528" y="174"/>
                    <a:pt x="528" y="174"/>
                    <a:pt x="528" y="174"/>
                  </a:cubicBezTo>
                  <a:cubicBezTo>
                    <a:pt x="533" y="171"/>
                    <a:pt x="535" y="164"/>
                    <a:pt x="532" y="160"/>
                  </a:cubicBezTo>
                  <a:cubicBezTo>
                    <a:pt x="515" y="129"/>
                    <a:pt x="515" y="129"/>
                    <a:pt x="515" y="129"/>
                  </a:cubicBezTo>
                  <a:cubicBezTo>
                    <a:pt x="513" y="124"/>
                    <a:pt x="507" y="122"/>
                    <a:pt x="502" y="124"/>
                  </a:cubicBezTo>
                  <a:cubicBezTo>
                    <a:pt x="449" y="144"/>
                    <a:pt x="449" y="144"/>
                    <a:pt x="449" y="144"/>
                  </a:cubicBezTo>
                  <a:cubicBezTo>
                    <a:pt x="446" y="140"/>
                    <a:pt x="443" y="137"/>
                    <a:pt x="439" y="133"/>
                  </a:cubicBezTo>
                  <a:cubicBezTo>
                    <a:pt x="469" y="89"/>
                    <a:pt x="469" y="89"/>
                    <a:pt x="469" y="89"/>
                  </a:cubicBezTo>
                  <a:cubicBezTo>
                    <a:pt x="473" y="84"/>
                    <a:pt x="472" y="77"/>
                    <a:pt x="468" y="74"/>
                  </a:cubicBezTo>
                  <a:cubicBezTo>
                    <a:pt x="441" y="51"/>
                    <a:pt x="441" y="51"/>
                    <a:pt x="441" y="51"/>
                  </a:cubicBezTo>
                  <a:cubicBezTo>
                    <a:pt x="437" y="47"/>
                    <a:pt x="430" y="47"/>
                    <a:pt x="426" y="51"/>
                  </a:cubicBezTo>
                  <a:cubicBezTo>
                    <a:pt x="382" y="91"/>
                    <a:pt x="382" y="91"/>
                    <a:pt x="382" y="91"/>
                  </a:cubicBezTo>
                  <a:cubicBezTo>
                    <a:pt x="382" y="91"/>
                    <a:pt x="382" y="91"/>
                    <a:pt x="382" y="91"/>
                  </a:cubicBezTo>
                  <a:cubicBezTo>
                    <a:pt x="381" y="91"/>
                    <a:pt x="380" y="90"/>
                    <a:pt x="379" y="90"/>
                  </a:cubicBezTo>
                  <a:cubicBezTo>
                    <a:pt x="388" y="32"/>
                    <a:pt x="388" y="32"/>
                    <a:pt x="388" y="32"/>
                  </a:cubicBezTo>
                  <a:cubicBezTo>
                    <a:pt x="389" y="26"/>
                    <a:pt x="385" y="20"/>
                    <a:pt x="380" y="19"/>
                  </a:cubicBezTo>
                  <a:cubicBezTo>
                    <a:pt x="346" y="9"/>
                    <a:pt x="346" y="9"/>
                    <a:pt x="346" y="9"/>
                  </a:cubicBezTo>
                  <a:cubicBezTo>
                    <a:pt x="341" y="7"/>
                    <a:pt x="335" y="10"/>
                    <a:pt x="333" y="16"/>
                  </a:cubicBezTo>
                  <a:cubicBezTo>
                    <a:pt x="310" y="70"/>
                    <a:pt x="310" y="70"/>
                    <a:pt x="310" y="70"/>
                  </a:cubicBezTo>
                  <a:cubicBezTo>
                    <a:pt x="306" y="69"/>
                    <a:pt x="303" y="69"/>
                    <a:pt x="299" y="69"/>
                  </a:cubicBezTo>
                  <a:cubicBezTo>
                    <a:pt x="299" y="68"/>
                    <a:pt x="299" y="67"/>
                    <a:pt x="299" y="67"/>
                  </a:cubicBezTo>
                  <a:cubicBezTo>
                    <a:pt x="283" y="10"/>
                    <a:pt x="283" y="10"/>
                    <a:pt x="283" y="10"/>
                  </a:cubicBezTo>
                  <a:cubicBezTo>
                    <a:pt x="281" y="4"/>
                    <a:pt x="276" y="0"/>
                    <a:pt x="270" y="2"/>
                  </a:cubicBezTo>
                  <a:cubicBezTo>
                    <a:pt x="235" y="7"/>
                    <a:pt x="235" y="7"/>
                    <a:pt x="235" y="7"/>
                  </a:cubicBezTo>
                  <a:cubicBezTo>
                    <a:pt x="230" y="7"/>
                    <a:pt x="226" y="13"/>
                    <a:pt x="226" y="19"/>
                  </a:cubicBezTo>
                  <a:cubicBezTo>
                    <a:pt x="228" y="76"/>
                    <a:pt x="228" y="76"/>
                    <a:pt x="228" y="76"/>
                  </a:cubicBezTo>
                  <a:cubicBezTo>
                    <a:pt x="224" y="77"/>
                    <a:pt x="220" y="78"/>
                    <a:pt x="216" y="79"/>
                  </a:cubicBezTo>
                  <a:cubicBezTo>
                    <a:pt x="215" y="78"/>
                    <a:pt x="215" y="78"/>
                    <a:pt x="215" y="78"/>
                  </a:cubicBezTo>
                  <a:cubicBezTo>
                    <a:pt x="180" y="31"/>
                    <a:pt x="180" y="31"/>
                    <a:pt x="180" y="31"/>
                  </a:cubicBezTo>
                  <a:cubicBezTo>
                    <a:pt x="176" y="26"/>
                    <a:pt x="170" y="25"/>
                    <a:pt x="166" y="28"/>
                  </a:cubicBezTo>
                  <a:cubicBezTo>
                    <a:pt x="135" y="46"/>
                    <a:pt x="135" y="46"/>
                    <a:pt x="135" y="46"/>
                  </a:cubicBezTo>
                  <a:cubicBezTo>
                    <a:pt x="130" y="48"/>
                    <a:pt x="128" y="54"/>
                    <a:pt x="130" y="59"/>
                  </a:cubicBezTo>
                  <a:cubicBezTo>
                    <a:pt x="153" y="113"/>
                    <a:pt x="153" y="113"/>
                    <a:pt x="153" y="113"/>
                  </a:cubicBezTo>
                  <a:cubicBezTo>
                    <a:pt x="149" y="116"/>
                    <a:pt x="145" y="119"/>
                    <a:pt x="142" y="122"/>
                  </a:cubicBezTo>
                  <a:cubicBezTo>
                    <a:pt x="141" y="121"/>
                    <a:pt x="141" y="121"/>
                    <a:pt x="141" y="121"/>
                  </a:cubicBezTo>
                  <a:cubicBezTo>
                    <a:pt x="91" y="90"/>
                    <a:pt x="91" y="90"/>
                    <a:pt x="91" y="90"/>
                  </a:cubicBezTo>
                  <a:cubicBezTo>
                    <a:pt x="86" y="87"/>
                    <a:pt x="80" y="88"/>
                    <a:pt x="77" y="92"/>
                  </a:cubicBezTo>
                  <a:cubicBezTo>
                    <a:pt x="54" y="120"/>
                    <a:pt x="54" y="120"/>
                    <a:pt x="54" y="120"/>
                  </a:cubicBezTo>
                  <a:cubicBezTo>
                    <a:pt x="51" y="123"/>
                    <a:pt x="51" y="130"/>
                    <a:pt x="55" y="134"/>
                  </a:cubicBezTo>
                  <a:cubicBezTo>
                    <a:pt x="96" y="177"/>
                    <a:pt x="96" y="177"/>
                    <a:pt x="96" y="177"/>
                  </a:cubicBezTo>
                  <a:cubicBezTo>
                    <a:pt x="96" y="177"/>
                    <a:pt x="96" y="177"/>
                    <a:pt x="96" y="177"/>
                  </a:cubicBezTo>
                  <a:cubicBezTo>
                    <a:pt x="94" y="182"/>
                    <a:pt x="92" y="186"/>
                    <a:pt x="90" y="190"/>
                  </a:cubicBezTo>
                  <a:cubicBezTo>
                    <a:pt x="89" y="190"/>
                    <a:pt x="89" y="190"/>
                    <a:pt x="89" y="190"/>
                  </a:cubicBezTo>
                  <a:cubicBezTo>
                    <a:pt x="31" y="180"/>
                    <a:pt x="31" y="180"/>
                    <a:pt x="31" y="180"/>
                  </a:cubicBezTo>
                  <a:cubicBezTo>
                    <a:pt x="25" y="179"/>
                    <a:pt x="19" y="183"/>
                    <a:pt x="18" y="188"/>
                  </a:cubicBezTo>
                  <a:cubicBezTo>
                    <a:pt x="8" y="222"/>
                    <a:pt x="8" y="222"/>
                    <a:pt x="8" y="222"/>
                  </a:cubicBezTo>
                  <a:cubicBezTo>
                    <a:pt x="6" y="227"/>
                    <a:pt x="9" y="233"/>
                    <a:pt x="15" y="235"/>
                  </a:cubicBezTo>
                  <a:cubicBezTo>
                    <a:pt x="69" y="259"/>
                    <a:pt x="69" y="259"/>
                    <a:pt x="69" y="259"/>
                  </a:cubicBezTo>
                  <a:cubicBezTo>
                    <a:pt x="69" y="259"/>
                    <a:pt x="69" y="259"/>
                    <a:pt x="69" y="259"/>
                  </a:cubicBezTo>
                  <a:cubicBezTo>
                    <a:pt x="69" y="263"/>
                    <a:pt x="68" y="267"/>
                    <a:pt x="68" y="272"/>
                  </a:cubicBezTo>
                  <a:cubicBezTo>
                    <a:pt x="67" y="272"/>
                    <a:pt x="67" y="272"/>
                    <a:pt x="67" y="272"/>
                  </a:cubicBezTo>
                  <a:cubicBezTo>
                    <a:pt x="10" y="286"/>
                    <a:pt x="10" y="286"/>
                    <a:pt x="10" y="286"/>
                  </a:cubicBezTo>
                  <a:cubicBezTo>
                    <a:pt x="4" y="288"/>
                    <a:pt x="0" y="293"/>
                    <a:pt x="1" y="298"/>
                  </a:cubicBezTo>
                  <a:cubicBezTo>
                    <a:pt x="6" y="334"/>
                    <a:pt x="6" y="334"/>
                    <a:pt x="6" y="334"/>
                  </a:cubicBezTo>
                  <a:cubicBezTo>
                    <a:pt x="6" y="339"/>
                    <a:pt x="11" y="343"/>
                    <a:pt x="17" y="343"/>
                  </a:cubicBezTo>
                  <a:cubicBezTo>
                    <a:pt x="76" y="343"/>
                    <a:pt x="76" y="343"/>
                    <a:pt x="76" y="343"/>
                  </a:cubicBezTo>
                  <a:cubicBezTo>
                    <a:pt x="77" y="347"/>
                    <a:pt x="78" y="352"/>
                    <a:pt x="80" y="356"/>
                  </a:cubicBezTo>
                  <a:cubicBezTo>
                    <a:pt x="33" y="389"/>
                    <a:pt x="33" y="389"/>
                    <a:pt x="33" y="389"/>
                  </a:cubicBezTo>
                  <a:cubicBezTo>
                    <a:pt x="28" y="393"/>
                    <a:pt x="27" y="399"/>
                    <a:pt x="30" y="404"/>
                  </a:cubicBezTo>
                  <a:cubicBezTo>
                    <a:pt x="47" y="435"/>
                    <a:pt x="47" y="435"/>
                    <a:pt x="47" y="435"/>
                  </a:cubicBezTo>
                  <a:cubicBezTo>
                    <a:pt x="49" y="440"/>
                    <a:pt x="55" y="442"/>
                    <a:pt x="61" y="440"/>
                  </a:cubicBezTo>
                  <a:cubicBezTo>
                    <a:pt x="114" y="419"/>
                    <a:pt x="114" y="419"/>
                    <a:pt x="114" y="419"/>
                  </a:cubicBezTo>
                  <a:cubicBezTo>
                    <a:pt x="117" y="423"/>
                    <a:pt x="120" y="426"/>
                    <a:pt x="123" y="429"/>
                  </a:cubicBezTo>
                  <a:cubicBezTo>
                    <a:pt x="93" y="477"/>
                    <a:pt x="93" y="477"/>
                    <a:pt x="93" y="477"/>
                  </a:cubicBezTo>
                  <a:cubicBezTo>
                    <a:pt x="90" y="482"/>
                    <a:pt x="91" y="488"/>
                    <a:pt x="95" y="491"/>
                  </a:cubicBezTo>
                  <a:cubicBezTo>
                    <a:pt x="123" y="514"/>
                    <a:pt x="123" y="514"/>
                    <a:pt x="123" y="514"/>
                  </a:cubicBezTo>
                  <a:cubicBezTo>
                    <a:pt x="127" y="517"/>
                    <a:pt x="133" y="517"/>
                    <a:pt x="138" y="513"/>
                  </a:cubicBezTo>
                  <a:cubicBezTo>
                    <a:pt x="178" y="474"/>
                    <a:pt x="178" y="474"/>
                    <a:pt x="178" y="474"/>
                  </a:cubicBezTo>
                  <a:cubicBezTo>
                    <a:pt x="182" y="476"/>
                    <a:pt x="187" y="479"/>
                    <a:pt x="191" y="481"/>
                  </a:cubicBezTo>
                  <a:cubicBezTo>
                    <a:pt x="183" y="536"/>
                    <a:pt x="183" y="536"/>
                    <a:pt x="183" y="536"/>
                  </a:cubicBezTo>
                  <a:cubicBezTo>
                    <a:pt x="182" y="542"/>
                    <a:pt x="185" y="548"/>
                    <a:pt x="190" y="549"/>
                  </a:cubicBezTo>
                  <a:cubicBezTo>
                    <a:pt x="225" y="559"/>
                    <a:pt x="225" y="559"/>
                    <a:pt x="225" y="559"/>
                  </a:cubicBezTo>
                  <a:cubicBezTo>
                    <a:pt x="230" y="561"/>
                    <a:pt x="235" y="558"/>
                    <a:pt x="238" y="552"/>
                  </a:cubicBezTo>
                  <a:cubicBezTo>
                    <a:pt x="260" y="501"/>
                    <a:pt x="260" y="501"/>
                    <a:pt x="260" y="501"/>
                  </a:cubicBezTo>
                  <a:cubicBezTo>
                    <a:pt x="263" y="501"/>
                    <a:pt x="265" y="501"/>
                    <a:pt x="268" y="501"/>
                  </a:cubicBezTo>
                  <a:cubicBezTo>
                    <a:pt x="281" y="554"/>
                    <a:pt x="281" y="554"/>
                    <a:pt x="281" y="554"/>
                  </a:cubicBezTo>
                  <a:cubicBezTo>
                    <a:pt x="283" y="560"/>
                    <a:pt x="288" y="564"/>
                    <a:pt x="293" y="563"/>
                  </a:cubicBezTo>
                  <a:cubicBezTo>
                    <a:pt x="328" y="558"/>
                    <a:pt x="328" y="558"/>
                    <a:pt x="328" y="558"/>
                  </a:cubicBezTo>
                  <a:cubicBezTo>
                    <a:pt x="334" y="558"/>
                    <a:pt x="338" y="553"/>
                    <a:pt x="338" y="547"/>
                  </a:cubicBezTo>
                  <a:cubicBezTo>
                    <a:pt x="338" y="495"/>
                    <a:pt x="338" y="495"/>
                    <a:pt x="338" y="495"/>
                  </a:cubicBezTo>
                  <a:cubicBezTo>
                    <a:pt x="343" y="494"/>
                    <a:pt x="348" y="492"/>
                    <a:pt x="354" y="491"/>
                  </a:cubicBezTo>
                  <a:cubicBezTo>
                    <a:pt x="385" y="533"/>
                    <a:pt x="385" y="533"/>
                    <a:pt x="385" y="533"/>
                  </a:cubicBezTo>
                  <a:cubicBezTo>
                    <a:pt x="389" y="538"/>
                    <a:pt x="395" y="540"/>
                    <a:pt x="400" y="537"/>
                  </a:cubicBezTo>
                  <a:cubicBezTo>
                    <a:pt x="430" y="519"/>
                    <a:pt x="430" y="519"/>
                    <a:pt x="430" y="519"/>
                  </a:cubicBezTo>
                  <a:cubicBezTo>
                    <a:pt x="435" y="517"/>
                    <a:pt x="437" y="511"/>
                    <a:pt x="435" y="505"/>
                  </a:cubicBezTo>
                  <a:cubicBezTo>
                    <a:pt x="416" y="458"/>
                    <a:pt x="416" y="458"/>
                    <a:pt x="416" y="458"/>
                  </a:cubicBezTo>
                  <a:cubicBezTo>
                    <a:pt x="420" y="454"/>
                    <a:pt x="425" y="451"/>
                    <a:pt x="429" y="447"/>
                  </a:cubicBezTo>
                  <a:cubicBezTo>
                    <a:pt x="473" y="475"/>
                    <a:pt x="473" y="475"/>
                    <a:pt x="473" y="475"/>
                  </a:cubicBezTo>
                  <a:cubicBezTo>
                    <a:pt x="478" y="478"/>
                    <a:pt x="485" y="477"/>
                    <a:pt x="488" y="472"/>
                  </a:cubicBezTo>
                  <a:cubicBezTo>
                    <a:pt x="511" y="445"/>
                    <a:pt x="511" y="445"/>
                    <a:pt x="511" y="445"/>
                  </a:cubicBezTo>
                  <a:cubicBezTo>
                    <a:pt x="514" y="441"/>
                    <a:pt x="514" y="435"/>
                    <a:pt x="510" y="430"/>
                  </a:cubicBezTo>
                  <a:cubicBezTo>
                    <a:pt x="473" y="392"/>
                    <a:pt x="473" y="392"/>
                    <a:pt x="473" y="392"/>
                  </a:cubicBezTo>
                  <a:cubicBezTo>
                    <a:pt x="476" y="387"/>
                    <a:pt x="479" y="382"/>
                    <a:pt x="481" y="377"/>
                  </a:cubicBezTo>
                  <a:cubicBezTo>
                    <a:pt x="533" y="385"/>
                    <a:pt x="533" y="385"/>
                    <a:pt x="533" y="385"/>
                  </a:cubicBezTo>
                  <a:cubicBezTo>
                    <a:pt x="539" y="385"/>
                    <a:pt x="544" y="382"/>
                    <a:pt x="545" y="377"/>
                  </a:cubicBezTo>
                  <a:lnTo>
                    <a:pt x="555" y="343"/>
                  </a:lnTo>
                  <a:close/>
                  <a:moveTo>
                    <a:pt x="256" y="446"/>
                  </a:moveTo>
                  <a:cubicBezTo>
                    <a:pt x="274" y="383"/>
                    <a:pt x="274" y="383"/>
                    <a:pt x="274" y="383"/>
                  </a:cubicBezTo>
                  <a:cubicBezTo>
                    <a:pt x="293" y="385"/>
                    <a:pt x="313" y="381"/>
                    <a:pt x="330" y="372"/>
                  </a:cubicBezTo>
                  <a:cubicBezTo>
                    <a:pt x="376" y="420"/>
                    <a:pt x="376" y="420"/>
                    <a:pt x="376" y="420"/>
                  </a:cubicBezTo>
                  <a:cubicBezTo>
                    <a:pt x="341" y="443"/>
                    <a:pt x="299" y="454"/>
                    <a:pt x="256" y="446"/>
                  </a:cubicBezTo>
                  <a:close/>
                  <a:moveTo>
                    <a:pt x="135" y="350"/>
                  </a:moveTo>
                  <a:cubicBezTo>
                    <a:pt x="199" y="334"/>
                    <a:pt x="199" y="334"/>
                    <a:pt x="199" y="334"/>
                  </a:cubicBezTo>
                  <a:cubicBezTo>
                    <a:pt x="209" y="351"/>
                    <a:pt x="224" y="365"/>
                    <a:pt x="242" y="374"/>
                  </a:cubicBezTo>
                  <a:cubicBezTo>
                    <a:pt x="224" y="437"/>
                    <a:pt x="224" y="437"/>
                    <a:pt x="224" y="437"/>
                  </a:cubicBezTo>
                  <a:cubicBezTo>
                    <a:pt x="183" y="420"/>
                    <a:pt x="152" y="389"/>
                    <a:pt x="135" y="350"/>
                  </a:cubicBezTo>
                  <a:close/>
                  <a:moveTo>
                    <a:pt x="314" y="125"/>
                  </a:moveTo>
                  <a:cubicBezTo>
                    <a:pt x="295" y="187"/>
                    <a:pt x="295" y="187"/>
                    <a:pt x="295" y="187"/>
                  </a:cubicBezTo>
                  <a:cubicBezTo>
                    <a:pt x="274" y="185"/>
                    <a:pt x="252" y="190"/>
                    <a:pt x="234" y="201"/>
                  </a:cubicBezTo>
                  <a:cubicBezTo>
                    <a:pt x="188" y="153"/>
                    <a:pt x="188" y="153"/>
                    <a:pt x="188" y="153"/>
                  </a:cubicBezTo>
                  <a:cubicBezTo>
                    <a:pt x="223" y="128"/>
                    <a:pt x="268" y="116"/>
                    <a:pt x="314" y="125"/>
                  </a:cubicBezTo>
                  <a:close/>
                  <a:moveTo>
                    <a:pt x="436" y="224"/>
                  </a:moveTo>
                  <a:cubicBezTo>
                    <a:pt x="372" y="240"/>
                    <a:pt x="372" y="240"/>
                    <a:pt x="372" y="240"/>
                  </a:cubicBezTo>
                  <a:cubicBezTo>
                    <a:pt x="362" y="221"/>
                    <a:pt x="347" y="206"/>
                    <a:pt x="327" y="197"/>
                  </a:cubicBezTo>
                  <a:cubicBezTo>
                    <a:pt x="345" y="134"/>
                    <a:pt x="345" y="134"/>
                    <a:pt x="345" y="134"/>
                  </a:cubicBezTo>
                  <a:cubicBezTo>
                    <a:pt x="388" y="151"/>
                    <a:pt x="420" y="184"/>
                    <a:pt x="436" y="224"/>
                  </a:cubicBezTo>
                  <a:close/>
                  <a:moveTo>
                    <a:pt x="382" y="272"/>
                  </a:moveTo>
                  <a:cubicBezTo>
                    <a:pt x="445" y="256"/>
                    <a:pt x="445" y="256"/>
                    <a:pt x="445" y="256"/>
                  </a:cubicBezTo>
                  <a:cubicBezTo>
                    <a:pt x="449" y="280"/>
                    <a:pt x="449" y="305"/>
                    <a:pt x="441" y="330"/>
                  </a:cubicBezTo>
                  <a:cubicBezTo>
                    <a:pt x="434" y="357"/>
                    <a:pt x="420" y="380"/>
                    <a:pt x="401" y="399"/>
                  </a:cubicBezTo>
                  <a:cubicBezTo>
                    <a:pt x="356" y="352"/>
                    <a:pt x="356" y="352"/>
                    <a:pt x="356" y="352"/>
                  </a:cubicBezTo>
                  <a:cubicBezTo>
                    <a:pt x="367" y="341"/>
                    <a:pt x="375" y="328"/>
                    <a:pt x="379" y="312"/>
                  </a:cubicBezTo>
                  <a:cubicBezTo>
                    <a:pt x="383" y="299"/>
                    <a:pt x="384" y="285"/>
                    <a:pt x="382" y="272"/>
                  </a:cubicBezTo>
                  <a:close/>
                  <a:moveTo>
                    <a:pt x="325" y="297"/>
                  </a:moveTo>
                  <a:cubicBezTo>
                    <a:pt x="319" y="319"/>
                    <a:pt x="295" y="333"/>
                    <a:pt x="273" y="326"/>
                  </a:cubicBezTo>
                  <a:cubicBezTo>
                    <a:pt x="250" y="320"/>
                    <a:pt x="237" y="296"/>
                    <a:pt x="244" y="273"/>
                  </a:cubicBezTo>
                  <a:cubicBezTo>
                    <a:pt x="250" y="251"/>
                    <a:pt x="274" y="238"/>
                    <a:pt x="296" y="244"/>
                  </a:cubicBezTo>
                  <a:cubicBezTo>
                    <a:pt x="319" y="251"/>
                    <a:pt x="332" y="274"/>
                    <a:pt x="325" y="297"/>
                  </a:cubicBezTo>
                  <a:close/>
                  <a:moveTo>
                    <a:pt x="188" y="303"/>
                  </a:moveTo>
                  <a:cubicBezTo>
                    <a:pt x="125" y="319"/>
                    <a:pt x="125" y="319"/>
                    <a:pt x="125" y="319"/>
                  </a:cubicBezTo>
                  <a:cubicBezTo>
                    <a:pt x="120" y="293"/>
                    <a:pt x="120" y="266"/>
                    <a:pt x="128" y="240"/>
                  </a:cubicBezTo>
                  <a:cubicBezTo>
                    <a:pt x="135" y="215"/>
                    <a:pt x="147" y="193"/>
                    <a:pt x="164" y="176"/>
                  </a:cubicBezTo>
                  <a:cubicBezTo>
                    <a:pt x="209" y="222"/>
                    <a:pt x="209" y="222"/>
                    <a:pt x="209" y="222"/>
                  </a:cubicBezTo>
                  <a:cubicBezTo>
                    <a:pt x="200" y="233"/>
                    <a:pt x="194" y="244"/>
                    <a:pt x="190" y="258"/>
                  </a:cubicBezTo>
                  <a:cubicBezTo>
                    <a:pt x="186" y="273"/>
                    <a:pt x="185" y="289"/>
                    <a:pt x="188" y="3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65" name="Freeform 33"/>
            <p:cNvSpPr>
              <a:spLocks noEditPoints="1"/>
            </p:cNvSpPr>
            <p:nvPr/>
          </p:nvSpPr>
          <p:spPr bwMode="auto">
            <a:xfrm>
              <a:off x="2531" y="986"/>
              <a:ext cx="1104" cy="1105"/>
            </a:xfrm>
            <a:custGeom>
              <a:avLst/>
              <a:gdLst>
                <a:gd name="T0" fmla="*/ 500 w 562"/>
                <a:gd name="T1" fmla="*/ 309 h 563"/>
                <a:gd name="T2" fmla="*/ 561 w 562"/>
                <a:gd name="T3" fmla="*/ 265 h 563"/>
                <a:gd name="T4" fmla="*/ 491 w 562"/>
                <a:gd name="T5" fmla="*/ 220 h 563"/>
                <a:gd name="T6" fmla="*/ 532 w 562"/>
                <a:gd name="T7" fmla="*/ 159 h 563"/>
                <a:gd name="T8" fmla="*/ 449 w 562"/>
                <a:gd name="T9" fmla="*/ 143 h 563"/>
                <a:gd name="T10" fmla="*/ 467 w 562"/>
                <a:gd name="T11" fmla="*/ 73 h 563"/>
                <a:gd name="T12" fmla="*/ 382 w 562"/>
                <a:gd name="T13" fmla="*/ 90 h 563"/>
                <a:gd name="T14" fmla="*/ 388 w 562"/>
                <a:gd name="T15" fmla="*/ 31 h 563"/>
                <a:gd name="T16" fmla="*/ 333 w 562"/>
                <a:gd name="T17" fmla="*/ 15 h 563"/>
                <a:gd name="T18" fmla="*/ 299 w 562"/>
                <a:gd name="T19" fmla="*/ 66 h 563"/>
                <a:gd name="T20" fmla="*/ 235 w 562"/>
                <a:gd name="T21" fmla="*/ 6 h 563"/>
                <a:gd name="T22" fmla="*/ 216 w 562"/>
                <a:gd name="T23" fmla="*/ 79 h 563"/>
                <a:gd name="T24" fmla="*/ 165 w 562"/>
                <a:gd name="T25" fmla="*/ 27 h 563"/>
                <a:gd name="T26" fmla="*/ 152 w 562"/>
                <a:gd name="T27" fmla="*/ 112 h 563"/>
                <a:gd name="T28" fmla="*/ 91 w 562"/>
                <a:gd name="T29" fmla="*/ 89 h 563"/>
                <a:gd name="T30" fmla="*/ 55 w 562"/>
                <a:gd name="T31" fmla="*/ 134 h 563"/>
                <a:gd name="T32" fmla="*/ 89 w 562"/>
                <a:gd name="T33" fmla="*/ 190 h 563"/>
                <a:gd name="T34" fmla="*/ 18 w 562"/>
                <a:gd name="T35" fmla="*/ 187 h 563"/>
                <a:gd name="T36" fmla="*/ 68 w 562"/>
                <a:gd name="T37" fmla="*/ 258 h 563"/>
                <a:gd name="T38" fmla="*/ 67 w 562"/>
                <a:gd name="T39" fmla="*/ 271 h 563"/>
                <a:gd name="T40" fmla="*/ 6 w 562"/>
                <a:gd name="T41" fmla="*/ 333 h 563"/>
                <a:gd name="T42" fmla="*/ 80 w 562"/>
                <a:gd name="T43" fmla="*/ 356 h 563"/>
                <a:gd name="T44" fmla="*/ 47 w 562"/>
                <a:gd name="T45" fmla="*/ 434 h 563"/>
                <a:gd name="T46" fmla="*/ 122 w 562"/>
                <a:gd name="T47" fmla="*/ 429 h 563"/>
                <a:gd name="T48" fmla="*/ 123 w 562"/>
                <a:gd name="T49" fmla="*/ 513 h 563"/>
                <a:gd name="T50" fmla="*/ 191 w 562"/>
                <a:gd name="T51" fmla="*/ 480 h 563"/>
                <a:gd name="T52" fmla="*/ 225 w 562"/>
                <a:gd name="T53" fmla="*/ 558 h 563"/>
                <a:gd name="T54" fmla="*/ 268 w 562"/>
                <a:gd name="T55" fmla="*/ 501 h 563"/>
                <a:gd name="T56" fmla="*/ 328 w 562"/>
                <a:gd name="T57" fmla="*/ 558 h 563"/>
                <a:gd name="T58" fmla="*/ 353 w 562"/>
                <a:gd name="T59" fmla="*/ 490 h 563"/>
                <a:gd name="T60" fmla="*/ 430 w 562"/>
                <a:gd name="T61" fmla="*/ 519 h 563"/>
                <a:gd name="T62" fmla="*/ 429 w 562"/>
                <a:gd name="T63" fmla="*/ 446 h 563"/>
                <a:gd name="T64" fmla="*/ 510 w 562"/>
                <a:gd name="T65" fmla="*/ 444 h 563"/>
                <a:gd name="T66" fmla="*/ 481 w 562"/>
                <a:gd name="T67" fmla="*/ 376 h 563"/>
                <a:gd name="T68" fmla="*/ 555 w 562"/>
                <a:gd name="T69" fmla="*/ 342 h 563"/>
                <a:gd name="T70" fmla="*/ 329 w 562"/>
                <a:gd name="T71" fmla="*/ 372 h 563"/>
                <a:gd name="T72" fmla="*/ 135 w 562"/>
                <a:gd name="T73" fmla="*/ 350 h 563"/>
                <a:gd name="T74" fmla="*/ 224 w 562"/>
                <a:gd name="T75" fmla="*/ 436 h 563"/>
                <a:gd name="T76" fmla="*/ 295 w 562"/>
                <a:gd name="T77" fmla="*/ 187 h 563"/>
                <a:gd name="T78" fmla="*/ 313 w 562"/>
                <a:gd name="T79" fmla="*/ 124 h 563"/>
                <a:gd name="T80" fmla="*/ 327 w 562"/>
                <a:gd name="T81" fmla="*/ 196 h 563"/>
                <a:gd name="T82" fmla="*/ 382 w 562"/>
                <a:gd name="T83" fmla="*/ 271 h 563"/>
                <a:gd name="T84" fmla="*/ 401 w 562"/>
                <a:gd name="T85" fmla="*/ 399 h 563"/>
                <a:gd name="T86" fmla="*/ 382 w 562"/>
                <a:gd name="T87" fmla="*/ 271 h 563"/>
                <a:gd name="T88" fmla="*/ 243 w 562"/>
                <a:gd name="T89" fmla="*/ 273 h 563"/>
                <a:gd name="T90" fmla="*/ 188 w 562"/>
                <a:gd name="T91" fmla="*/ 302 h 563"/>
                <a:gd name="T92" fmla="*/ 163 w 562"/>
                <a:gd name="T93" fmla="*/ 175 h 563"/>
                <a:gd name="T94" fmla="*/ 188 w 562"/>
                <a:gd name="T95" fmla="*/ 302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62" h="563">
                  <a:moveTo>
                    <a:pt x="555" y="342"/>
                  </a:moveTo>
                  <a:cubicBezTo>
                    <a:pt x="557" y="337"/>
                    <a:pt x="554" y="331"/>
                    <a:pt x="548" y="329"/>
                  </a:cubicBezTo>
                  <a:cubicBezTo>
                    <a:pt x="500" y="309"/>
                    <a:pt x="500" y="309"/>
                    <a:pt x="500" y="309"/>
                  </a:cubicBezTo>
                  <a:cubicBezTo>
                    <a:pt x="501" y="302"/>
                    <a:pt x="501" y="296"/>
                    <a:pt x="501" y="290"/>
                  </a:cubicBezTo>
                  <a:cubicBezTo>
                    <a:pt x="552" y="277"/>
                    <a:pt x="552" y="277"/>
                    <a:pt x="552" y="277"/>
                  </a:cubicBezTo>
                  <a:cubicBezTo>
                    <a:pt x="558" y="275"/>
                    <a:pt x="562" y="270"/>
                    <a:pt x="561" y="265"/>
                  </a:cubicBezTo>
                  <a:cubicBezTo>
                    <a:pt x="556" y="230"/>
                    <a:pt x="556" y="230"/>
                    <a:pt x="556" y="230"/>
                  </a:cubicBezTo>
                  <a:cubicBezTo>
                    <a:pt x="556" y="224"/>
                    <a:pt x="551" y="220"/>
                    <a:pt x="545" y="220"/>
                  </a:cubicBezTo>
                  <a:cubicBezTo>
                    <a:pt x="491" y="220"/>
                    <a:pt x="491" y="220"/>
                    <a:pt x="491" y="220"/>
                  </a:cubicBezTo>
                  <a:cubicBezTo>
                    <a:pt x="490" y="215"/>
                    <a:pt x="488" y="209"/>
                    <a:pt x="486" y="204"/>
                  </a:cubicBezTo>
                  <a:cubicBezTo>
                    <a:pt x="528" y="174"/>
                    <a:pt x="528" y="174"/>
                    <a:pt x="528" y="174"/>
                  </a:cubicBezTo>
                  <a:cubicBezTo>
                    <a:pt x="533" y="170"/>
                    <a:pt x="535" y="164"/>
                    <a:pt x="532" y="159"/>
                  </a:cubicBezTo>
                  <a:cubicBezTo>
                    <a:pt x="515" y="128"/>
                    <a:pt x="515" y="128"/>
                    <a:pt x="515" y="128"/>
                  </a:cubicBezTo>
                  <a:cubicBezTo>
                    <a:pt x="513" y="123"/>
                    <a:pt x="507" y="121"/>
                    <a:pt x="502" y="123"/>
                  </a:cubicBezTo>
                  <a:cubicBezTo>
                    <a:pt x="449" y="143"/>
                    <a:pt x="449" y="143"/>
                    <a:pt x="449" y="143"/>
                  </a:cubicBezTo>
                  <a:cubicBezTo>
                    <a:pt x="446" y="140"/>
                    <a:pt x="443" y="136"/>
                    <a:pt x="439" y="133"/>
                  </a:cubicBezTo>
                  <a:cubicBezTo>
                    <a:pt x="469" y="88"/>
                    <a:pt x="469" y="88"/>
                    <a:pt x="469" y="88"/>
                  </a:cubicBezTo>
                  <a:cubicBezTo>
                    <a:pt x="472" y="83"/>
                    <a:pt x="472" y="76"/>
                    <a:pt x="467" y="73"/>
                  </a:cubicBezTo>
                  <a:cubicBezTo>
                    <a:pt x="440" y="50"/>
                    <a:pt x="440" y="50"/>
                    <a:pt x="440" y="50"/>
                  </a:cubicBezTo>
                  <a:cubicBezTo>
                    <a:pt x="437" y="46"/>
                    <a:pt x="430" y="47"/>
                    <a:pt x="426" y="51"/>
                  </a:cubicBezTo>
                  <a:cubicBezTo>
                    <a:pt x="382" y="90"/>
                    <a:pt x="382" y="90"/>
                    <a:pt x="382" y="90"/>
                  </a:cubicBezTo>
                  <a:cubicBezTo>
                    <a:pt x="382" y="91"/>
                    <a:pt x="382" y="91"/>
                    <a:pt x="382" y="91"/>
                  </a:cubicBezTo>
                  <a:cubicBezTo>
                    <a:pt x="380" y="90"/>
                    <a:pt x="379" y="90"/>
                    <a:pt x="378" y="89"/>
                  </a:cubicBezTo>
                  <a:cubicBezTo>
                    <a:pt x="388" y="31"/>
                    <a:pt x="388" y="31"/>
                    <a:pt x="388" y="31"/>
                  </a:cubicBezTo>
                  <a:cubicBezTo>
                    <a:pt x="389" y="25"/>
                    <a:pt x="385" y="20"/>
                    <a:pt x="380" y="18"/>
                  </a:cubicBezTo>
                  <a:cubicBezTo>
                    <a:pt x="346" y="9"/>
                    <a:pt x="346" y="9"/>
                    <a:pt x="346" y="9"/>
                  </a:cubicBezTo>
                  <a:cubicBezTo>
                    <a:pt x="341" y="7"/>
                    <a:pt x="335" y="10"/>
                    <a:pt x="333" y="15"/>
                  </a:cubicBezTo>
                  <a:cubicBezTo>
                    <a:pt x="309" y="69"/>
                    <a:pt x="309" y="69"/>
                    <a:pt x="309" y="69"/>
                  </a:cubicBezTo>
                  <a:cubicBezTo>
                    <a:pt x="306" y="69"/>
                    <a:pt x="302" y="68"/>
                    <a:pt x="299" y="68"/>
                  </a:cubicBezTo>
                  <a:cubicBezTo>
                    <a:pt x="299" y="67"/>
                    <a:pt x="299" y="67"/>
                    <a:pt x="299" y="66"/>
                  </a:cubicBezTo>
                  <a:cubicBezTo>
                    <a:pt x="282" y="9"/>
                    <a:pt x="282" y="9"/>
                    <a:pt x="282" y="9"/>
                  </a:cubicBezTo>
                  <a:cubicBezTo>
                    <a:pt x="281" y="4"/>
                    <a:pt x="275" y="0"/>
                    <a:pt x="270" y="1"/>
                  </a:cubicBezTo>
                  <a:cubicBezTo>
                    <a:pt x="235" y="6"/>
                    <a:pt x="235" y="6"/>
                    <a:pt x="235" y="6"/>
                  </a:cubicBezTo>
                  <a:cubicBezTo>
                    <a:pt x="230" y="7"/>
                    <a:pt x="226" y="12"/>
                    <a:pt x="226" y="18"/>
                  </a:cubicBezTo>
                  <a:cubicBezTo>
                    <a:pt x="227" y="75"/>
                    <a:pt x="227" y="75"/>
                    <a:pt x="227" y="75"/>
                  </a:cubicBezTo>
                  <a:cubicBezTo>
                    <a:pt x="224" y="76"/>
                    <a:pt x="220" y="77"/>
                    <a:pt x="216" y="79"/>
                  </a:cubicBezTo>
                  <a:cubicBezTo>
                    <a:pt x="215" y="78"/>
                    <a:pt x="215" y="78"/>
                    <a:pt x="215" y="78"/>
                  </a:cubicBezTo>
                  <a:cubicBezTo>
                    <a:pt x="180" y="30"/>
                    <a:pt x="180" y="30"/>
                    <a:pt x="180" y="30"/>
                  </a:cubicBezTo>
                  <a:cubicBezTo>
                    <a:pt x="176" y="26"/>
                    <a:pt x="170" y="24"/>
                    <a:pt x="165" y="27"/>
                  </a:cubicBezTo>
                  <a:cubicBezTo>
                    <a:pt x="135" y="45"/>
                    <a:pt x="135" y="45"/>
                    <a:pt x="135" y="45"/>
                  </a:cubicBezTo>
                  <a:cubicBezTo>
                    <a:pt x="130" y="47"/>
                    <a:pt x="128" y="53"/>
                    <a:pt x="130" y="59"/>
                  </a:cubicBezTo>
                  <a:cubicBezTo>
                    <a:pt x="152" y="112"/>
                    <a:pt x="152" y="112"/>
                    <a:pt x="152" y="112"/>
                  </a:cubicBezTo>
                  <a:cubicBezTo>
                    <a:pt x="149" y="115"/>
                    <a:pt x="145" y="118"/>
                    <a:pt x="142" y="121"/>
                  </a:cubicBezTo>
                  <a:cubicBezTo>
                    <a:pt x="141" y="121"/>
                    <a:pt x="141" y="121"/>
                    <a:pt x="141" y="121"/>
                  </a:cubicBezTo>
                  <a:cubicBezTo>
                    <a:pt x="91" y="89"/>
                    <a:pt x="91" y="89"/>
                    <a:pt x="91" y="89"/>
                  </a:cubicBezTo>
                  <a:cubicBezTo>
                    <a:pt x="86" y="86"/>
                    <a:pt x="80" y="87"/>
                    <a:pt x="77" y="91"/>
                  </a:cubicBezTo>
                  <a:cubicBezTo>
                    <a:pt x="54" y="119"/>
                    <a:pt x="54" y="119"/>
                    <a:pt x="54" y="119"/>
                  </a:cubicBezTo>
                  <a:cubicBezTo>
                    <a:pt x="51" y="123"/>
                    <a:pt x="51" y="129"/>
                    <a:pt x="55" y="134"/>
                  </a:cubicBezTo>
                  <a:cubicBezTo>
                    <a:pt x="96" y="176"/>
                    <a:pt x="96" y="176"/>
                    <a:pt x="96" y="176"/>
                  </a:cubicBezTo>
                  <a:cubicBezTo>
                    <a:pt x="96" y="177"/>
                    <a:pt x="96" y="177"/>
                    <a:pt x="96" y="177"/>
                  </a:cubicBezTo>
                  <a:cubicBezTo>
                    <a:pt x="94" y="181"/>
                    <a:pt x="92" y="185"/>
                    <a:pt x="89" y="190"/>
                  </a:cubicBezTo>
                  <a:cubicBezTo>
                    <a:pt x="89" y="189"/>
                    <a:pt x="89" y="189"/>
                    <a:pt x="89" y="189"/>
                  </a:cubicBezTo>
                  <a:cubicBezTo>
                    <a:pt x="31" y="180"/>
                    <a:pt x="31" y="180"/>
                    <a:pt x="31" y="180"/>
                  </a:cubicBezTo>
                  <a:cubicBezTo>
                    <a:pt x="25" y="179"/>
                    <a:pt x="19" y="182"/>
                    <a:pt x="18" y="187"/>
                  </a:cubicBezTo>
                  <a:cubicBezTo>
                    <a:pt x="8" y="222"/>
                    <a:pt x="8" y="222"/>
                    <a:pt x="8" y="222"/>
                  </a:cubicBezTo>
                  <a:cubicBezTo>
                    <a:pt x="6" y="226"/>
                    <a:pt x="9" y="232"/>
                    <a:pt x="14" y="235"/>
                  </a:cubicBezTo>
                  <a:cubicBezTo>
                    <a:pt x="68" y="258"/>
                    <a:pt x="68" y="258"/>
                    <a:pt x="68" y="258"/>
                  </a:cubicBezTo>
                  <a:cubicBezTo>
                    <a:pt x="69" y="259"/>
                    <a:pt x="69" y="259"/>
                    <a:pt x="69" y="259"/>
                  </a:cubicBezTo>
                  <a:cubicBezTo>
                    <a:pt x="69" y="263"/>
                    <a:pt x="68" y="267"/>
                    <a:pt x="68" y="271"/>
                  </a:cubicBezTo>
                  <a:cubicBezTo>
                    <a:pt x="67" y="271"/>
                    <a:pt x="67" y="271"/>
                    <a:pt x="67" y="271"/>
                  </a:cubicBezTo>
                  <a:cubicBezTo>
                    <a:pt x="10" y="286"/>
                    <a:pt x="10" y="286"/>
                    <a:pt x="10" y="286"/>
                  </a:cubicBezTo>
                  <a:cubicBezTo>
                    <a:pt x="4" y="287"/>
                    <a:pt x="0" y="293"/>
                    <a:pt x="1" y="298"/>
                  </a:cubicBezTo>
                  <a:cubicBezTo>
                    <a:pt x="6" y="333"/>
                    <a:pt x="6" y="333"/>
                    <a:pt x="6" y="333"/>
                  </a:cubicBezTo>
                  <a:cubicBezTo>
                    <a:pt x="6" y="338"/>
                    <a:pt x="11" y="342"/>
                    <a:pt x="17" y="342"/>
                  </a:cubicBezTo>
                  <a:cubicBezTo>
                    <a:pt x="75" y="342"/>
                    <a:pt x="75" y="342"/>
                    <a:pt x="75" y="342"/>
                  </a:cubicBezTo>
                  <a:cubicBezTo>
                    <a:pt x="77" y="347"/>
                    <a:pt x="78" y="351"/>
                    <a:pt x="80" y="356"/>
                  </a:cubicBezTo>
                  <a:cubicBezTo>
                    <a:pt x="33" y="389"/>
                    <a:pt x="33" y="389"/>
                    <a:pt x="33" y="389"/>
                  </a:cubicBezTo>
                  <a:cubicBezTo>
                    <a:pt x="28" y="392"/>
                    <a:pt x="27" y="399"/>
                    <a:pt x="30" y="403"/>
                  </a:cubicBezTo>
                  <a:cubicBezTo>
                    <a:pt x="47" y="434"/>
                    <a:pt x="47" y="434"/>
                    <a:pt x="47" y="434"/>
                  </a:cubicBezTo>
                  <a:cubicBezTo>
                    <a:pt x="49" y="439"/>
                    <a:pt x="55" y="441"/>
                    <a:pt x="60" y="439"/>
                  </a:cubicBezTo>
                  <a:cubicBezTo>
                    <a:pt x="114" y="418"/>
                    <a:pt x="114" y="418"/>
                    <a:pt x="114" y="418"/>
                  </a:cubicBezTo>
                  <a:cubicBezTo>
                    <a:pt x="117" y="422"/>
                    <a:pt x="119" y="425"/>
                    <a:pt x="122" y="429"/>
                  </a:cubicBezTo>
                  <a:cubicBezTo>
                    <a:pt x="93" y="476"/>
                    <a:pt x="93" y="476"/>
                    <a:pt x="93" y="476"/>
                  </a:cubicBezTo>
                  <a:cubicBezTo>
                    <a:pt x="90" y="481"/>
                    <a:pt x="91" y="488"/>
                    <a:pt x="95" y="491"/>
                  </a:cubicBezTo>
                  <a:cubicBezTo>
                    <a:pt x="123" y="513"/>
                    <a:pt x="123" y="513"/>
                    <a:pt x="123" y="513"/>
                  </a:cubicBezTo>
                  <a:cubicBezTo>
                    <a:pt x="127" y="517"/>
                    <a:pt x="133" y="516"/>
                    <a:pt x="137" y="512"/>
                  </a:cubicBezTo>
                  <a:cubicBezTo>
                    <a:pt x="178" y="473"/>
                    <a:pt x="178" y="473"/>
                    <a:pt x="178" y="473"/>
                  </a:cubicBezTo>
                  <a:cubicBezTo>
                    <a:pt x="182" y="476"/>
                    <a:pt x="187" y="478"/>
                    <a:pt x="191" y="480"/>
                  </a:cubicBezTo>
                  <a:cubicBezTo>
                    <a:pt x="183" y="536"/>
                    <a:pt x="183" y="536"/>
                    <a:pt x="183" y="536"/>
                  </a:cubicBezTo>
                  <a:cubicBezTo>
                    <a:pt x="182" y="542"/>
                    <a:pt x="185" y="547"/>
                    <a:pt x="190" y="548"/>
                  </a:cubicBezTo>
                  <a:cubicBezTo>
                    <a:pt x="225" y="558"/>
                    <a:pt x="225" y="558"/>
                    <a:pt x="225" y="558"/>
                  </a:cubicBezTo>
                  <a:cubicBezTo>
                    <a:pt x="229" y="560"/>
                    <a:pt x="235" y="557"/>
                    <a:pt x="238" y="552"/>
                  </a:cubicBezTo>
                  <a:cubicBezTo>
                    <a:pt x="260" y="500"/>
                    <a:pt x="260" y="500"/>
                    <a:pt x="260" y="500"/>
                  </a:cubicBezTo>
                  <a:cubicBezTo>
                    <a:pt x="262" y="500"/>
                    <a:pt x="265" y="501"/>
                    <a:pt x="268" y="501"/>
                  </a:cubicBezTo>
                  <a:cubicBezTo>
                    <a:pt x="281" y="554"/>
                    <a:pt x="281" y="554"/>
                    <a:pt x="281" y="554"/>
                  </a:cubicBezTo>
                  <a:cubicBezTo>
                    <a:pt x="282" y="559"/>
                    <a:pt x="288" y="563"/>
                    <a:pt x="293" y="562"/>
                  </a:cubicBezTo>
                  <a:cubicBezTo>
                    <a:pt x="328" y="558"/>
                    <a:pt x="328" y="558"/>
                    <a:pt x="328" y="558"/>
                  </a:cubicBezTo>
                  <a:cubicBezTo>
                    <a:pt x="334" y="558"/>
                    <a:pt x="338" y="553"/>
                    <a:pt x="338" y="547"/>
                  </a:cubicBezTo>
                  <a:cubicBezTo>
                    <a:pt x="338" y="495"/>
                    <a:pt x="338" y="495"/>
                    <a:pt x="338" y="495"/>
                  </a:cubicBezTo>
                  <a:cubicBezTo>
                    <a:pt x="343" y="493"/>
                    <a:pt x="348" y="492"/>
                    <a:pt x="353" y="490"/>
                  </a:cubicBezTo>
                  <a:cubicBezTo>
                    <a:pt x="385" y="533"/>
                    <a:pt x="385" y="533"/>
                    <a:pt x="385" y="533"/>
                  </a:cubicBezTo>
                  <a:cubicBezTo>
                    <a:pt x="389" y="538"/>
                    <a:pt x="395" y="539"/>
                    <a:pt x="399" y="536"/>
                  </a:cubicBezTo>
                  <a:cubicBezTo>
                    <a:pt x="430" y="519"/>
                    <a:pt x="430" y="519"/>
                    <a:pt x="430" y="519"/>
                  </a:cubicBezTo>
                  <a:cubicBezTo>
                    <a:pt x="435" y="516"/>
                    <a:pt x="437" y="510"/>
                    <a:pt x="435" y="505"/>
                  </a:cubicBezTo>
                  <a:cubicBezTo>
                    <a:pt x="416" y="457"/>
                    <a:pt x="416" y="457"/>
                    <a:pt x="416" y="457"/>
                  </a:cubicBezTo>
                  <a:cubicBezTo>
                    <a:pt x="420" y="454"/>
                    <a:pt x="425" y="450"/>
                    <a:pt x="429" y="446"/>
                  </a:cubicBezTo>
                  <a:cubicBezTo>
                    <a:pt x="473" y="474"/>
                    <a:pt x="473" y="474"/>
                    <a:pt x="473" y="474"/>
                  </a:cubicBezTo>
                  <a:cubicBezTo>
                    <a:pt x="478" y="477"/>
                    <a:pt x="485" y="476"/>
                    <a:pt x="488" y="472"/>
                  </a:cubicBezTo>
                  <a:cubicBezTo>
                    <a:pt x="510" y="444"/>
                    <a:pt x="510" y="444"/>
                    <a:pt x="510" y="444"/>
                  </a:cubicBezTo>
                  <a:cubicBezTo>
                    <a:pt x="514" y="441"/>
                    <a:pt x="514" y="434"/>
                    <a:pt x="510" y="430"/>
                  </a:cubicBezTo>
                  <a:cubicBezTo>
                    <a:pt x="473" y="391"/>
                    <a:pt x="473" y="391"/>
                    <a:pt x="473" y="391"/>
                  </a:cubicBezTo>
                  <a:cubicBezTo>
                    <a:pt x="476" y="386"/>
                    <a:pt x="479" y="381"/>
                    <a:pt x="481" y="376"/>
                  </a:cubicBezTo>
                  <a:cubicBezTo>
                    <a:pt x="533" y="384"/>
                    <a:pt x="533" y="384"/>
                    <a:pt x="533" y="384"/>
                  </a:cubicBezTo>
                  <a:cubicBezTo>
                    <a:pt x="539" y="385"/>
                    <a:pt x="544" y="381"/>
                    <a:pt x="545" y="376"/>
                  </a:cubicBezTo>
                  <a:lnTo>
                    <a:pt x="555" y="342"/>
                  </a:lnTo>
                  <a:close/>
                  <a:moveTo>
                    <a:pt x="255" y="445"/>
                  </a:moveTo>
                  <a:cubicBezTo>
                    <a:pt x="274" y="382"/>
                    <a:pt x="274" y="382"/>
                    <a:pt x="274" y="382"/>
                  </a:cubicBezTo>
                  <a:cubicBezTo>
                    <a:pt x="293" y="384"/>
                    <a:pt x="313" y="381"/>
                    <a:pt x="329" y="372"/>
                  </a:cubicBezTo>
                  <a:cubicBezTo>
                    <a:pt x="376" y="420"/>
                    <a:pt x="376" y="420"/>
                    <a:pt x="376" y="420"/>
                  </a:cubicBezTo>
                  <a:cubicBezTo>
                    <a:pt x="341" y="443"/>
                    <a:pt x="298" y="453"/>
                    <a:pt x="255" y="445"/>
                  </a:cubicBezTo>
                  <a:close/>
                  <a:moveTo>
                    <a:pt x="135" y="350"/>
                  </a:moveTo>
                  <a:cubicBezTo>
                    <a:pt x="199" y="334"/>
                    <a:pt x="199" y="334"/>
                    <a:pt x="199" y="334"/>
                  </a:cubicBezTo>
                  <a:cubicBezTo>
                    <a:pt x="209" y="351"/>
                    <a:pt x="224" y="364"/>
                    <a:pt x="242" y="373"/>
                  </a:cubicBezTo>
                  <a:cubicBezTo>
                    <a:pt x="224" y="436"/>
                    <a:pt x="224" y="436"/>
                    <a:pt x="224" y="436"/>
                  </a:cubicBezTo>
                  <a:cubicBezTo>
                    <a:pt x="183" y="420"/>
                    <a:pt x="152" y="388"/>
                    <a:pt x="135" y="350"/>
                  </a:cubicBezTo>
                  <a:close/>
                  <a:moveTo>
                    <a:pt x="313" y="124"/>
                  </a:moveTo>
                  <a:cubicBezTo>
                    <a:pt x="295" y="187"/>
                    <a:pt x="295" y="187"/>
                    <a:pt x="295" y="187"/>
                  </a:cubicBezTo>
                  <a:cubicBezTo>
                    <a:pt x="273" y="184"/>
                    <a:pt x="252" y="189"/>
                    <a:pt x="234" y="200"/>
                  </a:cubicBezTo>
                  <a:cubicBezTo>
                    <a:pt x="188" y="153"/>
                    <a:pt x="188" y="153"/>
                    <a:pt x="188" y="153"/>
                  </a:cubicBezTo>
                  <a:cubicBezTo>
                    <a:pt x="223" y="127"/>
                    <a:pt x="268" y="116"/>
                    <a:pt x="313" y="124"/>
                  </a:cubicBezTo>
                  <a:close/>
                  <a:moveTo>
                    <a:pt x="436" y="223"/>
                  </a:moveTo>
                  <a:cubicBezTo>
                    <a:pt x="372" y="239"/>
                    <a:pt x="372" y="239"/>
                    <a:pt x="372" y="239"/>
                  </a:cubicBezTo>
                  <a:cubicBezTo>
                    <a:pt x="362" y="221"/>
                    <a:pt x="347" y="205"/>
                    <a:pt x="327" y="196"/>
                  </a:cubicBezTo>
                  <a:cubicBezTo>
                    <a:pt x="345" y="133"/>
                    <a:pt x="345" y="133"/>
                    <a:pt x="345" y="133"/>
                  </a:cubicBezTo>
                  <a:cubicBezTo>
                    <a:pt x="388" y="150"/>
                    <a:pt x="419" y="183"/>
                    <a:pt x="436" y="223"/>
                  </a:cubicBezTo>
                  <a:close/>
                  <a:moveTo>
                    <a:pt x="382" y="271"/>
                  </a:moveTo>
                  <a:cubicBezTo>
                    <a:pt x="445" y="255"/>
                    <a:pt x="445" y="255"/>
                    <a:pt x="445" y="255"/>
                  </a:cubicBezTo>
                  <a:cubicBezTo>
                    <a:pt x="449" y="279"/>
                    <a:pt x="448" y="305"/>
                    <a:pt x="441" y="330"/>
                  </a:cubicBezTo>
                  <a:cubicBezTo>
                    <a:pt x="433" y="357"/>
                    <a:pt x="419" y="380"/>
                    <a:pt x="401" y="399"/>
                  </a:cubicBezTo>
                  <a:cubicBezTo>
                    <a:pt x="356" y="352"/>
                    <a:pt x="356" y="352"/>
                    <a:pt x="356" y="352"/>
                  </a:cubicBezTo>
                  <a:cubicBezTo>
                    <a:pt x="366" y="341"/>
                    <a:pt x="374" y="327"/>
                    <a:pt x="379" y="312"/>
                  </a:cubicBezTo>
                  <a:cubicBezTo>
                    <a:pt x="383" y="298"/>
                    <a:pt x="384" y="284"/>
                    <a:pt x="382" y="271"/>
                  </a:cubicBezTo>
                  <a:close/>
                  <a:moveTo>
                    <a:pt x="325" y="296"/>
                  </a:moveTo>
                  <a:cubicBezTo>
                    <a:pt x="319" y="319"/>
                    <a:pt x="295" y="332"/>
                    <a:pt x="273" y="325"/>
                  </a:cubicBezTo>
                  <a:cubicBezTo>
                    <a:pt x="250" y="319"/>
                    <a:pt x="237" y="295"/>
                    <a:pt x="243" y="273"/>
                  </a:cubicBezTo>
                  <a:cubicBezTo>
                    <a:pt x="250" y="250"/>
                    <a:pt x="274" y="237"/>
                    <a:pt x="296" y="244"/>
                  </a:cubicBezTo>
                  <a:cubicBezTo>
                    <a:pt x="319" y="250"/>
                    <a:pt x="332" y="274"/>
                    <a:pt x="325" y="296"/>
                  </a:cubicBezTo>
                  <a:close/>
                  <a:moveTo>
                    <a:pt x="188" y="302"/>
                  </a:moveTo>
                  <a:cubicBezTo>
                    <a:pt x="125" y="318"/>
                    <a:pt x="125" y="318"/>
                    <a:pt x="125" y="318"/>
                  </a:cubicBezTo>
                  <a:cubicBezTo>
                    <a:pt x="119" y="293"/>
                    <a:pt x="120" y="266"/>
                    <a:pt x="128" y="239"/>
                  </a:cubicBezTo>
                  <a:cubicBezTo>
                    <a:pt x="135" y="215"/>
                    <a:pt x="147" y="193"/>
                    <a:pt x="163" y="175"/>
                  </a:cubicBezTo>
                  <a:cubicBezTo>
                    <a:pt x="209" y="222"/>
                    <a:pt x="209" y="222"/>
                    <a:pt x="209" y="222"/>
                  </a:cubicBezTo>
                  <a:cubicBezTo>
                    <a:pt x="200" y="232"/>
                    <a:pt x="194" y="244"/>
                    <a:pt x="190" y="257"/>
                  </a:cubicBezTo>
                  <a:cubicBezTo>
                    <a:pt x="186" y="273"/>
                    <a:pt x="185" y="288"/>
                    <a:pt x="188"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66" name="Freeform 34"/>
          <p:cNvSpPr>
            <a:spLocks noChangeAspect="1" noEditPoints="1"/>
          </p:cNvSpPr>
          <p:nvPr/>
        </p:nvSpPr>
        <p:spPr bwMode="auto">
          <a:xfrm>
            <a:off x="1958031" y="1813743"/>
            <a:ext cx="392491" cy="338554"/>
          </a:xfrm>
          <a:custGeom>
            <a:avLst/>
            <a:gdLst>
              <a:gd name="T0" fmla="*/ 1096 w 1232"/>
              <a:gd name="T1" fmla="*/ 134 h 1062"/>
              <a:gd name="T2" fmla="*/ 616 w 1232"/>
              <a:gd name="T3" fmla="*/ 123 h 1062"/>
              <a:gd name="T4" fmla="*/ 136 w 1232"/>
              <a:gd name="T5" fmla="*/ 134 h 1062"/>
              <a:gd name="T6" fmla="*/ 136 w 1232"/>
              <a:gd name="T7" fmla="*/ 622 h 1062"/>
              <a:gd name="T8" fmla="*/ 538 w 1232"/>
              <a:gd name="T9" fmla="*/ 1020 h 1062"/>
              <a:gd name="T10" fmla="*/ 694 w 1232"/>
              <a:gd name="T11" fmla="*/ 1020 h 1062"/>
              <a:gd name="T12" fmla="*/ 1096 w 1232"/>
              <a:gd name="T13" fmla="*/ 622 h 1062"/>
              <a:gd name="T14" fmla="*/ 1096 w 1232"/>
              <a:gd name="T15" fmla="*/ 134 h 1062"/>
              <a:gd name="T16" fmla="*/ 1044 w 1232"/>
              <a:gd name="T17" fmla="*/ 570 h 1062"/>
              <a:gd name="T18" fmla="*/ 642 w 1232"/>
              <a:gd name="T19" fmla="*/ 968 h 1062"/>
              <a:gd name="T20" fmla="*/ 590 w 1232"/>
              <a:gd name="T21" fmla="*/ 968 h 1062"/>
              <a:gd name="T22" fmla="*/ 188 w 1232"/>
              <a:gd name="T23" fmla="*/ 570 h 1062"/>
              <a:gd name="T24" fmla="*/ 188 w 1232"/>
              <a:gd name="T25" fmla="*/ 185 h 1062"/>
              <a:gd name="T26" fmla="*/ 567 w 1232"/>
              <a:gd name="T27" fmla="*/ 177 h 1062"/>
              <a:gd name="T28" fmla="*/ 616 w 1232"/>
              <a:gd name="T29" fmla="*/ 221 h 1062"/>
              <a:gd name="T30" fmla="*/ 665 w 1232"/>
              <a:gd name="T31" fmla="*/ 177 h 1062"/>
              <a:gd name="T32" fmla="*/ 1044 w 1232"/>
              <a:gd name="T33" fmla="*/ 185 h 1062"/>
              <a:gd name="T34" fmla="*/ 1044 w 1232"/>
              <a:gd name="T35" fmla="*/ 570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32" h="1062">
                <a:moveTo>
                  <a:pt x="1096" y="134"/>
                </a:moveTo>
                <a:cubicBezTo>
                  <a:pt x="964" y="3"/>
                  <a:pt x="753" y="0"/>
                  <a:pt x="616" y="123"/>
                </a:cubicBezTo>
                <a:cubicBezTo>
                  <a:pt x="479" y="0"/>
                  <a:pt x="268" y="3"/>
                  <a:pt x="136" y="134"/>
                </a:cubicBezTo>
                <a:cubicBezTo>
                  <a:pt x="0" y="268"/>
                  <a:pt x="0" y="487"/>
                  <a:pt x="136" y="622"/>
                </a:cubicBezTo>
                <a:cubicBezTo>
                  <a:pt x="175" y="660"/>
                  <a:pt x="538" y="1020"/>
                  <a:pt x="538" y="1020"/>
                </a:cubicBezTo>
                <a:cubicBezTo>
                  <a:pt x="581" y="1062"/>
                  <a:pt x="651" y="1062"/>
                  <a:pt x="694" y="1020"/>
                </a:cubicBezTo>
                <a:cubicBezTo>
                  <a:pt x="694" y="1020"/>
                  <a:pt x="1092" y="626"/>
                  <a:pt x="1096" y="622"/>
                </a:cubicBezTo>
                <a:cubicBezTo>
                  <a:pt x="1232" y="487"/>
                  <a:pt x="1232" y="268"/>
                  <a:pt x="1096" y="134"/>
                </a:cubicBezTo>
                <a:close/>
                <a:moveTo>
                  <a:pt x="1044" y="570"/>
                </a:moveTo>
                <a:cubicBezTo>
                  <a:pt x="642" y="968"/>
                  <a:pt x="642" y="968"/>
                  <a:pt x="642" y="968"/>
                </a:cubicBezTo>
                <a:cubicBezTo>
                  <a:pt x="628" y="982"/>
                  <a:pt x="604" y="982"/>
                  <a:pt x="590" y="968"/>
                </a:cubicBezTo>
                <a:cubicBezTo>
                  <a:pt x="188" y="570"/>
                  <a:pt x="188" y="570"/>
                  <a:pt x="188" y="570"/>
                </a:cubicBezTo>
                <a:cubicBezTo>
                  <a:pt x="81" y="464"/>
                  <a:pt x="81" y="291"/>
                  <a:pt x="188" y="185"/>
                </a:cubicBezTo>
                <a:cubicBezTo>
                  <a:pt x="291" y="82"/>
                  <a:pt x="458" y="79"/>
                  <a:pt x="567" y="177"/>
                </a:cubicBezTo>
                <a:cubicBezTo>
                  <a:pt x="616" y="221"/>
                  <a:pt x="616" y="221"/>
                  <a:pt x="616" y="221"/>
                </a:cubicBezTo>
                <a:cubicBezTo>
                  <a:pt x="665" y="177"/>
                  <a:pt x="665" y="177"/>
                  <a:pt x="665" y="177"/>
                </a:cubicBezTo>
                <a:cubicBezTo>
                  <a:pt x="774" y="79"/>
                  <a:pt x="941" y="82"/>
                  <a:pt x="1044" y="185"/>
                </a:cubicBezTo>
                <a:cubicBezTo>
                  <a:pt x="1151" y="291"/>
                  <a:pt x="1151" y="464"/>
                  <a:pt x="1044" y="570"/>
                </a:cubicBez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50000"/>
                </a:schemeClr>
              </a:solidFill>
            </a:endParaRPr>
          </a:p>
        </p:txBody>
      </p:sp>
      <p:sp>
        <p:nvSpPr>
          <p:cNvPr id="67" name="Freeform 66"/>
          <p:cNvSpPr>
            <a:spLocks noEditPoints="1"/>
          </p:cNvSpPr>
          <p:nvPr/>
        </p:nvSpPr>
        <p:spPr bwMode="auto">
          <a:xfrm>
            <a:off x="3182880" y="2076827"/>
            <a:ext cx="413397" cy="310281"/>
          </a:xfrm>
          <a:custGeom>
            <a:avLst/>
            <a:gdLst>
              <a:gd name="T0" fmla="*/ 925 w 1124"/>
              <a:gd name="T1" fmla="*/ 21 h 843"/>
              <a:gd name="T2" fmla="*/ 249 w 1124"/>
              <a:gd name="T3" fmla="*/ 0 h 843"/>
              <a:gd name="T4" fmla="*/ 21 w 1124"/>
              <a:gd name="T5" fmla="*/ 199 h 843"/>
              <a:gd name="T6" fmla="*/ 18 w 1124"/>
              <a:gd name="T7" fmla="*/ 295 h 843"/>
              <a:gd name="T8" fmla="*/ 562 w 1124"/>
              <a:gd name="T9" fmla="*/ 843 h 843"/>
              <a:gd name="T10" fmla="*/ 1106 w 1124"/>
              <a:gd name="T11" fmla="*/ 295 h 843"/>
              <a:gd name="T12" fmla="*/ 1103 w 1124"/>
              <a:gd name="T13" fmla="*/ 199 h 843"/>
              <a:gd name="T14" fmla="*/ 484 w 1124"/>
              <a:gd name="T15" fmla="*/ 246 h 843"/>
              <a:gd name="T16" fmla="*/ 640 w 1124"/>
              <a:gd name="T17" fmla="*/ 246 h 843"/>
              <a:gd name="T18" fmla="*/ 685 w 1124"/>
              <a:gd name="T19" fmla="*/ 78 h 843"/>
              <a:gd name="T20" fmla="*/ 667 w 1124"/>
              <a:gd name="T21" fmla="*/ 223 h 843"/>
              <a:gd name="T22" fmla="*/ 457 w 1124"/>
              <a:gd name="T23" fmla="*/ 223 h 843"/>
              <a:gd name="T24" fmla="*/ 439 w 1124"/>
              <a:gd name="T25" fmla="*/ 78 h 843"/>
              <a:gd name="T26" fmla="*/ 457 w 1124"/>
              <a:gd name="T27" fmla="*/ 223 h 843"/>
              <a:gd name="T28" fmla="*/ 562 w 1124"/>
              <a:gd name="T29" fmla="*/ 718 h 843"/>
              <a:gd name="T30" fmla="*/ 649 w 1124"/>
              <a:gd name="T31" fmla="*/ 281 h 843"/>
              <a:gd name="T32" fmla="*/ 858 w 1124"/>
              <a:gd name="T33" fmla="*/ 281 h 843"/>
              <a:gd name="T34" fmla="*/ 685 w 1124"/>
              <a:gd name="T35" fmla="*/ 281 h 843"/>
              <a:gd name="T36" fmla="*/ 781 w 1124"/>
              <a:gd name="T37" fmla="*/ 174 h 843"/>
              <a:gd name="T38" fmla="*/ 695 w 1124"/>
              <a:gd name="T39" fmla="*/ 246 h 843"/>
              <a:gd name="T40" fmla="*/ 851 w 1124"/>
              <a:gd name="T41" fmla="*/ 70 h 843"/>
              <a:gd name="T42" fmla="*/ 727 w 1124"/>
              <a:gd name="T43" fmla="*/ 70 h 843"/>
              <a:gd name="T44" fmla="*/ 484 w 1124"/>
              <a:gd name="T45" fmla="*/ 70 h 843"/>
              <a:gd name="T46" fmla="*/ 562 w 1124"/>
              <a:gd name="T47" fmla="*/ 135 h 843"/>
              <a:gd name="T48" fmla="*/ 273 w 1124"/>
              <a:gd name="T49" fmla="*/ 70 h 843"/>
              <a:gd name="T50" fmla="*/ 341 w 1124"/>
              <a:gd name="T51" fmla="*/ 126 h 843"/>
              <a:gd name="T52" fmla="*/ 429 w 1124"/>
              <a:gd name="T53" fmla="*/ 246 h 843"/>
              <a:gd name="T54" fmla="*/ 343 w 1124"/>
              <a:gd name="T55" fmla="*/ 174 h 843"/>
              <a:gd name="T56" fmla="*/ 525 w 1124"/>
              <a:gd name="T57" fmla="*/ 712 h 843"/>
              <a:gd name="T58" fmla="*/ 439 w 1124"/>
              <a:gd name="T59" fmla="*/ 281 h 843"/>
              <a:gd name="T60" fmla="*/ 101 w 1124"/>
              <a:gd name="T61" fmla="*/ 281 h 843"/>
              <a:gd name="T62" fmla="*/ 446 w 1124"/>
              <a:gd name="T63" fmla="*/ 649 h 843"/>
              <a:gd name="T64" fmla="*/ 1023 w 1124"/>
              <a:gd name="T65" fmla="*/ 281 h 843"/>
              <a:gd name="T66" fmla="*/ 899 w 1124"/>
              <a:gd name="T67" fmla="*/ 281 h 843"/>
              <a:gd name="T68" fmla="*/ 808 w 1124"/>
              <a:gd name="T69" fmla="*/ 151 h 843"/>
              <a:gd name="T70" fmla="*/ 1051 w 1124"/>
              <a:gd name="T71" fmla="*/ 246 h 843"/>
              <a:gd name="T72" fmla="*/ 235 w 1124"/>
              <a:gd name="T73" fmla="*/ 84 h 843"/>
              <a:gd name="T74" fmla="*/ 221 w 1124"/>
              <a:gd name="T75" fmla="*/ 246 h 843"/>
              <a:gd name="T76" fmla="*/ 235 w 1124"/>
              <a:gd name="T77" fmla="*/ 84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4" h="843">
                <a:moveTo>
                  <a:pt x="1103" y="199"/>
                </a:moveTo>
                <a:cubicBezTo>
                  <a:pt x="925" y="21"/>
                  <a:pt x="925" y="21"/>
                  <a:pt x="925" y="21"/>
                </a:cubicBezTo>
                <a:cubicBezTo>
                  <a:pt x="912" y="7"/>
                  <a:pt x="894" y="0"/>
                  <a:pt x="875" y="0"/>
                </a:cubicBezTo>
                <a:cubicBezTo>
                  <a:pt x="249" y="0"/>
                  <a:pt x="249" y="0"/>
                  <a:pt x="249" y="0"/>
                </a:cubicBezTo>
                <a:cubicBezTo>
                  <a:pt x="230" y="0"/>
                  <a:pt x="212" y="7"/>
                  <a:pt x="199" y="21"/>
                </a:cubicBezTo>
                <a:cubicBezTo>
                  <a:pt x="21" y="199"/>
                  <a:pt x="21" y="199"/>
                  <a:pt x="21" y="199"/>
                </a:cubicBezTo>
                <a:cubicBezTo>
                  <a:pt x="7" y="213"/>
                  <a:pt x="0" y="231"/>
                  <a:pt x="0" y="249"/>
                </a:cubicBezTo>
                <a:cubicBezTo>
                  <a:pt x="0" y="266"/>
                  <a:pt x="6" y="282"/>
                  <a:pt x="18" y="295"/>
                </a:cubicBezTo>
                <a:cubicBezTo>
                  <a:pt x="509" y="819"/>
                  <a:pt x="509" y="819"/>
                  <a:pt x="509" y="819"/>
                </a:cubicBezTo>
                <a:cubicBezTo>
                  <a:pt x="523" y="834"/>
                  <a:pt x="542" y="843"/>
                  <a:pt x="562" y="843"/>
                </a:cubicBezTo>
                <a:cubicBezTo>
                  <a:pt x="582" y="843"/>
                  <a:pt x="601" y="834"/>
                  <a:pt x="615" y="819"/>
                </a:cubicBezTo>
                <a:cubicBezTo>
                  <a:pt x="1106" y="295"/>
                  <a:pt x="1106" y="295"/>
                  <a:pt x="1106" y="295"/>
                </a:cubicBezTo>
                <a:cubicBezTo>
                  <a:pt x="1118" y="282"/>
                  <a:pt x="1124" y="265"/>
                  <a:pt x="1124" y="248"/>
                </a:cubicBezTo>
                <a:cubicBezTo>
                  <a:pt x="1124" y="230"/>
                  <a:pt x="1117" y="213"/>
                  <a:pt x="1103" y="199"/>
                </a:cubicBezTo>
                <a:close/>
                <a:moveTo>
                  <a:pt x="640" y="246"/>
                </a:moveTo>
                <a:cubicBezTo>
                  <a:pt x="484" y="246"/>
                  <a:pt x="484" y="246"/>
                  <a:pt x="484" y="246"/>
                </a:cubicBezTo>
                <a:cubicBezTo>
                  <a:pt x="562" y="181"/>
                  <a:pt x="562" y="181"/>
                  <a:pt x="562" y="181"/>
                </a:cubicBezTo>
                <a:lnTo>
                  <a:pt x="640" y="246"/>
                </a:lnTo>
                <a:close/>
                <a:moveTo>
                  <a:pt x="589" y="158"/>
                </a:moveTo>
                <a:cubicBezTo>
                  <a:pt x="685" y="78"/>
                  <a:pt x="685" y="78"/>
                  <a:pt x="685" y="78"/>
                </a:cubicBezTo>
                <a:cubicBezTo>
                  <a:pt x="756" y="149"/>
                  <a:pt x="756" y="149"/>
                  <a:pt x="756" y="149"/>
                </a:cubicBezTo>
                <a:cubicBezTo>
                  <a:pt x="667" y="223"/>
                  <a:pt x="667" y="223"/>
                  <a:pt x="667" y="223"/>
                </a:cubicBezTo>
                <a:lnTo>
                  <a:pt x="589" y="158"/>
                </a:lnTo>
                <a:close/>
                <a:moveTo>
                  <a:pt x="457" y="223"/>
                </a:moveTo>
                <a:cubicBezTo>
                  <a:pt x="368" y="149"/>
                  <a:pt x="368" y="149"/>
                  <a:pt x="368" y="149"/>
                </a:cubicBezTo>
                <a:cubicBezTo>
                  <a:pt x="439" y="78"/>
                  <a:pt x="439" y="78"/>
                  <a:pt x="439" y="78"/>
                </a:cubicBezTo>
                <a:cubicBezTo>
                  <a:pt x="535" y="158"/>
                  <a:pt x="535" y="158"/>
                  <a:pt x="535" y="158"/>
                </a:cubicBezTo>
                <a:lnTo>
                  <a:pt x="457" y="223"/>
                </a:lnTo>
                <a:close/>
                <a:moveTo>
                  <a:pt x="649" y="281"/>
                </a:moveTo>
                <a:cubicBezTo>
                  <a:pt x="562" y="718"/>
                  <a:pt x="562" y="718"/>
                  <a:pt x="562" y="718"/>
                </a:cubicBezTo>
                <a:cubicBezTo>
                  <a:pt x="475" y="281"/>
                  <a:pt x="475" y="281"/>
                  <a:pt x="475" y="281"/>
                </a:cubicBezTo>
                <a:lnTo>
                  <a:pt x="649" y="281"/>
                </a:lnTo>
                <a:close/>
                <a:moveTo>
                  <a:pt x="685" y="281"/>
                </a:moveTo>
                <a:cubicBezTo>
                  <a:pt x="858" y="281"/>
                  <a:pt x="858" y="281"/>
                  <a:pt x="858" y="281"/>
                </a:cubicBezTo>
                <a:cubicBezTo>
                  <a:pt x="599" y="712"/>
                  <a:pt x="599" y="712"/>
                  <a:pt x="599" y="712"/>
                </a:cubicBezTo>
                <a:lnTo>
                  <a:pt x="685" y="281"/>
                </a:lnTo>
                <a:close/>
                <a:moveTo>
                  <a:pt x="695" y="246"/>
                </a:moveTo>
                <a:cubicBezTo>
                  <a:pt x="781" y="174"/>
                  <a:pt x="781" y="174"/>
                  <a:pt x="781" y="174"/>
                </a:cubicBezTo>
                <a:cubicBezTo>
                  <a:pt x="853" y="246"/>
                  <a:pt x="853" y="246"/>
                  <a:pt x="853" y="246"/>
                </a:cubicBezTo>
                <a:lnTo>
                  <a:pt x="695" y="246"/>
                </a:lnTo>
                <a:close/>
                <a:moveTo>
                  <a:pt x="727" y="70"/>
                </a:moveTo>
                <a:cubicBezTo>
                  <a:pt x="851" y="70"/>
                  <a:pt x="851" y="70"/>
                  <a:pt x="851" y="70"/>
                </a:cubicBezTo>
                <a:cubicBezTo>
                  <a:pt x="783" y="126"/>
                  <a:pt x="783" y="126"/>
                  <a:pt x="783" y="126"/>
                </a:cubicBezTo>
                <a:lnTo>
                  <a:pt x="727" y="70"/>
                </a:lnTo>
                <a:close/>
                <a:moveTo>
                  <a:pt x="562" y="135"/>
                </a:moveTo>
                <a:cubicBezTo>
                  <a:pt x="484" y="70"/>
                  <a:pt x="484" y="70"/>
                  <a:pt x="484" y="70"/>
                </a:cubicBezTo>
                <a:cubicBezTo>
                  <a:pt x="640" y="70"/>
                  <a:pt x="640" y="70"/>
                  <a:pt x="640" y="70"/>
                </a:cubicBezTo>
                <a:lnTo>
                  <a:pt x="562" y="135"/>
                </a:lnTo>
                <a:close/>
                <a:moveTo>
                  <a:pt x="341" y="126"/>
                </a:moveTo>
                <a:cubicBezTo>
                  <a:pt x="273" y="70"/>
                  <a:pt x="273" y="70"/>
                  <a:pt x="273" y="70"/>
                </a:cubicBezTo>
                <a:cubicBezTo>
                  <a:pt x="397" y="70"/>
                  <a:pt x="397" y="70"/>
                  <a:pt x="397" y="70"/>
                </a:cubicBezTo>
                <a:lnTo>
                  <a:pt x="341" y="126"/>
                </a:lnTo>
                <a:close/>
                <a:moveTo>
                  <a:pt x="343" y="174"/>
                </a:moveTo>
                <a:cubicBezTo>
                  <a:pt x="429" y="246"/>
                  <a:pt x="429" y="246"/>
                  <a:pt x="429" y="246"/>
                </a:cubicBezTo>
                <a:cubicBezTo>
                  <a:pt x="271" y="246"/>
                  <a:pt x="271" y="246"/>
                  <a:pt x="271" y="246"/>
                </a:cubicBezTo>
                <a:lnTo>
                  <a:pt x="343" y="174"/>
                </a:lnTo>
                <a:close/>
                <a:moveTo>
                  <a:pt x="439" y="281"/>
                </a:moveTo>
                <a:cubicBezTo>
                  <a:pt x="525" y="712"/>
                  <a:pt x="525" y="712"/>
                  <a:pt x="525" y="712"/>
                </a:cubicBezTo>
                <a:cubicBezTo>
                  <a:pt x="266" y="281"/>
                  <a:pt x="266" y="281"/>
                  <a:pt x="266" y="281"/>
                </a:cubicBezTo>
                <a:lnTo>
                  <a:pt x="439" y="281"/>
                </a:lnTo>
                <a:close/>
                <a:moveTo>
                  <a:pt x="446" y="649"/>
                </a:moveTo>
                <a:cubicBezTo>
                  <a:pt x="101" y="281"/>
                  <a:pt x="101" y="281"/>
                  <a:pt x="101" y="281"/>
                </a:cubicBezTo>
                <a:cubicBezTo>
                  <a:pt x="225" y="281"/>
                  <a:pt x="225" y="281"/>
                  <a:pt x="225" y="281"/>
                </a:cubicBezTo>
                <a:lnTo>
                  <a:pt x="446" y="649"/>
                </a:lnTo>
                <a:close/>
                <a:moveTo>
                  <a:pt x="899" y="281"/>
                </a:moveTo>
                <a:cubicBezTo>
                  <a:pt x="1023" y="281"/>
                  <a:pt x="1023" y="281"/>
                  <a:pt x="1023" y="281"/>
                </a:cubicBezTo>
                <a:cubicBezTo>
                  <a:pt x="678" y="649"/>
                  <a:pt x="678" y="649"/>
                  <a:pt x="678" y="649"/>
                </a:cubicBezTo>
                <a:lnTo>
                  <a:pt x="899" y="281"/>
                </a:lnTo>
                <a:close/>
                <a:moveTo>
                  <a:pt x="903" y="246"/>
                </a:moveTo>
                <a:cubicBezTo>
                  <a:pt x="808" y="151"/>
                  <a:pt x="808" y="151"/>
                  <a:pt x="808" y="151"/>
                </a:cubicBezTo>
                <a:cubicBezTo>
                  <a:pt x="889" y="84"/>
                  <a:pt x="889" y="84"/>
                  <a:pt x="889" y="84"/>
                </a:cubicBezTo>
                <a:cubicBezTo>
                  <a:pt x="1051" y="246"/>
                  <a:pt x="1051" y="246"/>
                  <a:pt x="1051" y="246"/>
                </a:cubicBezTo>
                <a:lnTo>
                  <a:pt x="903" y="246"/>
                </a:lnTo>
                <a:close/>
                <a:moveTo>
                  <a:pt x="235" y="84"/>
                </a:moveTo>
                <a:cubicBezTo>
                  <a:pt x="316" y="151"/>
                  <a:pt x="316" y="151"/>
                  <a:pt x="316" y="151"/>
                </a:cubicBezTo>
                <a:cubicBezTo>
                  <a:pt x="221" y="246"/>
                  <a:pt x="221" y="246"/>
                  <a:pt x="221" y="246"/>
                </a:cubicBezTo>
                <a:cubicBezTo>
                  <a:pt x="70" y="246"/>
                  <a:pt x="70" y="246"/>
                  <a:pt x="70" y="246"/>
                </a:cubicBezTo>
                <a:lnTo>
                  <a:pt x="235" y="8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8" name="Group 67"/>
          <p:cNvGrpSpPr/>
          <p:nvPr/>
        </p:nvGrpSpPr>
        <p:grpSpPr>
          <a:xfrm>
            <a:off x="2245315" y="2833143"/>
            <a:ext cx="451851" cy="449859"/>
            <a:chOff x="-365126" y="-2462213"/>
            <a:chExt cx="4321176" cy="4302126"/>
          </a:xfrm>
          <a:solidFill>
            <a:schemeClr val="accent3"/>
          </a:solidFill>
        </p:grpSpPr>
        <p:sp>
          <p:nvSpPr>
            <p:cNvPr id="69" name="Freeform 5"/>
            <p:cNvSpPr>
              <a:spLocks noEditPoints="1"/>
            </p:cNvSpPr>
            <p:nvPr/>
          </p:nvSpPr>
          <p:spPr bwMode="auto">
            <a:xfrm>
              <a:off x="-365126" y="-2058988"/>
              <a:ext cx="3937000" cy="3898901"/>
            </a:xfrm>
            <a:custGeom>
              <a:avLst/>
              <a:gdLst>
                <a:gd name="T0" fmla="*/ 744 w 1047"/>
                <a:gd name="T1" fmla="*/ 26 h 1037"/>
                <a:gd name="T2" fmla="*/ 681 w 1047"/>
                <a:gd name="T3" fmla="*/ 0 h 1037"/>
                <a:gd name="T4" fmla="*/ 618 w 1047"/>
                <a:gd name="T5" fmla="*/ 26 h 1037"/>
                <a:gd name="T6" fmla="*/ 568 w 1047"/>
                <a:gd name="T7" fmla="*/ 77 h 1037"/>
                <a:gd name="T8" fmla="*/ 541 w 1047"/>
                <a:gd name="T9" fmla="*/ 140 h 1037"/>
                <a:gd name="T10" fmla="*/ 555 w 1047"/>
                <a:gd name="T11" fmla="*/ 187 h 1037"/>
                <a:gd name="T12" fmla="*/ 69 w 1047"/>
                <a:gd name="T13" fmla="*/ 382 h 1037"/>
                <a:gd name="T14" fmla="*/ 7 w 1047"/>
                <a:gd name="T15" fmla="*/ 460 h 1037"/>
                <a:gd name="T16" fmla="*/ 37 w 1047"/>
                <a:gd name="T17" fmla="*/ 556 h 1037"/>
                <a:gd name="T18" fmla="*/ 491 w 1047"/>
                <a:gd name="T19" fmla="*/ 1006 h 1037"/>
                <a:gd name="T20" fmla="*/ 565 w 1047"/>
                <a:gd name="T21" fmla="*/ 1037 h 1037"/>
                <a:gd name="T22" fmla="*/ 567 w 1047"/>
                <a:gd name="T23" fmla="*/ 1037 h 1037"/>
                <a:gd name="T24" fmla="*/ 589 w 1047"/>
                <a:gd name="T25" fmla="*/ 1035 h 1037"/>
                <a:gd name="T26" fmla="*/ 667 w 1047"/>
                <a:gd name="T27" fmla="*/ 969 h 1037"/>
                <a:gd name="T28" fmla="*/ 858 w 1047"/>
                <a:gd name="T29" fmla="*/ 491 h 1037"/>
                <a:gd name="T30" fmla="*/ 907 w 1047"/>
                <a:gd name="T31" fmla="*/ 506 h 1037"/>
                <a:gd name="T32" fmla="*/ 970 w 1047"/>
                <a:gd name="T33" fmla="*/ 480 h 1037"/>
                <a:gd name="T34" fmla="*/ 1020 w 1047"/>
                <a:gd name="T35" fmla="*/ 429 h 1037"/>
                <a:gd name="T36" fmla="*/ 1047 w 1047"/>
                <a:gd name="T37" fmla="*/ 366 h 1037"/>
                <a:gd name="T38" fmla="*/ 1021 w 1047"/>
                <a:gd name="T39" fmla="*/ 303 h 1037"/>
                <a:gd name="T40" fmla="*/ 744 w 1047"/>
                <a:gd name="T41" fmla="*/ 26 h 1037"/>
                <a:gd name="T42" fmla="*/ 601 w 1047"/>
                <a:gd name="T43" fmla="*/ 943 h 1037"/>
                <a:gd name="T44" fmla="*/ 575 w 1047"/>
                <a:gd name="T45" fmla="*/ 965 h 1037"/>
                <a:gd name="T46" fmla="*/ 566 w 1047"/>
                <a:gd name="T47" fmla="*/ 966 h 1037"/>
                <a:gd name="T48" fmla="*/ 542 w 1047"/>
                <a:gd name="T49" fmla="*/ 955 h 1037"/>
                <a:gd name="T50" fmla="*/ 87 w 1047"/>
                <a:gd name="T51" fmla="*/ 505 h 1037"/>
                <a:gd name="T52" fmla="*/ 77 w 1047"/>
                <a:gd name="T53" fmla="*/ 473 h 1037"/>
                <a:gd name="T54" fmla="*/ 98 w 1047"/>
                <a:gd name="T55" fmla="*/ 447 h 1037"/>
                <a:gd name="T56" fmla="*/ 320 w 1047"/>
                <a:gd name="T57" fmla="*/ 358 h 1037"/>
                <a:gd name="T58" fmla="*/ 770 w 1047"/>
                <a:gd name="T59" fmla="*/ 520 h 1037"/>
                <a:gd name="T60" fmla="*/ 601 w 1047"/>
                <a:gd name="T61" fmla="*/ 943 h 1037"/>
                <a:gd name="T62" fmla="*/ 970 w 1047"/>
                <a:gd name="T63" fmla="*/ 378 h 1037"/>
                <a:gd name="T64" fmla="*/ 919 w 1047"/>
                <a:gd name="T65" fmla="*/ 429 h 1037"/>
                <a:gd name="T66" fmla="*/ 894 w 1047"/>
                <a:gd name="T67" fmla="*/ 429 h 1037"/>
                <a:gd name="T68" fmla="*/ 831 w 1047"/>
                <a:gd name="T69" fmla="*/ 366 h 1037"/>
                <a:gd name="T70" fmla="*/ 780 w 1047"/>
                <a:gd name="T71" fmla="*/ 494 h 1037"/>
                <a:gd name="T72" fmla="*/ 784 w 1047"/>
                <a:gd name="T73" fmla="*/ 483 h 1037"/>
                <a:gd name="T74" fmla="*/ 468 w 1047"/>
                <a:gd name="T75" fmla="*/ 350 h 1037"/>
                <a:gd name="T76" fmla="*/ 376 w 1047"/>
                <a:gd name="T77" fmla="*/ 336 h 1037"/>
                <a:gd name="T78" fmla="*/ 679 w 1047"/>
                <a:gd name="T79" fmla="*/ 214 h 1037"/>
                <a:gd name="T80" fmla="*/ 618 w 1047"/>
                <a:gd name="T81" fmla="*/ 153 h 1037"/>
                <a:gd name="T82" fmla="*/ 618 w 1047"/>
                <a:gd name="T83" fmla="*/ 128 h 1037"/>
                <a:gd name="T84" fmla="*/ 669 w 1047"/>
                <a:gd name="T85" fmla="*/ 77 h 1037"/>
                <a:gd name="T86" fmla="*/ 694 w 1047"/>
                <a:gd name="T87" fmla="*/ 77 h 1037"/>
                <a:gd name="T88" fmla="*/ 970 w 1047"/>
                <a:gd name="T89" fmla="*/ 353 h 1037"/>
                <a:gd name="T90" fmla="*/ 970 w 1047"/>
                <a:gd name="T91" fmla="*/ 378 h 1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7" h="1037">
                  <a:moveTo>
                    <a:pt x="744" y="26"/>
                  </a:moveTo>
                  <a:cubicBezTo>
                    <a:pt x="727" y="10"/>
                    <a:pt x="705" y="0"/>
                    <a:pt x="681" y="0"/>
                  </a:cubicBezTo>
                  <a:cubicBezTo>
                    <a:pt x="657" y="0"/>
                    <a:pt x="635" y="10"/>
                    <a:pt x="618" y="26"/>
                  </a:cubicBezTo>
                  <a:cubicBezTo>
                    <a:pt x="568" y="77"/>
                    <a:pt x="568" y="77"/>
                    <a:pt x="568" y="77"/>
                  </a:cubicBezTo>
                  <a:cubicBezTo>
                    <a:pt x="551" y="94"/>
                    <a:pt x="541" y="116"/>
                    <a:pt x="541" y="140"/>
                  </a:cubicBezTo>
                  <a:cubicBezTo>
                    <a:pt x="541" y="157"/>
                    <a:pt x="546" y="173"/>
                    <a:pt x="555" y="187"/>
                  </a:cubicBezTo>
                  <a:cubicBezTo>
                    <a:pt x="69" y="382"/>
                    <a:pt x="69" y="382"/>
                    <a:pt x="69" y="382"/>
                  </a:cubicBezTo>
                  <a:cubicBezTo>
                    <a:pt x="37" y="396"/>
                    <a:pt x="13" y="425"/>
                    <a:pt x="7" y="460"/>
                  </a:cubicBezTo>
                  <a:cubicBezTo>
                    <a:pt x="0" y="495"/>
                    <a:pt x="11" y="531"/>
                    <a:pt x="37" y="556"/>
                  </a:cubicBezTo>
                  <a:cubicBezTo>
                    <a:pt x="491" y="1006"/>
                    <a:pt x="491" y="1006"/>
                    <a:pt x="491" y="1006"/>
                  </a:cubicBezTo>
                  <a:cubicBezTo>
                    <a:pt x="511" y="1025"/>
                    <a:pt x="537" y="1036"/>
                    <a:pt x="565" y="1037"/>
                  </a:cubicBezTo>
                  <a:cubicBezTo>
                    <a:pt x="565" y="1037"/>
                    <a:pt x="567" y="1037"/>
                    <a:pt x="567" y="1037"/>
                  </a:cubicBezTo>
                  <a:cubicBezTo>
                    <a:pt x="575" y="1037"/>
                    <a:pt x="582" y="1036"/>
                    <a:pt x="589" y="1035"/>
                  </a:cubicBezTo>
                  <a:cubicBezTo>
                    <a:pt x="625" y="1027"/>
                    <a:pt x="654" y="1003"/>
                    <a:pt x="667" y="969"/>
                  </a:cubicBezTo>
                  <a:cubicBezTo>
                    <a:pt x="858" y="491"/>
                    <a:pt x="858" y="491"/>
                    <a:pt x="858" y="491"/>
                  </a:cubicBezTo>
                  <a:cubicBezTo>
                    <a:pt x="872" y="501"/>
                    <a:pt x="889" y="506"/>
                    <a:pt x="907" y="506"/>
                  </a:cubicBezTo>
                  <a:cubicBezTo>
                    <a:pt x="931" y="506"/>
                    <a:pt x="953" y="496"/>
                    <a:pt x="970" y="480"/>
                  </a:cubicBezTo>
                  <a:cubicBezTo>
                    <a:pt x="1020" y="429"/>
                    <a:pt x="1020" y="429"/>
                    <a:pt x="1020" y="429"/>
                  </a:cubicBezTo>
                  <a:cubicBezTo>
                    <a:pt x="1037" y="412"/>
                    <a:pt x="1047" y="390"/>
                    <a:pt x="1047" y="366"/>
                  </a:cubicBezTo>
                  <a:cubicBezTo>
                    <a:pt x="1047" y="342"/>
                    <a:pt x="1037" y="319"/>
                    <a:pt x="1021" y="303"/>
                  </a:cubicBezTo>
                  <a:lnTo>
                    <a:pt x="744" y="26"/>
                  </a:lnTo>
                  <a:close/>
                  <a:moveTo>
                    <a:pt x="601" y="943"/>
                  </a:moveTo>
                  <a:cubicBezTo>
                    <a:pt x="596" y="954"/>
                    <a:pt x="586" y="962"/>
                    <a:pt x="575" y="965"/>
                  </a:cubicBezTo>
                  <a:cubicBezTo>
                    <a:pt x="572" y="965"/>
                    <a:pt x="569" y="966"/>
                    <a:pt x="566" y="966"/>
                  </a:cubicBezTo>
                  <a:cubicBezTo>
                    <a:pt x="557" y="965"/>
                    <a:pt x="549" y="962"/>
                    <a:pt x="542" y="955"/>
                  </a:cubicBezTo>
                  <a:cubicBezTo>
                    <a:pt x="87" y="505"/>
                    <a:pt x="87" y="505"/>
                    <a:pt x="87" y="505"/>
                  </a:cubicBezTo>
                  <a:cubicBezTo>
                    <a:pt x="79" y="497"/>
                    <a:pt x="75" y="485"/>
                    <a:pt x="77" y="473"/>
                  </a:cubicBezTo>
                  <a:cubicBezTo>
                    <a:pt x="79" y="462"/>
                    <a:pt x="87" y="452"/>
                    <a:pt x="98" y="447"/>
                  </a:cubicBezTo>
                  <a:cubicBezTo>
                    <a:pt x="320" y="358"/>
                    <a:pt x="320" y="358"/>
                    <a:pt x="320" y="358"/>
                  </a:cubicBezTo>
                  <a:cubicBezTo>
                    <a:pt x="470" y="408"/>
                    <a:pt x="620" y="360"/>
                    <a:pt x="770" y="520"/>
                  </a:cubicBezTo>
                  <a:lnTo>
                    <a:pt x="601" y="943"/>
                  </a:lnTo>
                  <a:close/>
                  <a:moveTo>
                    <a:pt x="970" y="378"/>
                  </a:moveTo>
                  <a:cubicBezTo>
                    <a:pt x="919" y="429"/>
                    <a:pt x="919" y="429"/>
                    <a:pt x="919" y="429"/>
                  </a:cubicBezTo>
                  <a:cubicBezTo>
                    <a:pt x="912" y="436"/>
                    <a:pt x="901" y="436"/>
                    <a:pt x="894" y="429"/>
                  </a:cubicBezTo>
                  <a:cubicBezTo>
                    <a:pt x="831" y="366"/>
                    <a:pt x="831" y="366"/>
                    <a:pt x="831" y="366"/>
                  </a:cubicBezTo>
                  <a:cubicBezTo>
                    <a:pt x="780" y="494"/>
                    <a:pt x="780" y="494"/>
                    <a:pt x="780" y="494"/>
                  </a:cubicBezTo>
                  <a:cubicBezTo>
                    <a:pt x="784" y="483"/>
                    <a:pt x="784" y="483"/>
                    <a:pt x="784" y="483"/>
                  </a:cubicBezTo>
                  <a:cubicBezTo>
                    <a:pt x="676" y="376"/>
                    <a:pt x="567" y="362"/>
                    <a:pt x="468" y="350"/>
                  </a:cubicBezTo>
                  <a:cubicBezTo>
                    <a:pt x="437" y="346"/>
                    <a:pt x="406" y="342"/>
                    <a:pt x="376" y="336"/>
                  </a:cubicBezTo>
                  <a:cubicBezTo>
                    <a:pt x="679" y="214"/>
                    <a:pt x="679" y="214"/>
                    <a:pt x="679" y="214"/>
                  </a:cubicBezTo>
                  <a:cubicBezTo>
                    <a:pt x="618" y="153"/>
                    <a:pt x="618" y="153"/>
                    <a:pt x="618" y="153"/>
                  </a:cubicBezTo>
                  <a:cubicBezTo>
                    <a:pt x="611" y="146"/>
                    <a:pt x="611" y="135"/>
                    <a:pt x="618" y="128"/>
                  </a:cubicBezTo>
                  <a:cubicBezTo>
                    <a:pt x="669" y="77"/>
                    <a:pt x="669" y="77"/>
                    <a:pt x="669" y="77"/>
                  </a:cubicBezTo>
                  <a:cubicBezTo>
                    <a:pt x="676" y="70"/>
                    <a:pt x="687" y="70"/>
                    <a:pt x="694" y="77"/>
                  </a:cubicBezTo>
                  <a:cubicBezTo>
                    <a:pt x="970" y="353"/>
                    <a:pt x="970" y="353"/>
                    <a:pt x="970" y="353"/>
                  </a:cubicBezTo>
                  <a:cubicBezTo>
                    <a:pt x="977" y="360"/>
                    <a:pt x="977" y="372"/>
                    <a:pt x="970" y="378"/>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6"/>
            <p:cNvSpPr>
              <a:spLocks noEditPoints="1"/>
            </p:cNvSpPr>
            <p:nvPr/>
          </p:nvSpPr>
          <p:spPr bwMode="auto">
            <a:xfrm>
              <a:off x="1536700" y="-311150"/>
              <a:ext cx="669925" cy="673100"/>
            </a:xfrm>
            <a:custGeom>
              <a:avLst/>
              <a:gdLst>
                <a:gd name="T0" fmla="*/ 89 w 178"/>
                <a:gd name="T1" fmla="*/ 179 h 179"/>
                <a:gd name="T2" fmla="*/ 178 w 178"/>
                <a:gd name="T3" fmla="*/ 89 h 179"/>
                <a:gd name="T4" fmla="*/ 89 w 178"/>
                <a:gd name="T5" fmla="*/ 0 h 179"/>
                <a:gd name="T6" fmla="*/ 0 w 178"/>
                <a:gd name="T7" fmla="*/ 89 h 179"/>
                <a:gd name="T8" fmla="*/ 89 w 178"/>
                <a:gd name="T9" fmla="*/ 179 h 179"/>
                <a:gd name="T10" fmla="*/ 89 w 178"/>
                <a:gd name="T11" fmla="*/ 36 h 179"/>
                <a:gd name="T12" fmla="*/ 143 w 178"/>
                <a:gd name="T13" fmla="*/ 89 h 179"/>
                <a:gd name="T14" fmla="*/ 89 w 178"/>
                <a:gd name="T15" fmla="*/ 143 h 179"/>
                <a:gd name="T16" fmla="*/ 35 w 178"/>
                <a:gd name="T17" fmla="*/ 89 h 179"/>
                <a:gd name="T18" fmla="*/ 89 w 178"/>
                <a:gd name="T19"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8" h="179">
                  <a:moveTo>
                    <a:pt x="89" y="179"/>
                  </a:moveTo>
                  <a:cubicBezTo>
                    <a:pt x="138" y="179"/>
                    <a:pt x="178" y="139"/>
                    <a:pt x="178" y="89"/>
                  </a:cubicBezTo>
                  <a:cubicBezTo>
                    <a:pt x="178" y="40"/>
                    <a:pt x="138" y="0"/>
                    <a:pt x="89" y="0"/>
                  </a:cubicBezTo>
                  <a:cubicBezTo>
                    <a:pt x="40" y="0"/>
                    <a:pt x="0" y="40"/>
                    <a:pt x="0" y="89"/>
                  </a:cubicBezTo>
                  <a:cubicBezTo>
                    <a:pt x="0" y="139"/>
                    <a:pt x="40" y="179"/>
                    <a:pt x="89" y="179"/>
                  </a:cubicBezTo>
                  <a:close/>
                  <a:moveTo>
                    <a:pt x="89" y="36"/>
                  </a:moveTo>
                  <a:cubicBezTo>
                    <a:pt x="119" y="36"/>
                    <a:pt x="143" y="60"/>
                    <a:pt x="143" y="89"/>
                  </a:cubicBezTo>
                  <a:cubicBezTo>
                    <a:pt x="143" y="119"/>
                    <a:pt x="119" y="143"/>
                    <a:pt x="89" y="143"/>
                  </a:cubicBezTo>
                  <a:cubicBezTo>
                    <a:pt x="59" y="143"/>
                    <a:pt x="35" y="119"/>
                    <a:pt x="35" y="89"/>
                  </a:cubicBezTo>
                  <a:cubicBezTo>
                    <a:pt x="35" y="60"/>
                    <a:pt x="59" y="36"/>
                    <a:pt x="89" y="3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7"/>
            <p:cNvSpPr>
              <a:spLocks noEditPoints="1"/>
            </p:cNvSpPr>
            <p:nvPr/>
          </p:nvSpPr>
          <p:spPr bwMode="auto">
            <a:xfrm>
              <a:off x="3282950" y="-2462213"/>
              <a:ext cx="673100" cy="673100"/>
            </a:xfrm>
            <a:custGeom>
              <a:avLst/>
              <a:gdLst>
                <a:gd name="T0" fmla="*/ 90 w 179"/>
                <a:gd name="T1" fmla="*/ 0 h 179"/>
                <a:gd name="T2" fmla="*/ 0 w 179"/>
                <a:gd name="T3" fmla="*/ 89 h 179"/>
                <a:gd name="T4" fmla="*/ 90 w 179"/>
                <a:gd name="T5" fmla="*/ 179 h 179"/>
                <a:gd name="T6" fmla="*/ 179 w 179"/>
                <a:gd name="T7" fmla="*/ 89 h 179"/>
                <a:gd name="T8" fmla="*/ 90 w 179"/>
                <a:gd name="T9" fmla="*/ 0 h 179"/>
                <a:gd name="T10" fmla="*/ 90 w 179"/>
                <a:gd name="T11" fmla="*/ 143 h 179"/>
                <a:gd name="T12" fmla="*/ 36 w 179"/>
                <a:gd name="T13" fmla="*/ 89 h 179"/>
                <a:gd name="T14" fmla="*/ 90 w 179"/>
                <a:gd name="T15" fmla="*/ 36 h 179"/>
                <a:gd name="T16" fmla="*/ 143 w 179"/>
                <a:gd name="T17" fmla="*/ 89 h 179"/>
                <a:gd name="T18" fmla="*/ 90 w 179"/>
                <a:gd name="T19" fmla="*/ 14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9" h="179">
                  <a:moveTo>
                    <a:pt x="90" y="0"/>
                  </a:moveTo>
                  <a:cubicBezTo>
                    <a:pt x="40" y="0"/>
                    <a:pt x="0" y="40"/>
                    <a:pt x="0" y="89"/>
                  </a:cubicBezTo>
                  <a:cubicBezTo>
                    <a:pt x="0" y="139"/>
                    <a:pt x="40" y="179"/>
                    <a:pt x="90" y="179"/>
                  </a:cubicBezTo>
                  <a:cubicBezTo>
                    <a:pt x="139" y="179"/>
                    <a:pt x="179" y="139"/>
                    <a:pt x="179" y="89"/>
                  </a:cubicBezTo>
                  <a:cubicBezTo>
                    <a:pt x="179" y="40"/>
                    <a:pt x="139" y="0"/>
                    <a:pt x="90" y="0"/>
                  </a:cubicBezTo>
                  <a:close/>
                  <a:moveTo>
                    <a:pt x="90" y="143"/>
                  </a:moveTo>
                  <a:cubicBezTo>
                    <a:pt x="60" y="143"/>
                    <a:pt x="36" y="119"/>
                    <a:pt x="36" y="89"/>
                  </a:cubicBezTo>
                  <a:cubicBezTo>
                    <a:pt x="36" y="60"/>
                    <a:pt x="60" y="36"/>
                    <a:pt x="90" y="36"/>
                  </a:cubicBezTo>
                  <a:cubicBezTo>
                    <a:pt x="119" y="36"/>
                    <a:pt x="143" y="60"/>
                    <a:pt x="143" y="89"/>
                  </a:cubicBezTo>
                  <a:cubicBezTo>
                    <a:pt x="143" y="119"/>
                    <a:pt x="119" y="143"/>
                    <a:pt x="90" y="14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8"/>
            <p:cNvSpPr>
              <a:spLocks noEditPoints="1"/>
            </p:cNvSpPr>
            <p:nvPr/>
          </p:nvSpPr>
          <p:spPr bwMode="auto">
            <a:xfrm>
              <a:off x="728662" y="-446088"/>
              <a:ext cx="538163" cy="536575"/>
            </a:xfrm>
            <a:custGeom>
              <a:avLst/>
              <a:gdLst>
                <a:gd name="T0" fmla="*/ 0 w 143"/>
                <a:gd name="T1" fmla="*/ 72 h 143"/>
                <a:gd name="T2" fmla="*/ 72 w 143"/>
                <a:gd name="T3" fmla="*/ 143 h 143"/>
                <a:gd name="T4" fmla="*/ 143 w 143"/>
                <a:gd name="T5" fmla="*/ 72 h 143"/>
                <a:gd name="T6" fmla="*/ 72 w 143"/>
                <a:gd name="T7" fmla="*/ 0 h 143"/>
                <a:gd name="T8" fmla="*/ 0 w 143"/>
                <a:gd name="T9" fmla="*/ 72 h 143"/>
                <a:gd name="T10" fmla="*/ 72 w 143"/>
                <a:gd name="T11" fmla="*/ 36 h 143"/>
                <a:gd name="T12" fmla="*/ 107 w 143"/>
                <a:gd name="T13" fmla="*/ 72 h 143"/>
                <a:gd name="T14" fmla="*/ 72 w 143"/>
                <a:gd name="T15" fmla="*/ 108 h 143"/>
                <a:gd name="T16" fmla="*/ 36 w 143"/>
                <a:gd name="T17" fmla="*/ 72 h 143"/>
                <a:gd name="T18" fmla="*/ 72 w 143"/>
                <a:gd name="T19"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43">
                  <a:moveTo>
                    <a:pt x="0" y="72"/>
                  </a:moveTo>
                  <a:cubicBezTo>
                    <a:pt x="0" y="111"/>
                    <a:pt x="32" y="143"/>
                    <a:pt x="72" y="143"/>
                  </a:cubicBezTo>
                  <a:cubicBezTo>
                    <a:pt x="111" y="143"/>
                    <a:pt x="143" y="111"/>
                    <a:pt x="143" y="72"/>
                  </a:cubicBezTo>
                  <a:cubicBezTo>
                    <a:pt x="143" y="32"/>
                    <a:pt x="111" y="0"/>
                    <a:pt x="72" y="0"/>
                  </a:cubicBezTo>
                  <a:cubicBezTo>
                    <a:pt x="32" y="0"/>
                    <a:pt x="0" y="32"/>
                    <a:pt x="0" y="72"/>
                  </a:cubicBezTo>
                  <a:close/>
                  <a:moveTo>
                    <a:pt x="72" y="36"/>
                  </a:moveTo>
                  <a:cubicBezTo>
                    <a:pt x="91" y="36"/>
                    <a:pt x="107" y="52"/>
                    <a:pt x="107" y="72"/>
                  </a:cubicBezTo>
                  <a:cubicBezTo>
                    <a:pt x="107" y="92"/>
                    <a:pt x="91" y="108"/>
                    <a:pt x="72" y="108"/>
                  </a:cubicBezTo>
                  <a:cubicBezTo>
                    <a:pt x="52" y="108"/>
                    <a:pt x="36" y="92"/>
                    <a:pt x="36" y="72"/>
                  </a:cubicBezTo>
                  <a:cubicBezTo>
                    <a:pt x="36" y="52"/>
                    <a:pt x="52" y="36"/>
                    <a:pt x="72" y="3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3" name="Oval 9"/>
            <p:cNvSpPr>
              <a:spLocks noChangeArrowheads="1"/>
            </p:cNvSpPr>
            <p:nvPr/>
          </p:nvSpPr>
          <p:spPr bwMode="auto">
            <a:xfrm>
              <a:off x="1266825" y="496888"/>
              <a:ext cx="269875" cy="266700"/>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Oval 10"/>
            <p:cNvSpPr>
              <a:spLocks noChangeArrowheads="1"/>
            </p:cNvSpPr>
            <p:nvPr/>
          </p:nvSpPr>
          <p:spPr bwMode="auto">
            <a:xfrm>
              <a:off x="3417887" y="-1522413"/>
              <a:ext cx="269875" cy="27146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5" name="Group 74"/>
          <p:cNvGrpSpPr>
            <a:grpSpLocks noChangeAspect="1"/>
          </p:cNvGrpSpPr>
          <p:nvPr/>
        </p:nvGrpSpPr>
        <p:grpSpPr>
          <a:xfrm>
            <a:off x="2296454" y="4240968"/>
            <a:ext cx="293966" cy="427154"/>
            <a:chOff x="-1587" y="-1587"/>
            <a:chExt cx="4211637" cy="6119812"/>
          </a:xfrm>
          <a:solidFill>
            <a:schemeClr val="accent4"/>
          </a:solidFill>
        </p:grpSpPr>
        <p:sp>
          <p:nvSpPr>
            <p:cNvPr id="76" name="Freeform 39"/>
            <p:cNvSpPr>
              <a:spLocks noEditPoints="1"/>
            </p:cNvSpPr>
            <p:nvPr/>
          </p:nvSpPr>
          <p:spPr bwMode="auto">
            <a:xfrm>
              <a:off x="-1587" y="-1587"/>
              <a:ext cx="4211637" cy="6119812"/>
            </a:xfrm>
            <a:custGeom>
              <a:avLst/>
              <a:gdLst>
                <a:gd name="T0" fmla="*/ 560 w 1120"/>
                <a:gd name="T1" fmla="*/ 0 h 1629"/>
                <a:gd name="T2" fmla="*/ 0 w 1120"/>
                <a:gd name="T3" fmla="*/ 560 h 1629"/>
                <a:gd name="T4" fmla="*/ 256 w 1120"/>
                <a:gd name="T5" fmla="*/ 1174 h 1629"/>
                <a:gd name="T6" fmla="*/ 560 w 1120"/>
                <a:gd name="T7" fmla="*/ 1629 h 1629"/>
                <a:gd name="T8" fmla="*/ 864 w 1120"/>
                <a:gd name="T9" fmla="*/ 1175 h 1629"/>
                <a:gd name="T10" fmla="*/ 1120 w 1120"/>
                <a:gd name="T11" fmla="*/ 560 h 1629"/>
                <a:gd name="T12" fmla="*/ 560 w 1120"/>
                <a:gd name="T13" fmla="*/ 0 h 1629"/>
                <a:gd name="T14" fmla="*/ 692 w 1120"/>
                <a:gd name="T15" fmla="*/ 1383 h 1629"/>
                <a:gd name="T16" fmla="*/ 440 w 1120"/>
                <a:gd name="T17" fmla="*/ 1415 h 1629"/>
                <a:gd name="T18" fmla="*/ 409 w 1120"/>
                <a:gd name="T19" fmla="*/ 1319 h 1629"/>
                <a:gd name="T20" fmla="*/ 409 w 1120"/>
                <a:gd name="T21" fmla="*/ 1317 h 1629"/>
                <a:gd name="T22" fmla="*/ 724 w 1120"/>
                <a:gd name="T23" fmla="*/ 1278 h 1629"/>
                <a:gd name="T24" fmla="*/ 710 w 1120"/>
                <a:gd name="T25" fmla="*/ 1323 h 1629"/>
                <a:gd name="T26" fmla="*/ 692 w 1120"/>
                <a:gd name="T27" fmla="*/ 1383 h 1629"/>
                <a:gd name="T28" fmla="*/ 394 w 1120"/>
                <a:gd name="T29" fmla="*/ 1268 h 1629"/>
                <a:gd name="T30" fmla="*/ 363 w 1120"/>
                <a:gd name="T31" fmla="*/ 1171 h 1629"/>
                <a:gd name="T32" fmla="*/ 758 w 1120"/>
                <a:gd name="T33" fmla="*/ 1171 h 1629"/>
                <a:gd name="T34" fmla="*/ 740 w 1120"/>
                <a:gd name="T35" fmla="*/ 1225 h 1629"/>
                <a:gd name="T36" fmla="*/ 394 w 1120"/>
                <a:gd name="T37" fmla="*/ 1268 h 1629"/>
                <a:gd name="T38" fmla="*/ 560 w 1120"/>
                <a:gd name="T39" fmla="*/ 1527 h 1629"/>
                <a:gd name="T40" fmla="*/ 458 w 1120"/>
                <a:gd name="T41" fmla="*/ 1464 h 1629"/>
                <a:gd name="T42" fmla="*/ 674 w 1120"/>
                <a:gd name="T43" fmla="*/ 1437 h 1629"/>
                <a:gd name="T44" fmla="*/ 560 w 1120"/>
                <a:gd name="T45" fmla="*/ 1527 h 1629"/>
                <a:gd name="T46" fmla="*/ 798 w 1120"/>
                <a:gd name="T47" fmla="*/ 1069 h 1629"/>
                <a:gd name="T48" fmla="*/ 323 w 1120"/>
                <a:gd name="T49" fmla="*/ 1069 h 1629"/>
                <a:gd name="T50" fmla="*/ 237 w 1120"/>
                <a:gd name="T51" fmla="*/ 905 h 1629"/>
                <a:gd name="T52" fmla="*/ 102 w 1120"/>
                <a:gd name="T53" fmla="*/ 560 h 1629"/>
                <a:gd name="T54" fmla="*/ 560 w 1120"/>
                <a:gd name="T55" fmla="*/ 102 h 1629"/>
                <a:gd name="T56" fmla="*/ 1018 w 1120"/>
                <a:gd name="T57" fmla="*/ 560 h 1629"/>
                <a:gd name="T58" fmla="*/ 883 w 1120"/>
                <a:gd name="T59" fmla="*/ 906 h 1629"/>
                <a:gd name="T60" fmla="*/ 798 w 1120"/>
                <a:gd name="T61" fmla="*/ 1069 h 1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20" h="1629">
                  <a:moveTo>
                    <a:pt x="560" y="0"/>
                  </a:moveTo>
                  <a:cubicBezTo>
                    <a:pt x="251" y="0"/>
                    <a:pt x="0" y="251"/>
                    <a:pt x="0" y="560"/>
                  </a:cubicBezTo>
                  <a:cubicBezTo>
                    <a:pt x="0" y="765"/>
                    <a:pt x="188" y="983"/>
                    <a:pt x="256" y="1174"/>
                  </a:cubicBezTo>
                  <a:cubicBezTo>
                    <a:pt x="358" y="1459"/>
                    <a:pt x="347" y="1629"/>
                    <a:pt x="560" y="1629"/>
                  </a:cubicBezTo>
                  <a:cubicBezTo>
                    <a:pt x="776" y="1629"/>
                    <a:pt x="762" y="1459"/>
                    <a:pt x="864" y="1175"/>
                  </a:cubicBezTo>
                  <a:cubicBezTo>
                    <a:pt x="932" y="983"/>
                    <a:pt x="1120" y="764"/>
                    <a:pt x="1120" y="560"/>
                  </a:cubicBezTo>
                  <a:cubicBezTo>
                    <a:pt x="1120" y="251"/>
                    <a:pt x="869" y="0"/>
                    <a:pt x="560" y="0"/>
                  </a:cubicBezTo>
                  <a:close/>
                  <a:moveTo>
                    <a:pt x="692" y="1383"/>
                  </a:moveTo>
                  <a:cubicBezTo>
                    <a:pt x="440" y="1415"/>
                    <a:pt x="440" y="1415"/>
                    <a:pt x="440" y="1415"/>
                  </a:cubicBezTo>
                  <a:cubicBezTo>
                    <a:pt x="431" y="1389"/>
                    <a:pt x="421" y="1358"/>
                    <a:pt x="409" y="1319"/>
                  </a:cubicBezTo>
                  <a:cubicBezTo>
                    <a:pt x="409" y="1318"/>
                    <a:pt x="409" y="1318"/>
                    <a:pt x="409" y="1317"/>
                  </a:cubicBezTo>
                  <a:cubicBezTo>
                    <a:pt x="724" y="1278"/>
                    <a:pt x="724" y="1278"/>
                    <a:pt x="724" y="1278"/>
                  </a:cubicBezTo>
                  <a:cubicBezTo>
                    <a:pt x="719" y="1293"/>
                    <a:pt x="714" y="1309"/>
                    <a:pt x="710" y="1323"/>
                  </a:cubicBezTo>
                  <a:cubicBezTo>
                    <a:pt x="704" y="1346"/>
                    <a:pt x="698" y="1365"/>
                    <a:pt x="692" y="1383"/>
                  </a:cubicBezTo>
                  <a:close/>
                  <a:moveTo>
                    <a:pt x="394" y="1268"/>
                  </a:moveTo>
                  <a:cubicBezTo>
                    <a:pt x="385" y="1237"/>
                    <a:pt x="374" y="1205"/>
                    <a:pt x="363" y="1171"/>
                  </a:cubicBezTo>
                  <a:cubicBezTo>
                    <a:pt x="758" y="1171"/>
                    <a:pt x="758" y="1171"/>
                    <a:pt x="758" y="1171"/>
                  </a:cubicBezTo>
                  <a:cubicBezTo>
                    <a:pt x="752" y="1189"/>
                    <a:pt x="745" y="1208"/>
                    <a:pt x="740" y="1225"/>
                  </a:cubicBezTo>
                  <a:lnTo>
                    <a:pt x="394" y="1268"/>
                  </a:lnTo>
                  <a:close/>
                  <a:moveTo>
                    <a:pt x="560" y="1527"/>
                  </a:moveTo>
                  <a:cubicBezTo>
                    <a:pt x="508" y="1527"/>
                    <a:pt x="485" y="1521"/>
                    <a:pt x="458" y="1464"/>
                  </a:cubicBezTo>
                  <a:cubicBezTo>
                    <a:pt x="674" y="1437"/>
                    <a:pt x="674" y="1437"/>
                    <a:pt x="674" y="1437"/>
                  </a:cubicBezTo>
                  <a:cubicBezTo>
                    <a:pt x="643" y="1521"/>
                    <a:pt x="620" y="1527"/>
                    <a:pt x="560" y="1527"/>
                  </a:cubicBezTo>
                  <a:close/>
                  <a:moveTo>
                    <a:pt x="798" y="1069"/>
                  </a:moveTo>
                  <a:cubicBezTo>
                    <a:pt x="323" y="1069"/>
                    <a:pt x="323" y="1069"/>
                    <a:pt x="323" y="1069"/>
                  </a:cubicBezTo>
                  <a:cubicBezTo>
                    <a:pt x="297" y="1014"/>
                    <a:pt x="267" y="959"/>
                    <a:pt x="237" y="905"/>
                  </a:cubicBezTo>
                  <a:cubicBezTo>
                    <a:pt x="170" y="786"/>
                    <a:pt x="102" y="664"/>
                    <a:pt x="102" y="560"/>
                  </a:cubicBezTo>
                  <a:cubicBezTo>
                    <a:pt x="102" y="307"/>
                    <a:pt x="307" y="102"/>
                    <a:pt x="560" y="102"/>
                  </a:cubicBezTo>
                  <a:cubicBezTo>
                    <a:pt x="813" y="102"/>
                    <a:pt x="1018" y="307"/>
                    <a:pt x="1018" y="560"/>
                  </a:cubicBezTo>
                  <a:cubicBezTo>
                    <a:pt x="1018" y="663"/>
                    <a:pt x="949" y="786"/>
                    <a:pt x="883" y="906"/>
                  </a:cubicBezTo>
                  <a:cubicBezTo>
                    <a:pt x="853" y="960"/>
                    <a:pt x="823" y="1014"/>
                    <a:pt x="798" y="106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40"/>
            <p:cNvSpPr>
              <a:spLocks/>
            </p:cNvSpPr>
            <p:nvPr/>
          </p:nvSpPr>
          <p:spPr bwMode="auto">
            <a:xfrm>
              <a:off x="957263" y="955675"/>
              <a:ext cx="1239837" cy="1239837"/>
            </a:xfrm>
            <a:custGeom>
              <a:avLst/>
              <a:gdLst>
                <a:gd name="T0" fmla="*/ 305 w 330"/>
                <a:gd name="T1" fmla="*/ 0 h 330"/>
                <a:gd name="T2" fmla="*/ 0 w 330"/>
                <a:gd name="T3" fmla="*/ 305 h 330"/>
                <a:gd name="T4" fmla="*/ 25 w 330"/>
                <a:gd name="T5" fmla="*/ 330 h 330"/>
                <a:gd name="T6" fmla="*/ 50 w 330"/>
                <a:gd name="T7" fmla="*/ 305 h 330"/>
                <a:gd name="T8" fmla="*/ 305 w 330"/>
                <a:gd name="T9" fmla="*/ 50 h 330"/>
                <a:gd name="T10" fmla="*/ 330 w 330"/>
                <a:gd name="T11" fmla="*/ 25 h 330"/>
                <a:gd name="T12" fmla="*/ 305 w 330"/>
                <a:gd name="T13" fmla="*/ 0 h 330"/>
              </a:gdLst>
              <a:ahLst/>
              <a:cxnLst>
                <a:cxn ang="0">
                  <a:pos x="T0" y="T1"/>
                </a:cxn>
                <a:cxn ang="0">
                  <a:pos x="T2" y="T3"/>
                </a:cxn>
                <a:cxn ang="0">
                  <a:pos x="T4" y="T5"/>
                </a:cxn>
                <a:cxn ang="0">
                  <a:pos x="T6" y="T7"/>
                </a:cxn>
                <a:cxn ang="0">
                  <a:pos x="T8" y="T9"/>
                </a:cxn>
                <a:cxn ang="0">
                  <a:pos x="T10" y="T11"/>
                </a:cxn>
                <a:cxn ang="0">
                  <a:pos x="T12" y="T13"/>
                </a:cxn>
              </a:cxnLst>
              <a:rect l="0" t="0" r="r" b="b"/>
              <a:pathLst>
                <a:path w="330" h="330">
                  <a:moveTo>
                    <a:pt x="305" y="0"/>
                  </a:moveTo>
                  <a:cubicBezTo>
                    <a:pt x="137" y="0"/>
                    <a:pt x="0" y="137"/>
                    <a:pt x="0" y="305"/>
                  </a:cubicBezTo>
                  <a:cubicBezTo>
                    <a:pt x="0" y="319"/>
                    <a:pt x="11" y="330"/>
                    <a:pt x="25" y="330"/>
                  </a:cubicBezTo>
                  <a:cubicBezTo>
                    <a:pt x="39" y="330"/>
                    <a:pt x="50" y="319"/>
                    <a:pt x="50" y="305"/>
                  </a:cubicBezTo>
                  <a:cubicBezTo>
                    <a:pt x="50" y="165"/>
                    <a:pt x="165" y="50"/>
                    <a:pt x="305" y="50"/>
                  </a:cubicBezTo>
                  <a:cubicBezTo>
                    <a:pt x="319" y="50"/>
                    <a:pt x="330" y="39"/>
                    <a:pt x="330" y="25"/>
                  </a:cubicBezTo>
                  <a:cubicBezTo>
                    <a:pt x="330" y="11"/>
                    <a:pt x="319" y="0"/>
                    <a:pt x="30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3336154" y="5236643"/>
            <a:ext cx="375061" cy="374912"/>
            <a:chOff x="0" y="1588"/>
            <a:chExt cx="4016375" cy="4014787"/>
          </a:xfrm>
          <a:solidFill>
            <a:schemeClr val="accent5"/>
          </a:solidFill>
        </p:grpSpPr>
        <p:sp>
          <p:nvSpPr>
            <p:cNvPr id="79" name="Freeform 48"/>
            <p:cNvSpPr>
              <a:spLocks noEditPoints="1"/>
            </p:cNvSpPr>
            <p:nvPr/>
          </p:nvSpPr>
          <p:spPr bwMode="auto">
            <a:xfrm>
              <a:off x="0" y="1588"/>
              <a:ext cx="4016375" cy="4014787"/>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49"/>
            <p:cNvSpPr>
              <a:spLocks noEditPoints="1"/>
            </p:cNvSpPr>
            <p:nvPr/>
          </p:nvSpPr>
          <p:spPr bwMode="auto">
            <a:xfrm>
              <a:off x="376238" y="3263900"/>
              <a:ext cx="379413" cy="376237"/>
            </a:xfrm>
            <a:custGeom>
              <a:avLst/>
              <a:gdLst>
                <a:gd name="T0" fmla="*/ 50 w 101"/>
                <a:gd name="T1" fmla="*/ 0 h 100"/>
                <a:gd name="T2" fmla="*/ 0 w 101"/>
                <a:gd name="T3" fmla="*/ 50 h 100"/>
                <a:gd name="T4" fmla="*/ 50 w 101"/>
                <a:gd name="T5" fmla="*/ 100 h 100"/>
                <a:gd name="T6" fmla="*/ 101 w 101"/>
                <a:gd name="T7" fmla="*/ 50 h 100"/>
                <a:gd name="T8" fmla="*/ 50 w 101"/>
                <a:gd name="T9" fmla="*/ 0 h 100"/>
                <a:gd name="T10" fmla="*/ 50 w 101"/>
                <a:gd name="T11" fmla="*/ 67 h 100"/>
                <a:gd name="T12" fmla="*/ 34 w 101"/>
                <a:gd name="T13" fmla="*/ 50 h 100"/>
                <a:gd name="T14" fmla="*/ 50 w 101"/>
                <a:gd name="T15" fmla="*/ 33 h 100"/>
                <a:gd name="T16" fmla="*/ 67 w 101"/>
                <a:gd name="T17" fmla="*/ 50 h 100"/>
                <a:gd name="T18" fmla="*/ 50 w 101"/>
                <a:gd name="T19" fmla="*/ 6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23" y="0"/>
                    <a:pt x="0" y="22"/>
                    <a:pt x="0" y="50"/>
                  </a:cubicBezTo>
                  <a:cubicBezTo>
                    <a:pt x="0" y="77"/>
                    <a:pt x="23" y="100"/>
                    <a:pt x="50" y="100"/>
                  </a:cubicBezTo>
                  <a:cubicBezTo>
                    <a:pt x="78" y="100"/>
                    <a:pt x="101" y="77"/>
                    <a:pt x="101" y="50"/>
                  </a:cubicBezTo>
                  <a:cubicBezTo>
                    <a:pt x="101" y="22"/>
                    <a:pt x="78" y="0"/>
                    <a:pt x="50" y="0"/>
                  </a:cubicBezTo>
                  <a:close/>
                  <a:moveTo>
                    <a:pt x="50" y="67"/>
                  </a:moveTo>
                  <a:cubicBezTo>
                    <a:pt x="41" y="67"/>
                    <a:pt x="34" y="59"/>
                    <a:pt x="34" y="50"/>
                  </a:cubicBezTo>
                  <a:cubicBezTo>
                    <a:pt x="34" y="41"/>
                    <a:pt x="41" y="33"/>
                    <a:pt x="50" y="33"/>
                  </a:cubicBezTo>
                  <a:cubicBezTo>
                    <a:pt x="60" y="33"/>
                    <a:pt x="67" y="41"/>
                    <a:pt x="67" y="50"/>
                  </a:cubicBezTo>
                  <a:cubicBezTo>
                    <a:pt x="67" y="59"/>
                    <a:pt x="60" y="67"/>
                    <a:pt x="50" y="6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1" name="Freeform 14"/>
          <p:cNvSpPr>
            <a:spLocks noEditPoints="1"/>
          </p:cNvSpPr>
          <p:nvPr/>
        </p:nvSpPr>
        <p:spPr bwMode="auto">
          <a:xfrm>
            <a:off x="4568643" y="4694170"/>
            <a:ext cx="426462" cy="426201"/>
          </a:xfrm>
          <a:custGeom>
            <a:avLst/>
            <a:gdLst>
              <a:gd name="T0" fmla="*/ 434 w 688"/>
              <a:gd name="T1" fmla="*/ 77 h 688"/>
              <a:gd name="T2" fmla="*/ 284 w 688"/>
              <a:gd name="T3" fmla="*/ 194 h 688"/>
              <a:gd name="T4" fmla="*/ 175 w 688"/>
              <a:gd name="T5" fmla="*/ 194 h 688"/>
              <a:gd name="T6" fmla="*/ 0 w 688"/>
              <a:gd name="T7" fmla="*/ 301 h 688"/>
              <a:gd name="T8" fmla="*/ 129 w 688"/>
              <a:gd name="T9" fmla="*/ 452 h 688"/>
              <a:gd name="T10" fmla="*/ 172 w 688"/>
              <a:gd name="T11" fmla="*/ 688 h 688"/>
              <a:gd name="T12" fmla="*/ 301 w 688"/>
              <a:gd name="T13" fmla="*/ 645 h 688"/>
              <a:gd name="T14" fmla="*/ 279 w 688"/>
              <a:gd name="T15" fmla="*/ 581 h 688"/>
              <a:gd name="T16" fmla="*/ 280 w 688"/>
              <a:gd name="T17" fmla="*/ 429 h 688"/>
              <a:gd name="T18" fmla="*/ 283 w 688"/>
              <a:gd name="T19" fmla="*/ 418 h 688"/>
              <a:gd name="T20" fmla="*/ 290 w 688"/>
              <a:gd name="T21" fmla="*/ 412 h 688"/>
              <a:gd name="T22" fmla="*/ 296 w 688"/>
              <a:gd name="T23" fmla="*/ 410 h 688"/>
              <a:gd name="T24" fmla="*/ 434 w 688"/>
              <a:gd name="T25" fmla="*/ 525 h 688"/>
              <a:gd name="T26" fmla="*/ 688 w 688"/>
              <a:gd name="T27" fmla="*/ 301 h 688"/>
              <a:gd name="T28" fmla="*/ 430 w 688"/>
              <a:gd name="T29" fmla="*/ 301 h 688"/>
              <a:gd name="T30" fmla="*/ 495 w 688"/>
              <a:gd name="T31" fmla="*/ 237 h 688"/>
              <a:gd name="T32" fmla="*/ 495 w 688"/>
              <a:gd name="T33" fmla="*/ 366 h 688"/>
              <a:gd name="T34" fmla="*/ 430 w 688"/>
              <a:gd name="T35" fmla="*/ 301 h 688"/>
              <a:gd name="T36" fmla="*/ 86 w 688"/>
              <a:gd name="T37" fmla="*/ 237 h 688"/>
              <a:gd name="T38" fmla="*/ 215 w 688"/>
              <a:gd name="T39" fmla="*/ 301 h 688"/>
              <a:gd name="T40" fmla="*/ 86 w 688"/>
              <a:gd name="T41" fmla="*/ 366 h 688"/>
              <a:gd name="T42" fmla="*/ 258 w 688"/>
              <a:gd name="T43" fmla="*/ 645 h 688"/>
              <a:gd name="T44" fmla="*/ 172 w 688"/>
              <a:gd name="T45" fmla="*/ 452 h 688"/>
              <a:gd name="T46" fmla="*/ 175 w 688"/>
              <a:gd name="T47" fmla="*/ 409 h 688"/>
              <a:gd name="T48" fmla="*/ 240 w 688"/>
              <a:gd name="T49" fmla="*/ 409 h 688"/>
              <a:gd name="T50" fmla="*/ 236 w 688"/>
              <a:gd name="T51" fmla="*/ 581 h 688"/>
              <a:gd name="T52" fmla="*/ 258 w 688"/>
              <a:gd name="T53" fmla="*/ 627 h 688"/>
              <a:gd name="T54" fmla="*/ 284 w 688"/>
              <a:gd name="T55" fmla="*/ 366 h 688"/>
              <a:gd name="T56" fmla="*/ 280 w 688"/>
              <a:gd name="T57" fmla="*/ 366 h 688"/>
              <a:gd name="T58" fmla="*/ 280 w 688"/>
              <a:gd name="T59" fmla="*/ 237 h 688"/>
              <a:gd name="T60" fmla="*/ 396 w 688"/>
              <a:gd name="T61" fmla="*/ 193 h 688"/>
              <a:gd name="T62" fmla="*/ 396 w 688"/>
              <a:gd name="T63" fmla="*/ 409 h 688"/>
              <a:gd name="T64" fmla="*/ 538 w 688"/>
              <a:gd name="T65" fmla="*/ 559 h 688"/>
              <a:gd name="T66" fmla="*/ 495 w 688"/>
              <a:gd name="T67" fmla="*/ 409 h 688"/>
              <a:gd name="T68" fmla="*/ 495 w 688"/>
              <a:gd name="T69" fmla="*/ 194 h 688"/>
              <a:gd name="T70" fmla="*/ 538 w 688"/>
              <a:gd name="T71" fmla="*/ 43 h 688"/>
              <a:gd name="T72" fmla="*/ 538 w 688"/>
              <a:gd name="T73" fmla="*/ 559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8" h="688">
                <a:moveTo>
                  <a:pt x="538" y="0"/>
                </a:moveTo>
                <a:cubicBezTo>
                  <a:pt x="493" y="0"/>
                  <a:pt x="459" y="30"/>
                  <a:pt x="434" y="77"/>
                </a:cubicBezTo>
                <a:cubicBezTo>
                  <a:pt x="433" y="77"/>
                  <a:pt x="433" y="77"/>
                  <a:pt x="433" y="77"/>
                </a:cubicBezTo>
                <a:cubicBezTo>
                  <a:pt x="397" y="148"/>
                  <a:pt x="343" y="194"/>
                  <a:pt x="284" y="194"/>
                </a:cubicBezTo>
                <a:cubicBezTo>
                  <a:pt x="270" y="194"/>
                  <a:pt x="270" y="194"/>
                  <a:pt x="270" y="194"/>
                </a:cubicBezTo>
                <a:cubicBezTo>
                  <a:pt x="175" y="194"/>
                  <a:pt x="175" y="194"/>
                  <a:pt x="175" y="194"/>
                </a:cubicBezTo>
                <a:cubicBezTo>
                  <a:pt x="86" y="194"/>
                  <a:pt x="86" y="194"/>
                  <a:pt x="86" y="194"/>
                </a:cubicBezTo>
                <a:cubicBezTo>
                  <a:pt x="38" y="194"/>
                  <a:pt x="0" y="241"/>
                  <a:pt x="0" y="301"/>
                </a:cubicBezTo>
                <a:cubicBezTo>
                  <a:pt x="0" y="361"/>
                  <a:pt x="38" y="409"/>
                  <a:pt x="86" y="409"/>
                </a:cubicBezTo>
                <a:cubicBezTo>
                  <a:pt x="110" y="409"/>
                  <a:pt x="129" y="428"/>
                  <a:pt x="129" y="452"/>
                </a:cubicBezTo>
                <a:cubicBezTo>
                  <a:pt x="129" y="645"/>
                  <a:pt x="129" y="645"/>
                  <a:pt x="129" y="645"/>
                </a:cubicBezTo>
                <a:cubicBezTo>
                  <a:pt x="129" y="669"/>
                  <a:pt x="148" y="688"/>
                  <a:pt x="172" y="688"/>
                </a:cubicBezTo>
                <a:cubicBezTo>
                  <a:pt x="258" y="688"/>
                  <a:pt x="258" y="688"/>
                  <a:pt x="258" y="688"/>
                </a:cubicBezTo>
                <a:cubicBezTo>
                  <a:pt x="282" y="688"/>
                  <a:pt x="301" y="669"/>
                  <a:pt x="301" y="645"/>
                </a:cubicBezTo>
                <a:cubicBezTo>
                  <a:pt x="301" y="624"/>
                  <a:pt x="301" y="624"/>
                  <a:pt x="301" y="624"/>
                </a:cubicBezTo>
                <a:cubicBezTo>
                  <a:pt x="301" y="602"/>
                  <a:pt x="279" y="592"/>
                  <a:pt x="279" y="581"/>
                </a:cubicBezTo>
                <a:cubicBezTo>
                  <a:pt x="279" y="430"/>
                  <a:pt x="279" y="430"/>
                  <a:pt x="279" y="430"/>
                </a:cubicBezTo>
                <a:cubicBezTo>
                  <a:pt x="279" y="429"/>
                  <a:pt x="280" y="429"/>
                  <a:pt x="280" y="429"/>
                </a:cubicBezTo>
                <a:cubicBezTo>
                  <a:pt x="280" y="426"/>
                  <a:pt x="281" y="423"/>
                  <a:pt x="282" y="420"/>
                </a:cubicBezTo>
                <a:cubicBezTo>
                  <a:pt x="283" y="419"/>
                  <a:pt x="283" y="419"/>
                  <a:pt x="283" y="418"/>
                </a:cubicBezTo>
                <a:cubicBezTo>
                  <a:pt x="285" y="416"/>
                  <a:pt x="287" y="414"/>
                  <a:pt x="290" y="412"/>
                </a:cubicBezTo>
                <a:cubicBezTo>
                  <a:pt x="290" y="412"/>
                  <a:pt x="290" y="412"/>
                  <a:pt x="290" y="412"/>
                </a:cubicBezTo>
                <a:cubicBezTo>
                  <a:pt x="290" y="412"/>
                  <a:pt x="290" y="412"/>
                  <a:pt x="291" y="412"/>
                </a:cubicBezTo>
                <a:cubicBezTo>
                  <a:pt x="292" y="411"/>
                  <a:pt x="294" y="410"/>
                  <a:pt x="296" y="410"/>
                </a:cubicBezTo>
                <a:cubicBezTo>
                  <a:pt x="350" y="416"/>
                  <a:pt x="400" y="459"/>
                  <a:pt x="433" y="525"/>
                </a:cubicBezTo>
                <a:cubicBezTo>
                  <a:pt x="434" y="525"/>
                  <a:pt x="434" y="525"/>
                  <a:pt x="434" y="525"/>
                </a:cubicBezTo>
                <a:cubicBezTo>
                  <a:pt x="459" y="572"/>
                  <a:pt x="493" y="602"/>
                  <a:pt x="538" y="602"/>
                </a:cubicBezTo>
                <a:cubicBezTo>
                  <a:pt x="636" y="602"/>
                  <a:pt x="688" y="451"/>
                  <a:pt x="688" y="301"/>
                </a:cubicBezTo>
                <a:cubicBezTo>
                  <a:pt x="688" y="151"/>
                  <a:pt x="636" y="0"/>
                  <a:pt x="538" y="0"/>
                </a:cubicBezTo>
                <a:close/>
                <a:moveTo>
                  <a:pt x="430" y="301"/>
                </a:moveTo>
                <a:cubicBezTo>
                  <a:pt x="430" y="279"/>
                  <a:pt x="431" y="257"/>
                  <a:pt x="434" y="237"/>
                </a:cubicBezTo>
                <a:cubicBezTo>
                  <a:pt x="495" y="237"/>
                  <a:pt x="495" y="237"/>
                  <a:pt x="495" y="237"/>
                </a:cubicBezTo>
                <a:cubicBezTo>
                  <a:pt x="518" y="237"/>
                  <a:pt x="538" y="265"/>
                  <a:pt x="538" y="301"/>
                </a:cubicBezTo>
                <a:cubicBezTo>
                  <a:pt x="538" y="337"/>
                  <a:pt x="518" y="366"/>
                  <a:pt x="495" y="366"/>
                </a:cubicBezTo>
                <a:cubicBezTo>
                  <a:pt x="434" y="366"/>
                  <a:pt x="434" y="366"/>
                  <a:pt x="434" y="366"/>
                </a:cubicBezTo>
                <a:cubicBezTo>
                  <a:pt x="431" y="345"/>
                  <a:pt x="430" y="323"/>
                  <a:pt x="430" y="301"/>
                </a:cubicBezTo>
                <a:close/>
                <a:moveTo>
                  <a:pt x="43" y="301"/>
                </a:moveTo>
                <a:cubicBezTo>
                  <a:pt x="43" y="265"/>
                  <a:pt x="62" y="237"/>
                  <a:pt x="86" y="237"/>
                </a:cubicBezTo>
                <a:cubicBezTo>
                  <a:pt x="237" y="237"/>
                  <a:pt x="237" y="237"/>
                  <a:pt x="237" y="237"/>
                </a:cubicBezTo>
                <a:cubicBezTo>
                  <a:pt x="223" y="252"/>
                  <a:pt x="215" y="275"/>
                  <a:pt x="215" y="301"/>
                </a:cubicBezTo>
                <a:cubicBezTo>
                  <a:pt x="215" y="327"/>
                  <a:pt x="223" y="350"/>
                  <a:pt x="237" y="366"/>
                </a:cubicBezTo>
                <a:cubicBezTo>
                  <a:pt x="86" y="366"/>
                  <a:pt x="86" y="366"/>
                  <a:pt x="86" y="366"/>
                </a:cubicBezTo>
                <a:cubicBezTo>
                  <a:pt x="62" y="366"/>
                  <a:pt x="43" y="337"/>
                  <a:pt x="43" y="301"/>
                </a:cubicBezTo>
                <a:close/>
                <a:moveTo>
                  <a:pt x="258" y="645"/>
                </a:moveTo>
                <a:cubicBezTo>
                  <a:pt x="172" y="645"/>
                  <a:pt x="172" y="645"/>
                  <a:pt x="172" y="645"/>
                </a:cubicBezTo>
                <a:cubicBezTo>
                  <a:pt x="172" y="452"/>
                  <a:pt x="172" y="452"/>
                  <a:pt x="172" y="452"/>
                </a:cubicBezTo>
                <a:cubicBezTo>
                  <a:pt x="172" y="436"/>
                  <a:pt x="168" y="421"/>
                  <a:pt x="160" y="409"/>
                </a:cubicBezTo>
                <a:cubicBezTo>
                  <a:pt x="175" y="409"/>
                  <a:pt x="175" y="409"/>
                  <a:pt x="175" y="409"/>
                </a:cubicBezTo>
                <a:cubicBezTo>
                  <a:pt x="175" y="409"/>
                  <a:pt x="175" y="409"/>
                  <a:pt x="175" y="409"/>
                </a:cubicBezTo>
                <a:cubicBezTo>
                  <a:pt x="240" y="409"/>
                  <a:pt x="240" y="409"/>
                  <a:pt x="240" y="409"/>
                </a:cubicBezTo>
                <a:cubicBezTo>
                  <a:pt x="238" y="415"/>
                  <a:pt x="236" y="423"/>
                  <a:pt x="236" y="430"/>
                </a:cubicBezTo>
                <a:cubicBezTo>
                  <a:pt x="236" y="581"/>
                  <a:pt x="236" y="581"/>
                  <a:pt x="236" y="581"/>
                </a:cubicBezTo>
                <a:cubicBezTo>
                  <a:pt x="236" y="601"/>
                  <a:pt x="248" y="615"/>
                  <a:pt x="255" y="623"/>
                </a:cubicBezTo>
                <a:cubicBezTo>
                  <a:pt x="256" y="624"/>
                  <a:pt x="257" y="626"/>
                  <a:pt x="258" y="627"/>
                </a:cubicBezTo>
                <a:lnTo>
                  <a:pt x="258" y="645"/>
                </a:lnTo>
                <a:close/>
                <a:moveTo>
                  <a:pt x="284" y="366"/>
                </a:moveTo>
                <a:cubicBezTo>
                  <a:pt x="280" y="366"/>
                  <a:pt x="280" y="366"/>
                  <a:pt x="280" y="366"/>
                </a:cubicBezTo>
                <a:cubicBezTo>
                  <a:pt x="280" y="366"/>
                  <a:pt x="280" y="366"/>
                  <a:pt x="280" y="366"/>
                </a:cubicBezTo>
                <a:cubicBezTo>
                  <a:pt x="256" y="366"/>
                  <a:pt x="237" y="337"/>
                  <a:pt x="237" y="301"/>
                </a:cubicBezTo>
                <a:cubicBezTo>
                  <a:pt x="237" y="265"/>
                  <a:pt x="256" y="237"/>
                  <a:pt x="280" y="237"/>
                </a:cubicBezTo>
                <a:cubicBezTo>
                  <a:pt x="284" y="237"/>
                  <a:pt x="284" y="237"/>
                  <a:pt x="284" y="237"/>
                </a:cubicBezTo>
                <a:cubicBezTo>
                  <a:pt x="325" y="237"/>
                  <a:pt x="363" y="221"/>
                  <a:pt x="396" y="193"/>
                </a:cubicBezTo>
                <a:cubicBezTo>
                  <a:pt x="390" y="228"/>
                  <a:pt x="387" y="264"/>
                  <a:pt x="387" y="301"/>
                </a:cubicBezTo>
                <a:cubicBezTo>
                  <a:pt x="387" y="338"/>
                  <a:pt x="390" y="375"/>
                  <a:pt x="396" y="409"/>
                </a:cubicBezTo>
                <a:cubicBezTo>
                  <a:pt x="363" y="382"/>
                  <a:pt x="325" y="366"/>
                  <a:pt x="284" y="366"/>
                </a:cubicBezTo>
                <a:close/>
                <a:moveTo>
                  <a:pt x="538" y="559"/>
                </a:moveTo>
                <a:cubicBezTo>
                  <a:pt x="494" y="559"/>
                  <a:pt x="457" y="497"/>
                  <a:pt x="440" y="409"/>
                </a:cubicBezTo>
                <a:cubicBezTo>
                  <a:pt x="495" y="409"/>
                  <a:pt x="495" y="409"/>
                  <a:pt x="495" y="409"/>
                </a:cubicBezTo>
                <a:cubicBezTo>
                  <a:pt x="543" y="409"/>
                  <a:pt x="581" y="361"/>
                  <a:pt x="581" y="301"/>
                </a:cubicBezTo>
                <a:cubicBezTo>
                  <a:pt x="581" y="241"/>
                  <a:pt x="543" y="194"/>
                  <a:pt x="495" y="194"/>
                </a:cubicBezTo>
                <a:cubicBezTo>
                  <a:pt x="440" y="194"/>
                  <a:pt x="440" y="194"/>
                  <a:pt x="440" y="194"/>
                </a:cubicBezTo>
                <a:cubicBezTo>
                  <a:pt x="457" y="105"/>
                  <a:pt x="494" y="43"/>
                  <a:pt x="538" y="43"/>
                </a:cubicBezTo>
                <a:cubicBezTo>
                  <a:pt x="597" y="43"/>
                  <a:pt x="645" y="159"/>
                  <a:pt x="645" y="301"/>
                </a:cubicBezTo>
                <a:cubicBezTo>
                  <a:pt x="645" y="443"/>
                  <a:pt x="597" y="559"/>
                  <a:pt x="538" y="55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id-ID"/>
          </a:p>
        </p:txBody>
      </p:sp>
      <p:sp>
        <p:nvSpPr>
          <p:cNvPr id="82" name="Content Placeholder 2"/>
          <p:cNvSpPr txBox="1">
            <a:spLocks/>
          </p:cNvSpPr>
          <p:nvPr/>
        </p:nvSpPr>
        <p:spPr>
          <a:xfrm>
            <a:off x="6161439" y="1633167"/>
            <a:ext cx="4829066"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1"/>
                </a:solidFill>
                <a:ea typeface="Roboto" panose="02000000000000000000" pitchFamily="2" charset="0"/>
                <a:cs typeface="Arial" panose="020B0604020202020204" pitchFamily="34" charset="0"/>
              </a:rPr>
              <a:t>Respecful</a:t>
            </a:r>
            <a:endParaRPr lang="id-ID" sz="1400" b="1" dirty="0" smtClean="0">
              <a:solidFill>
                <a:schemeClr val="accent1"/>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3" name="Content Placeholder 2"/>
          <p:cNvSpPr txBox="1">
            <a:spLocks/>
          </p:cNvSpPr>
          <p:nvPr/>
        </p:nvSpPr>
        <p:spPr>
          <a:xfrm>
            <a:off x="6161439" y="2364846"/>
            <a:ext cx="4829066"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2"/>
                </a:solidFill>
                <a:ea typeface="Roboto" panose="02000000000000000000" pitchFamily="2" charset="0"/>
                <a:cs typeface="Arial" panose="020B0604020202020204" pitchFamily="34" charset="0"/>
              </a:rPr>
              <a:t>Accomplish</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4" name="Content Placeholder 2"/>
          <p:cNvSpPr txBox="1">
            <a:spLocks/>
          </p:cNvSpPr>
          <p:nvPr/>
        </p:nvSpPr>
        <p:spPr>
          <a:xfrm>
            <a:off x="6158246" y="3099406"/>
            <a:ext cx="4829066"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3"/>
                </a:solidFill>
                <a:ea typeface="Roboto" panose="02000000000000000000" pitchFamily="2" charset="0"/>
                <a:cs typeface="Arial" panose="020B0604020202020204" pitchFamily="34" charset="0"/>
              </a:rPr>
              <a:t>Energetic</a:t>
            </a:r>
            <a:endParaRPr lang="id-ID" sz="1400" b="1" dirty="0" smtClean="0">
              <a:solidFill>
                <a:schemeClr val="accent3"/>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5" name="Content Placeholder 2"/>
          <p:cNvSpPr txBox="1">
            <a:spLocks/>
          </p:cNvSpPr>
          <p:nvPr/>
        </p:nvSpPr>
        <p:spPr>
          <a:xfrm>
            <a:off x="6158246" y="3831085"/>
            <a:ext cx="4829066"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4"/>
                </a:solidFill>
                <a:ea typeface="Roboto" panose="02000000000000000000" pitchFamily="2" charset="0"/>
                <a:cs typeface="Arial" panose="020B0604020202020204" pitchFamily="34" charset="0"/>
              </a:rPr>
              <a:t>Strategic</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6" name="Content Placeholder 2"/>
          <p:cNvSpPr txBox="1">
            <a:spLocks/>
          </p:cNvSpPr>
          <p:nvPr/>
        </p:nvSpPr>
        <p:spPr>
          <a:xfrm>
            <a:off x="6158246" y="4562226"/>
            <a:ext cx="4829066"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5"/>
                </a:solidFill>
                <a:ea typeface="Roboto" panose="02000000000000000000" pitchFamily="2" charset="0"/>
                <a:cs typeface="Arial" panose="020B0604020202020204" pitchFamily="34" charset="0"/>
              </a:rPr>
              <a:t>Loyal</a:t>
            </a:r>
            <a:endParaRPr lang="id-ID" sz="1400" b="1" dirty="0" smtClean="0">
              <a:solidFill>
                <a:schemeClr val="accent5"/>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7" name="Content Placeholder 2"/>
          <p:cNvSpPr txBox="1">
            <a:spLocks/>
          </p:cNvSpPr>
          <p:nvPr/>
        </p:nvSpPr>
        <p:spPr>
          <a:xfrm>
            <a:off x="6158246" y="5293905"/>
            <a:ext cx="4829066"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6"/>
                </a:solidFill>
                <a:ea typeface="Roboto" panose="02000000000000000000" pitchFamily="2" charset="0"/>
                <a:cs typeface="Arial" panose="020B0604020202020204" pitchFamily="34" charset="0"/>
              </a:rPr>
              <a:t>Honest</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21653967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2000" fill="hold"/>
                                        <p:tgtEl>
                                          <p:spTgt spid="36"/>
                                        </p:tgtEl>
                                        <p:attrNameLst>
                                          <p:attrName>ppt_w</p:attrName>
                                        </p:attrNameLst>
                                      </p:cBhvr>
                                      <p:tavLst>
                                        <p:tav tm="0">
                                          <p:val>
                                            <p:fltVal val="0"/>
                                          </p:val>
                                        </p:tav>
                                        <p:tav tm="100000">
                                          <p:val>
                                            <p:strVal val="#ppt_w"/>
                                          </p:val>
                                        </p:tav>
                                      </p:tavLst>
                                    </p:anim>
                                    <p:anim calcmode="lin" valueType="num">
                                      <p:cBhvr>
                                        <p:cTn id="15" dur="2000" fill="hold"/>
                                        <p:tgtEl>
                                          <p:spTgt spid="36"/>
                                        </p:tgtEl>
                                        <p:attrNameLst>
                                          <p:attrName>ppt_h</p:attrName>
                                        </p:attrNameLst>
                                      </p:cBhvr>
                                      <p:tavLst>
                                        <p:tav tm="0">
                                          <p:val>
                                            <p:fltVal val="0"/>
                                          </p:val>
                                        </p:tav>
                                        <p:tav tm="100000">
                                          <p:val>
                                            <p:strVal val="#ppt_h"/>
                                          </p:val>
                                        </p:tav>
                                      </p:tavLst>
                                    </p:anim>
                                    <p:animEffect transition="in" filter="fade">
                                      <p:cBhvr>
                                        <p:cTn id="16" dur="2000"/>
                                        <p:tgtEl>
                                          <p:spTgt spid="36"/>
                                        </p:tgtEl>
                                      </p:cBhvr>
                                    </p:animEffect>
                                  </p:childTnLst>
                                </p:cTn>
                              </p:par>
                            </p:childTnLst>
                          </p:cTn>
                        </p:par>
                        <p:par>
                          <p:cTn id="17" fill="hold">
                            <p:stCondLst>
                              <p:cond delay="35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p:stCondLst>
                              <p:cond delay="4000"/>
                            </p:stCondLst>
                            <p:childTnLst>
                              <p:par>
                                <p:cTn id="24" presetID="53" presetClass="entr" presetSubtype="16" fill="hold" grpId="0" nodeType="afterEffect">
                                  <p:stCondLst>
                                    <p:cond delay="0"/>
                                  </p:stCondLst>
                                  <p:childTnLst>
                                    <p:set>
                                      <p:cBhvr>
                                        <p:cTn id="25" dur="1" fill="hold">
                                          <p:stCondLst>
                                            <p:cond delay="0"/>
                                          </p:stCondLst>
                                        </p:cTn>
                                        <p:tgtEl>
                                          <p:spTgt spid="67"/>
                                        </p:tgtEl>
                                        <p:attrNameLst>
                                          <p:attrName>style.visibility</p:attrName>
                                        </p:attrNameLst>
                                      </p:cBhvr>
                                      <p:to>
                                        <p:strVal val="visible"/>
                                      </p:to>
                                    </p:set>
                                    <p:anim calcmode="lin" valueType="num">
                                      <p:cBhvr>
                                        <p:cTn id="26" dur="500" fill="hold"/>
                                        <p:tgtEl>
                                          <p:spTgt spid="67"/>
                                        </p:tgtEl>
                                        <p:attrNameLst>
                                          <p:attrName>ppt_w</p:attrName>
                                        </p:attrNameLst>
                                      </p:cBhvr>
                                      <p:tavLst>
                                        <p:tav tm="0">
                                          <p:val>
                                            <p:fltVal val="0"/>
                                          </p:val>
                                        </p:tav>
                                        <p:tav tm="100000">
                                          <p:val>
                                            <p:strVal val="#ppt_w"/>
                                          </p:val>
                                        </p:tav>
                                      </p:tavLst>
                                    </p:anim>
                                    <p:anim calcmode="lin" valueType="num">
                                      <p:cBhvr>
                                        <p:cTn id="27" dur="500" fill="hold"/>
                                        <p:tgtEl>
                                          <p:spTgt spid="67"/>
                                        </p:tgtEl>
                                        <p:attrNameLst>
                                          <p:attrName>ppt_h</p:attrName>
                                        </p:attrNameLst>
                                      </p:cBhvr>
                                      <p:tavLst>
                                        <p:tav tm="0">
                                          <p:val>
                                            <p:fltVal val="0"/>
                                          </p:val>
                                        </p:tav>
                                        <p:tav tm="100000">
                                          <p:val>
                                            <p:strVal val="#ppt_h"/>
                                          </p:val>
                                        </p:tav>
                                      </p:tavLst>
                                    </p:anim>
                                    <p:animEffect transition="in" filter="fade">
                                      <p:cBhvr>
                                        <p:cTn id="28" dur="500"/>
                                        <p:tgtEl>
                                          <p:spTgt spid="67"/>
                                        </p:tgtEl>
                                      </p:cBhvr>
                                    </p:animEffect>
                                  </p:childTnLst>
                                </p:cTn>
                              </p:par>
                            </p:childTnLst>
                          </p:cTn>
                        </p:par>
                        <p:par>
                          <p:cTn id="29" fill="hold">
                            <p:stCondLst>
                              <p:cond delay="4500"/>
                            </p:stCondLst>
                            <p:childTnLst>
                              <p:par>
                                <p:cTn id="30" presetID="53" presetClass="entr" presetSubtype="16"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ppt_w</p:attrName>
                                        </p:attrNameLst>
                                      </p:cBhvr>
                                      <p:tavLst>
                                        <p:tav tm="0">
                                          <p:val>
                                            <p:fltVal val="0"/>
                                          </p:val>
                                        </p:tav>
                                        <p:tav tm="100000">
                                          <p:val>
                                            <p:strVal val="#ppt_w"/>
                                          </p:val>
                                        </p:tav>
                                      </p:tavLst>
                                    </p:anim>
                                    <p:anim calcmode="lin" valueType="num">
                                      <p:cBhvr>
                                        <p:cTn id="33" dur="500" fill="hold"/>
                                        <p:tgtEl>
                                          <p:spTgt spid="68"/>
                                        </p:tgtEl>
                                        <p:attrNameLst>
                                          <p:attrName>ppt_h</p:attrName>
                                        </p:attrNameLst>
                                      </p:cBhvr>
                                      <p:tavLst>
                                        <p:tav tm="0">
                                          <p:val>
                                            <p:fltVal val="0"/>
                                          </p:val>
                                        </p:tav>
                                        <p:tav tm="100000">
                                          <p:val>
                                            <p:strVal val="#ppt_h"/>
                                          </p:val>
                                        </p:tav>
                                      </p:tavLst>
                                    </p:anim>
                                    <p:animEffect transition="in" filter="fade">
                                      <p:cBhvr>
                                        <p:cTn id="34" dur="500"/>
                                        <p:tgtEl>
                                          <p:spTgt spid="68"/>
                                        </p:tgtEl>
                                      </p:cBhvr>
                                    </p:animEffect>
                                  </p:childTnLst>
                                </p:cTn>
                              </p:par>
                            </p:childTnLst>
                          </p:cTn>
                        </p:par>
                        <p:par>
                          <p:cTn id="35" fill="hold">
                            <p:stCondLst>
                              <p:cond delay="5000"/>
                            </p:stCondLst>
                            <p:childTnLst>
                              <p:par>
                                <p:cTn id="36" presetID="53" presetClass="entr" presetSubtype="16" fill="hold" nodeType="after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p:cTn id="38" dur="500" fill="hold"/>
                                        <p:tgtEl>
                                          <p:spTgt spid="75"/>
                                        </p:tgtEl>
                                        <p:attrNameLst>
                                          <p:attrName>ppt_w</p:attrName>
                                        </p:attrNameLst>
                                      </p:cBhvr>
                                      <p:tavLst>
                                        <p:tav tm="0">
                                          <p:val>
                                            <p:fltVal val="0"/>
                                          </p:val>
                                        </p:tav>
                                        <p:tav tm="100000">
                                          <p:val>
                                            <p:strVal val="#ppt_w"/>
                                          </p:val>
                                        </p:tav>
                                      </p:tavLst>
                                    </p:anim>
                                    <p:anim calcmode="lin" valueType="num">
                                      <p:cBhvr>
                                        <p:cTn id="39" dur="500" fill="hold"/>
                                        <p:tgtEl>
                                          <p:spTgt spid="75"/>
                                        </p:tgtEl>
                                        <p:attrNameLst>
                                          <p:attrName>ppt_h</p:attrName>
                                        </p:attrNameLst>
                                      </p:cBhvr>
                                      <p:tavLst>
                                        <p:tav tm="0">
                                          <p:val>
                                            <p:fltVal val="0"/>
                                          </p:val>
                                        </p:tav>
                                        <p:tav tm="100000">
                                          <p:val>
                                            <p:strVal val="#ppt_h"/>
                                          </p:val>
                                        </p:tav>
                                      </p:tavLst>
                                    </p:anim>
                                    <p:animEffect transition="in" filter="fade">
                                      <p:cBhvr>
                                        <p:cTn id="40" dur="500"/>
                                        <p:tgtEl>
                                          <p:spTgt spid="75"/>
                                        </p:tgtEl>
                                      </p:cBhvr>
                                    </p:animEffect>
                                  </p:childTnLst>
                                </p:cTn>
                              </p:par>
                            </p:childTnLst>
                          </p:cTn>
                        </p:par>
                        <p:par>
                          <p:cTn id="41" fill="hold">
                            <p:stCondLst>
                              <p:cond delay="5500"/>
                            </p:stCondLst>
                            <p:childTnLst>
                              <p:par>
                                <p:cTn id="42" presetID="53" presetClass="entr" presetSubtype="16" fill="hold" nodeType="afterEffect">
                                  <p:stCondLst>
                                    <p:cond delay="0"/>
                                  </p:stCondLst>
                                  <p:childTnLst>
                                    <p:set>
                                      <p:cBhvr>
                                        <p:cTn id="43" dur="1" fill="hold">
                                          <p:stCondLst>
                                            <p:cond delay="0"/>
                                          </p:stCondLst>
                                        </p:cTn>
                                        <p:tgtEl>
                                          <p:spTgt spid="78"/>
                                        </p:tgtEl>
                                        <p:attrNameLst>
                                          <p:attrName>style.visibility</p:attrName>
                                        </p:attrNameLst>
                                      </p:cBhvr>
                                      <p:to>
                                        <p:strVal val="visible"/>
                                      </p:to>
                                    </p:set>
                                    <p:anim calcmode="lin" valueType="num">
                                      <p:cBhvr>
                                        <p:cTn id="44" dur="500" fill="hold"/>
                                        <p:tgtEl>
                                          <p:spTgt spid="78"/>
                                        </p:tgtEl>
                                        <p:attrNameLst>
                                          <p:attrName>ppt_w</p:attrName>
                                        </p:attrNameLst>
                                      </p:cBhvr>
                                      <p:tavLst>
                                        <p:tav tm="0">
                                          <p:val>
                                            <p:fltVal val="0"/>
                                          </p:val>
                                        </p:tav>
                                        <p:tav tm="100000">
                                          <p:val>
                                            <p:strVal val="#ppt_w"/>
                                          </p:val>
                                        </p:tav>
                                      </p:tavLst>
                                    </p:anim>
                                    <p:anim calcmode="lin" valueType="num">
                                      <p:cBhvr>
                                        <p:cTn id="45" dur="500" fill="hold"/>
                                        <p:tgtEl>
                                          <p:spTgt spid="78"/>
                                        </p:tgtEl>
                                        <p:attrNameLst>
                                          <p:attrName>ppt_h</p:attrName>
                                        </p:attrNameLst>
                                      </p:cBhvr>
                                      <p:tavLst>
                                        <p:tav tm="0">
                                          <p:val>
                                            <p:fltVal val="0"/>
                                          </p:val>
                                        </p:tav>
                                        <p:tav tm="100000">
                                          <p:val>
                                            <p:strVal val="#ppt_h"/>
                                          </p:val>
                                        </p:tav>
                                      </p:tavLst>
                                    </p:anim>
                                    <p:animEffect transition="in" filter="fade">
                                      <p:cBhvr>
                                        <p:cTn id="46" dur="500"/>
                                        <p:tgtEl>
                                          <p:spTgt spid="78"/>
                                        </p:tgtEl>
                                      </p:cBhvr>
                                    </p:animEffect>
                                  </p:childTnLst>
                                </p:cTn>
                              </p:par>
                            </p:childTnLst>
                          </p:cTn>
                        </p:par>
                        <p:par>
                          <p:cTn id="47" fill="hold">
                            <p:stCondLst>
                              <p:cond delay="6000"/>
                            </p:stCondLst>
                            <p:childTnLst>
                              <p:par>
                                <p:cTn id="48" presetID="53" presetClass="entr" presetSubtype="16" fill="hold" grpId="0" nodeType="afterEffect">
                                  <p:stCondLst>
                                    <p:cond delay="0"/>
                                  </p:stCondLst>
                                  <p:childTnLst>
                                    <p:set>
                                      <p:cBhvr>
                                        <p:cTn id="49" dur="1" fill="hold">
                                          <p:stCondLst>
                                            <p:cond delay="0"/>
                                          </p:stCondLst>
                                        </p:cTn>
                                        <p:tgtEl>
                                          <p:spTgt spid="81"/>
                                        </p:tgtEl>
                                        <p:attrNameLst>
                                          <p:attrName>style.visibility</p:attrName>
                                        </p:attrNameLst>
                                      </p:cBhvr>
                                      <p:to>
                                        <p:strVal val="visible"/>
                                      </p:to>
                                    </p:set>
                                    <p:anim calcmode="lin" valueType="num">
                                      <p:cBhvr>
                                        <p:cTn id="50" dur="500" fill="hold"/>
                                        <p:tgtEl>
                                          <p:spTgt spid="81"/>
                                        </p:tgtEl>
                                        <p:attrNameLst>
                                          <p:attrName>ppt_w</p:attrName>
                                        </p:attrNameLst>
                                      </p:cBhvr>
                                      <p:tavLst>
                                        <p:tav tm="0">
                                          <p:val>
                                            <p:fltVal val="0"/>
                                          </p:val>
                                        </p:tav>
                                        <p:tav tm="100000">
                                          <p:val>
                                            <p:strVal val="#ppt_w"/>
                                          </p:val>
                                        </p:tav>
                                      </p:tavLst>
                                    </p:anim>
                                    <p:anim calcmode="lin" valueType="num">
                                      <p:cBhvr>
                                        <p:cTn id="51" dur="500" fill="hold"/>
                                        <p:tgtEl>
                                          <p:spTgt spid="81"/>
                                        </p:tgtEl>
                                        <p:attrNameLst>
                                          <p:attrName>ppt_h</p:attrName>
                                        </p:attrNameLst>
                                      </p:cBhvr>
                                      <p:tavLst>
                                        <p:tav tm="0">
                                          <p:val>
                                            <p:fltVal val="0"/>
                                          </p:val>
                                        </p:tav>
                                        <p:tav tm="100000">
                                          <p:val>
                                            <p:strVal val="#ppt_h"/>
                                          </p:val>
                                        </p:tav>
                                      </p:tavLst>
                                    </p:anim>
                                    <p:animEffect transition="in" filter="fade">
                                      <p:cBhvr>
                                        <p:cTn id="52" dur="500"/>
                                        <p:tgtEl>
                                          <p:spTgt spid="81"/>
                                        </p:tgtEl>
                                      </p:cBhvr>
                                    </p:animEffect>
                                  </p:childTnLst>
                                </p:cTn>
                              </p:par>
                            </p:childTnLst>
                          </p:cTn>
                        </p:par>
                        <p:par>
                          <p:cTn id="53" fill="hold">
                            <p:stCondLst>
                              <p:cond delay="6500"/>
                            </p:stCondLst>
                            <p:childTnLst>
                              <p:par>
                                <p:cTn id="54" presetID="22" presetClass="entr" presetSubtype="8" fill="hold" grpId="0"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left)">
                                      <p:cBhvr>
                                        <p:cTn id="56" dur="750"/>
                                        <p:tgtEl>
                                          <p:spTgt spid="82"/>
                                        </p:tgtEl>
                                      </p:cBhvr>
                                    </p:animEffect>
                                  </p:childTnLst>
                                </p:cTn>
                              </p:par>
                            </p:childTnLst>
                          </p:cTn>
                        </p:par>
                        <p:par>
                          <p:cTn id="57" fill="hold">
                            <p:stCondLst>
                              <p:cond delay="7250"/>
                            </p:stCondLst>
                            <p:childTnLst>
                              <p:par>
                                <p:cTn id="58" presetID="22" presetClass="entr" presetSubtype="8" fill="hold" grpId="0" nodeType="afterEffect">
                                  <p:stCondLst>
                                    <p:cond delay="0"/>
                                  </p:stCondLst>
                                  <p:childTnLst>
                                    <p:set>
                                      <p:cBhvr>
                                        <p:cTn id="59" dur="1" fill="hold">
                                          <p:stCondLst>
                                            <p:cond delay="0"/>
                                          </p:stCondLst>
                                        </p:cTn>
                                        <p:tgtEl>
                                          <p:spTgt spid="83"/>
                                        </p:tgtEl>
                                        <p:attrNameLst>
                                          <p:attrName>style.visibility</p:attrName>
                                        </p:attrNameLst>
                                      </p:cBhvr>
                                      <p:to>
                                        <p:strVal val="visible"/>
                                      </p:to>
                                    </p:set>
                                    <p:animEffect transition="in" filter="wipe(left)">
                                      <p:cBhvr>
                                        <p:cTn id="60" dur="750"/>
                                        <p:tgtEl>
                                          <p:spTgt spid="83"/>
                                        </p:tgtEl>
                                      </p:cBhvr>
                                    </p:animEffect>
                                  </p:childTnLst>
                                </p:cTn>
                              </p:par>
                            </p:childTnLst>
                          </p:cTn>
                        </p:par>
                        <p:par>
                          <p:cTn id="61" fill="hold">
                            <p:stCondLst>
                              <p:cond delay="8000"/>
                            </p:stCondLst>
                            <p:childTnLst>
                              <p:par>
                                <p:cTn id="62" presetID="22" presetClass="entr" presetSubtype="8" fill="hold" grpId="0" nodeType="afterEffect">
                                  <p:stCondLst>
                                    <p:cond delay="0"/>
                                  </p:stCondLst>
                                  <p:childTnLst>
                                    <p:set>
                                      <p:cBhvr>
                                        <p:cTn id="63" dur="1" fill="hold">
                                          <p:stCondLst>
                                            <p:cond delay="0"/>
                                          </p:stCondLst>
                                        </p:cTn>
                                        <p:tgtEl>
                                          <p:spTgt spid="84"/>
                                        </p:tgtEl>
                                        <p:attrNameLst>
                                          <p:attrName>style.visibility</p:attrName>
                                        </p:attrNameLst>
                                      </p:cBhvr>
                                      <p:to>
                                        <p:strVal val="visible"/>
                                      </p:to>
                                    </p:set>
                                    <p:animEffect transition="in" filter="wipe(left)">
                                      <p:cBhvr>
                                        <p:cTn id="64" dur="750"/>
                                        <p:tgtEl>
                                          <p:spTgt spid="84"/>
                                        </p:tgtEl>
                                      </p:cBhvr>
                                    </p:animEffect>
                                  </p:childTnLst>
                                </p:cTn>
                              </p:par>
                            </p:childTnLst>
                          </p:cTn>
                        </p:par>
                        <p:par>
                          <p:cTn id="65" fill="hold">
                            <p:stCondLst>
                              <p:cond delay="8750"/>
                            </p:stCondLst>
                            <p:childTnLst>
                              <p:par>
                                <p:cTn id="66" presetID="22" presetClass="entr" presetSubtype="8" fill="hold" grpId="0" nodeType="afterEffect">
                                  <p:stCondLst>
                                    <p:cond delay="0"/>
                                  </p:stCondLst>
                                  <p:childTnLst>
                                    <p:set>
                                      <p:cBhvr>
                                        <p:cTn id="67" dur="1" fill="hold">
                                          <p:stCondLst>
                                            <p:cond delay="0"/>
                                          </p:stCondLst>
                                        </p:cTn>
                                        <p:tgtEl>
                                          <p:spTgt spid="85"/>
                                        </p:tgtEl>
                                        <p:attrNameLst>
                                          <p:attrName>style.visibility</p:attrName>
                                        </p:attrNameLst>
                                      </p:cBhvr>
                                      <p:to>
                                        <p:strVal val="visible"/>
                                      </p:to>
                                    </p:set>
                                    <p:animEffect transition="in" filter="wipe(left)">
                                      <p:cBhvr>
                                        <p:cTn id="68" dur="750"/>
                                        <p:tgtEl>
                                          <p:spTgt spid="85"/>
                                        </p:tgtEl>
                                      </p:cBhvr>
                                    </p:animEffect>
                                  </p:childTnLst>
                                </p:cTn>
                              </p:par>
                            </p:childTnLst>
                          </p:cTn>
                        </p:par>
                        <p:par>
                          <p:cTn id="69" fill="hold">
                            <p:stCondLst>
                              <p:cond delay="9500"/>
                            </p:stCondLst>
                            <p:childTnLst>
                              <p:par>
                                <p:cTn id="70" presetID="22" presetClass="entr" presetSubtype="8" fill="hold" grpId="0" nodeType="afterEffect">
                                  <p:stCondLst>
                                    <p:cond delay="0"/>
                                  </p:stCondLst>
                                  <p:childTnLst>
                                    <p:set>
                                      <p:cBhvr>
                                        <p:cTn id="71" dur="1" fill="hold">
                                          <p:stCondLst>
                                            <p:cond delay="0"/>
                                          </p:stCondLst>
                                        </p:cTn>
                                        <p:tgtEl>
                                          <p:spTgt spid="86"/>
                                        </p:tgtEl>
                                        <p:attrNameLst>
                                          <p:attrName>style.visibility</p:attrName>
                                        </p:attrNameLst>
                                      </p:cBhvr>
                                      <p:to>
                                        <p:strVal val="visible"/>
                                      </p:to>
                                    </p:set>
                                    <p:animEffect transition="in" filter="wipe(left)">
                                      <p:cBhvr>
                                        <p:cTn id="72" dur="750"/>
                                        <p:tgtEl>
                                          <p:spTgt spid="86"/>
                                        </p:tgtEl>
                                      </p:cBhvr>
                                    </p:animEffect>
                                  </p:childTnLst>
                                </p:cTn>
                              </p:par>
                            </p:childTnLst>
                          </p:cTn>
                        </p:par>
                        <p:par>
                          <p:cTn id="73" fill="hold">
                            <p:stCondLst>
                              <p:cond delay="10250"/>
                            </p:stCondLst>
                            <p:childTnLst>
                              <p:par>
                                <p:cTn id="74" presetID="22" presetClass="entr" presetSubtype="8" fill="hold" grpId="0" nodeType="afterEffect">
                                  <p:stCondLst>
                                    <p:cond delay="0"/>
                                  </p:stCondLst>
                                  <p:childTnLst>
                                    <p:set>
                                      <p:cBhvr>
                                        <p:cTn id="75" dur="1" fill="hold">
                                          <p:stCondLst>
                                            <p:cond delay="0"/>
                                          </p:stCondLst>
                                        </p:cTn>
                                        <p:tgtEl>
                                          <p:spTgt spid="87"/>
                                        </p:tgtEl>
                                        <p:attrNameLst>
                                          <p:attrName>style.visibility</p:attrName>
                                        </p:attrNameLst>
                                      </p:cBhvr>
                                      <p:to>
                                        <p:strVal val="visible"/>
                                      </p:to>
                                    </p:set>
                                    <p:animEffect transition="in" filter="wipe(left)">
                                      <p:cBhvr>
                                        <p:cTn id="76" dur="7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66" grpId="0" animBg="1"/>
      <p:bldP spid="67" grpId="0" animBg="1"/>
      <p:bldP spid="81" grpId="0" animBg="1"/>
      <p:bldP spid="82" grpId="0"/>
      <p:bldP spid="83" grpId="0"/>
      <p:bldP spid="84" grpId="0"/>
      <p:bldP spid="85" grpId="0"/>
      <p:bldP spid="86" grpId="0"/>
      <p:bldP spid="8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16</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ROTATION GRAPHIC</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163"/>
          <p:cNvGrpSpPr>
            <a:grpSpLocks noChangeAspect="1"/>
          </p:cNvGrpSpPr>
          <p:nvPr/>
        </p:nvGrpSpPr>
        <p:grpSpPr bwMode="auto">
          <a:xfrm>
            <a:off x="3589109" y="1306765"/>
            <a:ext cx="4984750" cy="4987925"/>
            <a:chOff x="2270" y="588"/>
            <a:chExt cx="3140" cy="3142"/>
          </a:xfrm>
        </p:grpSpPr>
        <p:sp>
          <p:nvSpPr>
            <p:cNvPr id="6" name="Freeform 164"/>
            <p:cNvSpPr>
              <a:spLocks/>
            </p:cNvSpPr>
            <p:nvPr/>
          </p:nvSpPr>
          <p:spPr bwMode="auto">
            <a:xfrm>
              <a:off x="4375" y="2778"/>
              <a:ext cx="590" cy="585"/>
            </a:xfrm>
            <a:custGeom>
              <a:avLst/>
              <a:gdLst>
                <a:gd name="T0" fmla="*/ 135 w 249"/>
                <a:gd name="T1" fmla="*/ 111 h 247"/>
                <a:gd name="T2" fmla="*/ 42 w 249"/>
                <a:gd name="T3" fmla="*/ 0 h 247"/>
                <a:gd name="T4" fmla="*/ 13 w 249"/>
                <a:gd name="T5" fmla="*/ 29 h 247"/>
                <a:gd name="T6" fmla="*/ 91 w 249"/>
                <a:gd name="T7" fmla="*/ 155 h 247"/>
                <a:gd name="T8" fmla="*/ 217 w 249"/>
                <a:gd name="T9" fmla="*/ 234 h 247"/>
                <a:gd name="T10" fmla="*/ 249 w 249"/>
                <a:gd name="T11" fmla="*/ 201 h 247"/>
                <a:gd name="T12" fmla="*/ 135 w 249"/>
                <a:gd name="T13" fmla="*/ 111 h 247"/>
              </a:gdLst>
              <a:ahLst/>
              <a:cxnLst>
                <a:cxn ang="0">
                  <a:pos x="T0" y="T1"/>
                </a:cxn>
                <a:cxn ang="0">
                  <a:pos x="T2" y="T3"/>
                </a:cxn>
                <a:cxn ang="0">
                  <a:pos x="T4" y="T5"/>
                </a:cxn>
                <a:cxn ang="0">
                  <a:pos x="T6" y="T7"/>
                </a:cxn>
                <a:cxn ang="0">
                  <a:pos x="T8" y="T9"/>
                </a:cxn>
                <a:cxn ang="0">
                  <a:pos x="T10" y="T11"/>
                </a:cxn>
                <a:cxn ang="0">
                  <a:pos x="T12" y="T13"/>
                </a:cxn>
              </a:cxnLst>
              <a:rect l="0" t="0" r="r" b="b"/>
              <a:pathLst>
                <a:path w="249" h="247">
                  <a:moveTo>
                    <a:pt x="135" y="111"/>
                  </a:moveTo>
                  <a:cubicBezTo>
                    <a:pt x="79" y="55"/>
                    <a:pt x="29" y="13"/>
                    <a:pt x="42" y="0"/>
                  </a:cubicBezTo>
                  <a:cubicBezTo>
                    <a:pt x="13" y="29"/>
                    <a:pt x="13" y="29"/>
                    <a:pt x="13" y="29"/>
                  </a:cubicBezTo>
                  <a:cubicBezTo>
                    <a:pt x="0" y="42"/>
                    <a:pt x="35" y="99"/>
                    <a:pt x="91" y="155"/>
                  </a:cubicBezTo>
                  <a:cubicBezTo>
                    <a:pt x="147" y="212"/>
                    <a:pt x="204" y="247"/>
                    <a:pt x="217" y="234"/>
                  </a:cubicBezTo>
                  <a:cubicBezTo>
                    <a:pt x="249" y="201"/>
                    <a:pt x="249" y="201"/>
                    <a:pt x="249" y="201"/>
                  </a:cubicBezTo>
                  <a:cubicBezTo>
                    <a:pt x="236" y="214"/>
                    <a:pt x="192" y="167"/>
                    <a:pt x="135" y="111"/>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65"/>
            <p:cNvSpPr>
              <a:spLocks/>
            </p:cNvSpPr>
            <p:nvPr/>
          </p:nvSpPr>
          <p:spPr bwMode="auto">
            <a:xfrm>
              <a:off x="4368" y="2856"/>
              <a:ext cx="511" cy="512"/>
            </a:xfrm>
            <a:custGeom>
              <a:avLst/>
              <a:gdLst>
                <a:gd name="T0" fmla="*/ 97 w 216"/>
                <a:gd name="T1" fmla="*/ 119 h 216"/>
                <a:gd name="T2" fmla="*/ 26 w 216"/>
                <a:gd name="T3" fmla="*/ 14 h 216"/>
                <a:gd name="T4" fmla="*/ 12 w 216"/>
                <a:gd name="T5" fmla="*/ 0 h 216"/>
                <a:gd name="T6" fmla="*/ 91 w 216"/>
                <a:gd name="T7" fmla="*/ 125 h 216"/>
                <a:gd name="T8" fmla="*/ 216 w 216"/>
                <a:gd name="T9" fmla="*/ 204 h 216"/>
                <a:gd name="T10" fmla="*/ 202 w 216"/>
                <a:gd name="T11" fmla="*/ 190 h 216"/>
                <a:gd name="T12" fmla="*/ 97 w 216"/>
                <a:gd name="T13" fmla="*/ 119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119"/>
                  </a:moveTo>
                  <a:cubicBezTo>
                    <a:pt x="49" y="71"/>
                    <a:pt x="18" y="24"/>
                    <a:pt x="26" y="14"/>
                  </a:cubicBezTo>
                  <a:cubicBezTo>
                    <a:pt x="12" y="0"/>
                    <a:pt x="12" y="0"/>
                    <a:pt x="12" y="0"/>
                  </a:cubicBezTo>
                  <a:cubicBezTo>
                    <a:pt x="0" y="14"/>
                    <a:pt x="35" y="69"/>
                    <a:pt x="91" y="125"/>
                  </a:cubicBezTo>
                  <a:cubicBezTo>
                    <a:pt x="147" y="181"/>
                    <a:pt x="202" y="216"/>
                    <a:pt x="216" y="204"/>
                  </a:cubicBezTo>
                  <a:cubicBezTo>
                    <a:pt x="202" y="190"/>
                    <a:pt x="202" y="190"/>
                    <a:pt x="202" y="190"/>
                  </a:cubicBezTo>
                  <a:cubicBezTo>
                    <a:pt x="192" y="199"/>
                    <a:pt x="145" y="167"/>
                    <a:pt x="97" y="119"/>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66"/>
            <p:cNvSpPr>
              <a:spLocks/>
            </p:cNvSpPr>
            <p:nvPr/>
          </p:nvSpPr>
          <p:spPr bwMode="auto">
            <a:xfrm>
              <a:off x="3885" y="2934"/>
              <a:ext cx="919" cy="640"/>
            </a:xfrm>
            <a:custGeom>
              <a:avLst/>
              <a:gdLst>
                <a:gd name="T0" fmla="*/ 388 w 388"/>
                <a:gd name="T1" fmla="*/ 78 h 270"/>
                <a:gd name="T2" fmla="*/ 309 w 388"/>
                <a:gd name="T3" fmla="*/ 0 h 270"/>
                <a:gd name="T4" fmla="*/ 82 w 388"/>
                <a:gd name="T5" fmla="*/ 125 h 270"/>
                <a:gd name="T6" fmla="*/ 82 w 388"/>
                <a:gd name="T7" fmla="*/ 107 h 270"/>
                <a:gd name="T8" fmla="*/ 61 w 388"/>
                <a:gd name="T9" fmla="*/ 98 h 270"/>
                <a:gd name="T10" fmla="*/ 12 w 388"/>
                <a:gd name="T11" fmla="*/ 153 h 270"/>
                <a:gd name="T12" fmla="*/ 12 w 388"/>
                <a:gd name="T13" fmla="*/ 202 h 270"/>
                <a:gd name="T14" fmla="*/ 61 w 388"/>
                <a:gd name="T15" fmla="*/ 257 h 270"/>
                <a:gd name="T16" fmla="*/ 82 w 388"/>
                <a:gd name="T17" fmla="*/ 248 h 270"/>
                <a:gd name="T18" fmla="*/ 82 w 388"/>
                <a:gd name="T19" fmla="*/ 238 h 270"/>
                <a:gd name="T20" fmla="*/ 388 w 388"/>
                <a:gd name="T21" fmla="*/ 7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88" y="78"/>
                  </a:moveTo>
                  <a:cubicBezTo>
                    <a:pt x="309" y="0"/>
                    <a:pt x="309" y="0"/>
                    <a:pt x="309" y="0"/>
                  </a:cubicBezTo>
                  <a:cubicBezTo>
                    <a:pt x="248" y="61"/>
                    <a:pt x="170" y="105"/>
                    <a:pt x="82" y="125"/>
                  </a:cubicBezTo>
                  <a:cubicBezTo>
                    <a:pt x="82" y="107"/>
                    <a:pt x="82" y="107"/>
                    <a:pt x="82" y="107"/>
                  </a:cubicBezTo>
                  <a:cubicBezTo>
                    <a:pt x="82" y="89"/>
                    <a:pt x="73" y="85"/>
                    <a:pt x="61" y="98"/>
                  </a:cubicBezTo>
                  <a:cubicBezTo>
                    <a:pt x="12" y="153"/>
                    <a:pt x="12" y="153"/>
                    <a:pt x="12" y="153"/>
                  </a:cubicBezTo>
                  <a:cubicBezTo>
                    <a:pt x="0" y="167"/>
                    <a:pt x="0" y="189"/>
                    <a:pt x="12" y="202"/>
                  </a:cubicBezTo>
                  <a:cubicBezTo>
                    <a:pt x="61" y="257"/>
                    <a:pt x="61" y="257"/>
                    <a:pt x="61" y="257"/>
                  </a:cubicBezTo>
                  <a:cubicBezTo>
                    <a:pt x="73" y="270"/>
                    <a:pt x="82" y="266"/>
                    <a:pt x="82" y="248"/>
                  </a:cubicBezTo>
                  <a:cubicBezTo>
                    <a:pt x="82" y="238"/>
                    <a:pt x="82" y="238"/>
                    <a:pt x="82" y="238"/>
                  </a:cubicBezTo>
                  <a:cubicBezTo>
                    <a:pt x="201" y="217"/>
                    <a:pt x="306" y="160"/>
                    <a:pt x="388" y="78"/>
                  </a:cubicBezTo>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9" name="Picture 16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9" y="2926"/>
              <a:ext cx="10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168"/>
            <p:cNvSpPr>
              <a:spLocks/>
            </p:cNvSpPr>
            <p:nvPr/>
          </p:nvSpPr>
          <p:spPr bwMode="auto">
            <a:xfrm>
              <a:off x="4053" y="3148"/>
              <a:ext cx="109" cy="82"/>
            </a:xfrm>
            <a:custGeom>
              <a:avLst/>
              <a:gdLst>
                <a:gd name="T0" fmla="*/ 4 w 46"/>
                <a:gd name="T1" fmla="*/ 0 h 35"/>
                <a:gd name="T2" fmla="*/ 0 w 46"/>
                <a:gd name="T3" fmla="*/ 1 h 35"/>
                <a:gd name="T4" fmla="*/ 3 w 46"/>
                <a:gd name="T5" fmla="*/ 0 h 35"/>
                <a:gd name="T6" fmla="*/ 11 w 46"/>
                <a:gd name="T7" fmla="*/ 17 h 35"/>
                <a:gd name="T8" fmla="*/ 11 w 46"/>
                <a:gd name="T9" fmla="*/ 35 h 35"/>
                <a:gd name="T10" fmla="*/ 46 w 46"/>
                <a:gd name="T11" fmla="*/ 26 h 35"/>
                <a:gd name="T12" fmla="*/ 12 w 46"/>
                <a:gd name="T13" fmla="*/ 34 h 35"/>
                <a:gd name="T14" fmla="*/ 12 w 46"/>
                <a:gd name="T15" fmla="*/ 16 h 35"/>
                <a:gd name="T16" fmla="*/ 4 w 4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5">
                  <a:moveTo>
                    <a:pt x="4" y="0"/>
                  </a:moveTo>
                  <a:cubicBezTo>
                    <a:pt x="3" y="0"/>
                    <a:pt x="2" y="0"/>
                    <a:pt x="0" y="1"/>
                  </a:cubicBezTo>
                  <a:cubicBezTo>
                    <a:pt x="1" y="0"/>
                    <a:pt x="2" y="0"/>
                    <a:pt x="3" y="0"/>
                  </a:cubicBezTo>
                  <a:cubicBezTo>
                    <a:pt x="8" y="0"/>
                    <a:pt x="11" y="6"/>
                    <a:pt x="11" y="17"/>
                  </a:cubicBezTo>
                  <a:cubicBezTo>
                    <a:pt x="11" y="35"/>
                    <a:pt x="11" y="35"/>
                    <a:pt x="11" y="35"/>
                  </a:cubicBezTo>
                  <a:cubicBezTo>
                    <a:pt x="23" y="32"/>
                    <a:pt x="35" y="29"/>
                    <a:pt x="46" y="26"/>
                  </a:cubicBezTo>
                  <a:cubicBezTo>
                    <a:pt x="35" y="29"/>
                    <a:pt x="24" y="32"/>
                    <a:pt x="12" y="34"/>
                  </a:cubicBezTo>
                  <a:cubicBezTo>
                    <a:pt x="12" y="16"/>
                    <a:pt x="12" y="16"/>
                    <a:pt x="12" y="16"/>
                  </a:cubicBezTo>
                  <a:cubicBezTo>
                    <a:pt x="12" y="6"/>
                    <a:pt x="9" y="0"/>
                    <a:pt x="4"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69"/>
            <p:cNvSpPr>
              <a:spLocks/>
            </p:cNvSpPr>
            <p:nvPr/>
          </p:nvSpPr>
          <p:spPr bwMode="auto">
            <a:xfrm>
              <a:off x="3890" y="2934"/>
              <a:ext cx="817" cy="455"/>
            </a:xfrm>
            <a:custGeom>
              <a:avLst/>
              <a:gdLst>
                <a:gd name="T0" fmla="*/ 308 w 345"/>
                <a:gd name="T1" fmla="*/ 0 h 192"/>
                <a:gd name="T2" fmla="*/ 115 w 345"/>
                <a:gd name="T3" fmla="*/ 116 h 192"/>
                <a:gd name="T4" fmla="*/ 80 w 345"/>
                <a:gd name="T5" fmla="*/ 125 h 192"/>
                <a:gd name="T6" fmla="*/ 80 w 345"/>
                <a:gd name="T7" fmla="*/ 107 h 192"/>
                <a:gd name="T8" fmla="*/ 72 w 345"/>
                <a:gd name="T9" fmla="*/ 90 h 192"/>
                <a:gd name="T10" fmla="*/ 69 w 345"/>
                <a:gd name="T11" fmla="*/ 91 h 192"/>
                <a:gd name="T12" fmla="*/ 60 w 345"/>
                <a:gd name="T13" fmla="*/ 98 h 192"/>
                <a:gd name="T14" fmla="*/ 11 w 345"/>
                <a:gd name="T15" fmla="*/ 153 h 192"/>
                <a:gd name="T16" fmla="*/ 5 w 345"/>
                <a:gd name="T17" fmla="*/ 192 h 192"/>
                <a:gd name="T18" fmla="*/ 345 w 345"/>
                <a:gd name="T19" fmla="*/ 37 h 192"/>
                <a:gd name="T20" fmla="*/ 308 w 345"/>
                <a:gd name="T2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5" h="192">
                  <a:moveTo>
                    <a:pt x="308" y="0"/>
                  </a:moveTo>
                  <a:cubicBezTo>
                    <a:pt x="255" y="53"/>
                    <a:pt x="189" y="93"/>
                    <a:pt x="115" y="116"/>
                  </a:cubicBezTo>
                  <a:cubicBezTo>
                    <a:pt x="104" y="119"/>
                    <a:pt x="92" y="122"/>
                    <a:pt x="80" y="125"/>
                  </a:cubicBezTo>
                  <a:cubicBezTo>
                    <a:pt x="80" y="107"/>
                    <a:pt x="80" y="107"/>
                    <a:pt x="80" y="107"/>
                  </a:cubicBezTo>
                  <a:cubicBezTo>
                    <a:pt x="80" y="96"/>
                    <a:pt x="77" y="90"/>
                    <a:pt x="72" y="90"/>
                  </a:cubicBezTo>
                  <a:cubicBezTo>
                    <a:pt x="71" y="90"/>
                    <a:pt x="70" y="90"/>
                    <a:pt x="69" y="91"/>
                  </a:cubicBezTo>
                  <a:cubicBezTo>
                    <a:pt x="66" y="92"/>
                    <a:pt x="63" y="94"/>
                    <a:pt x="60" y="98"/>
                  </a:cubicBezTo>
                  <a:cubicBezTo>
                    <a:pt x="11" y="153"/>
                    <a:pt x="11" y="153"/>
                    <a:pt x="11" y="153"/>
                  </a:cubicBezTo>
                  <a:cubicBezTo>
                    <a:pt x="2" y="163"/>
                    <a:pt x="0" y="179"/>
                    <a:pt x="5" y="192"/>
                  </a:cubicBezTo>
                  <a:cubicBezTo>
                    <a:pt x="138" y="185"/>
                    <a:pt x="257" y="127"/>
                    <a:pt x="345" y="37"/>
                  </a:cubicBezTo>
                  <a:cubicBezTo>
                    <a:pt x="308" y="0"/>
                    <a:pt x="308" y="0"/>
                    <a:pt x="308" y="0"/>
                  </a:cubicBezTo>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70"/>
            <p:cNvSpPr>
              <a:spLocks/>
            </p:cNvSpPr>
            <p:nvPr/>
          </p:nvSpPr>
          <p:spPr bwMode="auto">
            <a:xfrm>
              <a:off x="2270" y="1992"/>
              <a:ext cx="684" cy="189"/>
            </a:xfrm>
            <a:custGeom>
              <a:avLst/>
              <a:gdLst>
                <a:gd name="T0" fmla="*/ 144 w 289"/>
                <a:gd name="T1" fmla="*/ 63 h 80"/>
                <a:gd name="T2" fmla="*/ 289 w 289"/>
                <a:gd name="T3" fmla="*/ 75 h 80"/>
                <a:gd name="T4" fmla="*/ 289 w 289"/>
                <a:gd name="T5" fmla="*/ 34 h 80"/>
                <a:gd name="T6" fmla="*/ 144 w 289"/>
                <a:gd name="T7" fmla="*/ 0 h 80"/>
                <a:gd name="T8" fmla="*/ 0 w 289"/>
                <a:gd name="T9" fmla="*/ 34 h 80"/>
                <a:gd name="T10" fmla="*/ 0 w 289"/>
                <a:gd name="T11" fmla="*/ 80 h 80"/>
                <a:gd name="T12" fmla="*/ 144 w 289"/>
                <a:gd name="T13" fmla="*/ 63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4" y="63"/>
                  </a:moveTo>
                  <a:cubicBezTo>
                    <a:pt x="224" y="63"/>
                    <a:pt x="289" y="56"/>
                    <a:pt x="289" y="75"/>
                  </a:cubicBezTo>
                  <a:cubicBezTo>
                    <a:pt x="289" y="34"/>
                    <a:pt x="289" y="34"/>
                    <a:pt x="289" y="34"/>
                  </a:cubicBezTo>
                  <a:cubicBezTo>
                    <a:pt x="289" y="15"/>
                    <a:pt x="224" y="0"/>
                    <a:pt x="144" y="0"/>
                  </a:cubicBezTo>
                  <a:cubicBezTo>
                    <a:pt x="65" y="0"/>
                    <a:pt x="0" y="15"/>
                    <a:pt x="0" y="34"/>
                  </a:cubicBezTo>
                  <a:cubicBezTo>
                    <a:pt x="0" y="80"/>
                    <a:pt x="0" y="80"/>
                    <a:pt x="0" y="80"/>
                  </a:cubicBezTo>
                  <a:cubicBezTo>
                    <a:pt x="0" y="61"/>
                    <a:pt x="65" y="63"/>
                    <a:pt x="144" y="63"/>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71"/>
            <p:cNvSpPr>
              <a:spLocks/>
            </p:cNvSpPr>
            <p:nvPr/>
          </p:nvSpPr>
          <p:spPr bwMode="auto">
            <a:xfrm>
              <a:off x="2270" y="1980"/>
              <a:ext cx="684" cy="81"/>
            </a:xfrm>
            <a:custGeom>
              <a:avLst/>
              <a:gdLst>
                <a:gd name="T0" fmla="*/ 145 w 289"/>
                <a:gd name="T1" fmla="*/ 10 h 34"/>
                <a:gd name="T2" fmla="*/ 269 w 289"/>
                <a:gd name="T3" fmla="*/ 34 h 34"/>
                <a:gd name="T4" fmla="*/ 289 w 289"/>
                <a:gd name="T5" fmla="*/ 34 h 34"/>
                <a:gd name="T6" fmla="*/ 145 w 289"/>
                <a:gd name="T7" fmla="*/ 0 h 34"/>
                <a:gd name="T8" fmla="*/ 0 w 289"/>
                <a:gd name="T9" fmla="*/ 34 h 34"/>
                <a:gd name="T10" fmla="*/ 20 w 289"/>
                <a:gd name="T11" fmla="*/ 34 h 34"/>
                <a:gd name="T12" fmla="*/ 145 w 289"/>
                <a:gd name="T13" fmla="*/ 10 h 34"/>
              </a:gdLst>
              <a:ahLst/>
              <a:cxnLst>
                <a:cxn ang="0">
                  <a:pos x="T0" y="T1"/>
                </a:cxn>
                <a:cxn ang="0">
                  <a:pos x="T2" y="T3"/>
                </a:cxn>
                <a:cxn ang="0">
                  <a:pos x="T4" y="T5"/>
                </a:cxn>
                <a:cxn ang="0">
                  <a:pos x="T6" y="T7"/>
                </a:cxn>
                <a:cxn ang="0">
                  <a:pos x="T8" y="T9"/>
                </a:cxn>
                <a:cxn ang="0">
                  <a:pos x="T10" y="T11"/>
                </a:cxn>
                <a:cxn ang="0">
                  <a:pos x="T12" y="T13"/>
                </a:cxn>
              </a:cxnLst>
              <a:rect l="0" t="0" r="r" b="b"/>
              <a:pathLst>
                <a:path w="289" h="34">
                  <a:moveTo>
                    <a:pt x="145" y="10"/>
                  </a:moveTo>
                  <a:cubicBezTo>
                    <a:pt x="213" y="10"/>
                    <a:pt x="268" y="20"/>
                    <a:pt x="269" y="34"/>
                  </a:cubicBezTo>
                  <a:cubicBezTo>
                    <a:pt x="289" y="34"/>
                    <a:pt x="289" y="34"/>
                    <a:pt x="289" y="34"/>
                  </a:cubicBezTo>
                  <a:cubicBezTo>
                    <a:pt x="288" y="15"/>
                    <a:pt x="224" y="0"/>
                    <a:pt x="145" y="0"/>
                  </a:cubicBezTo>
                  <a:cubicBezTo>
                    <a:pt x="66" y="0"/>
                    <a:pt x="1" y="15"/>
                    <a:pt x="0" y="34"/>
                  </a:cubicBezTo>
                  <a:cubicBezTo>
                    <a:pt x="20" y="34"/>
                    <a:pt x="20" y="34"/>
                    <a:pt x="20" y="34"/>
                  </a:cubicBezTo>
                  <a:cubicBezTo>
                    <a:pt x="21" y="20"/>
                    <a:pt x="77" y="10"/>
                    <a:pt x="145" y="10"/>
                  </a:cubicBezTo>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72"/>
            <p:cNvSpPr>
              <a:spLocks/>
            </p:cNvSpPr>
            <p:nvPr/>
          </p:nvSpPr>
          <p:spPr bwMode="auto">
            <a:xfrm>
              <a:off x="2481" y="1308"/>
              <a:ext cx="504" cy="850"/>
            </a:xfrm>
            <a:custGeom>
              <a:avLst/>
              <a:gdLst>
                <a:gd name="T0" fmla="*/ 212 w 213"/>
                <a:gd name="T1" fmla="*/ 113 h 359"/>
                <a:gd name="T2" fmla="*/ 208 w 213"/>
                <a:gd name="T3" fmla="*/ 39 h 359"/>
                <a:gd name="T4" fmla="*/ 173 w 213"/>
                <a:gd name="T5" fmla="*/ 5 h 359"/>
                <a:gd name="T6" fmla="*/ 100 w 213"/>
                <a:gd name="T7" fmla="*/ 1 h 359"/>
                <a:gd name="T8" fmla="*/ 91 w 213"/>
                <a:gd name="T9" fmla="*/ 22 h 359"/>
                <a:gd name="T10" fmla="*/ 102 w 213"/>
                <a:gd name="T11" fmla="*/ 33 h 359"/>
                <a:gd name="T12" fmla="*/ 0 w 213"/>
                <a:gd name="T13" fmla="*/ 359 h 359"/>
                <a:gd name="T14" fmla="*/ 111 w 213"/>
                <a:gd name="T15" fmla="*/ 359 h 359"/>
                <a:gd name="T16" fmla="*/ 182 w 213"/>
                <a:gd name="T17" fmla="*/ 113 h 359"/>
                <a:gd name="T18" fmla="*/ 191 w 213"/>
                <a:gd name="T19" fmla="*/ 122 h 359"/>
                <a:gd name="T20" fmla="*/ 212 w 213"/>
                <a:gd name="T21" fmla="*/ 113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59">
                  <a:moveTo>
                    <a:pt x="212" y="113"/>
                  </a:moveTo>
                  <a:cubicBezTo>
                    <a:pt x="208" y="39"/>
                    <a:pt x="208" y="39"/>
                    <a:pt x="208" y="39"/>
                  </a:cubicBezTo>
                  <a:cubicBezTo>
                    <a:pt x="207" y="21"/>
                    <a:pt x="191" y="6"/>
                    <a:pt x="173" y="5"/>
                  </a:cubicBezTo>
                  <a:cubicBezTo>
                    <a:pt x="100" y="1"/>
                    <a:pt x="100" y="1"/>
                    <a:pt x="100" y="1"/>
                  </a:cubicBezTo>
                  <a:cubicBezTo>
                    <a:pt x="82" y="0"/>
                    <a:pt x="78" y="9"/>
                    <a:pt x="91" y="22"/>
                  </a:cubicBezTo>
                  <a:cubicBezTo>
                    <a:pt x="102" y="33"/>
                    <a:pt x="102" y="33"/>
                    <a:pt x="102" y="33"/>
                  </a:cubicBezTo>
                  <a:cubicBezTo>
                    <a:pt x="38" y="126"/>
                    <a:pt x="0" y="238"/>
                    <a:pt x="0" y="359"/>
                  </a:cubicBezTo>
                  <a:cubicBezTo>
                    <a:pt x="111" y="359"/>
                    <a:pt x="111" y="359"/>
                    <a:pt x="111" y="359"/>
                  </a:cubicBezTo>
                  <a:cubicBezTo>
                    <a:pt x="111" y="269"/>
                    <a:pt x="137" y="184"/>
                    <a:pt x="182" y="113"/>
                  </a:cubicBezTo>
                  <a:cubicBezTo>
                    <a:pt x="191" y="122"/>
                    <a:pt x="191" y="122"/>
                    <a:pt x="191" y="122"/>
                  </a:cubicBezTo>
                  <a:cubicBezTo>
                    <a:pt x="203" y="135"/>
                    <a:pt x="213" y="130"/>
                    <a:pt x="212" y="113"/>
                  </a:cubicBezTo>
                </a:path>
              </a:pathLst>
            </a:custGeom>
            <a:solidFill>
              <a:schemeClr val="tx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73"/>
            <p:cNvSpPr>
              <a:spLocks/>
            </p:cNvSpPr>
            <p:nvPr/>
          </p:nvSpPr>
          <p:spPr bwMode="auto">
            <a:xfrm>
              <a:off x="2943" y="1341"/>
              <a:ext cx="42" cy="272"/>
            </a:xfrm>
            <a:custGeom>
              <a:avLst/>
              <a:gdLst>
                <a:gd name="T0" fmla="*/ 1 w 18"/>
                <a:gd name="T1" fmla="*/ 0 h 115"/>
                <a:gd name="T2" fmla="*/ 0 w 18"/>
                <a:gd name="T3" fmla="*/ 0 h 115"/>
                <a:gd name="T4" fmla="*/ 13 w 18"/>
                <a:gd name="T5" fmla="*/ 25 h 115"/>
                <a:gd name="T6" fmla="*/ 17 w 18"/>
                <a:gd name="T7" fmla="*/ 99 h 115"/>
                <a:gd name="T8" fmla="*/ 11 w 18"/>
                <a:gd name="T9" fmla="*/ 115 h 115"/>
                <a:gd name="T10" fmla="*/ 18 w 18"/>
                <a:gd name="T11" fmla="*/ 98 h 115"/>
                <a:gd name="T12" fmla="*/ 14 w 18"/>
                <a:gd name="T13" fmla="*/ 25 h 115"/>
                <a:gd name="T14" fmla="*/ 1 w 18"/>
                <a:gd name="T15" fmla="*/ 0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15">
                  <a:moveTo>
                    <a:pt x="1" y="0"/>
                  </a:moveTo>
                  <a:cubicBezTo>
                    <a:pt x="0" y="0"/>
                    <a:pt x="0" y="0"/>
                    <a:pt x="0" y="0"/>
                  </a:cubicBezTo>
                  <a:cubicBezTo>
                    <a:pt x="7" y="6"/>
                    <a:pt x="12" y="15"/>
                    <a:pt x="13" y="25"/>
                  </a:cubicBezTo>
                  <a:cubicBezTo>
                    <a:pt x="17" y="99"/>
                    <a:pt x="17" y="99"/>
                    <a:pt x="17" y="99"/>
                  </a:cubicBezTo>
                  <a:cubicBezTo>
                    <a:pt x="17" y="108"/>
                    <a:pt x="15" y="113"/>
                    <a:pt x="11" y="115"/>
                  </a:cubicBezTo>
                  <a:cubicBezTo>
                    <a:pt x="16" y="114"/>
                    <a:pt x="18" y="108"/>
                    <a:pt x="18" y="98"/>
                  </a:cubicBezTo>
                  <a:cubicBezTo>
                    <a:pt x="14" y="25"/>
                    <a:pt x="14" y="25"/>
                    <a:pt x="14" y="25"/>
                  </a:cubicBezTo>
                  <a:cubicBezTo>
                    <a:pt x="13" y="15"/>
                    <a:pt x="8" y="6"/>
                    <a:pt x="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74"/>
            <p:cNvSpPr>
              <a:spLocks/>
            </p:cNvSpPr>
            <p:nvPr/>
          </p:nvSpPr>
          <p:spPr bwMode="auto">
            <a:xfrm>
              <a:off x="2755" y="1840"/>
              <a:ext cx="36" cy="150"/>
            </a:xfrm>
            <a:custGeom>
              <a:avLst/>
              <a:gdLst>
                <a:gd name="T0" fmla="*/ 15 w 15"/>
                <a:gd name="T1" fmla="*/ 0 h 63"/>
                <a:gd name="T2" fmla="*/ 0 w 15"/>
                <a:gd name="T3" fmla="*/ 63 h 63"/>
                <a:gd name="T4" fmla="*/ 1 w 15"/>
                <a:gd name="T5" fmla="*/ 63 h 63"/>
                <a:gd name="T6" fmla="*/ 15 w 15"/>
                <a:gd name="T7" fmla="*/ 1 h 63"/>
                <a:gd name="T8" fmla="*/ 15 w 15"/>
                <a:gd name="T9" fmla="*/ 0 h 63"/>
              </a:gdLst>
              <a:ahLst/>
              <a:cxnLst>
                <a:cxn ang="0">
                  <a:pos x="T0" y="T1"/>
                </a:cxn>
                <a:cxn ang="0">
                  <a:pos x="T2" y="T3"/>
                </a:cxn>
                <a:cxn ang="0">
                  <a:pos x="T4" y="T5"/>
                </a:cxn>
                <a:cxn ang="0">
                  <a:pos x="T6" y="T7"/>
                </a:cxn>
                <a:cxn ang="0">
                  <a:pos x="T8" y="T9"/>
                </a:cxn>
              </a:cxnLst>
              <a:rect l="0" t="0" r="r" b="b"/>
              <a:pathLst>
                <a:path w="15" h="63">
                  <a:moveTo>
                    <a:pt x="15" y="0"/>
                  </a:moveTo>
                  <a:cubicBezTo>
                    <a:pt x="9" y="21"/>
                    <a:pt x="4" y="41"/>
                    <a:pt x="0" y="63"/>
                  </a:cubicBezTo>
                  <a:cubicBezTo>
                    <a:pt x="1" y="63"/>
                    <a:pt x="1" y="63"/>
                    <a:pt x="1" y="63"/>
                  </a:cubicBezTo>
                  <a:cubicBezTo>
                    <a:pt x="5" y="42"/>
                    <a:pt x="9" y="21"/>
                    <a:pt x="15" y="1"/>
                  </a:cubicBezTo>
                  <a:cubicBezTo>
                    <a:pt x="15" y="0"/>
                    <a:pt x="15" y="0"/>
                    <a:pt x="15" y="0"/>
                  </a:cubicBezTo>
                </a:path>
              </a:pathLst>
            </a:custGeom>
            <a:solidFill>
              <a:srgbClr val="B3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5"/>
            <p:cNvSpPr>
              <a:spLocks/>
            </p:cNvSpPr>
            <p:nvPr/>
          </p:nvSpPr>
          <p:spPr bwMode="auto">
            <a:xfrm>
              <a:off x="2791" y="1575"/>
              <a:ext cx="121" cy="268"/>
            </a:xfrm>
            <a:custGeom>
              <a:avLst/>
              <a:gdLst>
                <a:gd name="T0" fmla="*/ 51 w 51"/>
                <a:gd name="T1" fmla="*/ 0 h 113"/>
                <a:gd name="T2" fmla="*/ 0 w 51"/>
                <a:gd name="T3" fmla="*/ 112 h 113"/>
                <a:gd name="T4" fmla="*/ 0 w 51"/>
                <a:gd name="T5" fmla="*/ 113 h 113"/>
                <a:gd name="T6" fmla="*/ 51 w 51"/>
                <a:gd name="T7" fmla="*/ 0 h 113"/>
                <a:gd name="T8" fmla="*/ 51 w 51"/>
                <a:gd name="T9" fmla="*/ 0 h 113"/>
              </a:gdLst>
              <a:ahLst/>
              <a:cxnLst>
                <a:cxn ang="0">
                  <a:pos x="T0" y="T1"/>
                </a:cxn>
                <a:cxn ang="0">
                  <a:pos x="T2" y="T3"/>
                </a:cxn>
                <a:cxn ang="0">
                  <a:pos x="T4" y="T5"/>
                </a:cxn>
                <a:cxn ang="0">
                  <a:pos x="T6" y="T7"/>
                </a:cxn>
                <a:cxn ang="0">
                  <a:pos x="T8" y="T9"/>
                </a:cxn>
              </a:cxnLst>
              <a:rect l="0" t="0" r="r" b="b"/>
              <a:pathLst>
                <a:path w="51" h="113">
                  <a:moveTo>
                    <a:pt x="51" y="0"/>
                  </a:moveTo>
                  <a:cubicBezTo>
                    <a:pt x="29" y="35"/>
                    <a:pt x="12" y="72"/>
                    <a:pt x="0" y="112"/>
                  </a:cubicBezTo>
                  <a:cubicBezTo>
                    <a:pt x="0" y="113"/>
                    <a:pt x="0" y="113"/>
                    <a:pt x="0" y="113"/>
                  </a:cubicBezTo>
                  <a:cubicBezTo>
                    <a:pt x="12" y="73"/>
                    <a:pt x="29" y="35"/>
                    <a:pt x="51" y="0"/>
                  </a:cubicBezTo>
                  <a:cubicBezTo>
                    <a:pt x="51" y="0"/>
                    <a:pt x="51" y="0"/>
                    <a:pt x="5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76"/>
            <p:cNvSpPr>
              <a:spLocks/>
            </p:cNvSpPr>
            <p:nvPr/>
          </p:nvSpPr>
          <p:spPr bwMode="auto">
            <a:xfrm>
              <a:off x="2744" y="2139"/>
              <a:ext cx="2" cy="19"/>
            </a:xfrm>
            <a:custGeom>
              <a:avLst/>
              <a:gdLst>
                <a:gd name="T0" fmla="*/ 1 w 1"/>
                <a:gd name="T1" fmla="*/ 0 h 8"/>
                <a:gd name="T2" fmla="*/ 0 w 1"/>
                <a:gd name="T3" fmla="*/ 0 h 8"/>
                <a:gd name="T4" fmla="*/ 0 w 1"/>
                <a:gd name="T5" fmla="*/ 8 h 8"/>
                <a:gd name="T6" fmla="*/ 1 w 1"/>
                <a:gd name="T7" fmla="*/ 8 h 8"/>
                <a:gd name="T8" fmla="*/ 1 w 1"/>
                <a:gd name="T9" fmla="*/ 0 h 8"/>
              </a:gdLst>
              <a:ahLst/>
              <a:cxnLst>
                <a:cxn ang="0">
                  <a:pos x="T0" y="T1"/>
                </a:cxn>
                <a:cxn ang="0">
                  <a:pos x="T2" y="T3"/>
                </a:cxn>
                <a:cxn ang="0">
                  <a:pos x="T4" y="T5"/>
                </a:cxn>
                <a:cxn ang="0">
                  <a:pos x="T6" y="T7"/>
                </a:cxn>
                <a:cxn ang="0">
                  <a:pos x="T8" y="T9"/>
                </a:cxn>
              </a:cxnLst>
              <a:rect l="0" t="0" r="r" b="b"/>
              <a:pathLst>
                <a:path w="1" h="8">
                  <a:moveTo>
                    <a:pt x="1" y="0"/>
                  </a:moveTo>
                  <a:cubicBezTo>
                    <a:pt x="0" y="0"/>
                    <a:pt x="0" y="0"/>
                    <a:pt x="0" y="0"/>
                  </a:cubicBezTo>
                  <a:cubicBezTo>
                    <a:pt x="0" y="3"/>
                    <a:pt x="0" y="5"/>
                    <a:pt x="0" y="8"/>
                  </a:cubicBezTo>
                  <a:cubicBezTo>
                    <a:pt x="1" y="8"/>
                    <a:pt x="1" y="8"/>
                    <a:pt x="1" y="8"/>
                  </a:cubicBezTo>
                  <a:cubicBezTo>
                    <a:pt x="1" y="5"/>
                    <a:pt x="1" y="3"/>
                    <a:pt x="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77"/>
            <p:cNvSpPr>
              <a:spLocks/>
            </p:cNvSpPr>
            <p:nvPr/>
          </p:nvSpPr>
          <p:spPr bwMode="auto">
            <a:xfrm>
              <a:off x="2744" y="2011"/>
              <a:ext cx="11" cy="128"/>
            </a:xfrm>
            <a:custGeom>
              <a:avLst/>
              <a:gdLst>
                <a:gd name="T0" fmla="*/ 4 w 5"/>
                <a:gd name="T1" fmla="*/ 0 h 54"/>
                <a:gd name="T2" fmla="*/ 0 w 5"/>
                <a:gd name="T3" fmla="*/ 54 h 54"/>
                <a:gd name="T4" fmla="*/ 1 w 5"/>
                <a:gd name="T5" fmla="*/ 54 h 54"/>
                <a:gd name="T6" fmla="*/ 5 w 5"/>
                <a:gd name="T7" fmla="*/ 0 h 54"/>
                <a:gd name="T8" fmla="*/ 4 w 5"/>
                <a:gd name="T9" fmla="*/ 0 h 54"/>
              </a:gdLst>
              <a:ahLst/>
              <a:cxnLst>
                <a:cxn ang="0">
                  <a:pos x="T0" y="T1"/>
                </a:cxn>
                <a:cxn ang="0">
                  <a:pos x="T2" y="T3"/>
                </a:cxn>
                <a:cxn ang="0">
                  <a:pos x="T4" y="T5"/>
                </a:cxn>
                <a:cxn ang="0">
                  <a:pos x="T6" y="T7"/>
                </a:cxn>
                <a:cxn ang="0">
                  <a:pos x="T8" y="T9"/>
                </a:cxn>
              </a:cxnLst>
              <a:rect l="0" t="0" r="r" b="b"/>
              <a:pathLst>
                <a:path w="5" h="54">
                  <a:moveTo>
                    <a:pt x="4" y="0"/>
                  </a:moveTo>
                  <a:cubicBezTo>
                    <a:pt x="2" y="17"/>
                    <a:pt x="0" y="35"/>
                    <a:pt x="0" y="54"/>
                  </a:cubicBezTo>
                  <a:cubicBezTo>
                    <a:pt x="1" y="54"/>
                    <a:pt x="1" y="54"/>
                    <a:pt x="1" y="54"/>
                  </a:cubicBezTo>
                  <a:cubicBezTo>
                    <a:pt x="1" y="35"/>
                    <a:pt x="3" y="17"/>
                    <a:pt x="5" y="0"/>
                  </a:cubicBezTo>
                  <a:cubicBezTo>
                    <a:pt x="4" y="0"/>
                    <a:pt x="4" y="0"/>
                    <a:pt x="4" y="0"/>
                  </a:cubicBezTo>
                </a:path>
              </a:pathLst>
            </a:custGeom>
            <a:solidFill>
              <a:srgbClr val="4822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8"/>
            <p:cNvSpPr>
              <a:spLocks/>
            </p:cNvSpPr>
            <p:nvPr/>
          </p:nvSpPr>
          <p:spPr bwMode="auto">
            <a:xfrm>
              <a:off x="2753" y="1990"/>
              <a:ext cx="5" cy="21"/>
            </a:xfrm>
            <a:custGeom>
              <a:avLst/>
              <a:gdLst>
                <a:gd name="T0" fmla="*/ 1 w 2"/>
                <a:gd name="T1" fmla="*/ 0 h 9"/>
                <a:gd name="T2" fmla="*/ 0 w 2"/>
                <a:gd name="T3" fmla="*/ 9 h 9"/>
                <a:gd name="T4" fmla="*/ 1 w 2"/>
                <a:gd name="T5" fmla="*/ 9 h 9"/>
                <a:gd name="T6" fmla="*/ 2 w 2"/>
                <a:gd name="T7" fmla="*/ 0 h 9"/>
                <a:gd name="T8" fmla="*/ 1 w 2"/>
                <a:gd name="T9" fmla="*/ 0 h 9"/>
              </a:gdLst>
              <a:ahLst/>
              <a:cxnLst>
                <a:cxn ang="0">
                  <a:pos x="T0" y="T1"/>
                </a:cxn>
                <a:cxn ang="0">
                  <a:pos x="T2" y="T3"/>
                </a:cxn>
                <a:cxn ang="0">
                  <a:pos x="T4" y="T5"/>
                </a:cxn>
                <a:cxn ang="0">
                  <a:pos x="T6" y="T7"/>
                </a:cxn>
                <a:cxn ang="0">
                  <a:pos x="T8" y="T9"/>
                </a:cxn>
              </a:cxnLst>
              <a:rect l="0" t="0" r="r" b="b"/>
              <a:pathLst>
                <a:path w="2" h="9">
                  <a:moveTo>
                    <a:pt x="1" y="0"/>
                  </a:moveTo>
                  <a:cubicBezTo>
                    <a:pt x="1" y="3"/>
                    <a:pt x="1" y="6"/>
                    <a:pt x="0" y="9"/>
                  </a:cubicBezTo>
                  <a:cubicBezTo>
                    <a:pt x="1" y="9"/>
                    <a:pt x="1" y="9"/>
                    <a:pt x="1" y="9"/>
                  </a:cubicBezTo>
                  <a:cubicBezTo>
                    <a:pt x="1" y="6"/>
                    <a:pt x="2" y="3"/>
                    <a:pt x="2" y="0"/>
                  </a:cubicBezTo>
                  <a:cubicBezTo>
                    <a:pt x="2" y="0"/>
                    <a:pt x="2" y="0"/>
                    <a:pt x="1" y="0"/>
                  </a:cubicBezTo>
                </a:path>
              </a:pathLst>
            </a:custGeom>
            <a:solidFill>
              <a:srgbClr val="7941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79"/>
            <p:cNvSpPr>
              <a:spLocks/>
            </p:cNvSpPr>
            <p:nvPr/>
          </p:nvSpPr>
          <p:spPr bwMode="auto">
            <a:xfrm>
              <a:off x="2618" y="1341"/>
              <a:ext cx="365" cy="817"/>
            </a:xfrm>
            <a:custGeom>
              <a:avLst/>
              <a:gdLst>
                <a:gd name="T0" fmla="*/ 137 w 154"/>
                <a:gd name="T1" fmla="*/ 0 h 345"/>
                <a:gd name="T2" fmla="*/ 0 w 154"/>
                <a:gd name="T3" fmla="*/ 345 h 345"/>
                <a:gd name="T4" fmla="*/ 53 w 154"/>
                <a:gd name="T5" fmla="*/ 345 h 345"/>
                <a:gd name="T6" fmla="*/ 53 w 154"/>
                <a:gd name="T7" fmla="*/ 337 h 345"/>
                <a:gd name="T8" fmla="*/ 57 w 154"/>
                <a:gd name="T9" fmla="*/ 283 h 345"/>
                <a:gd name="T10" fmla="*/ 58 w 154"/>
                <a:gd name="T11" fmla="*/ 274 h 345"/>
                <a:gd name="T12" fmla="*/ 73 w 154"/>
                <a:gd name="T13" fmla="*/ 211 h 345"/>
                <a:gd name="T14" fmla="*/ 124 w 154"/>
                <a:gd name="T15" fmla="*/ 99 h 345"/>
                <a:gd name="T16" fmla="*/ 124 w 154"/>
                <a:gd name="T17" fmla="*/ 99 h 345"/>
                <a:gd name="T18" fmla="*/ 125 w 154"/>
                <a:gd name="T19" fmla="*/ 99 h 345"/>
                <a:gd name="T20" fmla="*/ 134 w 154"/>
                <a:gd name="T21" fmla="*/ 108 h 345"/>
                <a:gd name="T22" fmla="*/ 146 w 154"/>
                <a:gd name="T23" fmla="*/ 115 h 345"/>
                <a:gd name="T24" fmla="*/ 148 w 154"/>
                <a:gd name="T25" fmla="*/ 115 h 345"/>
                <a:gd name="T26" fmla="*/ 154 w 154"/>
                <a:gd name="T27" fmla="*/ 99 h 345"/>
                <a:gd name="T28" fmla="*/ 150 w 154"/>
                <a:gd name="T29" fmla="*/ 25 h 345"/>
                <a:gd name="T30" fmla="*/ 137 w 154"/>
                <a:gd name="T31" fmla="*/ 0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345">
                  <a:moveTo>
                    <a:pt x="137" y="0"/>
                  </a:moveTo>
                  <a:cubicBezTo>
                    <a:pt x="53" y="91"/>
                    <a:pt x="2" y="212"/>
                    <a:pt x="0" y="345"/>
                  </a:cubicBezTo>
                  <a:cubicBezTo>
                    <a:pt x="53" y="345"/>
                    <a:pt x="53" y="345"/>
                    <a:pt x="53" y="345"/>
                  </a:cubicBezTo>
                  <a:cubicBezTo>
                    <a:pt x="53" y="342"/>
                    <a:pt x="53" y="340"/>
                    <a:pt x="53" y="337"/>
                  </a:cubicBezTo>
                  <a:cubicBezTo>
                    <a:pt x="53" y="318"/>
                    <a:pt x="55" y="300"/>
                    <a:pt x="57" y="283"/>
                  </a:cubicBezTo>
                  <a:cubicBezTo>
                    <a:pt x="58" y="280"/>
                    <a:pt x="58" y="277"/>
                    <a:pt x="58" y="274"/>
                  </a:cubicBezTo>
                  <a:cubicBezTo>
                    <a:pt x="62" y="252"/>
                    <a:pt x="67" y="232"/>
                    <a:pt x="73" y="211"/>
                  </a:cubicBezTo>
                  <a:cubicBezTo>
                    <a:pt x="85" y="171"/>
                    <a:pt x="102" y="134"/>
                    <a:pt x="124" y="99"/>
                  </a:cubicBezTo>
                  <a:cubicBezTo>
                    <a:pt x="124" y="99"/>
                    <a:pt x="124" y="99"/>
                    <a:pt x="124" y="99"/>
                  </a:cubicBezTo>
                  <a:cubicBezTo>
                    <a:pt x="124" y="99"/>
                    <a:pt x="124" y="99"/>
                    <a:pt x="125" y="99"/>
                  </a:cubicBezTo>
                  <a:cubicBezTo>
                    <a:pt x="134" y="108"/>
                    <a:pt x="134" y="108"/>
                    <a:pt x="134" y="108"/>
                  </a:cubicBezTo>
                  <a:cubicBezTo>
                    <a:pt x="138" y="113"/>
                    <a:pt x="143" y="115"/>
                    <a:pt x="146" y="115"/>
                  </a:cubicBezTo>
                  <a:cubicBezTo>
                    <a:pt x="147" y="115"/>
                    <a:pt x="148" y="115"/>
                    <a:pt x="148" y="115"/>
                  </a:cubicBezTo>
                  <a:cubicBezTo>
                    <a:pt x="152" y="113"/>
                    <a:pt x="154" y="108"/>
                    <a:pt x="154" y="99"/>
                  </a:cubicBezTo>
                  <a:cubicBezTo>
                    <a:pt x="150" y="25"/>
                    <a:pt x="150" y="25"/>
                    <a:pt x="150" y="25"/>
                  </a:cubicBezTo>
                  <a:cubicBezTo>
                    <a:pt x="149" y="15"/>
                    <a:pt x="144" y="6"/>
                    <a:pt x="137" y="0"/>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80"/>
            <p:cNvSpPr>
              <a:spLocks/>
            </p:cNvSpPr>
            <p:nvPr/>
          </p:nvSpPr>
          <p:spPr bwMode="auto">
            <a:xfrm>
              <a:off x="2637" y="2693"/>
              <a:ext cx="585" cy="592"/>
            </a:xfrm>
            <a:custGeom>
              <a:avLst/>
              <a:gdLst>
                <a:gd name="T0" fmla="*/ 136 w 247"/>
                <a:gd name="T1" fmla="*/ 136 h 250"/>
                <a:gd name="T2" fmla="*/ 247 w 247"/>
                <a:gd name="T3" fmla="*/ 43 h 250"/>
                <a:gd name="T4" fmla="*/ 217 w 247"/>
                <a:gd name="T5" fmla="*/ 13 h 250"/>
                <a:gd name="T6" fmla="*/ 92 w 247"/>
                <a:gd name="T7" fmla="*/ 92 h 250"/>
                <a:gd name="T8" fmla="*/ 14 w 247"/>
                <a:gd name="T9" fmla="*/ 218 h 250"/>
                <a:gd name="T10" fmla="*/ 46 w 247"/>
                <a:gd name="T11" fmla="*/ 250 h 250"/>
                <a:gd name="T12" fmla="*/ 136 w 247"/>
                <a:gd name="T13" fmla="*/ 136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36" y="136"/>
                  </a:moveTo>
                  <a:cubicBezTo>
                    <a:pt x="192" y="80"/>
                    <a:pt x="233" y="30"/>
                    <a:pt x="247" y="43"/>
                  </a:cubicBezTo>
                  <a:cubicBezTo>
                    <a:pt x="217" y="13"/>
                    <a:pt x="217" y="13"/>
                    <a:pt x="217" y="13"/>
                  </a:cubicBezTo>
                  <a:cubicBezTo>
                    <a:pt x="204" y="0"/>
                    <a:pt x="148" y="35"/>
                    <a:pt x="92" y="92"/>
                  </a:cubicBezTo>
                  <a:cubicBezTo>
                    <a:pt x="35" y="148"/>
                    <a:pt x="0" y="204"/>
                    <a:pt x="14" y="218"/>
                  </a:cubicBezTo>
                  <a:cubicBezTo>
                    <a:pt x="46" y="250"/>
                    <a:pt x="46" y="250"/>
                    <a:pt x="46" y="250"/>
                  </a:cubicBezTo>
                  <a:cubicBezTo>
                    <a:pt x="33" y="237"/>
                    <a:pt x="80" y="192"/>
                    <a:pt x="136" y="136"/>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81"/>
            <p:cNvSpPr>
              <a:spLocks/>
            </p:cNvSpPr>
            <p:nvPr/>
          </p:nvSpPr>
          <p:spPr bwMode="auto">
            <a:xfrm>
              <a:off x="2641" y="2688"/>
              <a:ext cx="512" cy="512"/>
            </a:xfrm>
            <a:custGeom>
              <a:avLst/>
              <a:gdLst>
                <a:gd name="T0" fmla="*/ 97 w 216"/>
                <a:gd name="T1" fmla="*/ 97 h 216"/>
                <a:gd name="T2" fmla="*/ 202 w 216"/>
                <a:gd name="T3" fmla="*/ 26 h 216"/>
                <a:gd name="T4" fmla="*/ 216 w 216"/>
                <a:gd name="T5" fmla="*/ 12 h 216"/>
                <a:gd name="T6" fmla="*/ 91 w 216"/>
                <a:gd name="T7" fmla="*/ 91 h 216"/>
                <a:gd name="T8" fmla="*/ 12 w 216"/>
                <a:gd name="T9" fmla="*/ 216 h 216"/>
                <a:gd name="T10" fmla="*/ 26 w 216"/>
                <a:gd name="T11" fmla="*/ 202 h 216"/>
                <a:gd name="T12" fmla="*/ 97 w 216"/>
                <a:gd name="T13" fmla="*/ 97 h 216"/>
              </a:gdLst>
              <a:ahLst/>
              <a:cxnLst>
                <a:cxn ang="0">
                  <a:pos x="T0" y="T1"/>
                </a:cxn>
                <a:cxn ang="0">
                  <a:pos x="T2" y="T3"/>
                </a:cxn>
                <a:cxn ang="0">
                  <a:pos x="T4" y="T5"/>
                </a:cxn>
                <a:cxn ang="0">
                  <a:pos x="T6" y="T7"/>
                </a:cxn>
                <a:cxn ang="0">
                  <a:pos x="T8" y="T9"/>
                </a:cxn>
                <a:cxn ang="0">
                  <a:pos x="T10" y="T11"/>
                </a:cxn>
                <a:cxn ang="0">
                  <a:pos x="T12" y="T13"/>
                </a:cxn>
              </a:cxnLst>
              <a:rect l="0" t="0" r="r" b="b"/>
              <a:pathLst>
                <a:path w="216" h="216">
                  <a:moveTo>
                    <a:pt x="97" y="97"/>
                  </a:moveTo>
                  <a:cubicBezTo>
                    <a:pt x="145" y="49"/>
                    <a:pt x="192" y="17"/>
                    <a:pt x="202" y="26"/>
                  </a:cubicBezTo>
                  <a:cubicBezTo>
                    <a:pt x="216" y="12"/>
                    <a:pt x="216" y="12"/>
                    <a:pt x="216" y="12"/>
                  </a:cubicBezTo>
                  <a:cubicBezTo>
                    <a:pt x="202" y="0"/>
                    <a:pt x="146" y="35"/>
                    <a:pt x="91" y="91"/>
                  </a:cubicBezTo>
                  <a:cubicBezTo>
                    <a:pt x="35" y="146"/>
                    <a:pt x="0" y="202"/>
                    <a:pt x="12" y="216"/>
                  </a:cubicBezTo>
                  <a:cubicBezTo>
                    <a:pt x="26" y="202"/>
                    <a:pt x="26" y="202"/>
                    <a:pt x="26" y="202"/>
                  </a:cubicBezTo>
                  <a:cubicBezTo>
                    <a:pt x="17" y="192"/>
                    <a:pt x="49" y="145"/>
                    <a:pt x="97" y="97"/>
                  </a:cubicBezTo>
                </a:path>
              </a:pathLst>
            </a:custGeom>
            <a:solidFill>
              <a:schemeClr val="accent6">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2"/>
            <p:cNvSpPr>
              <a:spLocks/>
            </p:cNvSpPr>
            <p:nvPr/>
          </p:nvSpPr>
          <p:spPr bwMode="auto">
            <a:xfrm>
              <a:off x="2424" y="2191"/>
              <a:ext cx="644" cy="928"/>
            </a:xfrm>
            <a:custGeom>
              <a:avLst/>
              <a:gdLst>
                <a:gd name="T0" fmla="*/ 272 w 272"/>
                <a:gd name="T1" fmla="*/ 314 h 392"/>
                <a:gd name="T2" fmla="*/ 146 w 272"/>
                <a:gd name="T3" fmla="*/ 83 h 392"/>
                <a:gd name="T4" fmla="*/ 163 w 272"/>
                <a:gd name="T5" fmla="*/ 83 h 392"/>
                <a:gd name="T6" fmla="*/ 171 w 272"/>
                <a:gd name="T7" fmla="*/ 61 h 392"/>
                <a:gd name="T8" fmla="*/ 116 w 272"/>
                <a:gd name="T9" fmla="*/ 12 h 392"/>
                <a:gd name="T10" fmla="*/ 68 w 272"/>
                <a:gd name="T11" fmla="*/ 12 h 392"/>
                <a:gd name="T12" fmla="*/ 13 w 272"/>
                <a:gd name="T13" fmla="*/ 61 h 392"/>
                <a:gd name="T14" fmla="*/ 21 w 272"/>
                <a:gd name="T15" fmla="*/ 83 h 392"/>
                <a:gd name="T16" fmla="*/ 34 w 272"/>
                <a:gd name="T17" fmla="*/ 83 h 392"/>
                <a:gd name="T18" fmla="*/ 193 w 272"/>
                <a:gd name="T19" fmla="*/ 392 h 392"/>
                <a:gd name="T20" fmla="*/ 272 w 272"/>
                <a:gd name="T21" fmla="*/ 314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72" y="314"/>
                  </a:moveTo>
                  <a:cubicBezTo>
                    <a:pt x="210" y="252"/>
                    <a:pt x="165" y="172"/>
                    <a:pt x="146" y="83"/>
                  </a:cubicBezTo>
                  <a:cubicBezTo>
                    <a:pt x="163" y="83"/>
                    <a:pt x="163" y="83"/>
                    <a:pt x="163" y="83"/>
                  </a:cubicBezTo>
                  <a:cubicBezTo>
                    <a:pt x="181" y="83"/>
                    <a:pt x="184" y="73"/>
                    <a:pt x="171" y="61"/>
                  </a:cubicBezTo>
                  <a:cubicBezTo>
                    <a:pt x="116" y="12"/>
                    <a:pt x="116" y="12"/>
                    <a:pt x="116" y="12"/>
                  </a:cubicBezTo>
                  <a:cubicBezTo>
                    <a:pt x="103" y="0"/>
                    <a:pt x="81" y="0"/>
                    <a:pt x="68" y="12"/>
                  </a:cubicBezTo>
                  <a:cubicBezTo>
                    <a:pt x="13" y="61"/>
                    <a:pt x="13" y="61"/>
                    <a:pt x="13" y="61"/>
                  </a:cubicBezTo>
                  <a:cubicBezTo>
                    <a:pt x="0" y="73"/>
                    <a:pt x="3" y="83"/>
                    <a:pt x="21" y="83"/>
                  </a:cubicBezTo>
                  <a:cubicBezTo>
                    <a:pt x="34" y="83"/>
                    <a:pt x="34" y="83"/>
                    <a:pt x="34" y="83"/>
                  </a:cubicBezTo>
                  <a:cubicBezTo>
                    <a:pt x="54" y="203"/>
                    <a:pt x="111" y="310"/>
                    <a:pt x="193" y="392"/>
                  </a:cubicBezTo>
                  <a:cubicBezTo>
                    <a:pt x="272" y="314"/>
                    <a:pt x="272" y="314"/>
                    <a:pt x="272" y="314"/>
                  </a:cubicBezTo>
                </a:path>
              </a:pathLst>
            </a:custGeom>
            <a:solidFill>
              <a:schemeClr val="accent6">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83"/>
            <p:cNvSpPr>
              <a:spLocks/>
            </p:cNvSpPr>
            <p:nvPr/>
          </p:nvSpPr>
          <p:spPr bwMode="auto">
            <a:xfrm>
              <a:off x="2616" y="2198"/>
              <a:ext cx="64" cy="9"/>
            </a:xfrm>
            <a:custGeom>
              <a:avLst/>
              <a:gdLst>
                <a:gd name="T0" fmla="*/ 11 w 27"/>
                <a:gd name="T1" fmla="*/ 0 h 4"/>
                <a:gd name="T2" fmla="*/ 0 w 27"/>
                <a:gd name="T3" fmla="*/ 2 h 4"/>
                <a:gd name="T4" fmla="*/ 0 w 27"/>
                <a:gd name="T5" fmla="*/ 2 h 4"/>
                <a:gd name="T6" fmla="*/ 11 w 27"/>
                <a:gd name="T7" fmla="*/ 0 h 4"/>
                <a:gd name="T8" fmla="*/ 27 w 27"/>
                <a:gd name="T9" fmla="*/ 4 h 4"/>
                <a:gd name="T10" fmla="*/ 11 w 27"/>
                <a:gd name="T11" fmla="*/ 0 h 4"/>
              </a:gdLst>
              <a:ahLst/>
              <a:cxnLst>
                <a:cxn ang="0">
                  <a:pos x="T0" y="T1"/>
                </a:cxn>
                <a:cxn ang="0">
                  <a:pos x="T2" y="T3"/>
                </a:cxn>
                <a:cxn ang="0">
                  <a:pos x="T4" y="T5"/>
                </a:cxn>
                <a:cxn ang="0">
                  <a:pos x="T6" y="T7"/>
                </a:cxn>
                <a:cxn ang="0">
                  <a:pos x="T8" y="T9"/>
                </a:cxn>
                <a:cxn ang="0">
                  <a:pos x="T10" y="T11"/>
                </a:cxn>
              </a:cxnLst>
              <a:rect l="0" t="0" r="r" b="b"/>
              <a:pathLst>
                <a:path w="27" h="4">
                  <a:moveTo>
                    <a:pt x="11" y="0"/>
                  </a:moveTo>
                  <a:cubicBezTo>
                    <a:pt x="7" y="0"/>
                    <a:pt x="3" y="1"/>
                    <a:pt x="0" y="2"/>
                  </a:cubicBezTo>
                  <a:cubicBezTo>
                    <a:pt x="0" y="2"/>
                    <a:pt x="0" y="2"/>
                    <a:pt x="0" y="2"/>
                  </a:cubicBezTo>
                  <a:cubicBezTo>
                    <a:pt x="4" y="1"/>
                    <a:pt x="7" y="0"/>
                    <a:pt x="11" y="0"/>
                  </a:cubicBezTo>
                  <a:cubicBezTo>
                    <a:pt x="17" y="0"/>
                    <a:pt x="22" y="1"/>
                    <a:pt x="27" y="4"/>
                  </a:cubicBezTo>
                  <a:cubicBezTo>
                    <a:pt x="22" y="1"/>
                    <a:pt x="16" y="0"/>
                    <a:pt x="11"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84"/>
            <p:cNvSpPr>
              <a:spLocks/>
            </p:cNvSpPr>
            <p:nvPr/>
          </p:nvSpPr>
          <p:spPr bwMode="auto">
            <a:xfrm>
              <a:off x="2616" y="2198"/>
              <a:ext cx="450" cy="831"/>
            </a:xfrm>
            <a:custGeom>
              <a:avLst/>
              <a:gdLst>
                <a:gd name="T0" fmla="*/ 11 w 190"/>
                <a:gd name="T1" fmla="*/ 0 h 351"/>
                <a:gd name="T2" fmla="*/ 0 w 190"/>
                <a:gd name="T3" fmla="*/ 2 h 351"/>
                <a:gd name="T4" fmla="*/ 149 w 190"/>
                <a:gd name="T5" fmla="*/ 351 h 351"/>
                <a:gd name="T6" fmla="*/ 190 w 190"/>
                <a:gd name="T7" fmla="*/ 311 h 351"/>
                <a:gd name="T8" fmla="*/ 190 w 190"/>
                <a:gd name="T9" fmla="*/ 311 h 351"/>
                <a:gd name="T10" fmla="*/ 65 w 190"/>
                <a:gd name="T11" fmla="*/ 80 h 351"/>
                <a:gd name="T12" fmla="*/ 81 w 190"/>
                <a:gd name="T13" fmla="*/ 80 h 351"/>
                <a:gd name="T14" fmla="*/ 90 w 190"/>
                <a:gd name="T15" fmla="*/ 58 h 351"/>
                <a:gd name="T16" fmla="*/ 35 w 190"/>
                <a:gd name="T17" fmla="*/ 9 h 351"/>
                <a:gd name="T18" fmla="*/ 27 w 190"/>
                <a:gd name="T19" fmla="*/ 4 h 351"/>
                <a:gd name="T20" fmla="*/ 11 w 190"/>
                <a:gd name="T2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 h="351">
                  <a:moveTo>
                    <a:pt x="11" y="0"/>
                  </a:moveTo>
                  <a:cubicBezTo>
                    <a:pt x="7" y="0"/>
                    <a:pt x="4" y="1"/>
                    <a:pt x="0" y="2"/>
                  </a:cubicBezTo>
                  <a:cubicBezTo>
                    <a:pt x="3" y="138"/>
                    <a:pt x="60" y="261"/>
                    <a:pt x="149" y="351"/>
                  </a:cubicBezTo>
                  <a:cubicBezTo>
                    <a:pt x="190" y="311"/>
                    <a:pt x="190" y="311"/>
                    <a:pt x="190" y="311"/>
                  </a:cubicBezTo>
                  <a:cubicBezTo>
                    <a:pt x="190" y="311"/>
                    <a:pt x="190" y="311"/>
                    <a:pt x="190" y="311"/>
                  </a:cubicBezTo>
                  <a:cubicBezTo>
                    <a:pt x="128" y="248"/>
                    <a:pt x="84" y="169"/>
                    <a:pt x="65" y="80"/>
                  </a:cubicBezTo>
                  <a:cubicBezTo>
                    <a:pt x="81" y="80"/>
                    <a:pt x="81" y="80"/>
                    <a:pt x="81" y="80"/>
                  </a:cubicBezTo>
                  <a:cubicBezTo>
                    <a:pt x="99" y="80"/>
                    <a:pt x="103" y="70"/>
                    <a:pt x="90" y="58"/>
                  </a:cubicBezTo>
                  <a:cubicBezTo>
                    <a:pt x="35" y="9"/>
                    <a:pt x="35" y="9"/>
                    <a:pt x="35" y="9"/>
                  </a:cubicBezTo>
                  <a:cubicBezTo>
                    <a:pt x="32" y="7"/>
                    <a:pt x="30" y="5"/>
                    <a:pt x="27" y="4"/>
                  </a:cubicBezTo>
                  <a:cubicBezTo>
                    <a:pt x="22" y="1"/>
                    <a:pt x="17" y="0"/>
                    <a:pt x="11" y="0"/>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185"/>
            <p:cNvSpPr>
              <a:spLocks/>
            </p:cNvSpPr>
            <p:nvPr/>
          </p:nvSpPr>
          <p:spPr bwMode="auto">
            <a:xfrm>
              <a:off x="3674" y="3046"/>
              <a:ext cx="187" cy="684"/>
            </a:xfrm>
            <a:custGeom>
              <a:avLst/>
              <a:gdLst>
                <a:gd name="T0" fmla="*/ 62 w 79"/>
                <a:gd name="T1" fmla="*/ 145 h 289"/>
                <a:gd name="T2" fmla="*/ 75 w 79"/>
                <a:gd name="T3" fmla="*/ 0 h 289"/>
                <a:gd name="T4" fmla="*/ 33 w 79"/>
                <a:gd name="T5" fmla="*/ 0 h 289"/>
                <a:gd name="T6" fmla="*/ 0 w 79"/>
                <a:gd name="T7" fmla="*/ 145 h 289"/>
                <a:gd name="T8" fmla="*/ 33 w 79"/>
                <a:gd name="T9" fmla="*/ 289 h 289"/>
                <a:gd name="T10" fmla="*/ 79 w 79"/>
                <a:gd name="T11" fmla="*/ 289 h 289"/>
                <a:gd name="T12" fmla="*/ 62 w 79"/>
                <a:gd name="T13" fmla="*/ 145 h 289"/>
              </a:gdLst>
              <a:ahLst/>
              <a:cxnLst>
                <a:cxn ang="0">
                  <a:pos x="T0" y="T1"/>
                </a:cxn>
                <a:cxn ang="0">
                  <a:pos x="T2" y="T3"/>
                </a:cxn>
                <a:cxn ang="0">
                  <a:pos x="T4" y="T5"/>
                </a:cxn>
                <a:cxn ang="0">
                  <a:pos x="T6" y="T7"/>
                </a:cxn>
                <a:cxn ang="0">
                  <a:pos x="T8" y="T9"/>
                </a:cxn>
                <a:cxn ang="0">
                  <a:pos x="T10" y="T11"/>
                </a:cxn>
                <a:cxn ang="0">
                  <a:pos x="T12" y="T13"/>
                </a:cxn>
              </a:cxnLst>
              <a:rect l="0" t="0" r="r" b="b"/>
              <a:pathLst>
                <a:path w="79" h="289">
                  <a:moveTo>
                    <a:pt x="62" y="145"/>
                  </a:moveTo>
                  <a:cubicBezTo>
                    <a:pt x="62" y="65"/>
                    <a:pt x="56" y="0"/>
                    <a:pt x="75" y="0"/>
                  </a:cubicBezTo>
                  <a:cubicBezTo>
                    <a:pt x="33" y="0"/>
                    <a:pt x="33" y="0"/>
                    <a:pt x="33" y="0"/>
                  </a:cubicBezTo>
                  <a:cubicBezTo>
                    <a:pt x="15" y="0"/>
                    <a:pt x="0" y="65"/>
                    <a:pt x="0" y="145"/>
                  </a:cubicBezTo>
                  <a:cubicBezTo>
                    <a:pt x="0" y="224"/>
                    <a:pt x="15" y="289"/>
                    <a:pt x="33" y="289"/>
                  </a:cubicBezTo>
                  <a:cubicBezTo>
                    <a:pt x="79" y="289"/>
                    <a:pt x="79" y="289"/>
                    <a:pt x="79" y="289"/>
                  </a:cubicBezTo>
                  <a:cubicBezTo>
                    <a:pt x="61" y="289"/>
                    <a:pt x="62" y="224"/>
                    <a:pt x="62" y="14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86"/>
            <p:cNvSpPr>
              <a:spLocks/>
            </p:cNvSpPr>
            <p:nvPr/>
          </p:nvSpPr>
          <p:spPr bwMode="auto">
            <a:xfrm>
              <a:off x="3662" y="3046"/>
              <a:ext cx="79" cy="684"/>
            </a:xfrm>
            <a:custGeom>
              <a:avLst/>
              <a:gdLst>
                <a:gd name="T0" fmla="*/ 9 w 33"/>
                <a:gd name="T1" fmla="*/ 144 h 289"/>
                <a:gd name="T2" fmla="*/ 33 w 33"/>
                <a:gd name="T3" fmla="*/ 20 h 289"/>
                <a:gd name="T4" fmla="*/ 33 w 33"/>
                <a:gd name="T5" fmla="*/ 0 h 289"/>
                <a:gd name="T6" fmla="*/ 0 w 33"/>
                <a:gd name="T7" fmla="*/ 144 h 289"/>
                <a:gd name="T8" fmla="*/ 33 w 33"/>
                <a:gd name="T9" fmla="*/ 289 h 289"/>
                <a:gd name="T10" fmla="*/ 33 w 33"/>
                <a:gd name="T11" fmla="*/ 269 h 289"/>
                <a:gd name="T12" fmla="*/ 9 w 33"/>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33" h="289">
                  <a:moveTo>
                    <a:pt x="9" y="144"/>
                  </a:moveTo>
                  <a:cubicBezTo>
                    <a:pt x="9" y="76"/>
                    <a:pt x="20" y="21"/>
                    <a:pt x="33" y="20"/>
                  </a:cubicBezTo>
                  <a:cubicBezTo>
                    <a:pt x="33" y="0"/>
                    <a:pt x="33" y="0"/>
                    <a:pt x="33" y="0"/>
                  </a:cubicBezTo>
                  <a:cubicBezTo>
                    <a:pt x="15" y="1"/>
                    <a:pt x="0" y="65"/>
                    <a:pt x="0" y="144"/>
                  </a:cubicBezTo>
                  <a:cubicBezTo>
                    <a:pt x="0" y="224"/>
                    <a:pt x="15" y="288"/>
                    <a:pt x="33" y="289"/>
                  </a:cubicBezTo>
                  <a:cubicBezTo>
                    <a:pt x="33" y="269"/>
                    <a:pt x="33" y="269"/>
                    <a:pt x="33" y="269"/>
                  </a:cubicBezTo>
                  <a:cubicBezTo>
                    <a:pt x="20" y="268"/>
                    <a:pt x="9" y="213"/>
                    <a:pt x="9" y="144"/>
                  </a:cubicBezTo>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87"/>
            <p:cNvSpPr>
              <a:spLocks/>
            </p:cNvSpPr>
            <p:nvPr/>
          </p:nvSpPr>
          <p:spPr bwMode="auto">
            <a:xfrm>
              <a:off x="3821" y="3254"/>
              <a:ext cx="24" cy="135"/>
            </a:xfrm>
            <a:custGeom>
              <a:avLst/>
              <a:gdLst>
                <a:gd name="T0" fmla="*/ 0 w 10"/>
                <a:gd name="T1" fmla="*/ 0 h 57"/>
                <a:gd name="T2" fmla="*/ 0 w 10"/>
                <a:gd name="T3" fmla="*/ 1 h 57"/>
                <a:gd name="T4" fmla="*/ 9 w 10"/>
                <a:gd name="T5" fmla="*/ 1 h 57"/>
                <a:gd name="T6" fmla="*/ 9 w 10"/>
                <a:gd name="T7" fmla="*/ 57 h 57"/>
                <a:gd name="T8" fmla="*/ 10 w 10"/>
                <a:gd name="T9" fmla="*/ 57 h 57"/>
                <a:gd name="T10" fmla="*/ 10 w 10"/>
                <a:gd name="T11" fmla="*/ 0 h 57"/>
                <a:gd name="T12" fmla="*/ 0 w 10"/>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0" h="57">
                  <a:moveTo>
                    <a:pt x="0" y="0"/>
                  </a:moveTo>
                  <a:cubicBezTo>
                    <a:pt x="0" y="1"/>
                    <a:pt x="0" y="1"/>
                    <a:pt x="0" y="1"/>
                  </a:cubicBezTo>
                  <a:cubicBezTo>
                    <a:pt x="3" y="1"/>
                    <a:pt x="6" y="1"/>
                    <a:pt x="9" y="1"/>
                  </a:cubicBezTo>
                  <a:cubicBezTo>
                    <a:pt x="9" y="57"/>
                    <a:pt x="9" y="57"/>
                    <a:pt x="9" y="57"/>
                  </a:cubicBezTo>
                  <a:cubicBezTo>
                    <a:pt x="10" y="57"/>
                    <a:pt x="10" y="57"/>
                    <a:pt x="10" y="57"/>
                  </a:cubicBezTo>
                  <a:cubicBezTo>
                    <a:pt x="10" y="0"/>
                    <a:pt x="10" y="0"/>
                    <a:pt x="10" y="0"/>
                  </a:cubicBezTo>
                  <a:cubicBezTo>
                    <a:pt x="6" y="0"/>
                    <a:pt x="3" y="0"/>
                    <a:pt x="0"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88"/>
            <p:cNvSpPr>
              <a:spLocks/>
            </p:cNvSpPr>
            <p:nvPr/>
          </p:nvSpPr>
          <p:spPr bwMode="auto">
            <a:xfrm>
              <a:off x="4726" y="2136"/>
              <a:ext cx="684" cy="190"/>
            </a:xfrm>
            <a:custGeom>
              <a:avLst/>
              <a:gdLst>
                <a:gd name="T0" fmla="*/ 145 w 289"/>
                <a:gd name="T1" fmla="*/ 17 h 80"/>
                <a:gd name="T2" fmla="*/ 0 w 289"/>
                <a:gd name="T3" fmla="*/ 5 h 80"/>
                <a:gd name="T4" fmla="*/ 0 w 289"/>
                <a:gd name="T5" fmla="*/ 46 h 80"/>
                <a:gd name="T6" fmla="*/ 145 w 289"/>
                <a:gd name="T7" fmla="*/ 80 h 80"/>
                <a:gd name="T8" fmla="*/ 289 w 289"/>
                <a:gd name="T9" fmla="*/ 46 h 80"/>
                <a:gd name="T10" fmla="*/ 289 w 289"/>
                <a:gd name="T11" fmla="*/ 0 h 80"/>
                <a:gd name="T12" fmla="*/ 145 w 289"/>
                <a:gd name="T13" fmla="*/ 17 h 80"/>
              </a:gdLst>
              <a:ahLst/>
              <a:cxnLst>
                <a:cxn ang="0">
                  <a:pos x="T0" y="T1"/>
                </a:cxn>
                <a:cxn ang="0">
                  <a:pos x="T2" y="T3"/>
                </a:cxn>
                <a:cxn ang="0">
                  <a:pos x="T4" y="T5"/>
                </a:cxn>
                <a:cxn ang="0">
                  <a:pos x="T6" y="T7"/>
                </a:cxn>
                <a:cxn ang="0">
                  <a:pos x="T8" y="T9"/>
                </a:cxn>
                <a:cxn ang="0">
                  <a:pos x="T10" y="T11"/>
                </a:cxn>
                <a:cxn ang="0">
                  <a:pos x="T12" y="T13"/>
                </a:cxn>
              </a:cxnLst>
              <a:rect l="0" t="0" r="r" b="b"/>
              <a:pathLst>
                <a:path w="289" h="80">
                  <a:moveTo>
                    <a:pt x="145" y="17"/>
                  </a:moveTo>
                  <a:cubicBezTo>
                    <a:pt x="65" y="17"/>
                    <a:pt x="0" y="23"/>
                    <a:pt x="0" y="5"/>
                  </a:cubicBezTo>
                  <a:cubicBezTo>
                    <a:pt x="0" y="46"/>
                    <a:pt x="0" y="46"/>
                    <a:pt x="0" y="46"/>
                  </a:cubicBezTo>
                  <a:cubicBezTo>
                    <a:pt x="0" y="65"/>
                    <a:pt x="65" y="80"/>
                    <a:pt x="145" y="80"/>
                  </a:cubicBezTo>
                  <a:cubicBezTo>
                    <a:pt x="224" y="80"/>
                    <a:pt x="289" y="65"/>
                    <a:pt x="289" y="46"/>
                  </a:cubicBezTo>
                  <a:cubicBezTo>
                    <a:pt x="289" y="0"/>
                    <a:pt x="289" y="0"/>
                    <a:pt x="289" y="0"/>
                  </a:cubicBezTo>
                  <a:cubicBezTo>
                    <a:pt x="289" y="18"/>
                    <a:pt x="224" y="17"/>
                    <a:pt x="145" y="17"/>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89"/>
            <p:cNvSpPr>
              <a:spLocks/>
            </p:cNvSpPr>
            <p:nvPr/>
          </p:nvSpPr>
          <p:spPr bwMode="auto">
            <a:xfrm>
              <a:off x="4726" y="2257"/>
              <a:ext cx="684" cy="78"/>
            </a:xfrm>
            <a:custGeom>
              <a:avLst/>
              <a:gdLst>
                <a:gd name="T0" fmla="*/ 144 w 289"/>
                <a:gd name="T1" fmla="*/ 24 h 33"/>
                <a:gd name="T2" fmla="*/ 20 w 289"/>
                <a:gd name="T3" fmla="*/ 0 h 33"/>
                <a:gd name="T4" fmla="*/ 0 w 289"/>
                <a:gd name="T5" fmla="*/ 0 h 33"/>
                <a:gd name="T6" fmla="*/ 144 w 289"/>
                <a:gd name="T7" fmla="*/ 33 h 33"/>
                <a:gd name="T8" fmla="*/ 289 w 289"/>
                <a:gd name="T9" fmla="*/ 0 h 33"/>
                <a:gd name="T10" fmla="*/ 269 w 289"/>
                <a:gd name="T11" fmla="*/ 0 h 33"/>
                <a:gd name="T12" fmla="*/ 144 w 289"/>
                <a:gd name="T13" fmla="*/ 24 h 33"/>
              </a:gdLst>
              <a:ahLst/>
              <a:cxnLst>
                <a:cxn ang="0">
                  <a:pos x="T0" y="T1"/>
                </a:cxn>
                <a:cxn ang="0">
                  <a:pos x="T2" y="T3"/>
                </a:cxn>
                <a:cxn ang="0">
                  <a:pos x="T4" y="T5"/>
                </a:cxn>
                <a:cxn ang="0">
                  <a:pos x="T6" y="T7"/>
                </a:cxn>
                <a:cxn ang="0">
                  <a:pos x="T8" y="T9"/>
                </a:cxn>
                <a:cxn ang="0">
                  <a:pos x="T10" y="T11"/>
                </a:cxn>
                <a:cxn ang="0">
                  <a:pos x="T12" y="T13"/>
                </a:cxn>
              </a:cxnLst>
              <a:rect l="0" t="0" r="r" b="b"/>
              <a:pathLst>
                <a:path w="289" h="33">
                  <a:moveTo>
                    <a:pt x="144" y="24"/>
                  </a:moveTo>
                  <a:cubicBezTo>
                    <a:pt x="76" y="24"/>
                    <a:pt x="21" y="13"/>
                    <a:pt x="20" y="0"/>
                  </a:cubicBezTo>
                  <a:cubicBezTo>
                    <a:pt x="0" y="0"/>
                    <a:pt x="0" y="0"/>
                    <a:pt x="0" y="0"/>
                  </a:cubicBezTo>
                  <a:cubicBezTo>
                    <a:pt x="1" y="18"/>
                    <a:pt x="65" y="33"/>
                    <a:pt x="144" y="33"/>
                  </a:cubicBezTo>
                  <a:cubicBezTo>
                    <a:pt x="223" y="33"/>
                    <a:pt x="288" y="18"/>
                    <a:pt x="289" y="0"/>
                  </a:cubicBezTo>
                  <a:cubicBezTo>
                    <a:pt x="269" y="0"/>
                    <a:pt x="269" y="0"/>
                    <a:pt x="269" y="0"/>
                  </a:cubicBezTo>
                  <a:cubicBezTo>
                    <a:pt x="268" y="13"/>
                    <a:pt x="212" y="24"/>
                    <a:pt x="144" y="24"/>
                  </a:cubicBezTo>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90"/>
            <p:cNvSpPr>
              <a:spLocks/>
            </p:cNvSpPr>
            <p:nvPr/>
          </p:nvSpPr>
          <p:spPr bwMode="auto">
            <a:xfrm>
              <a:off x="4697" y="2158"/>
              <a:ext cx="505" cy="852"/>
            </a:xfrm>
            <a:custGeom>
              <a:avLst/>
              <a:gdLst>
                <a:gd name="T0" fmla="*/ 111 w 213"/>
                <a:gd name="T1" fmla="*/ 326 h 360"/>
                <a:gd name="T2" fmla="*/ 213 w 213"/>
                <a:gd name="T3" fmla="*/ 0 h 360"/>
                <a:gd name="T4" fmla="*/ 102 w 213"/>
                <a:gd name="T5" fmla="*/ 0 h 360"/>
                <a:gd name="T6" fmla="*/ 31 w 213"/>
                <a:gd name="T7" fmla="*/ 246 h 360"/>
                <a:gd name="T8" fmla="*/ 22 w 213"/>
                <a:gd name="T9" fmla="*/ 237 h 360"/>
                <a:gd name="T10" fmla="*/ 1 w 213"/>
                <a:gd name="T11" fmla="*/ 247 h 360"/>
                <a:gd name="T12" fmla="*/ 5 w 213"/>
                <a:gd name="T13" fmla="*/ 320 h 360"/>
                <a:gd name="T14" fmla="*/ 40 w 213"/>
                <a:gd name="T15" fmla="*/ 354 h 360"/>
                <a:gd name="T16" fmla="*/ 113 w 213"/>
                <a:gd name="T17" fmla="*/ 359 h 360"/>
                <a:gd name="T18" fmla="*/ 122 w 213"/>
                <a:gd name="T19" fmla="*/ 337 h 360"/>
                <a:gd name="T20" fmla="*/ 111 w 213"/>
                <a:gd name="T21" fmla="*/ 326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3" h="360">
                  <a:moveTo>
                    <a:pt x="111" y="326"/>
                  </a:moveTo>
                  <a:cubicBezTo>
                    <a:pt x="175" y="233"/>
                    <a:pt x="213" y="121"/>
                    <a:pt x="213" y="0"/>
                  </a:cubicBezTo>
                  <a:cubicBezTo>
                    <a:pt x="102" y="0"/>
                    <a:pt x="102" y="0"/>
                    <a:pt x="102" y="0"/>
                  </a:cubicBezTo>
                  <a:cubicBezTo>
                    <a:pt x="102" y="91"/>
                    <a:pt x="76" y="175"/>
                    <a:pt x="31" y="246"/>
                  </a:cubicBezTo>
                  <a:cubicBezTo>
                    <a:pt x="22" y="237"/>
                    <a:pt x="22" y="237"/>
                    <a:pt x="22" y="237"/>
                  </a:cubicBezTo>
                  <a:cubicBezTo>
                    <a:pt x="10" y="225"/>
                    <a:pt x="0" y="229"/>
                    <a:pt x="1" y="247"/>
                  </a:cubicBezTo>
                  <a:cubicBezTo>
                    <a:pt x="5" y="320"/>
                    <a:pt x="5" y="320"/>
                    <a:pt x="5" y="320"/>
                  </a:cubicBezTo>
                  <a:cubicBezTo>
                    <a:pt x="6" y="338"/>
                    <a:pt x="22" y="353"/>
                    <a:pt x="40" y="354"/>
                  </a:cubicBezTo>
                  <a:cubicBezTo>
                    <a:pt x="113" y="359"/>
                    <a:pt x="113" y="359"/>
                    <a:pt x="113" y="359"/>
                  </a:cubicBezTo>
                  <a:cubicBezTo>
                    <a:pt x="131" y="360"/>
                    <a:pt x="135" y="350"/>
                    <a:pt x="122" y="337"/>
                  </a:cubicBezTo>
                  <a:cubicBezTo>
                    <a:pt x="111" y="326"/>
                    <a:pt x="111" y="326"/>
                    <a:pt x="111" y="326"/>
                  </a:cubicBezTo>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91"/>
            <p:cNvSpPr>
              <a:spLocks/>
            </p:cNvSpPr>
            <p:nvPr/>
          </p:nvSpPr>
          <p:spPr bwMode="auto">
            <a:xfrm>
              <a:off x="4941" y="2158"/>
              <a:ext cx="111" cy="0"/>
            </a:xfrm>
            <a:custGeom>
              <a:avLst/>
              <a:gdLst>
                <a:gd name="T0" fmla="*/ 47 w 47"/>
                <a:gd name="T1" fmla="*/ 0 w 47"/>
                <a:gd name="T2" fmla="*/ 0 w 47"/>
                <a:gd name="T3" fmla="*/ 47 w 47"/>
                <a:gd name="T4" fmla="*/ 47 w 47"/>
              </a:gdLst>
              <a:ahLst/>
              <a:cxnLst>
                <a:cxn ang="0">
                  <a:pos x="T0" y="0"/>
                </a:cxn>
                <a:cxn ang="0">
                  <a:pos x="T1" y="0"/>
                </a:cxn>
                <a:cxn ang="0">
                  <a:pos x="T2" y="0"/>
                </a:cxn>
                <a:cxn ang="0">
                  <a:pos x="T3" y="0"/>
                </a:cxn>
                <a:cxn ang="0">
                  <a:pos x="T4" y="0"/>
                </a:cxn>
              </a:cxnLst>
              <a:rect l="0" t="0" r="r" b="b"/>
              <a:pathLst>
                <a:path w="47">
                  <a:moveTo>
                    <a:pt x="47" y="0"/>
                  </a:moveTo>
                  <a:cubicBezTo>
                    <a:pt x="0" y="0"/>
                    <a:pt x="0" y="0"/>
                    <a:pt x="0" y="0"/>
                  </a:cubicBezTo>
                  <a:cubicBezTo>
                    <a:pt x="0" y="0"/>
                    <a:pt x="0" y="0"/>
                    <a:pt x="0" y="0"/>
                  </a:cubicBezTo>
                  <a:cubicBezTo>
                    <a:pt x="47" y="0"/>
                    <a:pt x="47" y="0"/>
                    <a:pt x="47" y="0"/>
                  </a:cubicBezTo>
                  <a:cubicBezTo>
                    <a:pt x="47" y="0"/>
                    <a:pt x="47" y="0"/>
                    <a:pt x="47" y="0"/>
                  </a:cubicBezTo>
                </a:path>
              </a:pathLst>
            </a:custGeom>
            <a:solidFill>
              <a:srgbClr val="DC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5" name="Picture 1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6" y="2693"/>
              <a:ext cx="78" cy="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Freeform 193"/>
            <p:cNvSpPr>
              <a:spLocks/>
            </p:cNvSpPr>
            <p:nvPr/>
          </p:nvSpPr>
          <p:spPr bwMode="auto">
            <a:xfrm>
              <a:off x="4702" y="2158"/>
              <a:ext cx="350" cy="821"/>
            </a:xfrm>
            <a:custGeom>
              <a:avLst/>
              <a:gdLst>
                <a:gd name="T0" fmla="*/ 148 w 148"/>
                <a:gd name="T1" fmla="*/ 0 h 347"/>
                <a:gd name="T2" fmla="*/ 101 w 148"/>
                <a:gd name="T3" fmla="*/ 0 h 347"/>
                <a:gd name="T4" fmla="*/ 30 w 148"/>
                <a:gd name="T5" fmla="*/ 246 h 347"/>
                <a:gd name="T6" fmla="*/ 30 w 148"/>
                <a:gd name="T7" fmla="*/ 246 h 347"/>
                <a:gd name="T8" fmla="*/ 29 w 148"/>
                <a:gd name="T9" fmla="*/ 246 h 347"/>
                <a:gd name="T10" fmla="*/ 20 w 148"/>
                <a:gd name="T11" fmla="*/ 237 h 347"/>
                <a:gd name="T12" fmla="*/ 7 w 148"/>
                <a:gd name="T13" fmla="*/ 230 h 347"/>
                <a:gd name="T14" fmla="*/ 6 w 148"/>
                <a:gd name="T15" fmla="*/ 230 h 347"/>
                <a:gd name="T16" fmla="*/ 0 w 148"/>
                <a:gd name="T17" fmla="*/ 246 h 347"/>
                <a:gd name="T18" fmla="*/ 4 w 148"/>
                <a:gd name="T19" fmla="*/ 320 h 347"/>
                <a:gd name="T20" fmla="*/ 19 w 148"/>
                <a:gd name="T21" fmla="*/ 347 h 347"/>
                <a:gd name="T22" fmla="*/ 148 w 148"/>
                <a:gd name="T23" fmla="*/ 5 h 347"/>
                <a:gd name="T24" fmla="*/ 148 w 148"/>
                <a:gd name="T25"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347">
                  <a:moveTo>
                    <a:pt x="148" y="0"/>
                  </a:moveTo>
                  <a:cubicBezTo>
                    <a:pt x="101" y="0"/>
                    <a:pt x="101" y="0"/>
                    <a:pt x="101" y="0"/>
                  </a:cubicBezTo>
                  <a:cubicBezTo>
                    <a:pt x="101" y="90"/>
                    <a:pt x="75" y="175"/>
                    <a:pt x="30" y="246"/>
                  </a:cubicBezTo>
                  <a:cubicBezTo>
                    <a:pt x="30" y="246"/>
                    <a:pt x="30" y="246"/>
                    <a:pt x="30" y="246"/>
                  </a:cubicBezTo>
                  <a:cubicBezTo>
                    <a:pt x="30" y="246"/>
                    <a:pt x="30" y="246"/>
                    <a:pt x="29" y="246"/>
                  </a:cubicBezTo>
                  <a:cubicBezTo>
                    <a:pt x="20" y="237"/>
                    <a:pt x="20" y="237"/>
                    <a:pt x="20" y="237"/>
                  </a:cubicBezTo>
                  <a:cubicBezTo>
                    <a:pt x="15" y="232"/>
                    <a:pt x="11" y="230"/>
                    <a:pt x="7" y="230"/>
                  </a:cubicBezTo>
                  <a:cubicBezTo>
                    <a:pt x="6" y="230"/>
                    <a:pt x="6" y="230"/>
                    <a:pt x="6" y="230"/>
                  </a:cubicBezTo>
                  <a:cubicBezTo>
                    <a:pt x="2" y="232"/>
                    <a:pt x="0" y="237"/>
                    <a:pt x="0" y="246"/>
                  </a:cubicBezTo>
                  <a:cubicBezTo>
                    <a:pt x="4" y="320"/>
                    <a:pt x="4" y="320"/>
                    <a:pt x="4" y="320"/>
                  </a:cubicBezTo>
                  <a:cubicBezTo>
                    <a:pt x="5" y="331"/>
                    <a:pt x="11" y="340"/>
                    <a:pt x="19" y="347"/>
                  </a:cubicBezTo>
                  <a:cubicBezTo>
                    <a:pt x="100" y="256"/>
                    <a:pt x="148" y="136"/>
                    <a:pt x="148" y="5"/>
                  </a:cubicBezTo>
                  <a:cubicBezTo>
                    <a:pt x="148" y="3"/>
                    <a:pt x="148" y="2"/>
                    <a:pt x="148" y="0"/>
                  </a:cubicBezTo>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94"/>
            <p:cNvSpPr>
              <a:spLocks/>
            </p:cNvSpPr>
            <p:nvPr/>
          </p:nvSpPr>
          <p:spPr bwMode="auto">
            <a:xfrm>
              <a:off x="4458" y="1030"/>
              <a:ext cx="585" cy="592"/>
            </a:xfrm>
            <a:custGeom>
              <a:avLst/>
              <a:gdLst>
                <a:gd name="T0" fmla="*/ 111 w 247"/>
                <a:gd name="T1" fmla="*/ 114 h 250"/>
                <a:gd name="T2" fmla="*/ 0 w 247"/>
                <a:gd name="T3" fmla="*/ 208 h 250"/>
                <a:gd name="T4" fmla="*/ 30 w 247"/>
                <a:gd name="T5" fmla="*/ 237 h 250"/>
                <a:gd name="T6" fmla="*/ 155 w 247"/>
                <a:gd name="T7" fmla="*/ 159 h 250"/>
                <a:gd name="T8" fmla="*/ 234 w 247"/>
                <a:gd name="T9" fmla="*/ 33 h 250"/>
                <a:gd name="T10" fmla="*/ 201 w 247"/>
                <a:gd name="T11" fmla="*/ 0 h 250"/>
                <a:gd name="T12" fmla="*/ 111 w 247"/>
                <a:gd name="T13" fmla="*/ 114 h 250"/>
              </a:gdLst>
              <a:ahLst/>
              <a:cxnLst>
                <a:cxn ang="0">
                  <a:pos x="T0" y="T1"/>
                </a:cxn>
                <a:cxn ang="0">
                  <a:pos x="T2" y="T3"/>
                </a:cxn>
                <a:cxn ang="0">
                  <a:pos x="T4" y="T5"/>
                </a:cxn>
                <a:cxn ang="0">
                  <a:pos x="T6" y="T7"/>
                </a:cxn>
                <a:cxn ang="0">
                  <a:pos x="T8" y="T9"/>
                </a:cxn>
                <a:cxn ang="0">
                  <a:pos x="T10" y="T11"/>
                </a:cxn>
                <a:cxn ang="0">
                  <a:pos x="T12" y="T13"/>
                </a:cxn>
              </a:cxnLst>
              <a:rect l="0" t="0" r="r" b="b"/>
              <a:pathLst>
                <a:path w="247" h="250">
                  <a:moveTo>
                    <a:pt x="111" y="114"/>
                  </a:moveTo>
                  <a:cubicBezTo>
                    <a:pt x="55" y="171"/>
                    <a:pt x="14" y="221"/>
                    <a:pt x="0" y="208"/>
                  </a:cubicBezTo>
                  <a:cubicBezTo>
                    <a:pt x="30" y="237"/>
                    <a:pt x="30" y="237"/>
                    <a:pt x="30" y="237"/>
                  </a:cubicBezTo>
                  <a:cubicBezTo>
                    <a:pt x="43" y="250"/>
                    <a:pt x="99" y="215"/>
                    <a:pt x="155" y="159"/>
                  </a:cubicBezTo>
                  <a:cubicBezTo>
                    <a:pt x="212" y="102"/>
                    <a:pt x="247" y="46"/>
                    <a:pt x="234" y="33"/>
                  </a:cubicBezTo>
                  <a:cubicBezTo>
                    <a:pt x="201" y="0"/>
                    <a:pt x="201" y="0"/>
                    <a:pt x="201" y="0"/>
                  </a:cubicBezTo>
                  <a:cubicBezTo>
                    <a:pt x="214" y="13"/>
                    <a:pt x="167" y="58"/>
                    <a:pt x="111" y="11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95"/>
            <p:cNvSpPr>
              <a:spLocks/>
            </p:cNvSpPr>
            <p:nvPr/>
          </p:nvSpPr>
          <p:spPr bwMode="auto">
            <a:xfrm>
              <a:off x="4536" y="1116"/>
              <a:ext cx="512" cy="514"/>
            </a:xfrm>
            <a:custGeom>
              <a:avLst/>
              <a:gdLst>
                <a:gd name="T0" fmla="*/ 119 w 216"/>
                <a:gd name="T1" fmla="*/ 119 h 217"/>
                <a:gd name="T2" fmla="*/ 14 w 216"/>
                <a:gd name="T3" fmla="*/ 191 h 217"/>
                <a:gd name="T4" fmla="*/ 0 w 216"/>
                <a:gd name="T5" fmla="*/ 205 h 217"/>
                <a:gd name="T6" fmla="*/ 125 w 216"/>
                <a:gd name="T7" fmla="*/ 126 h 217"/>
                <a:gd name="T8" fmla="*/ 204 w 216"/>
                <a:gd name="T9" fmla="*/ 0 h 217"/>
                <a:gd name="T10" fmla="*/ 190 w 216"/>
                <a:gd name="T11" fmla="*/ 14 h 217"/>
                <a:gd name="T12" fmla="*/ 119 w 216"/>
                <a:gd name="T13" fmla="*/ 119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119"/>
                  </a:moveTo>
                  <a:cubicBezTo>
                    <a:pt x="71" y="168"/>
                    <a:pt x="24" y="199"/>
                    <a:pt x="14" y="191"/>
                  </a:cubicBezTo>
                  <a:cubicBezTo>
                    <a:pt x="0" y="205"/>
                    <a:pt x="0" y="205"/>
                    <a:pt x="0" y="205"/>
                  </a:cubicBezTo>
                  <a:cubicBezTo>
                    <a:pt x="14" y="217"/>
                    <a:pt x="70" y="182"/>
                    <a:pt x="125" y="126"/>
                  </a:cubicBezTo>
                  <a:cubicBezTo>
                    <a:pt x="181" y="70"/>
                    <a:pt x="216" y="14"/>
                    <a:pt x="204" y="0"/>
                  </a:cubicBezTo>
                  <a:cubicBezTo>
                    <a:pt x="190" y="14"/>
                    <a:pt x="190" y="14"/>
                    <a:pt x="190" y="14"/>
                  </a:cubicBezTo>
                  <a:cubicBezTo>
                    <a:pt x="199" y="25"/>
                    <a:pt x="167" y="71"/>
                    <a:pt x="119" y="119"/>
                  </a:cubicBezTo>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96"/>
            <p:cNvSpPr>
              <a:spLocks/>
            </p:cNvSpPr>
            <p:nvPr/>
          </p:nvSpPr>
          <p:spPr bwMode="auto">
            <a:xfrm>
              <a:off x="4614" y="1196"/>
              <a:ext cx="644" cy="929"/>
            </a:xfrm>
            <a:custGeom>
              <a:avLst/>
              <a:gdLst>
                <a:gd name="T0" fmla="*/ 251 w 272"/>
                <a:gd name="T1" fmla="*/ 309 h 392"/>
                <a:gd name="T2" fmla="*/ 238 w 272"/>
                <a:gd name="T3" fmla="*/ 309 h 392"/>
                <a:gd name="T4" fmla="*/ 79 w 272"/>
                <a:gd name="T5" fmla="*/ 0 h 392"/>
                <a:gd name="T6" fmla="*/ 0 w 272"/>
                <a:gd name="T7" fmla="*/ 78 h 392"/>
                <a:gd name="T8" fmla="*/ 126 w 272"/>
                <a:gd name="T9" fmla="*/ 309 h 392"/>
                <a:gd name="T10" fmla="*/ 109 w 272"/>
                <a:gd name="T11" fmla="*/ 309 h 392"/>
                <a:gd name="T12" fmla="*/ 101 w 272"/>
                <a:gd name="T13" fmla="*/ 331 h 392"/>
                <a:gd name="T14" fmla="*/ 156 w 272"/>
                <a:gd name="T15" fmla="*/ 380 h 392"/>
                <a:gd name="T16" fmla="*/ 204 w 272"/>
                <a:gd name="T17" fmla="*/ 380 h 392"/>
                <a:gd name="T18" fmla="*/ 259 w 272"/>
                <a:gd name="T19" fmla="*/ 331 h 392"/>
                <a:gd name="T20" fmla="*/ 251 w 272"/>
                <a:gd name="T21" fmla="*/ 30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2" h="392">
                  <a:moveTo>
                    <a:pt x="251" y="309"/>
                  </a:moveTo>
                  <a:cubicBezTo>
                    <a:pt x="238" y="309"/>
                    <a:pt x="238" y="309"/>
                    <a:pt x="238" y="309"/>
                  </a:cubicBezTo>
                  <a:cubicBezTo>
                    <a:pt x="218" y="190"/>
                    <a:pt x="161" y="82"/>
                    <a:pt x="79" y="0"/>
                  </a:cubicBezTo>
                  <a:cubicBezTo>
                    <a:pt x="0" y="78"/>
                    <a:pt x="0" y="78"/>
                    <a:pt x="0" y="78"/>
                  </a:cubicBezTo>
                  <a:cubicBezTo>
                    <a:pt x="63" y="141"/>
                    <a:pt x="107" y="220"/>
                    <a:pt x="126" y="309"/>
                  </a:cubicBezTo>
                  <a:cubicBezTo>
                    <a:pt x="109" y="309"/>
                    <a:pt x="109" y="309"/>
                    <a:pt x="109" y="309"/>
                  </a:cubicBezTo>
                  <a:cubicBezTo>
                    <a:pt x="91" y="309"/>
                    <a:pt x="88" y="319"/>
                    <a:pt x="101" y="331"/>
                  </a:cubicBezTo>
                  <a:cubicBezTo>
                    <a:pt x="156" y="380"/>
                    <a:pt x="156" y="380"/>
                    <a:pt x="156" y="380"/>
                  </a:cubicBezTo>
                  <a:cubicBezTo>
                    <a:pt x="169" y="392"/>
                    <a:pt x="191" y="392"/>
                    <a:pt x="204" y="380"/>
                  </a:cubicBezTo>
                  <a:cubicBezTo>
                    <a:pt x="259" y="331"/>
                    <a:pt x="259" y="331"/>
                    <a:pt x="259" y="331"/>
                  </a:cubicBezTo>
                  <a:cubicBezTo>
                    <a:pt x="272" y="319"/>
                    <a:pt x="269" y="309"/>
                    <a:pt x="251" y="309"/>
                  </a:cubicBezTo>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97"/>
            <p:cNvSpPr>
              <a:spLocks/>
            </p:cNvSpPr>
            <p:nvPr/>
          </p:nvSpPr>
          <p:spPr bwMode="auto">
            <a:xfrm>
              <a:off x="4853" y="1928"/>
              <a:ext cx="60" cy="2"/>
            </a:xfrm>
            <a:custGeom>
              <a:avLst/>
              <a:gdLst>
                <a:gd name="T0" fmla="*/ 25 w 25"/>
                <a:gd name="T1" fmla="*/ 0 h 1"/>
                <a:gd name="T2" fmla="*/ 9 w 25"/>
                <a:gd name="T3" fmla="*/ 0 h 1"/>
                <a:gd name="T4" fmla="*/ 0 w 25"/>
                <a:gd name="T5" fmla="*/ 1 h 1"/>
                <a:gd name="T6" fmla="*/ 8 w 25"/>
                <a:gd name="T7" fmla="*/ 0 h 1"/>
                <a:gd name="T8" fmla="*/ 25 w 25"/>
                <a:gd name="T9" fmla="*/ 0 h 1"/>
                <a:gd name="T10" fmla="*/ 25 w 25"/>
                <a:gd name="T11" fmla="*/ 0 h 1"/>
              </a:gdLst>
              <a:ahLst/>
              <a:cxnLst>
                <a:cxn ang="0">
                  <a:pos x="T0" y="T1"/>
                </a:cxn>
                <a:cxn ang="0">
                  <a:pos x="T2" y="T3"/>
                </a:cxn>
                <a:cxn ang="0">
                  <a:pos x="T4" y="T5"/>
                </a:cxn>
                <a:cxn ang="0">
                  <a:pos x="T6" y="T7"/>
                </a:cxn>
                <a:cxn ang="0">
                  <a:pos x="T8" y="T9"/>
                </a:cxn>
                <a:cxn ang="0">
                  <a:pos x="T10" y="T11"/>
                </a:cxn>
              </a:cxnLst>
              <a:rect l="0" t="0" r="r" b="b"/>
              <a:pathLst>
                <a:path w="25" h="1">
                  <a:moveTo>
                    <a:pt x="25" y="0"/>
                  </a:moveTo>
                  <a:cubicBezTo>
                    <a:pt x="9" y="0"/>
                    <a:pt x="9" y="0"/>
                    <a:pt x="9" y="0"/>
                  </a:cubicBezTo>
                  <a:cubicBezTo>
                    <a:pt x="5" y="0"/>
                    <a:pt x="2" y="1"/>
                    <a:pt x="0" y="1"/>
                  </a:cubicBezTo>
                  <a:cubicBezTo>
                    <a:pt x="2" y="1"/>
                    <a:pt x="5" y="0"/>
                    <a:pt x="8" y="0"/>
                  </a:cubicBezTo>
                  <a:cubicBezTo>
                    <a:pt x="25" y="0"/>
                    <a:pt x="25" y="0"/>
                    <a:pt x="25" y="0"/>
                  </a:cubicBezTo>
                  <a:cubicBezTo>
                    <a:pt x="25" y="0"/>
                    <a:pt x="25" y="0"/>
                    <a:pt x="25"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98"/>
            <p:cNvSpPr>
              <a:spLocks/>
            </p:cNvSpPr>
            <p:nvPr/>
          </p:nvSpPr>
          <p:spPr bwMode="auto">
            <a:xfrm>
              <a:off x="4617" y="1305"/>
              <a:ext cx="435" cy="812"/>
            </a:xfrm>
            <a:custGeom>
              <a:avLst/>
              <a:gdLst>
                <a:gd name="T0" fmla="*/ 32 w 184"/>
                <a:gd name="T1" fmla="*/ 0 h 343"/>
                <a:gd name="T2" fmla="*/ 0 w 184"/>
                <a:gd name="T3" fmla="*/ 32 h 343"/>
                <a:gd name="T4" fmla="*/ 126 w 184"/>
                <a:gd name="T5" fmla="*/ 263 h 343"/>
                <a:gd name="T6" fmla="*/ 125 w 184"/>
                <a:gd name="T7" fmla="*/ 263 h 343"/>
                <a:gd name="T8" fmla="*/ 125 w 184"/>
                <a:gd name="T9" fmla="*/ 263 h 343"/>
                <a:gd name="T10" fmla="*/ 108 w 184"/>
                <a:gd name="T11" fmla="*/ 263 h 343"/>
                <a:gd name="T12" fmla="*/ 100 w 184"/>
                <a:gd name="T13" fmla="*/ 264 h 343"/>
                <a:gd name="T14" fmla="*/ 101 w 184"/>
                <a:gd name="T15" fmla="*/ 285 h 343"/>
                <a:gd name="T16" fmla="*/ 156 w 184"/>
                <a:gd name="T17" fmla="*/ 334 h 343"/>
                <a:gd name="T18" fmla="*/ 180 w 184"/>
                <a:gd name="T19" fmla="*/ 343 h 343"/>
                <a:gd name="T20" fmla="*/ 184 w 184"/>
                <a:gd name="T21" fmla="*/ 342 h 343"/>
                <a:gd name="T22" fmla="*/ 32 w 184"/>
                <a:gd name="T23"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343">
                  <a:moveTo>
                    <a:pt x="32" y="0"/>
                  </a:moveTo>
                  <a:cubicBezTo>
                    <a:pt x="0" y="32"/>
                    <a:pt x="0" y="32"/>
                    <a:pt x="0" y="32"/>
                  </a:cubicBezTo>
                  <a:cubicBezTo>
                    <a:pt x="62" y="94"/>
                    <a:pt x="107" y="174"/>
                    <a:pt x="126" y="263"/>
                  </a:cubicBezTo>
                  <a:cubicBezTo>
                    <a:pt x="125" y="263"/>
                    <a:pt x="125" y="263"/>
                    <a:pt x="125" y="263"/>
                  </a:cubicBezTo>
                  <a:cubicBezTo>
                    <a:pt x="125" y="263"/>
                    <a:pt x="125" y="263"/>
                    <a:pt x="125" y="263"/>
                  </a:cubicBezTo>
                  <a:cubicBezTo>
                    <a:pt x="108" y="263"/>
                    <a:pt x="108" y="263"/>
                    <a:pt x="108" y="263"/>
                  </a:cubicBezTo>
                  <a:cubicBezTo>
                    <a:pt x="105" y="263"/>
                    <a:pt x="102" y="264"/>
                    <a:pt x="100" y="264"/>
                  </a:cubicBezTo>
                  <a:cubicBezTo>
                    <a:pt x="90" y="267"/>
                    <a:pt x="90" y="275"/>
                    <a:pt x="101" y="285"/>
                  </a:cubicBezTo>
                  <a:cubicBezTo>
                    <a:pt x="156" y="334"/>
                    <a:pt x="156" y="334"/>
                    <a:pt x="156" y="334"/>
                  </a:cubicBezTo>
                  <a:cubicBezTo>
                    <a:pt x="162" y="340"/>
                    <a:pt x="171" y="343"/>
                    <a:pt x="180" y="343"/>
                  </a:cubicBezTo>
                  <a:cubicBezTo>
                    <a:pt x="181" y="343"/>
                    <a:pt x="183" y="343"/>
                    <a:pt x="184" y="342"/>
                  </a:cubicBezTo>
                  <a:cubicBezTo>
                    <a:pt x="178" y="209"/>
                    <a:pt x="121" y="88"/>
                    <a:pt x="32" y="0"/>
                  </a:cubicBezTo>
                </a:path>
              </a:pathLst>
            </a:cu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2" name="Freeform 199"/>
            <p:cNvSpPr>
              <a:spLocks/>
            </p:cNvSpPr>
            <p:nvPr/>
          </p:nvSpPr>
          <p:spPr bwMode="auto">
            <a:xfrm>
              <a:off x="2715" y="955"/>
              <a:ext cx="590" cy="582"/>
            </a:xfrm>
            <a:custGeom>
              <a:avLst/>
              <a:gdLst>
                <a:gd name="T0" fmla="*/ 114 w 249"/>
                <a:gd name="T1" fmla="*/ 135 h 246"/>
                <a:gd name="T2" fmla="*/ 207 w 249"/>
                <a:gd name="T3" fmla="*/ 246 h 246"/>
                <a:gd name="T4" fmla="*/ 236 w 249"/>
                <a:gd name="T5" fmla="*/ 217 h 246"/>
                <a:gd name="T6" fmla="*/ 158 w 249"/>
                <a:gd name="T7" fmla="*/ 91 h 246"/>
                <a:gd name="T8" fmla="*/ 32 w 249"/>
                <a:gd name="T9" fmla="*/ 13 h 246"/>
                <a:gd name="T10" fmla="*/ 0 w 249"/>
                <a:gd name="T11" fmla="*/ 46 h 246"/>
                <a:gd name="T12" fmla="*/ 114 w 249"/>
                <a:gd name="T13" fmla="*/ 135 h 246"/>
              </a:gdLst>
              <a:ahLst/>
              <a:cxnLst>
                <a:cxn ang="0">
                  <a:pos x="T0" y="T1"/>
                </a:cxn>
                <a:cxn ang="0">
                  <a:pos x="T2" y="T3"/>
                </a:cxn>
                <a:cxn ang="0">
                  <a:pos x="T4" y="T5"/>
                </a:cxn>
                <a:cxn ang="0">
                  <a:pos x="T6" y="T7"/>
                </a:cxn>
                <a:cxn ang="0">
                  <a:pos x="T8" y="T9"/>
                </a:cxn>
                <a:cxn ang="0">
                  <a:pos x="T10" y="T11"/>
                </a:cxn>
                <a:cxn ang="0">
                  <a:pos x="T12" y="T13"/>
                </a:cxn>
              </a:cxnLst>
              <a:rect l="0" t="0" r="r" b="b"/>
              <a:pathLst>
                <a:path w="249" h="246">
                  <a:moveTo>
                    <a:pt x="114" y="135"/>
                  </a:moveTo>
                  <a:cubicBezTo>
                    <a:pt x="170" y="192"/>
                    <a:pt x="220" y="233"/>
                    <a:pt x="207" y="246"/>
                  </a:cubicBezTo>
                  <a:cubicBezTo>
                    <a:pt x="236" y="217"/>
                    <a:pt x="236" y="217"/>
                    <a:pt x="236" y="217"/>
                  </a:cubicBezTo>
                  <a:cubicBezTo>
                    <a:pt x="249" y="204"/>
                    <a:pt x="214" y="148"/>
                    <a:pt x="158" y="91"/>
                  </a:cubicBezTo>
                  <a:cubicBezTo>
                    <a:pt x="102" y="35"/>
                    <a:pt x="45" y="0"/>
                    <a:pt x="32" y="13"/>
                  </a:cubicBezTo>
                  <a:cubicBezTo>
                    <a:pt x="0" y="46"/>
                    <a:pt x="0" y="46"/>
                    <a:pt x="0" y="46"/>
                  </a:cubicBezTo>
                  <a:cubicBezTo>
                    <a:pt x="13" y="32"/>
                    <a:pt x="57" y="79"/>
                    <a:pt x="114" y="135"/>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00"/>
            <p:cNvSpPr>
              <a:spLocks/>
            </p:cNvSpPr>
            <p:nvPr/>
          </p:nvSpPr>
          <p:spPr bwMode="auto">
            <a:xfrm>
              <a:off x="2800" y="948"/>
              <a:ext cx="512" cy="513"/>
            </a:xfrm>
            <a:custGeom>
              <a:avLst/>
              <a:gdLst>
                <a:gd name="T0" fmla="*/ 119 w 216"/>
                <a:gd name="T1" fmla="*/ 98 h 217"/>
                <a:gd name="T2" fmla="*/ 190 w 216"/>
                <a:gd name="T3" fmla="*/ 203 h 217"/>
                <a:gd name="T4" fmla="*/ 204 w 216"/>
                <a:gd name="T5" fmla="*/ 217 h 217"/>
                <a:gd name="T6" fmla="*/ 125 w 216"/>
                <a:gd name="T7" fmla="*/ 91 h 217"/>
                <a:gd name="T8" fmla="*/ 0 w 216"/>
                <a:gd name="T9" fmla="*/ 12 h 217"/>
                <a:gd name="T10" fmla="*/ 14 w 216"/>
                <a:gd name="T11" fmla="*/ 26 h 217"/>
                <a:gd name="T12" fmla="*/ 119 w 216"/>
                <a:gd name="T13" fmla="*/ 98 h 217"/>
              </a:gdLst>
              <a:ahLst/>
              <a:cxnLst>
                <a:cxn ang="0">
                  <a:pos x="T0" y="T1"/>
                </a:cxn>
                <a:cxn ang="0">
                  <a:pos x="T2" y="T3"/>
                </a:cxn>
                <a:cxn ang="0">
                  <a:pos x="T4" y="T5"/>
                </a:cxn>
                <a:cxn ang="0">
                  <a:pos x="T6" y="T7"/>
                </a:cxn>
                <a:cxn ang="0">
                  <a:pos x="T8" y="T9"/>
                </a:cxn>
                <a:cxn ang="0">
                  <a:pos x="T10" y="T11"/>
                </a:cxn>
                <a:cxn ang="0">
                  <a:pos x="T12" y="T13"/>
                </a:cxn>
              </a:cxnLst>
              <a:rect l="0" t="0" r="r" b="b"/>
              <a:pathLst>
                <a:path w="216" h="217">
                  <a:moveTo>
                    <a:pt x="119" y="98"/>
                  </a:moveTo>
                  <a:cubicBezTo>
                    <a:pt x="167" y="146"/>
                    <a:pt x="198" y="193"/>
                    <a:pt x="190" y="203"/>
                  </a:cubicBezTo>
                  <a:cubicBezTo>
                    <a:pt x="204" y="217"/>
                    <a:pt x="204" y="217"/>
                    <a:pt x="204" y="217"/>
                  </a:cubicBezTo>
                  <a:cubicBezTo>
                    <a:pt x="216" y="203"/>
                    <a:pt x="181" y="147"/>
                    <a:pt x="125" y="91"/>
                  </a:cubicBezTo>
                  <a:cubicBezTo>
                    <a:pt x="69" y="35"/>
                    <a:pt x="14" y="0"/>
                    <a:pt x="0" y="12"/>
                  </a:cubicBezTo>
                  <a:cubicBezTo>
                    <a:pt x="14" y="26"/>
                    <a:pt x="14" y="26"/>
                    <a:pt x="14" y="26"/>
                  </a:cubicBezTo>
                  <a:cubicBezTo>
                    <a:pt x="24" y="18"/>
                    <a:pt x="71" y="49"/>
                    <a:pt x="119" y="98"/>
                  </a:cubicBezTo>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01"/>
            <p:cNvSpPr>
              <a:spLocks/>
            </p:cNvSpPr>
            <p:nvPr/>
          </p:nvSpPr>
          <p:spPr bwMode="auto">
            <a:xfrm>
              <a:off x="2879" y="742"/>
              <a:ext cx="918" cy="639"/>
            </a:xfrm>
            <a:custGeom>
              <a:avLst/>
              <a:gdLst>
                <a:gd name="T0" fmla="*/ 376 w 388"/>
                <a:gd name="T1" fmla="*/ 68 h 270"/>
                <a:gd name="T2" fmla="*/ 327 w 388"/>
                <a:gd name="T3" fmla="*/ 13 h 270"/>
                <a:gd name="T4" fmla="*/ 306 w 388"/>
                <a:gd name="T5" fmla="*/ 22 h 270"/>
                <a:gd name="T6" fmla="*/ 306 w 388"/>
                <a:gd name="T7" fmla="*/ 33 h 270"/>
                <a:gd name="T8" fmla="*/ 0 w 388"/>
                <a:gd name="T9" fmla="*/ 192 h 270"/>
                <a:gd name="T10" fmla="*/ 79 w 388"/>
                <a:gd name="T11" fmla="*/ 270 h 270"/>
                <a:gd name="T12" fmla="*/ 306 w 388"/>
                <a:gd name="T13" fmla="*/ 145 h 270"/>
                <a:gd name="T14" fmla="*/ 306 w 388"/>
                <a:gd name="T15" fmla="*/ 163 h 270"/>
                <a:gd name="T16" fmla="*/ 327 w 388"/>
                <a:gd name="T17" fmla="*/ 172 h 270"/>
                <a:gd name="T18" fmla="*/ 376 w 388"/>
                <a:gd name="T19" fmla="*/ 117 h 270"/>
                <a:gd name="T20" fmla="*/ 376 w 388"/>
                <a:gd name="T21" fmla="*/ 6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270">
                  <a:moveTo>
                    <a:pt x="376" y="68"/>
                  </a:moveTo>
                  <a:cubicBezTo>
                    <a:pt x="327" y="13"/>
                    <a:pt x="327" y="13"/>
                    <a:pt x="327" y="13"/>
                  </a:cubicBezTo>
                  <a:cubicBezTo>
                    <a:pt x="315" y="0"/>
                    <a:pt x="306" y="4"/>
                    <a:pt x="306" y="22"/>
                  </a:cubicBezTo>
                  <a:cubicBezTo>
                    <a:pt x="306" y="33"/>
                    <a:pt x="306" y="33"/>
                    <a:pt x="306" y="33"/>
                  </a:cubicBezTo>
                  <a:cubicBezTo>
                    <a:pt x="187" y="53"/>
                    <a:pt x="82" y="111"/>
                    <a:pt x="0" y="192"/>
                  </a:cubicBezTo>
                  <a:cubicBezTo>
                    <a:pt x="79" y="270"/>
                    <a:pt x="79" y="270"/>
                    <a:pt x="79" y="270"/>
                  </a:cubicBezTo>
                  <a:cubicBezTo>
                    <a:pt x="140" y="209"/>
                    <a:pt x="218" y="165"/>
                    <a:pt x="306" y="145"/>
                  </a:cubicBezTo>
                  <a:cubicBezTo>
                    <a:pt x="306" y="163"/>
                    <a:pt x="306" y="163"/>
                    <a:pt x="306" y="163"/>
                  </a:cubicBezTo>
                  <a:cubicBezTo>
                    <a:pt x="306" y="181"/>
                    <a:pt x="315" y="185"/>
                    <a:pt x="327" y="172"/>
                  </a:cubicBezTo>
                  <a:cubicBezTo>
                    <a:pt x="376" y="117"/>
                    <a:pt x="376" y="117"/>
                    <a:pt x="376" y="117"/>
                  </a:cubicBezTo>
                  <a:cubicBezTo>
                    <a:pt x="388" y="104"/>
                    <a:pt x="388" y="82"/>
                    <a:pt x="376" y="68"/>
                  </a:cubicBezTo>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02"/>
            <p:cNvSpPr>
              <a:spLocks/>
            </p:cNvSpPr>
            <p:nvPr/>
          </p:nvSpPr>
          <p:spPr bwMode="auto">
            <a:xfrm>
              <a:off x="3629" y="952"/>
              <a:ext cx="166" cy="213"/>
            </a:xfrm>
            <a:custGeom>
              <a:avLst/>
              <a:gdLst>
                <a:gd name="T0" fmla="*/ 69 w 70"/>
                <a:gd name="T1" fmla="*/ 0 h 90"/>
                <a:gd name="T2" fmla="*/ 68 w 70"/>
                <a:gd name="T3" fmla="*/ 0 h 90"/>
                <a:gd name="T4" fmla="*/ 59 w 70"/>
                <a:gd name="T5" fmla="*/ 28 h 90"/>
                <a:gd name="T6" fmla="*/ 10 w 70"/>
                <a:gd name="T7" fmla="*/ 83 h 90"/>
                <a:gd name="T8" fmla="*/ 0 w 70"/>
                <a:gd name="T9" fmla="*/ 90 h 90"/>
                <a:gd name="T10" fmla="*/ 11 w 70"/>
                <a:gd name="T11" fmla="*/ 82 h 90"/>
                <a:gd name="T12" fmla="*/ 60 w 70"/>
                <a:gd name="T13" fmla="*/ 28 h 90"/>
                <a:gd name="T14" fmla="*/ 69 w 70"/>
                <a:gd name="T15" fmla="*/ 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90">
                  <a:moveTo>
                    <a:pt x="69" y="0"/>
                  </a:moveTo>
                  <a:cubicBezTo>
                    <a:pt x="68" y="0"/>
                    <a:pt x="68" y="0"/>
                    <a:pt x="68" y="0"/>
                  </a:cubicBezTo>
                  <a:cubicBezTo>
                    <a:pt x="69" y="10"/>
                    <a:pt x="66" y="20"/>
                    <a:pt x="59" y="28"/>
                  </a:cubicBezTo>
                  <a:cubicBezTo>
                    <a:pt x="10" y="83"/>
                    <a:pt x="10" y="83"/>
                    <a:pt x="10" y="83"/>
                  </a:cubicBezTo>
                  <a:cubicBezTo>
                    <a:pt x="7" y="87"/>
                    <a:pt x="3" y="89"/>
                    <a:pt x="0" y="90"/>
                  </a:cubicBezTo>
                  <a:cubicBezTo>
                    <a:pt x="4" y="89"/>
                    <a:pt x="7" y="87"/>
                    <a:pt x="11" y="82"/>
                  </a:cubicBezTo>
                  <a:cubicBezTo>
                    <a:pt x="60" y="28"/>
                    <a:pt x="60" y="28"/>
                    <a:pt x="60" y="28"/>
                  </a:cubicBezTo>
                  <a:cubicBezTo>
                    <a:pt x="67" y="20"/>
                    <a:pt x="70" y="10"/>
                    <a:pt x="69" y="0"/>
                  </a:cubicBezTo>
                </a:path>
              </a:pathLst>
            </a:custGeom>
            <a:solidFill>
              <a:srgbClr val="B2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03"/>
            <p:cNvSpPr>
              <a:spLocks/>
            </p:cNvSpPr>
            <p:nvPr/>
          </p:nvSpPr>
          <p:spPr bwMode="auto">
            <a:xfrm>
              <a:off x="3194" y="1189"/>
              <a:ext cx="127" cy="83"/>
            </a:xfrm>
            <a:custGeom>
              <a:avLst/>
              <a:gdLst>
                <a:gd name="T0" fmla="*/ 54 w 54"/>
                <a:gd name="T1" fmla="*/ 0 h 35"/>
                <a:gd name="T2" fmla="*/ 0 w 54"/>
                <a:gd name="T3" fmla="*/ 35 h 35"/>
                <a:gd name="T4" fmla="*/ 0 w 54"/>
                <a:gd name="T5" fmla="*/ 35 h 35"/>
                <a:gd name="T6" fmla="*/ 54 w 54"/>
                <a:gd name="T7" fmla="*/ 1 h 35"/>
                <a:gd name="T8" fmla="*/ 54 w 54"/>
                <a:gd name="T9" fmla="*/ 0 h 35"/>
              </a:gdLst>
              <a:ahLst/>
              <a:cxnLst>
                <a:cxn ang="0">
                  <a:pos x="T0" y="T1"/>
                </a:cxn>
                <a:cxn ang="0">
                  <a:pos x="T2" y="T3"/>
                </a:cxn>
                <a:cxn ang="0">
                  <a:pos x="T4" y="T5"/>
                </a:cxn>
                <a:cxn ang="0">
                  <a:pos x="T6" y="T7"/>
                </a:cxn>
                <a:cxn ang="0">
                  <a:pos x="T8" y="T9"/>
                </a:cxn>
              </a:cxnLst>
              <a:rect l="0" t="0" r="r" b="b"/>
              <a:pathLst>
                <a:path w="54" h="35">
                  <a:moveTo>
                    <a:pt x="54" y="0"/>
                  </a:moveTo>
                  <a:cubicBezTo>
                    <a:pt x="35" y="11"/>
                    <a:pt x="17" y="22"/>
                    <a:pt x="0" y="35"/>
                  </a:cubicBezTo>
                  <a:cubicBezTo>
                    <a:pt x="0" y="35"/>
                    <a:pt x="0" y="35"/>
                    <a:pt x="0" y="35"/>
                  </a:cubicBezTo>
                  <a:cubicBezTo>
                    <a:pt x="17" y="22"/>
                    <a:pt x="35" y="11"/>
                    <a:pt x="54" y="1"/>
                  </a:cubicBezTo>
                  <a:cubicBezTo>
                    <a:pt x="54" y="0"/>
                    <a:pt x="54" y="0"/>
                    <a:pt x="54" y="0"/>
                  </a:cubicBezTo>
                </a:path>
              </a:pathLst>
            </a:custGeom>
            <a:solidFill>
              <a:srgbClr val="B3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04"/>
            <p:cNvSpPr>
              <a:spLocks/>
            </p:cNvSpPr>
            <p:nvPr/>
          </p:nvSpPr>
          <p:spPr bwMode="auto">
            <a:xfrm>
              <a:off x="3321" y="1109"/>
              <a:ext cx="199" cy="82"/>
            </a:xfrm>
            <a:custGeom>
              <a:avLst/>
              <a:gdLst>
                <a:gd name="T0" fmla="*/ 84 w 84"/>
                <a:gd name="T1" fmla="*/ 0 h 35"/>
                <a:gd name="T2" fmla="*/ 0 w 84"/>
                <a:gd name="T3" fmla="*/ 34 h 35"/>
                <a:gd name="T4" fmla="*/ 0 w 84"/>
                <a:gd name="T5" fmla="*/ 35 h 35"/>
                <a:gd name="T6" fmla="*/ 84 w 84"/>
                <a:gd name="T7" fmla="*/ 0 h 35"/>
              </a:gdLst>
              <a:ahLst/>
              <a:cxnLst>
                <a:cxn ang="0">
                  <a:pos x="T0" y="T1"/>
                </a:cxn>
                <a:cxn ang="0">
                  <a:pos x="T2" y="T3"/>
                </a:cxn>
                <a:cxn ang="0">
                  <a:pos x="T4" y="T5"/>
                </a:cxn>
                <a:cxn ang="0">
                  <a:pos x="T6" y="T7"/>
                </a:cxn>
              </a:cxnLst>
              <a:rect l="0" t="0" r="r" b="b"/>
              <a:pathLst>
                <a:path w="84" h="35">
                  <a:moveTo>
                    <a:pt x="84" y="0"/>
                  </a:moveTo>
                  <a:cubicBezTo>
                    <a:pt x="55" y="8"/>
                    <a:pt x="27" y="20"/>
                    <a:pt x="0" y="34"/>
                  </a:cubicBezTo>
                  <a:cubicBezTo>
                    <a:pt x="0" y="35"/>
                    <a:pt x="0" y="35"/>
                    <a:pt x="0" y="35"/>
                  </a:cubicBezTo>
                  <a:cubicBezTo>
                    <a:pt x="27" y="20"/>
                    <a:pt x="55" y="9"/>
                    <a:pt x="84" y="0"/>
                  </a:cubicBezTo>
                </a:path>
              </a:pathLst>
            </a:custGeom>
            <a:solidFill>
              <a:srgbClr val="B2B4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05"/>
            <p:cNvSpPr>
              <a:spLocks/>
            </p:cNvSpPr>
            <p:nvPr/>
          </p:nvSpPr>
          <p:spPr bwMode="auto">
            <a:xfrm>
              <a:off x="3066" y="1367"/>
              <a:ext cx="14" cy="14"/>
            </a:xfrm>
            <a:custGeom>
              <a:avLst/>
              <a:gdLst>
                <a:gd name="T0" fmla="*/ 6 w 6"/>
                <a:gd name="T1" fmla="*/ 0 h 6"/>
                <a:gd name="T2" fmla="*/ 0 w 6"/>
                <a:gd name="T3" fmla="*/ 6 h 6"/>
                <a:gd name="T4" fmla="*/ 0 w 6"/>
                <a:gd name="T5" fmla="*/ 6 h 6"/>
                <a:gd name="T6" fmla="*/ 6 w 6"/>
                <a:gd name="T7" fmla="*/ 1 h 6"/>
                <a:gd name="T8" fmla="*/ 6 w 6"/>
                <a:gd name="T9" fmla="*/ 0 h 6"/>
              </a:gdLst>
              <a:ahLst/>
              <a:cxnLst>
                <a:cxn ang="0">
                  <a:pos x="T0" y="T1"/>
                </a:cxn>
                <a:cxn ang="0">
                  <a:pos x="T2" y="T3"/>
                </a:cxn>
                <a:cxn ang="0">
                  <a:pos x="T4" y="T5"/>
                </a:cxn>
                <a:cxn ang="0">
                  <a:pos x="T6" y="T7"/>
                </a:cxn>
                <a:cxn ang="0">
                  <a:pos x="T8" y="T9"/>
                </a:cxn>
              </a:cxnLst>
              <a:rect l="0" t="0" r="r" b="b"/>
              <a:pathLst>
                <a:path w="6" h="6">
                  <a:moveTo>
                    <a:pt x="6" y="0"/>
                  </a:moveTo>
                  <a:cubicBezTo>
                    <a:pt x="4" y="2"/>
                    <a:pt x="2" y="4"/>
                    <a:pt x="0" y="6"/>
                  </a:cubicBezTo>
                  <a:cubicBezTo>
                    <a:pt x="0" y="6"/>
                    <a:pt x="0" y="6"/>
                    <a:pt x="0" y="6"/>
                  </a:cubicBezTo>
                  <a:cubicBezTo>
                    <a:pt x="2" y="4"/>
                    <a:pt x="4" y="2"/>
                    <a:pt x="6" y="1"/>
                  </a:cubicBezTo>
                  <a:cubicBezTo>
                    <a:pt x="6" y="1"/>
                    <a:pt x="6" y="1"/>
                    <a:pt x="6" y="0"/>
                  </a:cubicBezTo>
                </a:path>
              </a:pathLst>
            </a:custGeom>
            <a:solidFill>
              <a:srgbClr val="ACAD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206"/>
            <p:cNvSpPr>
              <a:spLocks/>
            </p:cNvSpPr>
            <p:nvPr/>
          </p:nvSpPr>
          <p:spPr bwMode="auto">
            <a:xfrm>
              <a:off x="3080" y="1284"/>
              <a:ext cx="97" cy="85"/>
            </a:xfrm>
            <a:custGeom>
              <a:avLst/>
              <a:gdLst>
                <a:gd name="T0" fmla="*/ 41 w 41"/>
                <a:gd name="T1" fmla="*/ 0 h 36"/>
                <a:gd name="T2" fmla="*/ 0 w 41"/>
                <a:gd name="T3" fmla="*/ 35 h 36"/>
                <a:gd name="T4" fmla="*/ 0 w 41"/>
                <a:gd name="T5" fmla="*/ 36 h 36"/>
                <a:gd name="T6" fmla="*/ 41 w 41"/>
                <a:gd name="T7" fmla="*/ 0 h 36"/>
                <a:gd name="T8" fmla="*/ 41 w 41"/>
                <a:gd name="T9" fmla="*/ 0 h 36"/>
              </a:gdLst>
              <a:ahLst/>
              <a:cxnLst>
                <a:cxn ang="0">
                  <a:pos x="T0" y="T1"/>
                </a:cxn>
                <a:cxn ang="0">
                  <a:pos x="T2" y="T3"/>
                </a:cxn>
                <a:cxn ang="0">
                  <a:pos x="T4" y="T5"/>
                </a:cxn>
                <a:cxn ang="0">
                  <a:pos x="T6" y="T7"/>
                </a:cxn>
                <a:cxn ang="0">
                  <a:pos x="T8" y="T9"/>
                </a:cxn>
              </a:cxnLst>
              <a:rect l="0" t="0" r="r" b="b"/>
              <a:pathLst>
                <a:path w="41" h="36">
                  <a:moveTo>
                    <a:pt x="41" y="0"/>
                  </a:moveTo>
                  <a:cubicBezTo>
                    <a:pt x="26" y="11"/>
                    <a:pt x="13" y="23"/>
                    <a:pt x="0" y="35"/>
                  </a:cubicBezTo>
                  <a:cubicBezTo>
                    <a:pt x="0" y="36"/>
                    <a:pt x="0" y="36"/>
                    <a:pt x="0" y="36"/>
                  </a:cubicBezTo>
                  <a:cubicBezTo>
                    <a:pt x="13" y="23"/>
                    <a:pt x="27" y="11"/>
                    <a:pt x="41" y="0"/>
                  </a:cubicBezTo>
                  <a:cubicBezTo>
                    <a:pt x="41" y="0"/>
                    <a:pt x="41" y="0"/>
                    <a:pt x="41" y="0"/>
                  </a:cubicBezTo>
                </a:path>
              </a:pathLst>
            </a:custGeom>
            <a:solidFill>
              <a:srgbClr val="4325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07"/>
            <p:cNvSpPr>
              <a:spLocks/>
            </p:cNvSpPr>
            <p:nvPr/>
          </p:nvSpPr>
          <p:spPr bwMode="auto">
            <a:xfrm>
              <a:off x="3177" y="1272"/>
              <a:ext cx="17" cy="12"/>
            </a:xfrm>
            <a:custGeom>
              <a:avLst/>
              <a:gdLst>
                <a:gd name="T0" fmla="*/ 7 w 7"/>
                <a:gd name="T1" fmla="*/ 0 h 5"/>
                <a:gd name="T2" fmla="*/ 0 w 7"/>
                <a:gd name="T3" fmla="*/ 5 h 5"/>
                <a:gd name="T4" fmla="*/ 0 w 7"/>
                <a:gd name="T5" fmla="*/ 5 h 5"/>
                <a:gd name="T6" fmla="*/ 7 w 7"/>
                <a:gd name="T7" fmla="*/ 0 h 5"/>
                <a:gd name="T8" fmla="*/ 7 w 7"/>
                <a:gd name="T9" fmla="*/ 0 h 5"/>
              </a:gdLst>
              <a:ahLst/>
              <a:cxnLst>
                <a:cxn ang="0">
                  <a:pos x="T0" y="T1"/>
                </a:cxn>
                <a:cxn ang="0">
                  <a:pos x="T2" y="T3"/>
                </a:cxn>
                <a:cxn ang="0">
                  <a:pos x="T4" y="T5"/>
                </a:cxn>
                <a:cxn ang="0">
                  <a:pos x="T6" y="T7"/>
                </a:cxn>
                <a:cxn ang="0">
                  <a:pos x="T8" y="T9"/>
                </a:cxn>
              </a:cxnLst>
              <a:rect l="0" t="0" r="r" b="b"/>
              <a:pathLst>
                <a:path w="7" h="5">
                  <a:moveTo>
                    <a:pt x="7" y="0"/>
                  </a:moveTo>
                  <a:cubicBezTo>
                    <a:pt x="5" y="1"/>
                    <a:pt x="2" y="3"/>
                    <a:pt x="0" y="5"/>
                  </a:cubicBezTo>
                  <a:cubicBezTo>
                    <a:pt x="0" y="5"/>
                    <a:pt x="0" y="5"/>
                    <a:pt x="0" y="5"/>
                  </a:cubicBezTo>
                  <a:cubicBezTo>
                    <a:pt x="2" y="3"/>
                    <a:pt x="5" y="2"/>
                    <a:pt x="7" y="0"/>
                  </a:cubicBezTo>
                  <a:cubicBezTo>
                    <a:pt x="7" y="0"/>
                    <a:pt x="7" y="0"/>
                    <a:pt x="7" y="0"/>
                  </a:cubicBezTo>
                </a:path>
              </a:pathLst>
            </a:custGeom>
            <a:solidFill>
              <a:srgbClr val="BA75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08"/>
            <p:cNvSpPr>
              <a:spLocks/>
            </p:cNvSpPr>
            <p:nvPr/>
          </p:nvSpPr>
          <p:spPr bwMode="auto">
            <a:xfrm>
              <a:off x="2985" y="952"/>
              <a:ext cx="808" cy="429"/>
            </a:xfrm>
            <a:custGeom>
              <a:avLst/>
              <a:gdLst>
                <a:gd name="T0" fmla="*/ 340 w 341"/>
                <a:gd name="T1" fmla="*/ 0 h 181"/>
                <a:gd name="T2" fmla="*/ 0 w 341"/>
                <a:gd name="T3" fmla="*/ 146 h 181"/>
                <a:gd name="T4" fmla="*/ 34 w 341"/>
                <a:gd name="T5" fmla="*/ 181 h 181"/>
                <a:gd name="T6" fmla="*/ 40 w 341"/>
                <a:gd name="T7" fmla="*/ 175 h 181"/>
                <a:gd name="T8" fmla="*/ 81 w 341"/>
                <a:gd name="T9" fmla="*/ 140 h 181"/>
                <a:gd name="T10" fmla="*/ 88 w 341"/>
                <a:gd name="T11" fmla="*/ 135 h 181"/>
                <a:gd name="T12" fmla="*/ 142 w 341"/>
                <a:gd name="T13" fmla="*/ 100 h 181"/>
                <a:gd name="T14" fmla="*/ 226 w 341"/>
                <a:gd name="T15" fmla="*/ 66 h 181"/>
                <a:gd name="T16" fmla="*/ 262 w 341"/>
                <a:gd name="T17" fmla="*/ 56 h 181"/>
                <a:gd name="T18" fmla="*/ 262 w 341"/>
                <a:gd name="T19" fmla="*/ 74 h 181"/>
                <a:gd name="T20" fmla="*/ 270 w 341"/>
                <a:gd name="T21" fmla="*/ 91 h 181"/>
                <a:gd name="T22" fmla="*/ 272 w 341"/>
                <a:gd name="T23" fmla="*/ 90 h 181"/>
                <a:gd name="T24" fmla="*/ 282 w 341"/>
                <a:gd name="T25" fmla="*/ 83 h 181"/>
                <a:gd name="T26" fmla="*/ 331 w 341"/>
                <a:gd name="T27" fmla="*/ 28 h 181"/>
                <a:gd name="T28" fmla="*/ 340 w 341"/>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1" h="181">
                  <a:moveTo>
                    <a:pt x="340" y="0"/>
                  </a:moveTo>
                  <a:cubicBezTo>
                    <a:pt x="208" y="5"/>
                    <a:pt x="88" y="60"/>
                    <a:pt x="0" y="146"/>
                  </a:cubicBezTo>
                  <a:cubicBezTo>
                    <a:pt x="34" y="181"/>
                    <a:pt x="34" y="181"/>
                    <a:pt x="34" y="181"/>
                  </a:cubicBezTo>
                  <a:cubicBezTo>
                    <a:pt x="36" y="179"/>
                    <a:pt x="38" y="177"/>
                    <a:pt x="40" y="175"/>
                  </a:cubicBezTo>
                  <a:cubicBezTo>
                    <a:pt x="53" y="163"/>
                    <a:pt x="66" y="151"/>
                    <a:pt x="81" y="140"/>
                  </a:cubicBezTo>
                  <a:cubicBezTo>
                    <a:pt x="83" y="138"/>
                    <a:pt x="86" y="136"/>
                    <a:pt x="88" y="135"/>
                  </a:cubicBezTo>
                  <a:cubicBezTo>
                    <a:pt x="105" y="122"/>
                    <a:pt x="123" y="111"/>
                    <a:pt x="142" y="100"/>
                  </a:cubicBezTo>
                  <a:cubicBezTo>
                    <a:pt x="169" y="86"/>
                    <a:pt x="197" y="74"/>
                    <a:pt x="226" y="66"/>
                  </a:cubicBezTo>
                  <a:cubicBezTo>
                    <a:pt x="238" y="62"/>
                    <a:pt x="249" y="59"/>
                    <a:pt x="262" y="56"/>
                  </a:cubicBezTo>
                  <a:cubicBezTo>
                    <a:pt x="262" y="74"/>
                    <a:pt x="262" y="74"/>
                    <a:pt x="262" y="74"/>
                  </a:cubicBezTo>
                  <a:cubicBezTo>
                    <a:pt x="262" y="85"/>
                    <a:pt x="265" y="91"/>
                    <a:pt x="270" y="91"/>
                  </a:cubicBezTo>
                  <a:cubicBezTo>
                    <a:pt x="271" y="91"/>
                    <a:pt x="272" y="90"/>
                    <a:pt x="272" y="90"/>
                  </a:cubicBezTo>
                  <a:cubicBezTo>
                    <a:pt x="275" y="89"/>
                    <a:pt x="279" y="87"/>
                    <a:pt x="282" y="83"/>
                  </a:cubicBezTo>
                  <a:cubicBezTo>
                    <a:pt x="331" y="28"/>
                    <a:pt x="331" y="28"/>
                    <a:pt x="331" y="28"/>
                  </a:cubicBezTo>
                  <a:cubicBezTo>
                    <a:pt x="338" y="20"/>
                    <a:pt x="341" y="10"/>
                    <a:pt x="34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209"/>
            <p:cNvSpPr>
              <a:spLocks/>
            </p:cNvSpPr>
            <p:nvPr/>
          </p:nvSpPr>
          <p:spPr bwMode="auto">
            <a:xfrm>
              <a:off x="3819" y="588"/>
              <a:ext cx="187" cy="682"/>
            </a:xfrm>
            <a:custGeom>
              <a:avLst/>
              <a:gdLst>
                <a:gd name="T0" fmla="*/ 17 w 79"/>
                <a:gd name="T1" fmla="*/ 144 h 288"/>
                <a:gd name="T2" fmla="*/ 4 w 79"/>
                <a:gd name="T3" fmla="*/ 288 h 288"/>
                <a:gd name="T4" fmla="*/ 46 w 79"/>
                <a:gd name="T5" fmla="*/ 288 h 288"/>
                <a:gd name="T6" fmla="*/ 79 w 79"/>
                <a:gd name="T7" fmla="*/ 144 h 288"/>
                <a:gd name="T8" fmla="*/ 46 w 79"/>
                <a:gd name="T9" fmla="*/ 0 h 288"/>
                <a:gd name="T10" fmla="*/ 0 w 79"/>
                <a:gd name="T11" fmla="*/ 0 h 288"/>
                <a:gd name="T12" fmla="*/ 17 w 79"/>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79" h="288">
                  <a:moveTo>
                    <a:pt x="17" y="144"/>
                  </a:moveTo>
                  <a:cubicBezTo>
                    <a:pt x="17" y="224"/>
                    <a:pt x="23" y="288"/>
                    <a:pt x="4" y="288"/>
                  </a:cubicBezTo>
                  <a:cubicBezTo>
                    <a:pt x="46" y="288"/>
                    <a:pt x="46" y="288"/>
                    <a:pt x="46" y="288"/>
                  </a:cubicBezTo>
                  <a:cubicBezTo>
                    <a:pt x="64" y="288"/>
                    <a:pt x="79" y="224"/>
                    <a:pt x="79" y="144"/>
                  </a:cubicBezTo>
                  <a:cubicBezTo>
                    <a:pt x="79" y="64"/>
                    <a:pt x="64" y="0"/>
                    <a:pt x="46" y="0"/>
                  </a:cubicBezTo>
                  <a:cubicBezTo>
                    <a:pt x="0" y="0"/>
                    <a:pt x="0" y="0"/>
                    <a:pt x="0" y="0"/>
                  </a:cubicBezTo>
                  <a:cubicBezTo>
                    <a:pt x="18" y="0"/>
                    <a:pt x="17" y="64"/>
                    <a:pt x="17" y="144"/>
                  </a:cubicBezTo>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210"/>
            <p:cNvSpPr>
              <a:spLocks/>
            </p:cNvSpPr>
            <p:nvPr/>
          </p:nvSpPr>
          <p:spPr bwMode="auto">
            <a:xfrm>
              <a:off x="3939" y="588"/>
              <a:ext cx="79" cy="682"/>
            </a:xfrm>
            <a:custGeom>
              <a:avLst/>
              <a:gdLst>
                <a:gd name="T0" fmla="*/ 24 w 33"/>
                <a:gd name="T1" fmla="*/ 144 h 288"/>
                <a:gd name="T2" fmla="*/ 0 w 33"/>
                <a:gd name="T3" fmla="*/ 269 h 288"/>
                <a:gd name="T4" fmla="*/ 0 w 33"/>
                <a:gd name="T5" fmla="*/ 288 h 288"/>
                <a:gd name="T6" fmla="*/ 33 w 33"/>
                <a:gd name="T7" fmla="*/ 144 h 288"/>
                <a:gd name="T8" fmla="*/ 0 w 33"/>
                <a:gd name="T9" fmla="*/ 0 h 288"/>
                <a:gd name="T10" fmla="*/ 0 w 33"/>
                <a:gd name="T11" fmla="*/ 19 h 288"/>
                <a:gd name="T12" fmla="*/ 24 w 33"/>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33" h="288">
                  <a:moveTo>
                    <a:pt x="24" y="144"/>
                  </a:moveTo>
                  <a:cubicBezTo>
                    <a:pt x="24" y="212"/>
                    <a:pt x="13" y="267"/>
                    <a:pt x="0" y="269"/>
                  </a:cubicBezTo>
                  <a:cubicBezTo>
                    <a:pt x="0" y="288"/>
                    <a:pt x="0" y="288"/>
                    <a:pt x="0" y="288"/>
                  </a:cubicBezTo>
                  <a:cubicBezTo>
                    <a:pt x="18" y="287"/>
                    <a:pt x="33" y="223"/>
                    <a:pt x="33" y="144"/>
                  </a:cubicBezTo>
                  <a:cubicBezTo>
                    <a:pt x="33" y="65"/>
                    <a:pt x="18" y="1"/>
                    <a:pt x="0" y="0"/>
                  </a:cubicBezTo>
                  <a:cubicBezTo>
                    <a:pt x="0" y="19"/>
                    <a:pt x="0" y="19"/>
                    <a:pt x="0" y="19"/>
                  </a:cubicBezTo>
                  <a:cubicBezTo>
                    <a:pt x="13" y="20"/>
                    <a:pt x="24" y="76"/>
                    <a:pt x="24" y="144"/>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211"/>
            <p:cNvSpPr>
              <a:spLocks/>
            </p:cNvSpPr>
            <p:nvPr/>
          </p:nvSpPr>
          <p:spPr bwMode="auto">
            <a:xfrm>
              <a:off x="3840" y="798"/>
              <a:ext cx="874" cy="517"/>
            </a:xfrm>
            <a:custGeom>
              <a:avLst/>
              <a:gdLst>
                <a:gd name="T0" fmla="*/ 346 w 369"/>
                <a:gd name="T1" fmla="*/ 96 h 218"/>
                <a:gd name="T2" fmla="*/ 335 w 369"/>
                <a:gd name="T3" fmla="*/ 108 h 218"/>
                <a:gd name="T4" fmla="*/ 0 w 369"/>
                <a:gd name="T5" fmla="*/ 0 h 218"/>
                <a:gd name="T6" fmla="*/ 0 w 369"/>
                <a:gd name="T7" fmla="*/ 110 h 218"/>
                <a:gd name="T8" fmla="*/ 255 w 369"/>
                <a:gd name="T9" fmla="*/ 187 h 218"/>
                <a:gd name="T10" fmla="*/ 246 w 369"/>
                <a:gd name="T11" fmla="*/ 196 h 218"/>
                <a:gd name="T12" fmla="*/ 256 w 369"/>
                <a:gd name="T13" fmla="*/ 217 h 218"/>
                <a:gd name="T14" fmla="*/ 329 w 369"/>
                <a:gd name="T15" fmla="*/ 213 h 218"/>
                <a:gd name="T16" fmla="*/ 363 w 369"/>
                <a:gd name="T17" fmla="*/ 178 h 218"/>
                <a:gd name="T18" fmla="*/ 368 w 369"/>
                <a:gd name="T19" fmla="*/ 105 h 218"/>
                <a:gd name="T20" fmla="*/ 346 w 369"/>
                <a:gd name="T21" fmla="*/ 9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9" h="218">
                  <a:moveTo>
                    <a:pt x="346" y="96"/>
                  </a:moveTo>
                  <a:cubicBezTo>
                    <a:pt x="335" y="108"/>
                    <a:pt x="335" y="108"/>
                    <a:pt x="335" y="108"/>
                  </a:cubicBezTo>
                  <a:cubicBezTo>
                    <a:pt x="240" y="40"/>
                    <a:pt x="125" y="0"/>
                    <a:pt x="0" y="0"/>
                  </a:cubicBezTo>
                  <a:cubicBezTo>
                    <a:pt x="0" y="110"/>
                    <a:pt x="0" y="110"/>
                    <a:pt x="0" y="110"/>
                  </a:cubicBezTo>
                  <a:cubicBezTo>
                    <a:pt x="94" y="111"/>
                    <a:pt x="182" y="139"/>
                    <a:pt x="255" y="187"/>
                  </a:cubicBezTo>
                  <a:cubicBezTo>
                    <a:pt x="246" y="196"/>
                    <a:pt x="246" y="196"/>
                    <a:pt x="246" y="196"/>
                  </a:cubicBezTo>
                  <a:cubicBezTo>
                    <a:pt x="234" y="208"/>
                    <a:pt x="238" y="218"/>
                    <a:pt x="256" y="217"/>
                  </a:cubicBezTo>
                  <a:cubicBezTo>
                    <a:pt x="329" y="213"/>
                    <a:pt x="329" y="213"/>
                    <a:pt x="329" y="213"/>
                  </a:cubicBezTo>
                  <a:cubicBezTo>
                    <a:pt x="347" y="212"/>
                    <a:pt x="362" y="196"/>
                    <a:pt x="363" y="178"/>
                  </a:cubicBezTo>
                  <a:cubicBezTo>
                    <a:pt x="368" y="105"/>
                    <a:pt x="368" y="105"/>
                    <a:pt x="368" y="105"/>
                  </a:cubicBezTo>
                  <a:cubicBezTo>
                    <a:pt x="369" y="87"/>
                    <a:pt x="359" y="83"/>
                    <a:pt x="346" y="96"/>
                  </a:cubicBezTo>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212"/>
            <p:cNvSpPr>
              <a:spLocks/>
            </p:cNvSpPr>
            <p:nvPr/>
          </p:nvSpPr>
          <p:spPr bwMode="auto">
            <a:xfrm>
              <a:off x="4640" y="1281"/>
              <a:ext cx="31" cy="17"/>
            </a:xfrm>
            <a:custGeom>
              <a:avLst/>
              <a:gdLst>
                <a:gd name="T0" fmla="*/ 12 w 13"/>
                <a:gd name="T1" fmla="*/ 0 h 7"/>
                <a:gd name="T2" fmla="*/ 0 w 13"/>
                <a:gd name="T3" fmla="*/ 7 h 7"/>
                <a:gd name="T4" fmla="*/ 13 w 13"/>
                <a:gd name="T5" fmla="*/ 0 h 7"/>
                <a:gd name="T6" fmla="*/ 12 w 13"/>
                <a:gd name="T7" fmla="*/ 0 h 7"/>
              </a:gdLst>
              <a:ahLst/>
              <a:cxnLst>
                <a:cxn ang="0">
                  <a:pos x="T0" y="T1"/>
                </a:cxn>
                <a:cxn ang="0">
                  <a:pos x="T2" y="T3"/>
                </a:cxn>
                <a:cxn ang="0">
                  <a:pos x="T4" y="T5"/>
                </a:cxn>
                <a:cxn ang="0">
                  <a:pos x="T6" y="T7"/>
                </a:cxn>
              </a:cxnLst>
              <a:rect l="0" t="0" r="r" b="b"/>
              <a:pathLst>
                <a:path w="13" h="7">
                  <a:moveTo>
                    <a:pt x="12" y="0"/>
                  </a:moveTo>
                  <a:cubicBezTo>
                    <a:pt x="9" y="3"/>
                    <a:pt x="4" y="6"/>
                    <a:pt x="0" y="7"/>
                  </a:cubicBezTo>
                  <a:cubicBezTo>
                    <a:pt x="4" y="6"/>
                    <a:pt x="9" y="3"/>
                    <a:pt x="13" y="0"/>
                  </a:cubicBezTo>
                  <a:cubicBezTo>
                    <a:pt x="12" y="0"/>
                    <a:pt x="12" y="0"/>
                    <a:pt x="12" y="0"/>
                  </a:cubicBezTo>
                </a:path>
              </a:pathLst>
            </a:custGeom>
            <a:solidFill>
              <a:srgbClr val="A4A6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213"/>
            <p:cNvSpPr>
              <a:spLocks/>
            </p:cNvSpPr>
            <p:nvPr/>
          </p:nvSpPr>
          <p:spPr bwMode="auto">
            <a:xfrm>
              <a:off x="3842" y="950"/>
              <a:ext cx="827" cy="362"/>
            </a:xfrm>
            <a:custGeom>
              <a:avLst/>
              <a:gdLst>
                <a:gd name="T0" fmla="*/ 0 w 349"/>
                <a:gd name="T1" fmla="*/ 0 h 153"/>
                <a:gd name="T2" fmla="*/ 0 w 349"/>
                <a:gd name="T3" fmla="*/ 46 h 153"/>
                <a:gd name="T4" fmla="*/ 255 w 349"/>
                <a:gd name="T5" fmla="*/ 123 h 153"/>
                <a:gd name="T6" fmla="*/ 246 w 349"/>
                <a:gd name="T7" fmla="*/ 132 h 153"/>
                <a:gd name="T8" fmla="*/ 253 w 349"/>
                <a:gd name="T9" fmla="*/ 153 h 153"/>
                <a:gd name="T10" fmla="*/ 256 w 349"/>
                <a:gd name="T11" fmla="*/ 153 h 153"/>
                <a:gd name="T12" fmla="*/ 329 w 349"/>
                <a:gd name="T13" fmla="*/ 149 h 153"/>
                <a:gd name="T14" fmla="*/ 337 w 349"/>
                <a:gd name="T15" fmla="*/ 147 h 153"/>
                <a:gd name="T16" fmla="*/ 349 w 349"/>
                <a:gd name="T17" fmla="*/ 140 h 153"/>
                <a:gd name="T18" fmla="*/ 0 w 349"/>
                <a:gd name="T19"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9" h="153">
                  <a:moveTo>
                    <a:pt x="0" y="0"/>
                  </a:moveTo>
                  <a:cubicBezTo>
                    <a:pt x="0" y="46"/>
                    <a:pt x="0" y="46"/>
                    <a:pt x="0" y="46"/>
                  </a:cubicBezTo>
                  <a:cubicBezTo>
                    <a:pt x="94" y="46"/>
                    <a:pt x="182" y="74"/>
                    <a:pt x="255" y="123"/>
                  </a:cubicBezTo>
                  <a:cubicBezTo>
                    <a:pt x="246" y="132"/>
                    <a:pt x="246" y="132"/>
                    <a:pt x="246" y="132"/>
                  </a:cubicBezTo>
                  <a:cubicBezTo>
                    <a:pt x="234" y="144"/>
                    <a:pt x="237" y="153"/>
                    <a:pt x="253" y="153"/>
                  </a:cubicBezTo>
                  <a:cubicBezTo>
                    <a:pt x="254" y="153"/>
                    <a:pt x="255" y="153"/>
                    <a:pt x="256" y="153"/>
                  </a:cubicBezTo>
                  <a:cubicBezTo>
                    <a:pt x="329" y="149"/>
                    <a:pt x="329" y="149"/>
                    <a:pt x="329" y="149"/>
                  </a:cubicBezTo>
                  <a:cubicBezTo>
                    <a:pt x="332" y="148"/>
                    <a:pt x="334" y="148"/>
                    <a:pt x="337" y="147"/>
                  </a:cubicBezTo>
                  <a:cubicBezTo>
                    <a:pt x="341" y="146"/>
                    <a:pt x="346" y="143"/>
                    <a:pt x="349" y="140"/>
                  </a:cubicBezTo>
                  <a:cubicBezTo>
                    <a:pt x="258" y="54"/>
                    <a:pt x="135" y="1"/>
                    <a:pt x="0"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214"/>
            <p:cNvSpPr>
              <a:spLocks/>
            </p:cNvSpPr>
            <p:nvPr/>
          </p:nvSpPr>
          <p:spPr bwMode="auto">
            <a:xfrm>
              <a:off x="3710" y="588"/>
              <a:ext cx="229" cy="682"/>
            </a:xfrm>
            <a:custGeom>
              <a:avLst/>
              <a:gdLst>
                <a:gd name="T0" fmla="*/ 63 w 97"/>
                <a:gd name="T1" fmla="*/ 144 h 288"/>
                <a:gd name="T2" fmla="*/ 97 w 97"/>
                <a:gd name="T3" fmla="*/ 0 h 288"/>
                <a:gd name="T4" fmla="*/ 34 w 97"/>
                <a:gd name="T5" fmla="*/ 0 h 288"/>
                <a:gd name="T6" fmla="*/ 0 w 97"/>
                <a:gd name="T7" fmla="*/ 144 h 288"/>
                <a:gd name="T8" fmla="*/ 34 w 97"/>
                <a:gd name="T9" fmla="*/ 288 h 288"/>
                <a:gd name="T10" fmla="*/ 97 w 97"/>
                <a:gd name="T11" fmla="*/ 288 h 288"/>
                <a:gd name="T12" fmla="*/ 63 w 97"/>
                <a:gd name="T13" fmla="*/ 144 h 288"/>
              </a:gdLst>
              <a:ahLst/>
              <a:cxnLst>
                <a:cxn ang="0">
                  <a:pos x="T0" y="T1"/>
                </a:cxn>
                <a:cxn ang="0">
                  <a:pos x="T2" y="T3"/>
                </a:cxn>
                <a:cxn ang="0">
                  <a:pos x="T4" y="T5"/>
                </a:cxn>
                <a:cxn ang="0">
                  <a:pos x="T6" y="T7"/>
                </a:cxn>
                <a:cxn ang="0">
                  <a:pos x="T8" y="T9"/>
                </a:cxn>
                <a:cxn ang="0">
                  <a:pos x="T10" y="T11"/>
                </a:cxn>
                <a:cxn ang="0">
                  <a:pos x="T12" y="T13"/>
                </a:cxn>
              </a:cxnLst>
              <a:rect l="0" t="0" r="r" b="b"/>
              <a:pathLst>
                <a:path w="97" h="288">
                  <a:moveTo>
                    <a:pt x="63" y="144"/>
                  </a:moveTo>
                  <a:cubicBezTo>
                    <a:pt x="63" y="64"/>
                    <a:pt x="78" y="0"/>
                    <a:pt x="97" y="0"/>
                  </a:cubicBezTo>
                  <a:cubicBezTo>
                    <a:pt x="34" y="0"/>
                    <a:pt x="34" y="0"/>
                    <a:pt x="34" y="0"/>
                  </a:cubicBezTo>
                  <a:cubicBezTo>
                    <a:pt x="15" y="0"/>
                    <a:pt x="0" y="64"/>
                    <a:pt x="0" y="144"/>
                  </a:cubicBezTo>
                  <a:cubicBezTo>
                    <a:pt x="0" y="224"/>
                    <a:pt x="15" y="288"/>
                    <a:pt x="34" y="288"/>
                  </a:cubicBezTo>
                  <a:cubicBezTo>
                    <a:pt x="97" y="288"/>
                    <a:pt x="97" y="288"/>
                    <a:pt x="97" y="288"/>
                  </a:cubicBezTo>
                  <a:cubicBezTo>
                    <a:pt x="78" y="288"/>
                    <a:pt x="63" y="224"/>
                    <a:pt x="63" y="1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215"/>
            <p:cNvSpPr>
              <a:spLocks/>
            </p:cNvSpPr>
            <p:nvPr/>
          </p:nvSpPr>
          <p:spPr bwMode="auto">
            <a:xfrm>
              <a:off x="3857" y="588"/>
              <a:ext cx="82" cy="682"/>
            </a:xfrm>
            <a:custGeom>
              <a:avLst/>
              <a:gdLst>
                <a:gd name="T0" fmla="*/ 35 w 35"/>
                <a:gd name="T1" fmla="*/ 269 h 288"/>
                <a:gd name="T2" fmla="*/ 34 w 35"/>
                <a:gd name="T3" fmla="*/ 269 h 288"/>
                <a:gd name="T4" fmla="*/ 10 w 35"/>
                <a:gd name="T5" fmla="*/ 144 h 288"/>
                <a:gd name="T6" fmla="*/ 34 w 35"/>
                <a:gd name="T7" fmla="*/ 19 h 288"/>
                <a:gd name="T8" fmla="*/ 35 w 35"/>
                <a:gd name="T9" fmla="*/ 19 h 288"/>
                <a:gd name="T10" fmla="*/ 35 w 35"/>
                <a:gd name="T11" fmla="*/ 0 h 288"/>
                <a:gd name="T12" fmla="*/ 34 w 35"/>
                <a:gd name="T13" fmla="*/ 0 h 288"/>
                <a:gd name="T14" fmla="*/ 0 w 35"/>
                <a:gd name="T15" fmla="*/ 144 h 288"/>
                <a:gd name="T16" fmla="*/ 34 w 35"/>
                <a:gd name="T17" fmla="*/ 288 h 288"/>
                <a:gd name="T18" fmla="*/ 35 w 35"/>
                <a:gd name="T19" fmla="*/ 288 h 288"/>
                <a:gd name="T20" fmla="*/ 35 w 35"/>
                <a:gd name="T21" fmla="*/ 26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8">
                  <a:moveTo>
                    <a:pt x="35" y="269"/>
                  </a:moveTo>
                  <a:cubicBezTo>
                    <a:pt x="34" y="269"/>
                    <a:pt x="34" y="269"/>
                    <a:pt x="34" y="269"/>
                  </a:cubicBezTo>
                  <a:cubicBezTo>
                    <a:pt x="21" y="269"/>
                    <a:pt x="10" y="213"/>
                    <a:pt x="10" y="144"/>
                  </a:cubicBezTo>
                  <a:cubicBezTo>
                    <a:pt x="10" y="75"/>
                    <a:pt x="21" y="19"/>
                    <a:pt x="34" y="19"/>
                  </a:cubicBezTo>
                  <a:cubicBezTo>
                    <a:pt x="35" y="19"/>
                    <a:pt x="35" y="19"/>
                    <a:pt x="35" y="19"/>
                  </a:cubicBezTo>
                  <a:cubicBezTo>
                    <a:pt x="35" y="0"/>
                    <a:pt x="35" y="0"/>
                    <a:pt x="35" y="0"/>
                  </a:cubicBezTo>
                  <a:cubicBezTo>
                    <a:pt x="34" y="0"/>
                    <a:pt x="34" y="0"/>
                    <a:pt x="34" y="0"/>
                  </a:cubicBezTo>
                  <a:cubicBezTo>
                    <a:pt x="16" y="0"/>
                    <a:pt x="0" y="64"/>
                    <a:pt x="0" y="144"/>
                  </a:cubicBezTo>
                  <a:cubicBezTo>
                    <a:pt x="0" y="224"/>
                    <a:pt x="16" y="288"/>
                    <a:pt x="34" y="288"/>
                  </a:cubicBezTo>
                  <a:cubicBezTo>
                    <a:pt x="35" y="288"/>
                    <a:pt x="35" y="288"/>
                    <a:pt x="35" y="288"/>
                  </a:cubicBezTo>
                  <a:lnTo>
                    <a:pt x="35" y="269"/>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216"/>
            <p:cNvSpPr>
              <a:spLocks/>
            </p:cNvSpPr>
            <p:nvPr/>
          </p:nvSpPr>
          <p:spPr bwMode="auto">
            <a:xfrm>
              <a:off x="2663" y="976"/>
              <a:ext cx="620" cy="620"/>
            </a:xfrm>
            <a:custGeom>
              <a:avLst/>
              <a:gdLst>
                <a:gd name="T0" fmla="*/ 136 w 262"/>
                <a:gd name="T1" fmla="*/ 126 h 262"/>
                <a:gd name="T2" fmla="*/ 58 w 262"/>
                <a:gd name="T3" fmla="*/ 0 h 262"/>
                <a:gd name="T4" fmla="*/ 14 w 262"/>
                <a:gd name="T5" fmla="*/ 45 h 262"/>
                <a:gd name="T6" fmla="*/ 92 w 262"/>
                <a:gd name="T7" fmla="*/ 171 h 262"/>
                <a:gd name="T8" fmla="*/ 217 w 262"/>
                <a:gd name="T9" fmla="*/ 249 h 262"/>
                <a:gd name="T10" fmla="*/ 262 w 262"/>
                <a:gd name="T11" fmla="*/ 205 h 262"/>
                <a:gd name="T12" fmla="*/ 136 w 262"/>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36" y="126"/>
                  </a:moveTo>
                  <a:cubicBezTo>
                    <a:pt x="80" y="70"/>
                    <a:pt x="45" y="14"/>
                    <a:pt x="58" y="0"/>
                  </a:cubicBezTo>
                  <a:cubicBezTo>
                    <a:pt x="14" y="45"/>
                    <a:pt x="14" y="45"/>
                    <a:pt x="14" y="45"/>
                  </a:cubicBezTo>
                  <a:cubicBezTo>
                    <a:pt x="0" y="58"/>
                    <a:pt x="35" y="114"/>
                    <a:pt x="92" y="171"/>
                  </a:cubicBezTo>
                  <a:cubicBezTo>
                    <a:pt x="148" y="227"/>
                    <a:pt x="204" y="262"/>
                    <a:pt x="217" y="249"/>
                  </a:cubicBezTo>
                  <a:cubicBezTo>
                    <a:pt x="262" y="205"/>
                    <a:pt x="262" y="205"/>
                    <a:pt x="262" y="205"/>
                  </a:cubicBezTo>
                  <a:cubicBezTo>
                    <a:pt x="249" y="218"/>
                    <a:pt x="192" y="183"/>
                    <a:pt x="136" y="1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217"/>
            <p:cNvSpPr>
              <a:spLocks/>
            </p:cNvSpPr>
            <p:nvPr/>
          </p:nvSpPr>
          <p:spPr bwMode="auto">
            <a:xfrm>
              <a:off x="2767" y="976"/>
              <a:ext cx="516" cy="516"/>
            </a:xfrm>
            <a:custGeom>
              <a:avLst/>
              <a:gdLst>
                <a:gd name="T0" fmla="*/ 204 w 218"/>
                <a:gd name="T1" fmla="*/ 191 h 218"/>
                <a:gd name="T2" fmla="*/ 204 w 218"/>
                <a:gd name="T3" fmla="*/ 191 h 218"/>
                <a:gd name="T4" fmla="*/ 98 w 218"/>
                <a:gd name="T5" fmla="*/ 120 h 218"/>
                <a:gd name="T6" fmla="*/ 27 w 218"/>
                <a:gd name="T7" fmla="*/ 15 h 218"/>
                <a:gd name="T8" fmla="*/ 28 w 218"/>
                <a:gd name="T9" fmla="*/ 14 h 218"/>
                <a:gd name="T10" fmla="*/ 14 w 218"/>
                <a:gd name="T11" fmla="*/ 0 h 218"/>
                <a:gd name="T12" fmla="*/ 13 w 218"/>
                <a:gd name="T13" fmla="*/ 1 h 218"/>
                <a:gd name="T14" fmla="*/ 92 w 218"/>
                <a:gd name="T15" fmla="*/ 127 h 218"/>
                <a:gd name="T16" fmla="*/ 217 w 218"/>
                <a:gd name="T17" fmla="*/ 205 h 218"/>
                <a:gd name="T18" fmla="*/ 218 w 218"/>
                <a:gd name="T19" fmla="*/ 205 h 218"/>
                <a:gd name="T20" fmla="*/ 204 w 218"/>
                <a:gd name="T21" fmla="*/ 191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204" y="191"/>
                  </a:moveTo>
                  <a:cubicBezTo>
                    <a:pt x="204" y="191"/>
                    <a:pt x="204" y="191"/>
                    <a:pt x="204" y="191"/>
                  </a:cubicBezTo>
                  <a:cubicBezTo>
                    <a:pt x="194" y="201"/>
                    <a:pt x="147" y="169"/>
                    <a:pt x="98" y="120"/>
                  </a:cubicBezTo>
                  <a:cubicBezTo>
                    <a:pt x="49" y="72"/>
                    <a:pt x="18" y="24"/>
                    <a:pt x="27" y="15"/>
                  </a:cubicBezTo>
                  <a:cubicBezTo>
                    <a:pt x="28" y="14"/>
                    <a:pt x="28" y="14"/>
                    <a:pt x="28" y="14"/>
                  </a:cubicBezTo>
                  <a:cubicBezTo>
                    <a:pt x="14" y="0"/>
                    <a:pt x="14" y="0"/>
                    <a:pt x="14" y="0"/>
                  </a:cubicBezTo>
                  <a:cubicBezTo>
                    <a:pt x="13" y="1"/>
                    <a:pt x="13" y="1"/>
                    <a:pt x="13" y="1"/>
                  </a:cubicBezTo>
                  <a:cubicBezTo>
                    <a:pt x="0" y="14"/>
                    <a:pt x="35" y="70"/>
                    <a:pt x="92" y="127"/>
                  </a:cubicBezTo>
                  <a:cubicBezTo>
                    <a:pt x="148" y="183"/>
                    <a:pt x="204" y="218"/>
                    <a:pt x="217" y="205"/>
                  </a:cubicBezTo>
                  <a:cubicBezTo>
                    <a:pt x="218" y="205"/>
                    <a:pt x="218" y="205"/>
                    <a:pt x="218" y="205"/>
                  </a:cubicBezTo>
                  <a:lnTo>
                    <a:pt x="204" y="191"/>
                  </a:lnTo>
                  <a:close/>
                </a:path>
              </a:pathLst>
            </a:custGeom>
            <a:solidFill>
              <a:schemeClr val="tx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218"/>
            <p:cNvSpPr>
              <a:spLocks/>
            </p:cNvSpPr>
            <p:nvPr/>
          </p:nvSpPr>
          <p:spPr bwMode="auto">
            <a:xfrm>
              <a:off x="2270" y="2061"/>
              <a:ext cx="684" cy="227"/>
            </a:xfrm>
            <a:custGeom>
              <a:avLst/>
              <a:gdLst>
                <a:gd name="T0" fmla="*/ 145 w 289"/>
                <a:gd name="T1" fmla="*/ 33 h 96"/>
                <a:gd name="T2" fmla="*/ 0 w 289"/>
                <a:gd name="T3" fmla="*/ 0 h 96"/>
                <a:gd name="T4" fmla="*/ 0 w 289"/>
                <a:gd name="T5" fmla="*/ 62 h 96"/>
                <a:gd name="T6" fmla="*/ 145 w 289"/>
                <a:gd name="T7" fmla="*/ 96 h 96"/>
                <a:gd name="T8" fmla="*/ 289 w 289"/>
                <a:gd name="T9" fmla="*/ 62 h 96"/>
                <a:gd name="T10" fmla="*/ 289 w 289"/>
                <a:gd name="T11" fmla="*/ 0 h 96"/>
                <a:gd name="T12" fmla="*/ 145 w 289"/>
                <a:gd name="T13" fmla="*/ 33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5" y="33"/>
                  </a:moveTo>
                  <a:cubicBezTo>
                    <a:pt x="65" y="33"/>
                    <a:pt x="0" y="18"/>
                    <a:pt x="0" y="0"/>
                  </a:cubicBezTo>
                  <a:cubicBezTo>
                    <a:pt x="0" y="62"/>
                    <a:pt x="0" y="62"/>
                    <a:pt x="0" y="62"/>
                  </a:cubicBezTo>
                  <a:cubicBezTo>
                    <a:pt x="0" y="81"/>
                    <a:pt x="65" y="96"/>
                    <a:pt x="145" y="96"/>
                  </a:cubicBezTo>
                  <a:cubicBezTo>
                    <a:pt x="224" y="96"/>
                    <a:pt x="289" y="81"/>
                    <a:pt x="289" y="62"/>
                  </a:cubicBezTo>
                  <a:cubicBezTo>
                    <a:pt x="289" y="0"/>
                    <a:pt x="289" y="0"/>
                    <a:pt x="289" y="0"/>
                  </a:cubicBezTo>
                  <a:cubicBezTo>
                    <a:pt x="289" y="18"/>
                    <a:pt x="224" y="33"/>
                    <a:pt x="145" y="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219"/>
            <p:cNvSpPr>
              <a:spLocks/>
            </p:cNvSpPr>
            <p:nvPr/>
          </p:nvSpPr>
          <p:spPr bwMode="auto">
            <a:xfrm>
              <a:off x="2270" y="2061"/>
              <a:ext cx="684" cy="80"/>
            </a:xfrm>
            <a:custGeom>
              <a:avLst/>
              <a:gdLst>
                <a:gd name="T0" fmla="*/ 269 w 289"/>
                <a:gd name="T1" fmla="*/ 0 h 34"/>
                <a:gd name="T2" fmla="*/ 269 w 289"/>
                <a:gd name="T3" fmla="*/ 0 h 34"/>
                <a:gd name="T4" fmla="*/ 145 w 289"/>
                <a:gd name="T5" fmla="*/ 25 h 34"/>
                <a:gd name="T6" fmla="*/ 20 w 289"/>
                <a:gd name="T7" fmla="*/ 0 h 34"/>
                <a:gd name="T8" fmla="*/ 20 w 289"/>
                <a:gd name="T9" fmla="*/ 0 h 34"/>
                <a:gd name="T10" fmla="*/ 0 w 289"/>
                <a:gd name="T11" fmla="*/ 0 h 34"/>
                <a:gd name="T12" fmla="*/ 0 w 289"/>
                <a:gd name="T13" fmla="*/ 0 h 34"/>
                <a:gd name="T14" fmla="*/ 145 w 289"/>
                <a:gd name="T15" fmla="*/ 34 h 34"/>
                <a:gd name="T16" fmla="*/ 289 w 289"/>
                <a:gd name="T17" fmla="*/ 0 h 34"/>
                <a:gd name="T18" fmla="*/ 289 w 289"/>
                <a:gd name="T19" fmla="*/ 0 h 34"/>
                <a:gd name="T20" fmla="*/ 269 w 289"/>
                <a:gd name="T21"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69" y="0"/>
                  </a:moveTo>
                  <a:cubicBezTo>
                    <a:pt x="269" y="0"/>
                    <a:pt x="269" y="0"/>
                    <a:pt x="269" y="0"/>
                  </a:cubicBezTo>
                  <a:cubicBezTo>
                    <a:pt x="269" y="14"/>
                    <a:pt x="213" y="25"/>
                    <a:pt x="145" y="25"/>
                  </a:cubicBezTo>
                  <a:cubicBezTo>
                    <a:pt x="76" y="25"/>
                    <a:pt x="20" y="14"/>
                    <a:pt x="20" y="0"/>
                  </a:cubicBezTo>
                  <a:cubicBezTo>
                    <a:pt x="20" y="0"/>
                    <a:pt x="20" y="0"/>
                    <a:pt x="20" y="0"/>
                  </a:cubicBezTo>
                  <a:cubicBezTo>
                    <a:pt x="0" y="0"/>
                    <a:pt x="0" y="0"/>
                    <a:pt x="0" y="0"/>
                  </a:cubicBezTo>
                  <a:cubicBezTo>
                    <a:pt x="0" y="0"/>
                    <a:pt x="0" y="0"/>
                    <a:pt x="0" y="0"/>
                  </a:cubicBezTo>
                  <a:cubicBezTo>
                    <a:pt x="0" y="19"/>
                    <a:pt x="65" y="34"/>
                    <a:pt x="145" y="34"/>
                  </a:cubicBezTo>
                  <a:cubicBezTo>
                    <a:pt x="224" y="34"/>
                    <a:pt x="289" y="19"/>
                    <a:pt x="289" y="0"/>
                  </a:cubicBezTo>
                  <a:cubicBezTo>
                    <a:pt x="289" y="0"/>
                    <a:pt x="289" y="0"/>
                    <a:pt x="289" y="0"/>
                  </a:cubicBezTo>
                  <a:lnTo>
                    <a:pt x="269"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220"/>
            <p:cNvSpPr>
              <a:spLocks/>
            </p:cNvSpPr>
            <p:nvPr/>
          </p:nvSpPr>
          <p:spPr bwMode="auto">
            <a:xfrm>
              <a:off x="2670" y="2717"/>
              <a:ext cx="514" cy="516"/>
            </a:xfrm>
            <a:custGeom>
              <a:avLst/>
              <a:gdLst>
                <a:gd name="T0" fmla="*/ 190 w 217"/>
                <a:gd name="T1" fmla="*/ 14 h 218"/>
                <a:gd name="T2" fmla="*/ 190 w 217"/>
                <a:gd name="T3" fmla="*/ 14 h 218"/>
                <a:gd name="T4" fmla="*/ 120 w 217"/>
                <a:gd name="T5" fmla="*/ 120 h 218"/>
                <a:gd name="T6" fmla="*/ 14 w 217"/>
                <a:gd name="T7" fmla="*/ 191 h 218"/>
                <a:gd name="T8" fmla="*/ 14 w 217"/>
                <a:gd name="T9" fmla="*/ 190 h 218"/>
                <a:gd name="T10" fmla="*/ 0 w 217"/>
                <a:gd name="T11" fmla="*/ 204 h 218"/>
                <a:gd name="T12" fmla="*/ 0 w 217"/>
                <a:gd name="T13" fmla="*/ 204 h 218"/>
                <a:gd name="T14" fmla="*/ 126 w 217"/>
                <a:gd name="T15" fmla="*/ 126 h 218"/>
                <a:gd name="T16" fmla="*/ 204 w 217"/>
                <a:gd name="T17" fmla="*/ 0 h 218"/>
                <a:gd name="T18" fmla="*/ 204 w 217"/>
                <a:gd name="T19" fmla="*/ 0 h 218"/>
                <a:gd name="T20" fmla="*/ 190 w 217"/>
                <a:gd name="T21" fmla="*/ 1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190" y="14"/>
                  </a:moveTo>
                  <a:cubicBezTo>
                    <a:pt x="190" y="14"/>
                    <a:pt x="190" y="14"/>
                    <a:pt x="190" y="14"/>
                  </a:cubicBezTo>
                  <a:cubicBezTo>
                    <a:pt x="200" y="24"/>
                    <a:pt x="168" y="71"/>
                    <a:pt x="120" y="120"/>
                  </a:cubicBezTo>
                  <a:cubicBezTo>
                    <a:pt x="71" y="168"/>
                    <a:pt x="24" y="200"/>
                    <a:pt x="14" y="191"/>
                  </a:cubicBezTo>
                  <a:cubicBezTo>
                    <a:pt x="14" y="190"/>
                    <a:pt x="14" y="190"/>
                    <a:pt x="14" y="190"/>
                  </a:cubicBezTo>
                  <a:cubicBezTo>
                    <a:pt x="0" y="204"/>
                    <a:pt x="0" y="204"/>
                    <a:pt x="0" y="204"/>
                  </a:cubicBezTo>
                  <a:cubicBezTo>
                    <a:pt x="0" y="204"/>
                    <a:pt x="0" y="204"/>
                    <a:pt x="0" y="204"/>
                  </a:cubicBezTo>
                  <a:cubicBezTo>
                    <a:pt x="13" y="218"/>
                    <a:pt x="70" y="183"/>
                    <a:pt x="126" y="126"/>
                  </a:cubicBezTo>
                  <a:cubicBezTo>
                    <a:pt x="182" y="70"/>
                    <a:pt x="217" y="13"/>
                    <a:pt x="204" y="0"/>
                  </a:cubicBezTo>
                  <a:cubicBezTo>
                    <a:pt x="204" y="0"/>
                    <a:pt x="204" y="0"/>
                    <a:pt x="204" y="0"/>
                  </a:cubicBezTo>
                  <a:lnTo>
                    <a:pt x="190" y="14"/>
                  </a:lnTo>
                  <a:close/>
                </a:path>
              </a:pathLst>
            </a:custGeom>
            <a:solidFill>
              <a:schemeClr val="accent6">
                <a:lumMod val="7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4" name="Freeform 221"/>
            <p:cNvSpPr>
              <a:spLocks/>
            </p:cNvSpPr>
            <p:nvPr/>
          </p:nvSpPr>
          <p:spPr bwMode="auto">
            <a:xfrm>
              <a:off x="3741" y="3046"/>
              <a:ext cx="229" cy="684"/>
            </a:xfrm>
            <a:custGeom>
              <a:avLst/>
              <a:gdLst>
                <a:gd name="T0" fmla="*/ 34 w 97"/>
                <a:gd name="T1" fmla="*/ 144 h 289"/>
                <a:gd name="T2" fmla="*/ 0 w 97"/>
                <a:gd name="T3" fmla="*/ 289 h 289"/>
                <a:gd name="T4" fmla="*/ 63 w 97"/>
                <a:gd name="T5" fmla="*/ 289 h 289"/>
                <a:gd name="T6" fmla="*/ 97 w 97"/>
                <a:gd name="T7" fmla="*/ 144 h 289"/>
                <a:gd name="T8" fmla="*/ 63 w 97"/>
                <a:gd name="T9" fmla="*/ 0 h 289"/>
                <a:gd name="T10" fmla="*/ 0 w 97"/>
                <a:gd name="T11" fmla="*/ 0 h 289"/>
                <a:gd name="T12" fmla="*/ 34 w 97"/>
                <a:gd name="T13" fmla="*/ 144 h 289"/>
              </a:gdLst>
              <a:ahLst/>
              <a:cxnLst>
                <a:cxn ang="0">
                  <a:pos x="T0" y="T1"/>
                </a:cxn>
                <a:cxn ang="0">
                  <a:pos x="T2" y="T3"/>
                </a:cxn>
                <a:cxn ang="0">
                  <a:pos x="T4" y="T5"/>
                </a:cxn>
                <a:cxn ang="0">
                  <a:pos x="T6" y="T7"/>
                </a:cxn>
                <a:cxn ang="0">
                  <a:pos x="T8" y="T9"/>
                </a:cxn>
                <a:cxn ang="0">
                  <a:pos x="T10" y="T11"/>
                </a:cxn>
                <a:cxn ang="0">
                  <a:pos x="T12" y="T13"/>
                </a:cxn>
              </a:cxnLst>
              <a:rect l="0" t="0" r="r" b="b"/>
              <a:pathLst>
                <a:path w="97" h="289">
                  <a:moveTo>
                    <a:pt x="34" y="144"/>
                  </a:moveTo>
                  <a:cubicBezTo>
                    <a:pt x="34" y="224"/>
                    <a:pt x="19" y="289"/>
                    <a:pt x="0" y="289"/>
                  </a:cubicBezTo>
                  <a:cubicBezTo>
                    <a:pt x="63" y="289"/>
                    <a:pt x="63" y="289"/>
                    <a:pt x="63" y="289"/>
                  </a:cubicBezTo>
                  <a:cubicBezTo>
                    <a:pt x="82" y="289"/>
                    <a:pt x="97" y="224"/>
                    <a:pt x="97" y="144"/>
                  </a:cubicBezTo>
                  <a:cubicBezTo>
                    <a:pt x="97" y="65"/>
                    <a:pt x="82" y="0"/>
                    <a:pt x="63" y="0"/>
                  </a:cubicBezTo>
                  <a:cubicBezTo>
                    <a:pt x="0" y="0"/>
                    <a:pt x="0" y="0"/>
                    <a:pt x="0" y="0"/>
                  </a:cubicBezTo>
                  <a:cubicBezTo>
                    <a:pt x="19" y="0"/>
                    <a:pt x="34" y="65"/>
                    <a:pt x="34" y="144"/>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222"/>
            <p:cNvSpPr>
              <a:spLocks/>
            </p:cNvSpPr>
            <p:nvPr/>
          </p:nvSpPr>
          <p:spPr bwMode="auto">
            <a:xfrm>
              <a:off x="4396" y="2719"/>
              <a:ext cx="621" cy="620"/>
            </a:xfrm>
            <a:custGeom>
              <a:avLst/>
              <a:gdLst>
                <a:gd name="T0" fmla="*/ 126 w 262"/>
                <a:gd name="T1" fmla="*/ 136 h 262"/>
                <a:gd name="T2" fmla="*/ 204 w 262"/>
                <a:gd name="T3" fmla="*/ 262 h 262"/>
                <a:gd name="T4" fmla="*/ 248 w 262"/>
                <a:gd name="T5" fmla="*/ 218 h 262"/>
                <a:gd name="T6" fmla="*/ 170 w 262"/>
                <a:gd name="T7" fmla="*/ 92 h 262"/>
                <a:gd name="T8" fmla="*/ 45 w 262"/>
                <a:gd name="T9" fmla="*/ 13 h 262"/>
                <a:gd name="T10" fmla="*/ 0 w 262"/>
                <a:gd name="T11" fmla="*/ 58 h 262"/>
                <a:gd name="T12" fmla="*/ 126 w 262"/>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26" y="136"/>
                  </a:moveTo>
                  <a:cubicBezTo>
                    <a:pt x="182" y="192"/>
                    <a:pt x="217" y="249"/>
                    <a:pt x="204" y="262"/>
                  </a:cubicBezTo>
                  <a:cubicBezTo>
                    <a:pt x="248" y="218"/>
                    <a:pt x="248" y="218"/>
                    <a:pt x="248" y="218"/>
                  </a:cubicBezTo>
                  <a:cubicBezTo>
                    <a:pt x="262" y="205"/>
                    <a:pt x="227" y="148"/>
                    <a:pt x="170" y="92"/>
                  </a:cubicBezTo>
                  <a:cubicBezTo>
                    <a:pt x="114" y="35"/>
                    <a:pt x="58" y="0"/>
                    <a:pt x="45" y="13"/>
                  </a:cubicBezTo>
                  <a:cubicBezTo>
                    <a:pt x="0" y="58"/>
                    <a:pt x="0" y="58"/>
                    <a:pt x="0" y="58"/>
                  </a:cubicBezTo>
                  <a:cubicBezTo>
                    <a:pt x="13" y="45"/>
                    <a:pt x="70" y="80"/>
                    <a:pt x="126" y="13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223"/>
            <p:cNvSpPr>
              <a:spLocks/>
            </p:cNvSpPr>
            <p:nvPr/>
          </p:nvSpPr>
          <p:spPr bwMode="auto">
            <a:xfrm>
              <a:off x="4396" y="2823"/>
              <a:ext cx="517" cy="516"/>
            </a:xfrm>
            <a:custGeom>
              <a:avLst/>
              <a:gdLst>
                <a:gd name="T0" fmla="*/ 14 w 218"/>
                <a:gd name="T1" fmla="*/ 28 h 218"/>
                <a:gd name="T2" fmla="*/ 14 w 218"/>
                <a:gd name="T3" fmla="*/ 27 h 218"/>
                <a:gd name="T4" fmla="*/ 120 w 218"/>
                <a:gd name="T5" fmla="*/ 98 h 218"/>
                <a:gd name="T6" fmla="*/ 191 w 218"/>
                <a:gd name="T7" fmla="*/ 204 h 218"/>
                <a:gd name="T8" fmla="*/ 190 w 218"/>
                <a:gd name="T9" fmla="*/ 204 h 218"/>
                <a:gd name="T10" fmla="*/ 204 w 218"/>
                <a:gd name="T11" fmla="*/ 218 h 218"/>
                <a:gd name="T12" fmla="*/ 205 w 218"/>
                <a:gd name="T13" fmla="*/ 218 h 218"/>
                <a:gd name="T14" fmla="*/ 126 w 218"/>
                <a:gd name="T15" fmla="*/ 92 h 218"/>
                <a:gd name="T16" fmla="*/ 1 w 218"/>
                <a:gd name="T17" fmla="*/ 13 h 218"/>
                <a:gd name="T18" fmla="*/ 0 w 218"/>
                <a:gd name="T19" fmla="*/ 14 h 218"/>
                <a:gd name="T20" fmla="*/ 14 w 218"/>
                <a:gd name="T21" fmla="*/ 2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218">
                  <a:moveTo>
                    <a:pt x="14" y="28"/>
                  </a:moveTo>
                  <a:cubicBezTo>
                    <a:pt x="14" y="27"/>
                    <a:pt x="14" y="27"/>
                    <a:pt x="14" y="27"/>
                  </a:cubicBezTo>
                  <a:cubicBezTo>
                    <a:pt x="24" y="18"/>
                    <a:pt x="71" y="49"/>
                    <a:pt x="120" y="98"/>
                  </a:cubicBezTo>
                  <a:cubicBezTo>
                    <a:pt x="168" y="147"/>
                    <a:pt x="200" y="194"/>
                    <a:pt x="191" y="204"/>
                  </a:cubicBezTo>
                  <a:cubicBezTo>
                    <a:pt x="190" y="204"/>
                    <a:pt x="190" y="204"/>
                    <a:pt x="190" y="204"/>
                  </a:cubicBezTo>
                  <a:cubicBezTo>
                    <a:pt x="204" y="218"/>
                    <a:pt x="204" y="218"/>
                    <a:pt x="204" y="218"/>
                  </a:cubicBezTo>
                  <a:cubicBezTo>
                    <a:pt x="205" y="218"/>
                    <a:pt x="205" y="218"/>
                    <a:pt x="205" y="218"/>
                  </a:cubicBezTo>
                  <a:cubicBezTo>
                    <a:pt x="218" y="205"/>
                    <a:pt x="183" y="148"/>
                    <a:pt x="126" y="92"/>
                  </a:cubicBezTo>
                  <a:cubicBezTo>
                    <a:pt x="70" y="35"/>
                    <a:pt x="14" y="0"/>
                    <a:pt x="1" y="13"/>
                  </a:cubicBezTo>
                  <a:cubicBezTo>
                    <a:pt x="0" y="14"/>
                    <a:pt x="0" y="14"/>
                    <a:pt x="0" y="14"/>
                  </a:cubicBezTo>
                  <a:lnTo>
                    <a:pt x="14" y="28"/>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224"/>
            <p:cNvSpPr>
              <a:spLocks/>
            </p:cNvSpPr>
            <p:nvPr/>
          </p:nvSpPr>
          <p:spPr bwMode="auto">
            <a:xfrm>
              <a:off x="4726" y="2038"/>
              <a:ext cx="684" cy="227"/>
            </a:xfrm>
            <a:custGeom>
              <a:avLst/>
              <a:gdLst>
                <a:gd name="T0" fmla="*/ 144 w 289"/>
                <a:gd name="T1" fmla="*/ 62 h 96"/>
                <a:gd name="T2" fmla="*/ 289 w 289"/>
                <a:gd name="T3" fmla="*/ 96 h 96"/>
                <a:gd name="T4" fmla="*/ 289 w 289"/>
                <a:gd name="T5" fmla="*/ 33 h 96"/>
                <a:gd name="T6" fmla="*/ 144 w 289"/>
                <a:gd name="T7" fmla="*/ 0 h 96"/>
                <a:gd name="T8" fmla="*/ 0 w 289"/>
                <a:gd name="T9" fmla="*/ 33 h 96"/>
                <a:gd name="T10" fmla="*/ 0 w 289"/>
                <a:gd name="T11" fmla="*/ 96 h 96"/>
                <a:gd name="T12" fmla="*/ 144 w 289"/>
                <a:gd name="T13" fmla="*/ 62 h 96"/>
              </a:gdLst>
              <a:ahLst/>
              <a:cxnLst>
                <a:cxn ang="0">
                  <a:pos x="T0" y="T1"/>
                </a:cxn>
                <a:cxn ang="0">
                  <a:pos x="T2" y="T3"/>
                </a:cxn>
                <a:cxn ang="0">
                  <a:pos x="T4" y="T5"/>
                </a:cxn>
                <a:cxn ang="0">
                  <a:pos x="T6" y="T7"/>
                </a:cxn>
                <a:cxn ang="0">
                  <a:pos x="T8" y="T9"/>
                </a:cxn>
                <a:cxn ang="0">
                  <a:pos x="T10" y="T11"/>
                </a:cxn>
                <a:cxn ang="0">
                  <a:pos x="T12" y="T13"/>
                </a:cxn>
              </a:cxnLst>
              <a:rect l="0" t="0" r="r" b="b"/>
              <a:pathLst>
                <a:path w="289" h="96">
                  <a:moveTo>
                    <a:pt x="144" y="62"/>
                  </a:moveTo>
                  <a:cubicBezTo>
                    <a:pt x="224" y="62"/>
                    <a:pt x="289" y="77"/>
                    <a:pt x="289" y="96"/>
                  </a:cubicBezTo>
                  <a:cubicBezTo>
                    <a:pt x="289" y="33"/>
                    <a:pt x="289" y="33"/>
                    <a:pt x="289" y="33"/>
                  </a:cubicBezTo>
                  <a:cubicBezTo>
                    <a:pt x="289" y="15"/>
                    <a:pt x="224" y="0"/>
                    <a:pt x="144" y="0"/>
                  </a:cubicBezTo>
                  <a:cubicBezTo>
                    <a:pt x="65" y="0"/>
                    <a:pt x="0" y="15"/>
                    <a:pt x="0" y="33"/>
                  </a:cubicBezTo>
                  <a:cubicBezTo>
                    <a:pt x="0" y="96"/>
                    <a:pt x="0" y="96"/>
                    <a:pt x="0" y="96"/>
                  </a:cubicBezTo>
                  <a:cubicBezTo>
                    <a:pt x="0" y="77"/>
                    <a:pt x="65" y="62"/>
                    <a:pt x="144"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225"/>
            <p:cNvSpPr>
              <a:spLocks/>
            </p:cNvSpPr>
            <p:nvPr/>
          </p:nvSpPr>
          <p:spPr bwMode="auto">
            <a:xfrm>
              <a:off x="4726" y="2177"/>
              <a:ext cx="684" cy="80"/>
            </a:xfrm>
            <a:custGeom>
              <a:avLst/>
              <a:gdLst>
                <a:gd name="T0" fmla="*/ 20 w 289"/>
                <a:gd name="T1" fmla="*/ 34 h 34"/>
                <a:gd name="T2" fmla="*/ 20 w 289"/>
                <a:gd name="T3" fmla="*/ 33 h 34"/>
                <a:gd name="T4" fmla="*/ 144 w 289"/>
                <a:gd name="T5" fmla="*/ 9 h 34"/>
                <a:gd name="T6" fmla="*/ 269 w 289"/>
                <a:gd name="T7" fmla="*/ 33 h 34"/>
                <a:gd name="T8" fmla="*/ 269 w 289"/>
                <a:gd name="T9" fmla="*/ 34 h 34"/>
                <a:gd name="T10" fmla="*/ 289 w 289"/>
                <a:gd name="T11" fmla="*/ 34 h 34"/>
                <a:gd name="T12" fmla="*/ 289 w 289"/>
                <a:gd name="T13" fmla="*/ 33 h 34"/>
                <a:gd name="T14" fmla="*/ 144 w 289"/>
                <a:gd name="T15" fmla="*/ 0 h 34"/>
                <a:gd name="T16" fmla="*/ 0 w 289"/>
                <a:gd name="T17" fmla="*/ 33 h 34"/>
                <a:gd name="T18" fmla="*/ 0 w 289"/>
                <a:gd name="T19" fmla="*/ 34 h 34"/>
                <a:gd name="T20" fmla="*/ 20 w 289"/>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34">
                  <a:moveTo>
                    <a:pt x="20" y="34"/>
                  </a:moveTo>
                  <a:cubicBezTo>
                    <a:pt x="20" y="33"/>
                    <a:pt x="20" y="33"/>
                    <a:pt x="20" y="33"/>
                  </a:cubicBezTo>
                  <a:cubicBezTo>
                    <a:pt x="20" y="20"/>
                    <a:pt x="76" y="9"/>
                    <a:pt x="144" y="9"/>
                  </a:cubicBezTo>
                  <a:cubicBezTo>
                    <a:pt x="213" y="9"/>
                    <a:pt x="269" y="20"/>
                    <a:pt x="269" y="33"/>
                  </a:cubicBezTo>
                  <a:cubicBezTo>
                    <a:pt x="269" y="34"/>
                    <a:pt x="269" y="34"/>
                    <a:pt x="269" y="34"/>
                  </a:cubicBezTo>
                  <a:cubicBezTo>
                    <a:pt x="289" y="34"/>
                    <a:pt x="289" y="34"/>
                    <a:pt x="289" y="34"/>
                  </a:cubicBezTo>
                  <a:cubicBezTo>
                    <a:pt x="289" y="33"/>
                    <a:pt x="289" y="33"/>
                    <a:pt x="289" y="33"/>
                  </a:cubicBezTo>
                  <a:cubicBezTo>
                    <a:pt x="289" y="15"/>
                    <a:pt x="224" y="0"/>
                    <a:pt x="144" y="0"/>
                  </a:cubicBezTo>
                  <a:cubicBezTo>
                    <a:pt x="65" y="0"/>
                    <a:pt x="0" y="15"/>
                    <a:pt x="0" y="33"/>
                  </a:cubicBezTo>
                  <a:cubicBezTo>
                    <a:pt x="0" y="34"/>
                    <a:pt x="0" y="34"/>
                    <a:pt x="0" y="34"/>
                  </a:cubicBezTo>
                  <a:lnTo>
                    <a:pt x="20" y="34"/>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226"/>
            <p:cNvSpPr>
              <a:spLocks/>
            </p:cNvSpPr>
            <p:nvPr/>
          </p:nvSpPr>
          <p:spPr bwMode="auto">
            <a:xfrm>
              <a:off x="4401" y="981"/>
              <a:ext cx="618" cy="620"/>
            </a:xfrm>
            <a:custGeom>
              <a:avLst/>
              <a:gdLst>
                <a:gd name="T0" fmla="*/ 135 w 261"/>
                <a:gd name="T1" fmla="*/ 136 h 262"/>
                <a:gd name="T2" fmla="*/ 261 w 261"/>
                <a:gd name="T3" fmla="*/ 57 h 262"/>
                <a:gd name="T4" fmla="*/ 217 w 261"/>
                <a:gd name="T5" fmla="*/ 13 h 262"/>
                <a:gd name="T6" fmla="*/ 91 w 261"/>
                <a:gd name="T7" fmla="*/ 91 h 262"/>
                <a:gd name="T8" fmla="*/ 13 w 261"/>
                <a:gd name="T9" fmla="*/ 217 h 262"/>
                <a:gd name="T10" fmla="*/ 57 w 261"/>
                <a:gd name="T11" fmla="*/ 262 h 262"/>
                <a:gd name="T12" fmla="*/ 135 w 261"/>
                <a:gd name="T13" fmla="*/ 13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35" y="136"/>
                  </a:moveTo>
                  <a:cubicBezTo>
                    <a:pt x="192" y="79"/>
                    <a:pt x="248" y="44"/>
                    <a:pt x="261" y="57"/>
                  </a:cubicBezTo>
                  <a:cubicBezTo>
                    <a:pt x="217" y="13"/>
                    <a:pt x="217" y="13"/>
                    <a:pt x="217" y="13"/>
                  </a:cubicBezTo>
                  <a:cubicBezTo>
                    <a:pt x="204" y="0"/>
                    <a:pt x="147" y="35"/>
                    <a:pt x="91" y="91"/>
                  </a:cubicBezTo>
                  <a:cubicBezTo>
                    <a:pt x="35" y="148"/>
                    <a:pt x="0" y="204"/>
                    <a:pt x="13" y="217"/>
                  </a:cubicBezTo>
                  <a:cubicBezTo>
                    <a:pt x="57" y="262"/>
                    <a:pt x="57" y="262"/>
                    <a:pt x="57" y="262"/>
                  </a:cubicBezTo>
                  <a:cubicBezTo>
                    <a:pt x="44" y="248"/>
                    <a:pt x="79" y="192"/>
                    <a:pt x="135" y="13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227"/>
            <p:cNvSpPr>
              <a:spLocks/>
            </p:cNvSpPr>
            <p:nvPr/>
          </p:nvSpPr>
          <p:spPr bwMode="auto">
            <a:xfrm>
              <a:off x="4505" y="1085"/>
              <a:ext cx="514" cy="516"/>
            </a:xfrm>
            <a:custGeom>
              <a:avLst/>
              <a:gdLst>
                <a:gd name="T0" fmla="*/ 27 w 217"/>
                <a:gd name="T1" fmla="*/ 204 h 218"/>
                <a:gd name="T2" fmla="*/ 27 w 217"/>
                <a:gd name="T3" fmla="*/ 203 h 218"/>
                <a:gd name="T4" fmla="*/ 97 w 217"/>
                <a:gd name="T5" fmla="*/ 98 h 218"/>
                <a:gd name="T6" fmla="*/ 203 w 217"/>
                <a:gd name="T7" fmla="*/ 27 h 218"/>
                <a:gd name="T8" fmla="*/ 203 w 217"/>
                <a:gd name="T9" fmla="*/ 27 h 218"/>
                <a:gd name="T10" fmla="*/ 217 w 217"/>
                <a:gd name="T11" fmla="*/ 13 h 218"/>
                <a:gd name="T12" fmla="*/ 217 w 217"/>
                <a:gd name="T13" fmla="*/ 13 h 218"/>
                <a:gd name="T14" fmla="*/ 91 w 217"/>
                <a:gd name="T15" fmla="*/ 91 h 218"/>
                <a:gd name="T16" fmla="*/ 13 w 217"/>
                <a:gd name="T17" fmla="*/ 217 h 218"/>
                <a:gd name="T18" fmla="*/ 13 w 217"/>
                <a:gd name="T19" fmla="*/ 218 h 218"/>
                <a:gd name="T20" fmla="*/ 27 w 217"/>
                <a:gd name="T21" fmla="*/ 204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7" h="218">
                  <a:moveTo>
                    <a:pt x="27" y="204"/>
                  </a:moveTo>
                  <a:cubicBezTo>
                    <a:pt x="27" y="203"/>
                    <a:pt x="27" y="203"/>
                    <a:pt x="27" y="203"/>
                  </a:cubicBezTo>
                  <a:cubicBezTo>
                    <a:pt x="17" y="194"/>
                    <a:pt x="49" y="147"/>
                    <a:pt x="97" y="98"/>
                  </a:cubicBezTo>
                  <a:cubicBezTo>
                    <a:pt x="146" y="49"/>
                    <a:pt x="193" y="17"/>
                    <a:pt x="203" y="27"/>
                  </a:cubicBezTo>
                  <a:cubicBezTo>
                    <a:pt x="203" y="27"/>
                    <a:pt x="203" y="27"/>
                    <a:pt x="203" y="27"/>
                  </a:cubicBezTo>
                  <a:cubicBezTo>
                    <a:pt x="217" y="13"/>
                    <a:pt x="217" y="13"/>
                    <a:pt x="217" y="13"/>
                  </a:cubicBezTo>
                  <a:cubicBezTo>
                    <a:pt x="217" y="13"/>
                    <a:pt x="217" y="13"/>
                    <a:pt x="217" y="13"/>
                  </a:cubicBezTo>
                  <a:cubicBezTo>
                    <a:pt x="203" y="0"/>
                    <a:pt x="147" y="35"/>
                    <a:pt x="91" y="91"/>
                  </a:cubicBezTo>
                  <a:cubicBezTo>
                    <a:pt x="35" y="148"/>
                    <a:pt x="0" y="204"/>
                    <a:pt x="13" y="217"/>
                  </a:cubicBezTo>
                  <a:cubicBezTo>
                    <a:pt x="13" y="218"/>
                    <a:pt x="13" y="218"/>
                    <a:pt x="13" y="218"/>
                  </a:cubicBezTo>
                  <a:lnTo>
                    <a:pt x="27" y="204"/>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28"/>
            <p:cNvSpPr>
              <a:spLocks/>
            </p:cNvSpPr>
            <p:nvPr/>
          </p:nvSpPr>
          <p:spPr bwMode="auto">
            <a:xfrm>
              <a:off x="2969" y="2991"/>
              <a:ext cx="850" cy="535"/>
            </a:xfrm>
            <a:custGeom>
              <a:avLst/>
              <a:gdLst>
                <a:gd name="T0" fmla="*/ 355 w 359"/>
                <a:gd name="T1" fmla="*/ 226 h 226"/>
                <a:gd name="T2" fmla="*/ 359 w 359"/>
                <a:gd name="T3" fmla="*/ 115 h 226"/>
                <a:gd name="T4" fmla="*/ 113 w 359"/>
                <a:gd name="T5" fmla="*/ 34 h 226"/>
                <a:gd name="T6" fmla="*/ 126 w 359"/>
                <a:gd name="T7" fmla="*/ 21 h 226"/>
                <a:gd name="T8" fmla="*/ 118 w 359"/>
                <a:gd name="T9" fmla="*/ 0 h 226"/>
                <a:gd name="T10" fmla="*/ 44 w 359"/>
                <a:gd name="T11" fmla="*/ 1 h 226"/>
                <a:gd name="T12" fmla="*/ 9 w 359"/>
                <a:gd name="T13" fmla="*/ 35 h 226"/>
                <a:gd name="T14" fmla="*/ 2 w 359"/>
                <a:gd name="T15" fmla="*/ 108 h 226"/>
                <a:gd name="T16" fmla="*/ 22 w 359"/>
                <a:gd name="T17" fmla="*/ 117 h 226"/>
                <a:gd name="T18" fmla="*/ 30 w 359"/>
                <a:gd name="T19" fmla="*/ 110 h 226"/>
                <a:gd name="T20" fmla="*/ 355 w 359"/>
                <a:gd name="T21" fmla="*/ 226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9" h="226">
                  <a:moveTo>
                    <a:pt x="355" y="226"/>
                  </a:moveTo>
                  <a:cubicBezTo>
                    <a:pt x="359" y="115"/>
                    <a:pt x="359" y="115"/>
                    <a:pt x="359" y="115"/>
                  </a:cubicBezTo>
                  <a:cubicBezTo>
                    <a:pt x="272" y="112"/>
                    <a:pt x="187" y="85"/>
                    <a:pt x="113" y="34"/>
                  </a:cubicBezTo>
                  <a:cubicBezTo>
                    <a:pt x="126" y="21"/>
                    <a:pt x="126" y="21"/>
                    <a:pt x="126" y="21"/>
                  </a:cubicBezTo>
                  <a:cubicBezTo>
                    <a:pt x="139" y="9"/>
                    <a:pt x="136" y="0"/>
                    <a:pt x="118" y="0"/>
                  </a:cubicBezTo>
                  <a:cubicBezTo>
                    <a:pt x="44" y="1"/>
                    <a:pt x="44" y="1"/>
                    <a:pt x="44" y="1"/>
                  </a:cubicBezTo>
                  <a:cubicBezTo>
                    <a:pt x="26" y="2"/>
                    <a:pt x="10" y="17"/>
                    <a:pt x="9" y="35"/>
                  </a:cubicBezTo>
                  <a:cubicBezTo>
                    <a:pt x="2" y="108"/>
                    <a:pt x="2" y="108"/>
                    <a:pt x="2" y="108"/>
                  </a:cubicBezTo>
                  <a:cubicBezTo>
                    <a:pt x="0" y="126"/>
                    <a:pt x="9" y="129"/>
                    <a:pt x="22" y="117"/>
                  </a:cubicBezTo>
                  <a:cubicBezTo>
                    <a:pt x="30" y="110"/>
                    <a:pt x="30" y="110"/>
                    <a:pt x="30" y="110"/>
                  </a:cubicBezTo>
                  <a:cubicBezTo>
                    <a:pt x="126" y="183"/>
                    <a:pt x="239" y="222"/>
                    <a:pt x="355" y="226"/>
                  </a:cubicBezTo>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229"/>
            <p:cNvSpPr>
              <a:spLocks/>
            </p:cNvSpPr>
            <p:nvPr/>
          </p:nvSpPr>
          <p:spPr bwMode="auto">
            <a:xfrm>
              <a:off x="2997" y="2991"/>
              <a:ext cx="822" cy="398"/>
            </a:xfrm>
            <a:custGeom>
              <a:avLst/>
              <a:gdLst>
                <a:gd name="T0" fmla="*/ 347 w 347"/>
                <a:gd name="T1" fmla="*/ 116 h 168"/>
                <a:gd name="T2" fmla="*/ 131 w 347"/>
                <a:gd name="T3" fmla="*/ 53 h 168"/>
                <a:gd name="T4" fmla="*/ 101 w 347"/>
                <a:gd name="T5" fmla="*/ 34 h 168"/>
                <a:gd name="T6" fmla="*/ 114 w 347"/>
                <a:gd name="T7" fmla="*/ 21 h 168"/>
                <a:gd name="T8" fmla="*/ 121 w 347"/>
                <a:gd name="T9" fmla="*/ 4 h 168"/>
                <a:gd name="T10" fmla="*/ 118 w 347"/>
                <a:gd name="T11" fmla="*/ 2 h 168"/>
                <a:gd name="T12" fmla="*/ 107 w 347"/>
                <a:gd name="T13" fmla="*/ 1 h 168"/>
                <a:gd name="T14" fmla="*/ 33 w 347"/>
                <a:gd name="T15" fmla="*/ 2 h 168"/>
                <a:gd name="T16" fmla="*/ 0 w 347"/>
                <a:gd name="T17" fmla="*/ 24 h 168"/>
                <a:gd name="T18" fmla="*/ 345 w 347"/>
                <a:gd name="T19" fmla="*/ 168 h 168"/>
                <a:gd name="T20" fmla="*/ 347 w 347"/>
                <a:gd name="T21" fmla="*/ 11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168">
                  <a:moveTo>
                    <a:pt x="347" y="116"/>
                  </a:moveTo>
                  <a:cubicBezTo>
                    <a:pt x="272" y="113"/>
                    <a:pt x="198" y="92"/>
                    <a:pt x="131" y="53"/>
                  </a:cubicBezTo>
                  <a:cubicBezTo>
                    <a:pt x="121" y="47"/>
                    <a:pt x="111" y="40"/>
                    <a:pt x="101" y="34"/>
                  </a:cubicBezTo>
                  <a:cubicBezTo>
                    <a:pt x="114" y="21"/>
                    <a:pt x="114" y="21"/>
                    <a:pt x="114" y="21"/>
                  </a:cubicBezTo>
                  <a:cubicBezTo>
                    <a:pt x="122" y="14"/>
                    <a:pt x="124" y="8"/>
                    <a:pt x="121" y="4"/>
                  </a:cubicBezTo>
                  <a:cubicBezTo>
                    <a:pt x="120" y="3"/>
                    <a:pt x="119" y="2"/>
                    <a:pt x="118" y="2"/>
                  </a:cubicBezTo>
                  <a:cubicBezTo>
                    <a:pt x="115" y="1"/>
                    <a:pt x="112" y="0"/>
                    <a:pt x="107" y="1"/>
                  </a:cubicBezTo>
                  <a:cubicBezTo>
                    <a:pt x="33" y="2"/>
                    <a:pt x="33" y="2"/>
                    <a:pt x="33" y="2"/>
                  </a:cubicBezTo>
                  <a:cubicBezTo>
                    <a:pt x="20" y="2"/>
                    <a:pt x="7" y="12"/>
                    <a:pt x="0" y="24"/>
                  </a:cubicBezTo>
                  <a:cubicBezTo>
                    <a:pt x="96" y="117"/>
                    <a:pt x="219" y="165"/>
                    <a:pt x="345" y="168"/>
                  </a:cubicBezTo>
                  <a:cubicBezTo>
                    <a:pt x="347" y="116"/>
                    <a:pt x="347" y="116"/>
                    <a:pt x="347" y="116"/>
                  </a:cubicBezTo>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230"/>
            <p:cNvSpPr>
              <a:spLocks/>
            </p:cNvSpPr>
            <p:nvPr/>
          </p:nvSpPr>
          <p:spPr bwMode="auto">
            <a:xfrm>
              <a:off x="3741" y="3046"/>
              <a:ext cx="82" cy="684"/>
            </a:xfrm>
            <a:custGeom>
              <a:avLst/>
              <a:gdLst>
                <a:gd name="T0" fmla="*/ 0 w 35"/>
                <a:gd name="T1" fmla="*/ 20 h 289"/>
                <a:gd name="T2" fmla="*/ 1 w 35"/>
                <a:gd name="T3" fmla="*/ 20 h 289"/>
                <a:gd name="T4" fmla="*/ 25 w 35"/>
                <a:gd name="T5" fmla="*/ 144 h 289"/>
                <a:gd name="T6" fmla="*/ 1 w 35"/>
                <a:gd name="T7" fmla="*/ 269 h 289"/>
                <a:gd name="T8" fmla="*/ 0 w 35"/>
                <a:gd name="T9" fmla="*/ 269 h 289"/>
                <a:gd name="T10" fmla="*/ 0 w 35"/>
                <a:gd name="T11" fmla="*/ 289 h 289"/>
                <a:gd name="T12" fmla="*/ 1 w 35"/>
                <a:gd name="T13" fmla="*/ 289 h 289"/>
                <a:gd name="T14" fmla="*/ 35 w 35"/>
                <a:gd name="T15" fmla="*/ 144 h 289"/>
                <a:gd name="T16" fmla="*/ 1 w 35"/>
                <a:gd name="T17" fmla="*/ 0 h 289"/>
                <a:gd name="T18" fmla="*/ 0 w 35"/>
                <a:gd name="T19" fmla="*/ 0 h 289"/>
                <a:gd name="T20" fmla="*/ 0 w 35"/>
                <a:gd name="T21" fmla="*/ 2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289">
                  <a:moveTo>
                    <a:pt x="0" y="20"/>
                  </a:moveTo>
                  <a:cubicBezTo>
                    <a:pt x="1" y="20"/>
                    <a:pt x="1" y="20"/>
                    <a:pt x="1" y="20"/>
                  </a:cubicBezTo>
                  <a:cubicBezTo>
                    <a:pt x="14" y="20"/>
                    <a:pt x="25" y="76"/>
                    <a:pt x="25" y="144"/>
                  </a:cubicBezTo>
                  <a:cubicBezTo>
                    <a:pt x="25" y="213"/>
                    <a:pt x="14" y="269"/>
                    <a:pt x="1" y="269"/>
                  </a:cubicBezTo>
                  <a:cubicBezTo>
                    <a:pt x="0" y="269"/>
                    <a:pt x="0" y="269"/>
                    <a:pt x="0" y="269"/>
                  </a:cubicBezTo>
                  <a:cubicBezTo>
                    <a:pt x="0" y="289"/>
                    <a:pt x="0" y="289"/>
                    <a:pt x="0" y="289"/>
                  </a:cubicBezTo>
                  <a:cubicBezTo>
                    <a:pt x="1" y="289"/>
                    <a:pt x="1" y="289"/>
                    <a:pt x="1" y="289"/>
                  </a:cubicBezTo>
                  <a:cubicBezTo>
                    <a:pt x="19" y="289"/>
                    <a:pt x="35" y="224"/>
                    <a:pt x="35" y="144"/>
                  </a:cubicBezTo>
                  <a:cubicBezTo>
                    <a:pt x="35" y="65"/>
                    <a:pt x="19" y="0"/>
                    <a:pt x="1" y="0"/>
                  </a:cubicBezTo>
                  <a:cubicBezTo>
                    <a:pt x="0" y="0"/>
                    <a:pt x="0" y="0"/>
                    <a:pt x="0" y="0"/>
                  </a:cubicBezTo>
                  <a:lnTo>
                    <a:pt x="0" y="2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231"/>
            <p:cNvSpPr>
              <a:spLocks/>
            </p:cNvSpPr>
            <p:nvPr/>
          </p:nvSpPr>
          <p:spPr bwMode="auto">
            <a:xfrm>
              <a:off x="2661" y="2717"/>
              <a:ext cx="618" cy="620"/>
            </a:xfrm>
            <a:custGeom>
              <a:avLst/>
              <a:gdLst>
                <a:gd name="T0" fmla="*/ 126 w 261"/>
                <a:gd name="T1" fmla="*/ 126 h 262"/>
                <a:gd name="T2" fmla="*/ 0 w 261"/>
                <a:gd name="T3" fmla="*/ 204 h 262"/>
                <a:gd name="T4" fmla="*/ 44 w 261"/>
                <a:gd name="T5" fmla="*/ 248 h 262"/>
                <a:gd name="T6" fmla="*/ 170 w 261"/>
                <a:gd name="T7" fmla="*/ 170 h 262"/>
                <a:gd name="T8" fmla="*/ 248 w 261"/>
                <a:gd name="T9" fmla="*/ 44 h 262"/>
                <a:gd name="T10" fmla="*/ 204 w 261"/>
                <a:gd name="T11" fmla="*/ 0 h 262"/>
                <a:gd name="T12" fmla="*/ 126 w 261"/>
                <a:gd name="T13" fmla="*/ 126 h 262"/>
              </a:gdLst>
              <a:ahLst/>
              <a:cxnLst>
                <a:cxn ang="0">
                  <a:pos x="T0" y="T1"/>
                </a:cxn>
                <a:cxn ang="0">
                  <a:pos x="T2" y="T3"/>
                </a:cxn>
                <a:cxn ang="0">
                  <a:pos x="T4" y="T5"/>
                </a:cxn>
                <a:cxn ang="0">
                  <a:pos x="T6" y="T7"/>
                </a:cxn>
                <a:cxn ang="0">
                  <a:pos x="T8" y="T9"/>
                </a:cxn>
                <a:cxn ang="0">
                  <a:pos x="T10" y="T11"/>
                </a:cxn>
                <a:cxn ang="0">
                  <a:pos x="T12" y="T13"/>
                </a:cxn>
              </a:cxnLst>
              <a:rect l="0" t="0" r="r" b="b"/>
              <a:pathLst>
                <a:path w="261" h="262">
                  <a:moveTo>
                    <a:pt x="126" y="126"/>
                  </a:moveTo>
                  <a:cubicBezTo>
                    <a:pt x="69" y="182"/>
                    <a:pt x="13" y="217"/>
                    <a:pt x="0" y="204"/>
                  </a:cubicBezTo>
                  <a:cubicBezTo>
                    <a:pt x="44" y="248"/>
                    <a:pt x="44" y="248"/>
                    <a:pt x="44" y="248"/>
                  </a:cubicBezTo>
                  <a:cubicBezTo>
                    <a:pt x="57" y="262"/>
                    <a:pt x="114" y="226"/>
                    <a:pt x="170" y="170"/>
                  </a:cubicBezTo>
                  <a:cubicBezTo>
                    <a:pt x="226" y="114"/>
                    <a:pt x="261" y="57"/>
                    <a:pt x="248" y="44"/>
                  </a:cubicBezTo>
                  <a:cubicBezTo>
                    <a:pt x="204" y="0"/>
                    <a:pt x="204" y="0"/>
                    <a:pt x="204" y="0"/>
                  </a:cubicBezTo>
                  <a:cubicBezTo>
                    <a:pt x="217" y="13"/>
                    <a:pt x="182" y="69"/>
                    <a:pt x="126" y="126"/>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5" name="Content Placeholder 2"/>
          <p:cNvSpPr txBox="1">
            <a:spLocks/>
          </p:cNvSpPr>
          <p:nvPr/>
        </p:nvSpPr>
        <p:spPr>
          <a:xfrm>
            <a:off x="4674959" y="3004546"/>
            <a:ext cx="2824164" cy="147565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2400" dirty="0" smtClean="0">
                <a:solidFill>
                  <a:schemeClr val="bg1">
                    <a:lumMod val="50000"/>
                  </a:schemeClr>
                </a:solidFill>
              </a:rPr>
              <a:t>How to Process</a:t>
            </a:r>
          </a:p>
          <a:p>
            <a:pPr algn="ctr"/>
            <a:r>
              <a:rPr lang="en-US" sz="1100" dirty="0" err="1" smtClean="0">
                <a:solidFill>
                  <a:schemeClr val="bg1">
                    <a:lumMod val="65000"/>
                  </a:schemeClr>
                </a:solidFill>
                <a:ea typeface="Roboto" panose="02000000000000000000" pitchFamily="2" charset="0"/>
                <a:cs typeface="Arial" panose="020B0604020202020204" pitchFamily="34" charset="0"/>
              </a:rPr>
              <a:t>Lorem</a:t>
            </a:r>
            <a:r>
              <a:rPr lang="en-US" sz="1100" dirty="0" smtClean="0">
                <a:solidFill>
                  <a:schemeClr val="bg1">
                    <a:lumMod val="65000"/>
                  </a:schemeClr>
                </a:solidFill>
                <a:ea typeface="Roboto" panose="02000000000000000000" pitchFamily="2" charset="0"/>
                <a:cs typeface="Arial" panose="020B0604020202020204" pitchFamily="34"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cs typeface="Arial" panose="020B0604020202020204" pitchFamily="34" charset="0"/>
            </a:endParaRPr>
          </a:p>
        </p:txBody>
      </p:sp>
      <p:sp>
        <p:nvSpPr>
          <p:cNvPr id="76" name="Content Placeholder 2"/>
          <p:cNvSpPr txBox="1">
            <a:spLocks/>
          </p:cNvSpPr>
          <p:nvPr/>
        </p:nvSpPr>
        <p:spPr>
          <a:xfrm>
            <a:off x="9277576" y="1856839"/>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400" b="1" dirty="0" smtClean="0">
                <a:solidFill>
                  <a:schemeClr val="accent1"/>
                </a:solidFill>
                <a:ea typeface="Roboto" panose="02000000000000000000" pitchFamily="2" charset="0"/>
                <a:cs typeface="Arial" panose="020B0604020202020204" pitchFamily="34" charset="0"/>
              </a:rPr>
              <a:t>Research</a:t>
            </a:r>
            <a:endParaRPr lang="id-ID" sz="1600" b="1" dirty="0" smtClean="0">
              <a:solidFill>
                <a:schemeClr val="accent1"/>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77" name="Content Placeholder 2"/>
          <p:cNvSpPr txBox="1">
            <a:spLocks/>
          </p:cNvSpPr>
          <p:nvPr/>
        </p:nvSpPr>
        <p:spPr>
          <a:xfrm>
            <a:off x="9277576" y="2873628"/>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400" b="1" dirty="0" smtClean="0">
                <a:solidFill>
                  <a:schemeClr val="accent2"/>
                </a:solidFill>
                <a:ea typeface="Roboto" panose="02000000000000000000" pitchFamily="2" charset="0"/>
                <a:cs typeface="Arial" panose="020B0604020202020204" pitchFamily="34" charset="0"/>
              </a:rPr>
              <a:t>Meet Client</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78" name="Content Placeholder 2"/>
          <p:cNvSpPr txBox="1">
            <a:spLocks/>
          </p:cNvSpPr>
          <p:nvPr/>
        </p:nvSpPr>
        <p:spPr>
          <a:xfrm>
            <a:off x="9277576" y="3799140"/>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400" b="1" dirty="0" smtClean="0">
                <a:solidFill>
                  <a:schemeClr val="accent3"/>
                </a:solidFill>
                <a:ea typeface="Roboto" panose="02000000000000000000" pitchFamily="2" charset="0"/>
                <a:cs typeface="Arial" panose="020B0604020202020204" pitchFamily="34" charset="0"/>
              </a:rPr>
              <a:t>Cliet Brief</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79" name="Content Placeholder 2"/>
          <p:cNvSpPr txBox="1">
            <a:spLocks/>
          </p:cNvSpPr>
          <p:nvPr/>
        </p:nvSpPr>
        <p:spPr>
          <a:xfrm>
            <a:off x="9277576" y="4727025"/>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400" b="1" dirty="0" smtClean="0">
                <a:solidFill>
                  <a:schemeClr val="accent4"/>
                </a:solidFill>
                <a:ea typeface="Roboto" panose="02000000000000000000" pitchFamily="2" charset="0"/>
                <a:cs typeface="Arial" panose="020B0604020202020204" pitchFamily="34" charset="0"/>
              </a:rPr>
              <a:t>Project Fixes</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0" name="Content Placeholder 2"/>
          <p:cNvSpPr txBox="1">
            <a:spLocks/>
          </p:cNvSpPr>
          <p:nvPr/>
        </p:nvSpPr>
        <p:spPr>
          <a:xfrm>
            <a:off x="824252" y="1862042"/>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400" b="1" dirty="0" smtClean="0">
                <a:ea typeface="Roboto" panose="02000000000000000000" pitchFamily="2" charset="0"/>
                <a:cs typeface="Arial" panose="020B0604020202020204" pitchFamily="34" charset="0"/>
              </a:rPr>
              <a:t>Research</a:t>
            </a:r>
            <a:endParaRPr lang="id-ID" sz="1600" b="1" dirty="0" smtClean="0">
              <a:ea typeface="Roboto" panose="02000000000000000000" pitchFamily="2" charset="0"/>
              <a:cs typeface="Arial" panose="020B0604020202020204" pitchFamily="34" charset="0"/>
            </a:endParaRP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1" name="Content Placeholder 2"/>
          <p:cNvSpPr txBox="1">
            <a:spLocks/>
          </p:cNvSpPr>
          <p:nvPr/>
        </p:nvSpPr>
        <p:spPr>
          <a:xfrm>
            <a:off x="824252" y="2878831"/>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400" b="1" dirty="0" smtClean="0">
                <a:solidFill>
                  <a:schemeClr val="tx2"/>
                </a:solidFill>
                <a:ea typeface="Roboto" panose="02000000000000000000" pitchFamily="2" charset="0"/>
                <a:cs typeface="Arial" panose="020B0604020202020204" pitchFamily="34" charset="0"/>
              </a:rPr>
              <a:t>Meet Client</a:t>
            </a: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2" name="Content Placeholder 2"/>
          <p:cNvSpPr txBox="1">
            <a:spLocks/>
          </p:cNvSpPr>
          <p:nvPr/>
        </p:nvSpPr>
        <p:spPr>
          <a:xfrm>
            <a:off x="824252" y="3804343"/>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400" b="1" dirty="0" smtClean="0">
                <a:solidFill>
                  <a:schemeClr val="accent6"/>
                </a:solidFill>
                <a:ea typeface="Roboto" panose="02000000000000000000" pitchFamily="2" charset="0"/>
                <a:cs typeface="Arial" panose="020B0604020202020204" pitchFamily="34" charset="0"/>
              </a:rPr>
              <a:t>Cliet Brief</a:t>
            </a: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83" name="Content Placeholder 2"/>
          <p:cNvSpPr txBox="1">
            <a:spLocks/>
          </p:cNvSpPr>
          <p:nvPr/>
        </p:nvSpPr>
        <p:spPr>
          <a:xfrm>
            <a:off x="824252" y="4703200"/>
            <a:ext cx="2005241" cy="90517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400" b="1" dirty="0" smtClean="0">
                <a:solidFill>
                  <a:schemeClr val="accent5"/>
                </a:solidFill>
                <a:ea typeface="Roboto" panose="02000000000000000000" pitchFamily="2" charset="0"/>
                <a:cs typeface="Arial" panose="020B0604020202020204" pitchFamily="34" charset="0"/>
              </a:rPr>
              <a:t>Project Fixes</a:t>
            </a: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a:t>
            </a:r>
            <a:endParaRPr lang="en-US" sz="1100" b="1" dirty="0">
              <a:solidFill>
                <a:schemeClr val="bg1">
                  <a:lumMod val="65000"/>
                </a:schemeClr>
              </a:solidFill>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984085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1"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par>
                          <p:cTn id="15" fill="hold">
                            <p:stCondLst>
                              <p:cond delay="3500"/>
                            </p:stCondLst>
                            <p:childTnLst>
                              <p:par>
                                <p:cTn id="16" presetID="16" presetClass="entr" presetSubtype="21" fill="hold" grpId="0" nodeType="after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barn(inVertical)">
                                      <p:cBhvr>
                                        <p:cTn id="18" dur="750"/>
                                        <p:tgtEl>
                                          <p:spTgt spid="75"/>
                                        </p:tgtEl>
                                      </p:cBhvr>
                                    </p:animEffect>
                                  </p:childTnLst>
                                </p:cTn>
                              </p:par>
                            </p:childTnLst>
                          </p:cTn>
                        </p:par>
                        <p:par>
                          <p:cTn id="19" fill="hold">
                            <p:stCondLst>
                              <p:cond delay="4250"/>
                            </p:stCondLst>
                            <p:childTnLst>
                              <p:par>
                                <p:cTn id="20" presetID="22" presetClass="entr" presetSubtype="8" fill="hold" grpId="0" nodeType="after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wipe(left)">
                                      <p:cBhvr>
                                        <p:cTn id="22" dur="750"/>
                                        <p:tgtEl>
                                          <p:spTgt spid="76"/>
                                        </p:tgtEl>
                                      </p:cBhvr>
                                    </p:animEffect>
                                  </p:childTnLst>
                                </p:cTn>
                              </p:par>
                            </p:childTnLst>
                          </p:cTn>
                        </p:par>
                        <p:par>
                          <p:cTn id="23" fill="hold">
                            <p:stCondLst>
                              <p:cond delay="5000"/>
                            </p:stCondLst>
                            <p:childTnLst>
                              <p:par>
                                <p:cTn id="24" presetID="22" presetClass="entr" presetSubtype="8" fill="hold" grpId="0" nodeType="after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750"/>
                                        <p:tgtEl>
                                          <p:spTgt spid="77"/>
                                        </p:tgtEl>
                                      </p:cBhvr>
                                    </p:animEffect>
                                  </p:childTnLst>
                                </p:cTn>
                              </p:par>
                            </p:childTnLst>
                          </p:cTn>
                        </p:par>
                        <p:par>
                          <p:cTn id="27" fill="hold">
                            <p:stCondLst>
                              <p:cond delay="5750"/>
                            </p:stCondLst>
                            <p:childTnLst>
                              <p:par>
                                <p:cTn id="28" presetID="22" presetClass="entr" presetSubtype="8"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wipe(left)">
                                      <p:cBhvr>
                                        <p:cTn id="30" dur="750"/>
                                        <p:tgtEl>
                                          <p:spTgt spid="78"/>
                                        </p:tgtEl>
                                      </p:cBhvr>
                                    </p:animEffect>
                                  </p:childTnLst>
                                </p:cTn>
                              </p:par>
                            </p:childTnLst>
                          </p:cTn>
                        </p:par>
                        <p:par>
                          <p:cTn id="31" fill="hold">
                            <p:stCondLst>
                              <p:cond delay="6500"/>
                            </p:stCondLst>
                            <p:childTnLst>
                              <p:par>
                                <p:cTn id="32" presetID="22" presetClass="entr" presetSubtype="8" fill="hold" grpId="0" nodeType="afterEffect">
                                  <p:stCondLst>
                                    <p:cond delay="0"/>
                                  </p:stCondLst>
                                  <p:childTnLst>
                                    <p:set>
                                      <p:cBhvr>
                                        <p:cTn id="33" dur="1" fill="hold">
                                          <p:stCondLst>
                                            <p:cond delay="0"/>
                                          </p:stCondLst>
                                        </p:cTn>
                                        <p:tgtEl>
                                          <p:spTgt spid="79"/>
                                        </p:tgtEl>
                                        <p:attrNameLst>
                                          <p:attrName>style.visibility</p:attrName>
                                        </p:attrNameLst>
                                      </p:cBhvr>
                                      <p:to>
                                        <p:strVal val="visible"/>
                                      </p:to>
                                    </p:set>
                                    <p:animEffect transition="in" filter="wipe(left)">
                                      <p:cBhvr>
                                        <p:cTn id="34" dur="750"/>
                                        <p:tgtEl>
                                          <p:spTgt spid="79"/>
                                        </p:tgtEl>
                                      </p:cBhvr>
                                    </p:animEffect>
                                  </p:childTnLst>
                                </p:cTn>
                              </p:par>
                            </p:childTnLst>
                          </p:cTn>
                        </p:par>
                        <p:par>
                          <p:cTn id="35" fill="hold">
                            <p:stCondLst>
                              <p:cond delay="7250"/>
                            </p:stCondLst>
                            <p:childTnLst>
                              <p:par>
                                <p:cTn id="36" presetID="22" presetClass="entr" presetSubtype="2"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Effect transition="in" filter="wipe(right)">
                                      <p:cBhvr>
                                        <p:cTn id="38" dur="750"/>
                                        <p:tgtEl>
                                          <p:spTgt spid="83"/>
                                        </p:tgtEl>
                                      </p:cBhvr>
                                    </p:animEffect>
                                  </p:childTnLst>
                                </p:cTn>
                              </p:par>
                            </p:childTnLst>
                          </p:cTn>
                        </p:par>
                        <p:par>
                          <p:cTn id="39" fill="hold">
                            <p:stCondLst>
                              <p:cond delay="8000"/>
                            </p:stCondLst>
                            <p:childTnLst>
                              <p:par>
                                <p:cTn id="40" presetID="22" presetClass="entr" presetSubtype="2"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right)">
                                      <p:cBhvr>
                                        <p:cTn id="42" dur="750"/>
                                        <p:tgtEl>
                                          <p:spTgt spid="82"/>
                                        </p:tgtEl>
                                      </p:cBhvr>
                                    </p:animEffect>
                                  </p:childTnLst>
                                </p:cTn>
                              </p:par>
                            </p:childTnLst>
                          </p:cTn>
                        </p:par>
                        <p:par>
                          <p:cTn id="43" fill="hold">
                            <p:stCondLst>
                              <p:cond delay="8750"/>
                            </p:stCondLst>
                            <p:childTnLst>
                              <p:par>
                                <p:cTn id="44" presetID="22" presetClass="entr" presetSubtype="2" fill="hold" grpId="0" nodeType="after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right)">
                                      <p:cBhvr>
                                        <p:cTn id="46" dur="750"/>
                                        <p:tgtEl>
                                          <p:spTgt spid="81"/>
                                        </p:tgtEl>
                                      </p:cBhvr>
                                    </p:animEffect>
                                  </p:childTnLst>
                                </p:cTn>
                              </p:par>
                            </p:childTnLst>
                          </p:cTn>
                        </p:par>
                        <p:par>
                          <p:cTn id="47" fill="hold">
                            <p:stCondLst>
                              <p:cond delay="9500"/>
                            </p:stCondLst>
                            <p:childTnLst>
                              <p:par>
                                <p:cTn id="48" presetID="22" presetClass="entr" presetSubtype="2" fill="hold" grpId="0"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wipe(right)">
                                      <p:cBhvr>
                                        <p:cTn id="50" dur="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75" grpId="0"/>
      <p:bldP spid="76" grpId="0"/>
      <p:bldP spid="77" grpId="0"/>
      <p:bldP spid="78" grpId="0"/>
      <p:bldP spid="79" grpId="0"/>
      <p:bldP spid="80" grpId="0"/>
      <p:bldP spid="81" grpId="0"/>
      <p:bldP spid="82" grpId="0"/>
      <p:bldP spid="8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17</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CURVE INFOGRAPHIC</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4"/>
          <p:cNvGrpSpPr>
            <a:grpSpLocks noChangeAspect="1"/>
          </p:cNvGrpSpPr>
          <p:nvPr/>
        </p:nvGrpSpPr>
        <p:grpSpPr bwMode="auto">
          <a:xfrm>
            <a:off x="2498304" y="2071231"/>
            <a:ext cx="10032840" cy="3375025"/>
            <a:chOff x="432" y="1195"/>
            <a:chExt cx="6498" cy="2126"/>
          </a:xfrm>
        </p:grpSpPr>
        <p:sp>
          <p:nvSpPr>
            <p:cNvPr id="6" name="Freeform 5"/>
            <p:cNvSpPr>
              <a:spLocks/>
            </p:cNvSpPr>
            <p:nvPr/>
          </p:nvSpPr>
          <p:spPr bwMode="auto">
            <a:xfrm>
              <a:off x="633" y="2356"/>
              <a:ext cx="6085" cy="965"/>
            </a:xfrm>
            <a:custGeom>
              <a:avLst/>
              <a:gdLst>
                <a:gd name="T0" fmla="*/ 0 w 5960"/>
                <a:gd name="T1" fmla="*/ 0 h 965"/>
                <a:gd name="T2" fmla="*/ 0 w 5960"/>
                <a:gd name="T3" fmla="*/ 126 h 965"/>
                <a:gd name="T4" fmla="*/ 256 w 5960"/>
                <a:gd name="T5" fmla="*/ 196 h 965"/>
                <a:gd name="T6" fmla="*/ 515 w 5960"/>
                <a:gd name="T7" fmla="*/ 336 h 965"/>
                <a:gd name="T8" fmla="*/ 748 w 5960"/>
                <a:gd name="T9" fmla="*/ 368 h 965"/>
                <a:gd name="T10" fmla="*/ 1008 w 5960"/>
                <a:gd name="T11" fmla="*/ 294 h 965"/>
                <a:gd name="T12" fmla="*/ 1240 w 5960"/>
                <a:gd name="T13" fmla="*/ 326 h 965"/>
                <a:gd name="T14" fmla="*/ 1481 w 5960"/>
                <a:gd name="T15" fmla="*/ 303 h 965"/>
                <a:gd name="T16" fmla="*/ 2005 w 5960"/>
                <a:gd name="T17" fmla="*/ 597 h 965"/>
                <a:gd name="T18" fmla="*/ 2247 w 5960"/>
                <a:gd name="T19" fmla="*/ 438 h 965"/>
                <a:gd name="T20" fmla="*/ 2739 w 5960"/>
                <a:gd name="T21" fmla="*/ 648 h 965"/>
                <a:gd name="T22" fmla="*/ 2985 w 5960"/>
                <a:gd name="T23" fmla="*/ 462 h 965"/>
                <a:gd name="T24" fmla="*/ 3235 w 5960"/>
                <a:gd name="T25" fmla="*/ 345 h 965"/>
                <a:gd name="T26" fmla="*/ 3486 w 5960"/>
                <a:gd name="T27" fmla="*/ 275 h 965"/>
                <a:gd name="T28" fmla="*/ 3732 w 5960"/>
                <a:gd name="T29" fmla="*/ 373 h 965"/>
                <a:gd name="T30" fmla="*/ 3983 w 5960"/>
                <a:gd name="T31" fmla="*/ 429 h 965"/>
                <a:gd name="T32" fmla="*/ 4233 w 5960"/>
                <a:gd name="T33" fmla="*/ 858 h 965"/>
                <a:gd name="T34" fmla="*/ 4470 w 5960"/>
                <a:gd name="T35" fmla="*/ 592 h 965"/>
                <a:gd name="T36" fmla="*/ 4725 w 5960"/>
                <a:gd name="T37" fmla="*/ 765 h 965"/>
                <a:gd name="T38" fmla="*/ 4958 w 5960"/>
                <a:gd name="T39" fmla="*/ 807 h 965"/>
                <a:gd name="T40" fmla="*/ 5217 w 5960"/>
                <a:gd name="T41" fmla="*/ 965 h 965"/>
                <a:gd name="T42" fmla="*/ 5459 w 5960"/>
                <a:gd name="T43" fmla="*/ 760 h 965"/>
                <a:gd name="T44" fmla="*/ 5709 w 5960"/>
                <a:gd name="T45" fmla="*/ 919 h 965"/>
                <a:gd name="T46" fmla="*/ 5960 w 5960"/>
                <a:gd name="T47" fmla="*/ 886 h 965"/>
                <a:gd name="T48" fmla="*/ 5960 w 5960"/>
                <a:gd name="T49" fmla="*/ 5 h 965"/>
                <a:gd name="T50" fmla="*/ 3584 w 5960"/>
                <a:gd name="T51" fmla="*/ 5 h 965"/>
                <a:gd name="T52" fmla="*/ 3584 w 5960"/>
                <a:gd name="T53" fmla="*/ 242 h 965"/>
                <a:gd name="T54" fmla="*/ 3472 w 5960"/>
                <a:gd name="T55" fmla="*/ 219 h 965"/>
                <a:gd name="T56" fmla="*/ 3240 w 5960"/>
                <a:gd name="T57" fmla="*/ 131 h 965"/>
                <a:gd name="T58" fmla="*/ 3008 w 5960"/>
                <a:gd name="T59" fmla="*/ 191 h 965"/>
                <a:gd name="T60" fmla="*/ 2776 w 5960"/>
                <a:gd name="T61" fmla="*/ 294 h 965"/>
                <a:gd name="T62" fmla="*/ 2544 w 5960"/>
                <a:gd name="T63" fmla="*/ 466 h 965"/>
                <a:gd name="T64" fmla="*/ 2089 w 5960"/>
                <a:gd name="T65" fmla="*/ 275 h 965"/>
                <a:gd name="T66" fmla="*/ 1862 w 5960"/>
                <a:gd name="T67" fmla="*/ 415 h 965"/>
                <a:gd name="T68" fmla="*/ 1379 w 5960"/>
                <a:gd name="T69" fmla="*/ 154 h 965"/>
                <a:gd name="T70" fmla="*/ 1151 w 5960"/>
                <a:gd name="T71" fmla="*/ 177 h 965"/>
                <a:gd name="T72" fmla="*/ 933 w 5960"/>
                <a:gd name="T73" fmla="*/ 145 h 965"/>
                <a:gd name="T74" fmla="*/ 697 w 5960"/>
                <a:gd name="T75" fmla="*/ 210 h 965"/>
                <a:gd name="T76" fmla="*/ 478 w 5960"/>
                <a:gd name="T77" fmla="*/ 182 h 965"/>
                <a:gd name="T78" fmla="*/ 237 w 5960"/>
                <a:gd name="T79" fmla="*/ 56 h 965"/>
                <a:gd name="T80" fmla="*/ 28 w 5960"/>
                <a:gd name="T81" fmla="*/ 0 h 965"/>
                <a:gd name="T82" fmla="*/ 0 w 5960"/>
                <a:gd name="T83" fmla="*/ 0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60" h="965">
                  <a:moveTo>
                    <a:pt x="0" y="0"/>
                  </a:moveTo>
                  <a:lnTo>
                    <a:pt x="0" y="126"/>
                  </a:lnTo>
                  <a:lnTo>
                    <a:pt x="256" y="196"/>
                  </a:lnTo>
                  <a:lnTo>
                    <a:pt x="515" y="336"/>
                  </a:lnTo>
                  <a:lnTo>
                    <a:pt x="748" y="368"/>
                  </a:lnTo>
                  <a:lnTo>
                    <a:pt x="1008" y="294"/>
                  </a:lnTo>
                  <a:lnTo>
                    <a:pt x="1240" y="326"/>
                  </a:lnTo>
                  <a:lnTo>
                    <a:pt x="1481" y="303"/>
                  </a:lnTo>
                  <a:lnTo>
                    <a:pt x="2005" y="597"/>
                  </a:lnTo>
                  <a:lnTo>
                    <a:pt x="2247" y="438"/>
                  </a:lnTo>
                  <a:lnTo>
                    <a:pt x="2739" y="648"/>
                  </a:lnTo>
                  <a:lnTo>
                    <a:pt x="2985" y="462"/>
                  </a:lnTo>
                  <a:lnTo>
                    <a:pt x="3235" y="345"/>
                  </a:lnTo>
                  <a:lnTo>
                    <a:pt x="3486" y="275"/>
                  </a:lnTo>
                  <a:lnTo>
                    <a:pt x="3732" y="373"/>
                  </a:lnTo>
                  <a:lnTo>
                    <a:pt x="3983" y="429"/>
                  </a:lnTo>
                  <a:lnTo>
                    <a:pt x="4233" y="858"/>
                  </a:lnTo>
                  <a:lnTo>
                    <a:pt x="4470" y="592"/>
                  </a:lnTo>
                  <a:lnTo>
                    <a:pt x="4725" y="765"/>
                  </a:lnTo>
                  <a:lnTo>
                    <a:pt x="4958" y="807"/>
                  </a:lnTo>
                  <a:lnTo>
                    <a:pt x="5217" y="965"/>
                  </a:lnTo>
                  <a:lnTo>
                    <a:pt x="5459" y="760"/>
                  </a:lnTo>
                  <a:lnTo>
                    <a:pt x="5709" y="919"/>
                  </a:lnTo>
                  <a:lnTo>
                    <a:pt x="5960" y="886"/>
                  </a:lnTo>
                  <a:lnTo>
                    <a:pt x="5960" y="5"/>
                  </a:lnTo>
                  <a:lnTo>
                    <a:pt x="3584" y="5"/>
                  </a:lnTo>
                  <a:lnTo>
                    <a:pt x="3584" y="242"/>
                  </a:lnTo>
                  <a:lnTo>
                    <a:pt x="3472" y="219"/>
                  </a:lnTo>
                  <a:lnTo>
                    <a:pt x="3240" y="131"/>
                  </a:lnTo>
                  <a:lnTo>
                    <a:pt x="3008" y="191"/>
                  </a:lnTo>
                  <a:lnTo>
                    <a:pt x="2776" y="294"/>
                  </a:lnTo>
                  <a:lnTo>
                    <a:pt x="2544" y="466"/>
                  </a:lnTo>
                  <a:lnTo>
                    <a:pt x="2089" y="275"/>
                  </a:lnTo>
                  <a:lnTo>
                    <a:pt x="1862" y="415"/>
                  </a:lnTo>
                  <a:lnTo>
                    <a:pt x="1379" y="154"/>
                  </a:lnTo>
                  <a:lnTo>
                    <a:pt x="1151" y="177"/>
                  </a:lnTo>
                  <a:lnTo>
                    <a:pt x="933" y="145"/>
                  </a:lnTo>
                  <a:lnTo>
                    <a:pt x="697" y="210"/>
                  </a:lnTo>
                  <a:lnTo>
                    <a:pt x="478" y="182"/>
                  </a:lnTo>
                  <a:lnTo>
                    <a:pt x="237" y="56"/>
                  </a:lnTo>
                  <a:lnTo>
                    <a:pt x="28" y="0"/>
                  </a:lnTo>
                  <a:lnTo>
                    <a:pt x="0"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633" y="2356"/>
              <a:ext cx="5960" cy="965"/>
            </a:xfrm>
            <a:custGeom>
              <a:avLst/>
              <a:gdLst>
                <a:gd name="T0" fmla="*/ 0 w 5960"/>
                <a:gd name="T1" fmla="*/ 0 h 965"/>
                <a:gd name="T2" fmla="*/ 0 w 5960"/>
                <a:gd name="T3" fmla="*/ 126 h 965"/>
                <a:gd name="T4" fmla="*/ 256 w 5960"/>
                <a:gd name="T5" fmla="*/ 196 h 965"/>
                <a:gd name="T6" fmla="*/ 515 w 5960"/>
                <a:gd name="T7" fmla="*/ 336 h 965"/>
                <a:gd name="T8" fmla="*/ 748 w 5960"/>
                <a:gd name="T9" fmla="*/ 368 h 965"/>
                <a:gd name="T10" fmla="*/ 1008 w 5960"/>
                <a:gd name="T11" fmla="*/ 294 h 965"/>
                <a:gd name="T12" fmla="*/ 1240 w 5960"/>
                <a:gd name="T13" fmla="*/ 326 h 965"/>
                <a:gd name="T14" fmla="*/ 1481 w 5960"/>
                <a:gd name="T15" fmla="*/ 303 h 965"/>
                <a:gd name="T16" fmla="*/ 2005 w 5960"/>
                <a:gd name="T17" fmla="*/ 597 h 965"/>
                <a:gd name="T18" fmla="*/ 2247 w 5960"/>
                <a:gd name="T19" fmla="*/ 438 h 965"/>
                <a:gd name="T20" fmla="*/ 2739 w 5960"/>
                <a:gd name="T21" fmla="*/ 648 h 965"/>
                <a:gd name="T22" fmla="*/ 2985 w 5960"/>
                <a:gd name="T23" fmla="*/ 462 h 965"/>
                <a:gd name="T24" fmla="*/ 3235 w 5960"/>
                <a:gd name="T25" fmla="*/ 345 h 965"/>
                <a:gd name="T26" fmla="*/ 3486 w 5960"/>
                <a:gd name="T27" fmla="*/ 275 h 965"/>
                <a:gd name="T28" fmla="*/ 3732 w 5960"/>
                <a:gd name="T29" fmla="*/ 373 h 965"/>
                <a:gd name="T30" fmla="*/ 3983 w 5960"/>
                <a:gd name="T31" fmla="*/ 429 h 965"/>
                <a:gd name="T32" fmla="*/ 4233 w 5960"/>
                <a:gd name="T33" fmla="*/ 858 h 965"/>
                <a:gd name="T34" fmla="*/ 4470 w 5960"/>
                <a:gd name="T35" fmla="*/ 592 h 965"/>
                <a:gd name="T36" fmla="*/ 4725 w 5960"/>
                <a:gd name="T37" fmla="*/ 765 h 965"/>
                <a:gd name="T38" fmla="*/ 4958 w 5960"/>
                <a:gd name="T39" fmla="*/ 807 h 965"/>
                <a:gd name="T40" fmla="*/ 5217 w 5960"/>
                <a:gd name="T41" fmla="*/ 965 h 965"/>
                <a:gd name="T42" fmla="*/ 5459 w 5960"/>
                <a:gd name="T43" fmla="*/ 760 h 965"/>
                <a:gd name="T44" fmla="*/ 5709 w 5960"/>
                <a:gd name="T45" fmla="*/ 919 h 965"/>
                <a:gd name="T46" fmla="*/ 5960 w 5960"/>
                <a:gd name="T47" fmla="*/ 886 h 965"/>
                <a:gd name="T48" fmla="*/ 5960 w 5960"/>
                <a:gd name="T49" fmla="*/ 5 h 965"/>
                <a:gd name="T50" fmla="*/ 3584 w 5960"/>
                <a:gd name="T51" fmla="*/ 5 h 965"/>
                <a:gd name="T52" fmla="*/ 3584 w 5960"/>
                <a:gd name="T53" fmla="*/ 242 h 965"/>
                <a:gd name="T54" fmla="*/ 3472 w 5960"/>
                <a:gd name="T55" fmla="*/ 219 h 965"/>
                <a:gd name="T56" fmla="*/ 3240 w 5960"/>
                <a:gd name="T57" fmla="*/ 131 h 965"/>
                <a:gd name="T58" fmla="*/ 3008 w 5960"/>
                <a:gd name="T59" fmla="*/ 191 h 965"/>
                <a:gd name="T60" fmla="*/ 2776 w 5960"/>
                <a:gd name="T61" fmla="*/ 294 h 965"/>
                <a:gd name="T62" fmla="*/ 2544 w 5960"/>
                <a:gd name="T63" fmla="*/ 466 h 965"/>
                <a:gd name="T64" fmla="*/ 2089 w 5960"/>
                <a:gd name="T65" fmla="*/ 275 h 965"/>
                <a:gd name="T66" fmla="*/ 1862 w 5960"/>
                <a:gd name="T67" fmla="*/ 415 h 965"/>
                <a:gd name="T68" fmla="*/ 1379 w 5960"/>
                <a:gd name="T69" fmla="*/ 154 h 965"/>
                <a:gd name="T70" fmla="*/ 1151 w 5960"/>
                <a:gd name="T71" fmla="*/ 177 h 965"/>
                <a:gd name="T72" fmla="*/ 933 w 5960"/>
                <a:gd name="T73" fmla="*/ 145 h 965"/>
                <a:gd name="T74" fmla="*/ 697 w 5960"/>
                <a:gd name="T75" fmla="*/ 210 h 965"/>
                <a:gd name="T76" fmla="*/ 478 w 5960"/>
                <a:gd name="T77" fmla="*/ 182 h 965"/>
                <a:gd name="T78" fmla="*/ 237 w 5960"/>
                <a:gd name="T79" fmla="*/ 56 h 965"/>
                <a:gd name="T80" fmla="*/ 28 w 5960"/>
                <a:gd name="T81" fmla="*/ 0 h 965"/>
                <a:gd name="T82" fmla="*/ 0 w 5960"/>
                <a:gd name="T83" fmla="*/ 0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960" h="965">
                  <a:moveTo>
                    <a:pt x="0" y="0"/>
                  </a:moveTo>
                  <a:lnTo>
                    <a:pt x="0" y="126"/>
                  </a:lnTo>
                  <a:lnTo>
                    <a:pt x="256" y="196"/>
                  </a:lnTo>
                  <a:lnTo>
                    <a:pt x="515" y="336"/>
                  </a:lnTo>
                  <a:lnTo>
                    <a:pt x="748" y="368"/>
                  </a:lnTo>
                  <a:lnTo>
                    <a:pt x="1008" y="294"/>
                  </a:lnTo>
                  <a:lnTo>
                    <a:pt x="1240" y="326"/>
                  </a:lnTo>
                  <a:lnTo>
                    <a:pt x="1481" y="303"/>
                  </a:lnTo>
                  <a:lnTo>
                    <a:pt x="2005" y="597"/>
                  </a:lnTo>
                  <a:lnTo>
                    <a:pt x="2247" y="438"/>
                  </a:lnTo>
                  <a:lnTo>
                    <a:pt x="2739" y="648"/>
                  </a:lnTo>
                  <a:lnTo>
                    <a:pt x="2985" y="462"/>
                  </a:lnTo>
                  <a:lnTo>
                    <a:pt x="3235" y="345"/>
                  </a:lnTo>
                  <a:lnTo>
                    <a:pt x="3486" y="275"/>
                  </a:lnTo>
                  <a:lnTo>
                    <a:pt x="3732" y="373"/>
                  </a:lnTo>
                  <a:lnTo>
                    <a:pt x="3983" y="429"/>
                  </a:lnTo>
                  <a:lnTo>
                    <a:pt x="4233" y="858"/>
                  </a:lnTo>
                  <a:lnTo>
                    <a:pt x="4470" y="592"/>
                  </a:lnTo>
                  <a:lnTo>
                    <a:pt x="4725" y="765"/>
                  </a:lnTo>
                  <a:lnTo>
                    <a:pt x="4958" y="807"/>
                  </a:lnTo>
                  <a:lnTo>
                    <a:pt x="5217" y="965"/>
                  </a:lnTo>
                  <a:lnTo>
                    <a:pt x="5459" y="760"/>
                  </a:lnTo>
                  <a:lnTo>
                    <a:pt x="5709" y="919"/>
                  </a:lnTo>
                  <a:lnTo>
                    <a:pt x="5960" y="886"/>
                  </a:lnTo>
                  <a:lnTo>
                    <a:pt x="5960" y="5"/>
                  </a:lnTo>
                  <a:lnTo>
                    <a:pt x="3584" y="5"/>
                  </a:lnTo>
                  <a:lnTo>
                    <a:pt x="3584" y="242"/>
                  </a:lnTo>
                  <a:lnTo>
                    <a:pt x="3472" y="219"/>
                  </a:lnTo>
                  <a:lnTo>
                    <a:pt x="3240" y="131"/>
                  </a:lnTo>
                  <a:lnTo>
                    <a:pt x="3008" y="191"/>
                  </a:lnTo>
                  <a:lnTo>
                    <a:pt x="2776" y="294"/>
                  </a:lnTo>
                  <a:lnTo>
                    <a:pt x="2544" y="466"/>
                  </a:lnTo>
                  <a:lnTo>
                    <a:pt x="2089" y="275"/>
                  </a:lnTo>
                  <a:lnTo>
                    <a:pt x="1862" y="415"/>
                  </a:lnTo>
                  <a:lnTo>
                    <a:pt x="1379" y="154"/>
                  </a:lnTo>
                  <a:lnTo>
                    <a:pt x="1151" y="177"/>
                  </a:lnTo>
                  <a:lnTo>
                    <a:pt x="933" y="145"/>
                  </a:lnTo>
                  <a:lnTo>
                    <a:pt x="697" y="210"/>
                  </a:lnTo>
                  <a:lnTo>
                    <a:pt x="478" y="182"/>
                  </a:lnTo>
                  <a:lnTo>
                    <a:pt x="237" y="56"/>
                  </a:lnTo>
                  <a:lnTo>
                    <a:pt x="28"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633" y="2239"/>
              <a:ext cx="3664" cy="583"/>
            </a:xfrm>
            <a:custGeom>
              <a:avLst/>
              <a:gdLst>
                <a:gd name="T0" fmla="*/ 0 w 3584"/>
                <a:gd name="T1" fmla="*/ 0 h 583"/>
                <a:gd name="T2" fmla="*/ 0 w 3584"/>
                <a:gd name="T3" fmla="*/ 112 h 583"/>
                <a:gd name="T4" fmla="*/ 28 w 3584"/>
                <a:gd name="T5" fmla="*/ 117 h 583"/>
                <a:gd name="T6" fmla="*/ 237 w 3584"/>
                <a:gd name="T7" fmla="*/ 173 h 583"/>
                <a:gd name="T8" fmla="*/ 478 w 3584"/>
                <a:gd name="T9" fmla="*/ 299 h 583"/>
                <a:gd name="T10" fmla="*/ 697 w 3584"/>
                <a:gd name="T11" fmla="*/ 327 h 583"/>
                <a:gd name="T12" fmla="*/ 933 w 3584"/>
                <a:gd name="T13" fmla="*/ 262 h 583"/>
                <a:gd name="T14" fmla="*/ 1151 w 3584"/>
                <a:gd name="T15" fmla="*/ 294 h 583"/>
                <a:gd name="T16" fmla="*/ 1379 w 3584"/>
                <a:gd name="T17" fmla="*/ 271 h 583"/>
                <a:gd name="T18" fmla="*/ 1862 w 3584"/>
                <a:gd name="T19" fmla="*/ 532 h 583"/>
                <a:gd name="T20" fmla="*/ 2089 w 3584"/>
                <a:gd name="T21" fmla="*/ 392 h 583"/>
                <a:gd name="T22" fmla="*/ 2544 w 3584"/>
                <a:gd name="T23" fmla="*/ 583 h 583"/>
                <a:gd name="T24" fmla="*/ 2776 w 3584"/>
                <a:gd name="T25" fmla="*/ 411 h 583"/>
                <a:gd name="T26" fmla="*/ 3008 w 3584"/>
                <a:gd name="T27" fmla="*/ 308 h 583"/>
                <a:gd name="T28" fmla="*/ 3240 w 3584"/>
                <a:gd name="T29" fmla="*/ 248 h 583"/>
                <a:gd name="T30" fmla="*/ 3472 w 3584"/>
                <a:gd name="T31" fmla="*/ 336 h 583"/>
                <a:gd name="T32" fmla="*/ 3584 w 3584"/>
                <a:gd name="T33" fmla="*/ 359 h 583"/>
                <a:gd name="T34" fmla="*/ 3584 w 3584"/>
                <a:gd name="T35" fmla="*/ 122 h 583"/>
                <a:gd name="T36" fmla="*/ 3584 w 3584"/>
                <a:gd name="T37" fmla="*/ 0 h 583"/>
                <a:gd name="T38" fmla="*/ 0 w 3584"/>
                <a:gd name="T3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84" h="583">
                  <a:moveTo>
                    <a:pt x="0" y="0"/>
                  </a:moveTo>
                  <a:lnTo>
                    <a:pt x="0" y="112"/>
                  </a:lnTo>
                  <a:lnTo>
                    <a:pt x="28" y="117"/>
                  </a:lnTo>
                  <a:lnTo>
                    <a:pt x="237" y="173"/>
                  </a:lnTo>
                  <a:lnTo>
                    <a:pt x="478" y="299"/>
                  </a:lnTo>
                  <a:lnTo>
                    <a:pt x="697" y="327"/>
                  </a:lnTo>
                  <a:lnTo>
                    <a:pt x="933" y="262"/>
                  </a:lnTo>
                  <a:lnTo>
                    <a:pt x="1151" y="294"/>
                  </a:lnTo>
                  <a:lnTo>
                    <a:pt x="1379" y="271"/>
                  </a:lnTo>
                  <a:lnTo>
                    <a:pt x="1862" y="532"/>
                  </a:lnTo>
                  <a:lnTo>
                    <a:pt x="2089" y="392"/>
                  </a:lnTo>
                  <a:lnTo>
                    <a:pt x="2544" y="583"/>
                  </a:lnTo>
                  <a:lnTo>
                    <a:pt x="2776" y="411"/>
                  </a:lnTo>
                  <a:lnTo>
                    <a:pt x="3008" y="308"/>
                  </a:lnTo>
                  <a:lnTo>
                    <a:pt x="3240" y="248"/>
                  </a:lnTo>
                  <a:lnTo>
                    <a:pt x="3472" y="336"/>
                  </a:lnTo>
                  <a:lnTo>
                    <a:pt x="3584" y="359"/>
                  </a:lnTo>
                  <a:lnTo>
                    <a:pt x="3584" y="122"/>
                  </a:lnTo>
                  <a:lnTo>
                    <a:pt x="3584" y="0"/>
                  </a:lnTo>
                  <a:lnTo>
                    <a:pt x="0"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633" y="2239"/>
              <a:ext cx="3584" cy="583"/>
            </a:xfrm>
            <a:custGeom>
              <a:avLst/>
              <a:gdLst>
                <a:gd name="T0" fmla="*/ 0 w 3584"/>
                <a:gd name="T1" fmla="*/ 0 h 583"/>
                <a:gd name="T2" fmla="*/ 0 w 3584"/>
                <a:gd name="T3" fmla="*/ 112 h 583"/>
                <a:gd name="T4" fmla="*/ 28 w 3584"/>
                <a:gd name="T5" fmla="*/ 117 h 583"/>
                <a:gd name="T6" fmla="*/ 237 w 3584"/>
                <a:gd name="T7" fmla="*/ 173 h 583"/>
                <a:gd name="T8" fmla="*/ 478 w 3584"/>
                <a:gd name="T9" fmla="*/ 299 h 583"/>
                <a:gd name="T10" fmla="*/ 697 w 3584"/>
                <a:gd name="T11" fmla="*/ 327 h 583"/>
                <a:gd name="T12" fmla="*/ 933 w 3584"/>
                <a:gd name="T13" fmla="*/ 262 h 583"/>
                <a:gd name="T14" fmla="*/ 1151 w 3584"/>
                <a:gd name="T15" fmla="*/ 294 h 583"/>
                <a:gd name="T16" fmla="*/ 1379 w 3584"/>
                <a:gd name="T17" fmla="*/ 271 h 583"/>
                <a:gd name="T18" fmla="*/ 1862 w 3584"/>
                <a:gd name="T19" fmla="*/ 532 h 583"/>
                <a:gd name="T20" fmla="*/ 2089 w 3584"/>
                <a:gd name="T21" fmla="*/ 392 h 583"/>
                <a:gd name="T22" fmla="*/ 2544 w 3584"/>
                <a:gd name="T23" fmla="*/ 583 h 583"/>
                <a:gd name="T24" fmla="*/ 2776 w 3584"/>
                <a:gd name="T25" fmla="*/ 411 h 583"/>
                <a:gd name="T26" fmla="*/ 3008 w 3584"/>
                <a:gd name="T27" fmla="*/ 308 h 583"/>
                <a:gd name="T28" fmla="*/ 3240 w 3584"/>
                <a:gd name="T29" fmla="*/ 248 h 583"/>
                <a:gd name="T30" fmla="*/ 3472 w 3584"/>
                <a:gd name="T31" fmla="*/ 336 h 583"/>
                <a:gd name="T32" fmla="*/ 3584 w 3584"/>
                <a:gd name="T33" fmla="*/ 359 h 583"/>
                <a:gd name="T34" fmla="*/ 3584 w 3584"/>
                <a:gd name="T35" fmla="*/ 122 h 583"/>
                <a:gd name="T36" fmla="*/ 3584 w 3584"/>
                <a:gd name="T37" fmla="*/ 0 h 583"/>
                <a:gd name="T38" fmla="*/ 0 w 3584"/>
                <a:gd name="T39" fmla="*/ 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84" h="583">
                  <a:moveTo>
                    <a:pt x="0" y="0"/>
                  </a:moveTo>
                  <a:lnTo>
                    <a:pt x="0" y="112"/>
                  </a:lnTo>
                  <a:lnTo>
                    <a:pt x="28" y="117"/>
                  </a:lnTo>
                  <a:lnTo>
                    <a:pt x="237" y="173"/>
                  </a:lnTo>
                  <a:lnTo>
                    <a:pt x="478" y="299"/>
                  </a:lnTo>
                  <a:lnTo>
                    <a:pt x="697" y="327"/>
                  </a:lnTo>
                  <a:lnTo>
                    <a:pt x="933" y="262"/>
                  </a:lnTo>
                  <a:lnTo>
                    <a:pt x="1151" y="294"/>
                  </a:lnTo>
                  <a:lnTo>
                    <a:pt x="1379" y="271"/>
                  </a:lnTo>
                  <a:lnTo>
                    <a:pt x="1862" y="532"/>
                  </a:lnTo>
                  <a:lnTo>
                    <a:pt x="2089" y="392"/>
                  </a:lnTo>
                  <a:lnTo>
                    <a:pt x="2544" y="583"/>
                  </a:lnTo>
                  <a:lnTo>
                    <a:pt x="2776" y="411"/>
                  </a:lnTo>
                  <a:lnTo>
                    <a:pt x="3008" y="308"/>
                  </a:lnTo>
                  <a:lnTo>
                    <a:pt x="3240" y="248"/>
                  </a:lnTo>
                  <a:lnTo>
                    <a:pt x="3472" y="336"/>
                  </a:lnTo>
                  <a:lnTo>
                    <a:pt x="3584" y="359"/>
                  </a:lnTo>
                  <a:lnTo>
                    <a:pt x="3584" y="122"/>
                  </a:lnTo>
                  <a:lnTo>
                    <a:pt x="3584"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4156" y="1577"/>
              <a:ext cx="1156" cy="676"/>
            </a:xfrm>
            <a:custGeom>
              <a:avLst/>
              <a:gdLst>
                <a:gd name="T0" fmla="*/ 1156 w 1156"/>
                <a:gd name="T1" fmla="*/ 378 h 676"/>
                <a:gd name="T2" fmla="*/ 1012 w 1156"/>
                <a:gd name="T3" fmla="*/ 317 h 676"/>
                <a:gd name="T4" fmla="*/ 836 w 1156"/>
                <a:gd name="T5" fmla="*/ 196 h 676"/>
                <a:gd name="T6" fmla="*/ 659 w 1156"/>
                <a:gd name="T7" fmla="*/ 0 h 676"/>
                <a:gd name="T8" fmla="*/ 311 w 1156"/>
                <a:gd name="T9" fmla="*/ 224 h 676"/>
                <a:gd name="T10" fmla="*/ 144 w 1156"/>
                <a:gd name="T11" fmla="*/ 140 h 676"/>
                <a:gd name="T12" fmla="*/ 0 w 1156"/>
                <a:gd name="T13" fmla="*/ 178 h 676"/>
                <a:gd name="T14" fmla="*/ 0 w 1156"/>
                <a:gd name="T15" fmla="*/ 676 h 676"/>
                <a:gd name="T16" fmla="*/ 1156 w 1156"/>
                <a:gd name="T17" fmla="*/ 672 h 676"/>
                <a:gd name="T18" fmla="*/ 1156 w 1156"/>
                <a:gd name="T19" fmla="*/ 378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6" h="676">
                  <a:moveTo>
                    <a:pt x="1156" y="378"/>
                  </a:moveTo>
                  <a:lnTo>
                    <a:pt x="1012" y="317"/>
                  </a:lnTo>
                  <a:lnTo>
                    <a:pt x="836" y="196"/>
                  </a:lnTo>
                  <a:lnTo>
                    <a:pt x="659" y="0"/>
                  </a:lnTo>
                  <a:lnTo>
                    <a:pt x="311" y="224"/>
                  </a:lnTo>
                  <a:lnTo>
                    <a:pt x="144" y="140"/>
                  </a:lnTo>
                  <a:lnTo>
                    <a:pt x="0" y="178"/>
                  </a:lnTo>
                  <a:lnTo>
                    <a:pt x="0" y="676"/>
                  </a:lnTo>
                  <a:lnTo>
                    <a:pt x="1156" y="672"/>
                  </a:lnTo>
                  <a:lnTo>
                    <a:pt x="1156" y="378"/>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5312" y="1195"/>
              <a:ext cx="1406" cy="1054"/>
            </a:xfrm>
            <a:custGeom>
              <a:avLst/>
              <a:gdLst>
                <a:gd name="T0" fmla="*/ 1406 w 1406"/>
                <a:gd name="T1" fmla="*/ 257 h 1054"/>
                <a:gd name="T2" fmla="*/ 1249 w 1406"/>
                <a:gd name="T3" fmla="*/ 51 h 1054"/>
                <a:gd name="T4" fmla="*/ 1068 w 1406"/>
                <a:gd name="T5" fmla="*/ 215 h 1054"/>
                <a:gd name="T6" fmla="*/ 900 w 1406"/>
                <a:gd name="T7" fmla="*/ 401 h 1054"/>
                <a:gd name="T8" fmla="*/ 719 w 1406"/>
                <a:gd name="T9" fmla="*/ 0 h 1054"/>
                <a:gd name="T10" fmla="*/ 552 w 1406"/>
                <a:gd name="T11" fmla="*/ 317 h 1054"/>
                <a:gd name="T12" fmla="*/ 376 w 1406"/>
                <a:gd name="T13" fmla="*/ 611 h 1054"/>
                <a:gd name="T14" fmla="*/ 200 w 1406"/>
                <a:gd name="T15" fmla="*/ 672 h 1054"/>
                <a:gd name="T16" fmla="*/ 23 w 1406"/>
                <a:gd name="T17" fmla="*/ 769 h 1054"/>
                <a:gd name="T18" fmla="*/ 0 w 1406"/>
                <a:gd name="T19" fmla="*/ 760 h 1054"/>
                <a:gd name="T20" fmla="*/ 0 w 1406"/>
                <a:gd name="T21" fmla="*/ 1054 h 1054"/>
                <a:gd name="T22" fmla="*/ 1406 w 1406"/>
                <a:gd name="T23" fmla="*/ 1054 h 1054"/>
                <a:gd name="T24" fmla="*/ 1406 w 1406"/>
                <a:gd name="T25" fmla="*/ 25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06" h="1054">
                  <a:moveTo>
                    <a:pt x="1406" y="257"/>
                  </a:moveTo>
                  <a:lnTo>
                    <a:pt x="1249" y="51"/>
                  </a:lnTo>
                  <a:lnTo>
                    <a:pt x="1068" y="215"/>
                  </a:lnTo>
                  <a:lnTo>
                    <a:pt x="900" y="401"/>
                  </a:lnTo>
                  <a:lnTo>
                    <a:pt x="719" y="0"/>
                  </a:lnTo>
                  <a:lnTo>
                    <a:pt x="552" y="317"/>
                  </a:lnTo>
                  <a:lnTo>
                    <a:pt x="376" y="611"/>
                  </a:lnTo>
                  <a:lnTo>
                    <a:pt x="200" y="672"/>
                  </a:lnTo>
                  <a:lnTo>
                    <a:pt x="23" y="769"/>
                  </a:lnTo>
                  <a:lnTo>
                    <a:pt x="0" y="760"/>
                  </a:lnTo>
                  <a:lnTo>
                    <a:pt x="0" y="1054"/>
                  </a:lnTo>
                  <a:lnTo>
                    <a:pt x="1406" y="1054"/>
                  </a:lnTo>
                  <a:lnTo>
                    <a:pt x="1406" y="257"/>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3576" y="1545"/>
              <a:ext cx="590" cy="704"/>
            </a:xfrm>
            <a:custGeom>
              <a:avLst/>
              <a:gdLst>
                <a:gd name="T0" fmla="*/ 0 w 590"/>
                <a:gd name="T1" fmla="*/ 704 h 704"/>
                <a:gd name="T2" fmla="*/ 590 w 590"/>
                <a:gd name="T3" fmla="*/ 704 h 704"/>
                <a:gd name="T4" fmla="*/ 580 w 590"/>
                <a:gd name="T5" fmla="*/ 210 h 704"/>
                <a:gd name="T6" fmla="*/ 436 w 590"/>
                <a:gd name="T7" fmla="*/ 84 h 704"/>
                <a:gd name="T8" fmla="*/ 288 w 590"/>
                <a:gd name="T9" fmla="*/ 28 h 704"/>
                <a:gd name="T10" fmla="*/ 121 w 590"/>
                <a:gd name="T11" fmla="*/ 0 h 704"/>
                <a:gd name="T12" fmla="*/ 0 w 590"/>
                <a:gd name="T13" fmla="*/ 102 h 704"/>
                <a:gd name="T14" fmla="*/ 0 w 590"/>
                <a:gd name="T15" fmla="*/ 704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0" h="704">
                  <a:moveTo>
                    <a:pt x="0" y="704"/>
                  </a:moveTo>
                  <a:lnTo>
                    <a:pt x="590" y="704"/>
                  </a:lnTo>
                  <a:lnTo>
                    <a:pt x="580" y="210"/>
                  </a:lnTo>
                  <a:lnTo>
                    <a:pt x="436" y="84"/>
                  </a:lnTo>
                  <a:lnTo>
                    <a:pt x="288" y="28"/>
                  </a:lnTo>
                  <a:lnTo>
                    <a:pt x="121" y="0"/>
                  </a:lnTo>
                  <a:lnTo>
                    <a:pt x="0" y="102"/>
                  </a:lnTo>
                  <a:lnTo>
                    <a:pt x="0" y="70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2430" y="1508"/>
              <a:ext cx="1146" cy="745"/>
            </a:xfrm>
            <a:custGeom>
              <a:avLst/>
              <a:gdLst>
                <a:gd name="T0" fmla="*/ 1146 w 1146"/>
                <a:gd name="T1" fmla="*/ 139 h 745"/>
                <a:gd name="T2" fmla="*/ 1123 w 1146"/>
                <a:gd name="T3" fmla="*/ 158 h 745"/>
                <a:gd name="T4" fmla="*/ 993 w 1146"/>
                <a:gd name="T5" fmla="*/ 0 h 745"/>
                <a:gd name="T6" fmla="*/ 854 w 1146"/>
                <a:gd name="T7" fmla="*/ 121 h 745"/>
                <a:gd name="T8" fmla="*/ 728 w 1146"/>
                <a:gd name="T9" fmla="*/ 158 h 745"/>
                <a:gd name="T10" fmla="*/ 589 w 1146"/>
                <a:gd name="T11" fmla="*/ 289 h 745"/>
                <a:gd name="T12" fmla="*/ 464 w 1146"/>
                <a:gd name="T13" fmla="*/ 298 h 745"/>
                <a:gd name="T14" fmla="*/ 329 w 1146"/>
                <a:gd name="T15" fmla="*/ 414 h 745"/>
                <a:gd name="T16" fmla="*/ 190 w 1146"/>
                <a:gd name="T17" fmla="*/ 303 h 745"/>
                <a:gd name="T18" fmla="*/ 55 w 1146"/>
                <a:gd name="T19" fmla="*/ 531 h 745"/>
                <a:gd name="T20" fmla="*/ 0 w 1146"/>
                <a:gd name="T21" fmla="*/ 475 h 745"/>
                <a:gd name="T22" fmla="*/ 0 w 1146"/>
                <a:gd name="T23" fmla="*/ 745 h 745"/>
                <a:gd name="T24" fmla="*/ 1146 w 1146"/>
                <a:gd name="T25" fmla="*/ 741 h 745"/>
                <a:gd name="T26" fmla="*/ 1146 w 1146"/>
                <a:gd name="T27" fmla="*/ 13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46" h="745">
                  <a:moveTo>
                    <a:pt x="1146" y="139"/>
                  </a:moveTo>
                  <a:lnTo>
                    <a:pt x="1123" y="158"/>
                  </a:lnTo>
                  <a:lnTo>
                    <a:pt x="993" y="0"/>
                  </a:lnTo>
                  <a:lnTo>
                    <a:pt x="854" y="121"/>
                  </a:lnTo>
                  <a:lnTo>
                    <a:pt x="728" y="158"/>
                  </a:lnTo>
                  <a:lnTo>
                    <a:pt x="589" y="289"/>
                  </a:lnTo>
                  <a:lnTo>
                    <a:pt x="464" y="298"/>
                  </a:lnTo>
                  <a:lnTo>
                    <a:pt x="329" y="414"/>
                  </a:lnTo>
                  <a:lnTo>
                    <a:pt x="190" y="303"/>
                  </a:lnTo>
                  <a:lnTo>
                    <a:pt x="55" y="531"/>
                  </a:lnTo>
                  <a:lnTo>
                    <a:pt x="0" y="475"/>
                  </a:lnTo>
                  <a:lnTo>
                    <a:pt x="0" y="745"/>
                  </a:lnTo>
                  <a:lnTo>
                    <a:pt x="1146" y="741"/>
                  </a:lnTo>
                  <a:lnTo>
                    <a:pt x="1146" y="13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619" y="1755"/>
              <a:ext cx="1820" cy="498"/>
            </a:xfrm>
            <a:custGeom>
              <a:avLst/>
              <a:gdLst>
                <a:gd name="T0" fmla="*/ 1820 w 1820"/>
                <a:gd name="T1" fmla="*/ 228 h 498"/>
                <a:gd name="T2" fmla="*/ 1750 w 1820"/>
                <a:gd name="T3" fmla="*/ 233 h 498"/>
                <a:gd name="T4" fmla="*/ 1616 w 1820"/>
                <a:gd name="T5" fmla="*/ 144 h 498"/>
                <a:gd name="T6" fmla="*/ 1481 w 1820"/>
                <a:gd name="T7" fmla="*/ 0 h 498"/>
                <a:gd name="T8" fmla="*/ 1216 w 1820"/>
                <a:gd name="T9" fmla="*/ 163 h 498"/>
                <a:gd name="T10" fmla="*/ 1082 w 1820"/>
                <a:gd name="T11" fmla="*/ 42 h 498"/>
                <a:gd name="T12" fmla="*/ 803 w 1820"/>
                <a:gd name="T13" fmla="*/ 265 h 498"/>
                <a:gd name="T14" fmla="*/ 673 w 1820"/>
                <a:gd name="T15" fmla="*/ 247 h 498"/>
                <a:gd name="T16" fmla="*/ 543 w 1820"/>
                <a:gd name="T17" fmla="*/ 275 h 498"/>
                <a:gd name="T18" fmla="*/ 404 w 1820"/>
                <a:gd name="T19" fmla="*/ 219 h 498"/>
                <a:gd name="T20" fmla="*/ 279 w 1820"/>
                <a:gd name="T21" fmla="*/ 242 h 498"/>
                <a:gd name="T22" fmla="*/ 140 w 1820"/>
                <a:gd name="T23" fmla="*/ 349 h 498"/>
                <a:gd name="T24" fmla="*/ 0 w 1820"/>
                <a:gd name="T25" fmla="*/ 401 h 498"/>
                <a:gd name="T26" fmla="*/ 0 w 1820"/>
                <a:gd name="T27" fmla="*/ 498 h 498"/>
                <a:gd name="T28" fmla="*/ 1820 w 1820"/>
                <a:gd name="T29" fmla="*/ 498 h 498"/>
                <a:gd name="T30" fmla="*/ 1820 w 1820"/>
                <a:gd name="T31" fmla="*/ 22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0" h="498">
                  <a:moveTo>
                    <a:pt x="1820" y="228"/>
                  </a:moveTo>
                  <a:lnTo>
                    <a:pt x="1750" y="233"/>
                  </a:lnTo>
                  <a:lnTo>
                    <a:pt x="1616" y="144"/>
                  </a:lnTo>
                  <a:lnTo>
                    <a:pt x="1481" y="0"/>
                  </a:lnTo>
                  <a:lnTo>
                    <a:pt x="1216" y="163"/>
                  </a:lnTo>
                  <a:lnTo>
                    <a:pt x="1082" y="42"/>
                  </a:lnTo>
                  <a:lnTo>
                    <a:pt x="803" y="265"/>
                  </a:lnTo>
                  <a:lnTo>
                    <a:pt x="673" y="247"/>
                  </a:lnTo>
                  <a:lnTo>
                    <a:pt x="543" y="275"/>
                  </a:lnTo>
                  <a:lnTo>
                    <a:pt x="404" y="219"/>
                  </a:lnTo>
                  <a:lnTo>
                    <a:pt x="279" y="242"/>
                  </a:lnTo>
                  <a:lnTo>
                    <a:pt x="140" y="349"/>
                  </a:lnTo>
                  <a:lnTo>
                    <a:pt x="0" y="401"/>
                  </a:lnTo>
                  <a:lnTo>
                    <a:pt x="0" y="498"/>
                  </a:lnTo>
                  <a:lnTo>
                    <a:pt x="1820" y="498"/>
                  </a:lnTo>
                  <a:lnTo>
                    <a:pt x="1820" y="2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15"/>
            <p:cNvSpPr>
              <a:spLocks noChangeArrowheads="1"/>
            </p:cNvSpPr>
            <p:nvPr/>
          </p:nvSpPr>
          <p:spPr bwMode="auto">
            <a:xfrm>
              <a:off x="432" y="2235"/>
              <a:ext cx="6498" cy="14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 name="TextBox 16"/>
          <p:cNvSpPr txBox="1"/>
          <p:nvPr/>
        </p:nvSpPr>
        <p:spPr>
          <a:xfrm>
            <a:off x="4315799" y="3691929"/>
            <a:ext cx="668901" cy="276999"/>
          </a:xfrm>
          <a:prstGeom prst="rect">
            <a:avLst/>
          </a:prstGeom>
          <a:noFill/>
        </p:spPr>
        <p:txBody>
          <a:bodyPr wrap="none" rtlCol="0">
            <a:spAutoFit/>
          </a:bodyPr>
          <a:lstStyle/>
          <a:p>
            <a:pPr algn="ctr"/>
            <a:r>
              <a:rPr lang="id-ID" sz="1200" b="1" dirty="0" smtClean="0">
                <a:solidFill>
                  <a:schemeClr val="bg1">
                    <a:lumMod val="50000"/>
                  </a:schemeClr>
                </a:solidFill>
              </a:rPr>
              <a:t>DESIGN</a:t>
            </a:r>
            <a:endParaRPr lang="id-ID" sz="1200" b="1" dirty="0">
              <a:solidFill>
                <a:schemeClr val="bg1">
                  <a:lumMod val="50000"/>
                </a:schemeClr>
              </a:solidFill>
            </a:endParaRPr>
          </a:p>
        </p:txBody>
      </p:sp>
      <p:sp>
        <p:nvSpPr>
          <p:cNvPr id="18" name="Freeform 13"/>
          <p:cNvSpPr>
            <a:spLocks noChangeAspect="1" noEditPoints="1"/>
          </p:cNvSpPr>
          <p:nvPr/>
        </p:nvSpPr>
        <p:spPr bwMode="auto">
          <a:xfrm>
            <a:off x="4497408" y="3257773"/>
            <a:ext cx="349801" cy="340200"/>
          </a:xfrm>
          <a:custGeom>
            <a:avLst/>
            <a:gdLst>
              <a:gd name="T0" fmla="*/ 580 w 814"/>
              <a:gd name="T1" fmla="*/ 0 h 792"/>
              <a:gd name="T2" fmla="*/ 344 w 814"/>
              <a:gd name="T3" fmla="*/ 168 h 792"/>
              <a:gd name="T4" fmla="*/ 343 w 814"/>
              <a:gd name="T5" fmla="*/ 169 h 792"/>
              <a:gd name="T6" fmla="*/ 87 w 814"/>
              <a:gd name="T7" fmla="*/ 427 h 792"/>
              <a:gd name="T8" fmla="*/ 4 w 814"/>
              <a:gd name="T9" fmla="*/ 680 h 792"/>
              <a:gd name="T10" fmla="*/ 87 w 814"/>
              <a:gd name="T11" fmla="*/ 792 h 792"/>
              <a:gd name="T12" fmla="*/ 325 w 814"/>
              <a:gd name="T13" fmla="*/ 732 h 792"/>
              <a:gd name="T14" fmla="*/ 745 w 814"/>
              <a:gd name="T15" fmla="*/ 326 h 792"/>
              <a:gd name="T16" fmla="*/ 396 w 814"/>
              <a:gd name="T17" fmla="*/ 589 h 792"/>
              <a:gd name="T18" fmla="*/ 613 w 814"/>
              <a:gd name="T19" fmla="*/ 290 h 792"/>
              <a:gd name="T20" fmla="*/ 588 w 814"/>
              <a:gd name="T21" fmla="*/ 414 h 792"/>
              <a:gd name="T22" fmla="*/ 397 w 814"/>
              <a:gd name="T23" fmla="*/ 607 h 792"/>
              <a:gd name="T24" fmla="*/ 366 w 814"/>
              <a:gd name="T25" fmla="*/ 501 h 792"/>
              <a:gd name="T26" fmla="*/ 283 w 814"/>
              <a:gd name="T27" fmla="*/ 422 h 792"/>
              <a:gd name="T28" fmla="*/ 571 w 814"/>
              <a:gd name="T29" fmla="*/ 221 h 792"/>
              <a:gd name="T30" fmla="*/ 366 w 814"/>
              <a:gd name="T31" fmla="*/ 501 h 792"/>
              <a:gd name="T32" fmla="*/ 189 w 814"/>
              <a:gd name="T33" fmla="*/ 395 h 792"/>
              <a:gd name="T34" fmla="*/ 493 w 814"/>
              <a:gd name="T35" fmla="*/ 177 h 792"/>
              <a:gd name="T36" fmla="*/ 103 w 814"/>
              <a:gd name="T37" fmla="*/ 739 h 792"/>
              <a:gd name="T38" fmla="*/ 50 w 814"/>
              <a:gd name="T39" fmla="*/ 705 h 792"/>
              <a:gd name="T40" fmla="*/ 78 w 814"/>
              <a:gd name="T41" fmla="*/ 597 h 792"/>
              <a:gd name="T42" fmla="*/ 195 w 814"/>
              <a:gd name="T43" fmla="*/ 715 h 792"/>
              <a:gd name="T44" fmla="*/ 220 w 814"/>
              <a:gd name="T45" fmla="*/ 709 h 792"/>
              <a:gd name="T46" fmla="*/ 85 w 814"/>
              <a:gd name="T47" fmla="*/ 572 h 792"/>
              <a:gd name="T48" fmla="*/ 119 w 814"/>
              <a:gd name="T49" fmla="*/ 466 h 792"/>
              <a:gd name="T50" fmla="*/ 320 w 814"/>
              <a:gd name="T51" fmla="*/ 681 h 792"/>
              <a:gd name="T52" fmla="*/ 220 w 814"/>
              <a:gd name="T53" fmla="*/ 709 h 792"/>
              <a:gd name="T54" fmla="*/ 668 w 814"/>
              <a:gd name="T55" fmla="*/ 333 h 792"/>
              <a:gd name="T56" fmla="*/ 606 w 814"/>
              <a:gd name="T57" fmla="*/ 186 h 792"/>
              <a:gd name="T58" fmla="*/ 500 w 814"/>
              <a:gd name="T59" fmla="*/ 81 h 792"/>
              <a:gd name="T60" fmla="*/ 693 w 814"/>
              <a:gd name="T61" fmla="*/ 99 h 792"/>
              <a:gd name="T62" fmla="*/ 710 w 814"/>
              <a:gd name="T63" fmla="*/ 291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4" h="792">
                <a:moveTo>
                  <a:pt x="728" y="64"/>
                </a:moveTo>
                <a:cubicBezTo>
                  <a:pt x="687" y="23"/>
                  <a:pt x="633" y="0"/>
                  <a:pt x="580" y="0"/>
                </a:cubicBezTo>
                <a:cubicBezTo>
                  <a:pt x="536" y="0"/>
                  <a:pt x="495" y="17"/>
                  <a:pt x="465" y="46"/>
                </a:cubicBezTo>
                <a:cubicBezTo>
                  <a:pt x="344" y="168"/>
                  <a:pt x="344" y="168"/>
                  <a:pt x="344" y="168"/>
                </a:cubicBezTo>
                <a:cubicBezTo>
                  <a:pt x="344" y="168"/>
                  <a:pt x="344" y="168"/>
                  <a:pt x="343" y="169"/>
                </a:cubicBezTo>
                <a:cubicBezTo>
                  <a:pt x="343" y="169"/>
                  <a:pt x="343" y="169"/>
                  <a:pt x="343" y="169"/>
                </a:cubicBezTo>
                <a:cubicBezTo>
                  <a:pt x="343" y="169"/>
                  <a:pt x="343" y="169"/>
                  <a:pt x="343" y="169"/>
                </a:cubicBezTo>
                <a:cubicBezTo>
                  <a:pt x="87" y="427"/>
                  <a:pt x="87" y="427"/>
                  <a:pt x="87" y="427"/>
                </a:cubicBezTo>
                <a:cubicBezTo>
                  <a:pt x="75" y="439"/>
                  <a:pt x="67" y="453"/>
                  <a:pt x="62" y="469"/>
                </a:cubicBezTo>
                <a:cubicBezTo>
                  <a:pt x="4" y="680"/>
                  <a:pt x="4" y="680"/>
                  <a:pt x="4" y="680"/>
                </a:cubicBezTo>
                <a:cubicBezTo>
                  <a:pt x="4" y="680"/>
                  <a:pt x="0" y="697"/>
                  <a:pt x="0" y="705"/>
                </a:cubicBezTo>
                <a:cubicBezTo>
                  <a:pt x="0" y="753"/>
                  <a:pt x="39" y="792"/>
                  <a:pt x="87" y="792"/>
                </a:cubicBezTo>
                <a:cubicBezTo>
                  <a:pt x="96" y="792"/>
                  <a:pt x="115" y="787"/>
                  <a:pt x="115" y="787"/>
                </a:cubicBezTo>
                <a:cubicBezTo>
                  <a:pt x="325" y="732"/>
                  <a:pt x="325" y="732"/>
                  <a:pt x="325" y="732"/>
                </a:cubicBezTo>
                <a:cubicBezTo>
                  <a:pt x="341" y="727"/>
                  <a:pt x="356" y="719"/>
                  <a:pt x="367" y="707"/>
                </a:cubicBezTo>
                <a:cubicBezTo>
                  <a:pt x="745" y="326"/>
                  <a:pt x="745" y="326"/>
                  <a:pt x="745" y="326"/>
                </a:cubicBezTo>
                <a:cubicBezTo>
                  <a:pt x="814" y="258"/>
                  <a:pt x="806" y="142"/>
                  <a:pt x="728" y="64"/>
                </a:cubicBezTo>
                <a:close/>
                <a:moveTo>
                  <a:pt x="396" y="589"/>
                </a:moveTo>
                <a:cubicBezTo>
                  <a:pt x="394" y="567"/>
                  <a:pt x="388" y="545"/>
                  <a:pt x="379" y="524"/>
                </a:cubicBezTo>
                <a:cubicBezTo>
                  <a:pt x="613" y="290"/>
                  <a:pt x="613" y="290"/>
                  <a:pt x="613" y="290"/>
                </a:cubicBezTo>
                <a:cubicBezTo>
                  <a:pt x="627" y="335"/>
                  <a:pt x="620" y="382"/>
                  <a:pt x="588" y="414"/>
                </a:cubicBezTo>
                <a:cubicBezTo>
                  <a:pt x="588" y="414"/>
                  <a:pt x="588" y="414"/>
                  <a:pt x="588" y="414"/>
                </a:cubicBezTo>
                <a:cubicBezTo>
                  <a:pt x="588" y="415"/>
                  <a:pt x="588" y="415"/>
                  <a:pt x="588" y="415"/>
                </a:cubicBezTo>
                <a:cubicBezTo>
                  <a:pt x="397" y="607"/>
                  <a:pt x="397" y="607"/>
                  <a:pt x="397" y="607"/>
                </a:cubicBezTo>
                <a:cubicBezTo>
                  <a:pt x="397" y="601"/>
                  <a:pt x="397" y="595"/>
                  <a:pt x="396" y="589"/>
                </a:cubicBezTo>
                <a:close/>
                <a:moveTo>
                  <a:pt x="366" y="501"/>
                </a:moveTo>
                <a:cubicBezTo>
                  <a:pt x="357" y="486"/>
                  <a:pt x="346" y="472"/>
                  <a:pt x="333" y="459"/>
                </a:cubicBezTo>
                <a:cubicBezTo>
                  <a:pt x="318" y="443"/>
                  <a:pt x="301" y="432"/>
                  <a:pt x="283" y="422"/>
                </a:cubicBezTo>
                <a:cubicBezTo>
                  <a:pt x="519" y="186"/>
                  <a:pt x="519" y="186"/>
                  <a:pt x="519" y="186"/>
                </a:cubicBezTo>
                <a:cubicBezTo>
                  <a:pt x="537" y="194"/>
                  <a:pt x="555" y="206"/>
                  <a:pt x="571" y="221"/>
                </a:cubicBezTo>
                <a:cubicBezTo>
                  <a:pt x="584" y="235"/>
                  <a:pt x="594" y="250"/>
                  <a:pt x="602" y="265"/>
                </a:cubicBezTo>
                <a:lnTo>
                  <a:pt x="366" y="501"/>
                </a:lnTo>
                <a:close/>
                <a:moveTo>
                  <a:pt x="260" y="410"/>
                </a:moveTo>
                <a:cubicBezTo>
                  <a:pt x="237" y="401"/>
                  <a:pt x="213" y="395"/>
                  <a:pt x="189" y="395"/>
                </a:cubicBezTo>
                <a:cubicBezTo>
                  <a:pt x="379" y="203"/>
                  <a:pt x="379" y="203"/>
                  <a:pt x="379" y="203"/>
                </a:cubicBezTo>
                <a:cubicBezTo>
                  <a:pt x="408" y="175"/>
                  <a:pt x="451" y="166"/>
                  <a:pt x="493" y="177"/>
                </a:cubicBezTo>
                <a:lnTo>
                  <a:pt x="260" y="410"/>
                </a:lnTo>
                <a:close/>
                <a:moveTo>
                  <a:pt x="103" y="739"/>
                </a:moveTo>
                <a:cubicBezTo>
                  <a:pt x="100" y="740"/>
                  <a:pt x="92" y="742"/>
                  <a:pt x="86" y="743"/>
                </a:cubicBezTo>
                <a:cubicBezTo>
                  <a:pt x="66" y="742"/>
                  <a:pt x="50" y="726"/>
                  <a:pt x="50" y="705"/>
                </a:cubicBezTo>
                <a:cubicBezTo>
                  <a:pt x="50" y="701"/>
                  <a:pt x="51" y="694"/>
                  <a:pt x="52" y="691"/>
                </a:cubicBezTo>
                <a:cubicBezTo>
                  <a:pt x="78" y="597"/>
                  <a:pt x="78" y="597"/>
                  <a:pt x="78" y="597"/>
                </a:cubicBezTo>
                <a:cubicBezTo>
                  <a:pt x="106" y="596"/>
                  <a:pt x="137" y="607"/>
                  <a:pt x="161" y="631"/>
                </a:cubicBezTo>
                <a:cubicBezTo>
                  <a:pt x="185" y="656"/>
                  <a:pt x="196" y="687"/>
                  <a:pt x="195" y="715"/>
                </a:cubicBezTo>
                <a:lnTo>
                  <a:pt x="103" y="739"/>
                </a:lnTo>
                <a:close/>
                <a:moveTo>
                  <a:pt x="220" y="709"/>
                </a:moveTo>
                <a:cubicBezTo>
                  <a:pt x="219" y="676"/>
                  <a:pt x="206" y="641"/>
                  <a:pt x="178" y="614"/>
                </a:cubicBezTo>
                <a:cubicBezTo>
                  <a:pt x="152" y="588"/>
                  <a:pt x="119" y="573"/>
                  <a:pt x="85" y="572"/>
                </a:cubicBezTo>
                <a:cubicBezTo>
                  <a:pt x="110" y="482"/>
                  <a:pt x="110" y="482"/>
                  <a:pt x="110" y="482"/>
                </a:cubicBezTo>
                <a:cubicBezTo>
                  <a:pt x="111" y="477"/>
                  <a:pt x="115" y="471"/>
                  <a:pt x="119" y="466"/>
                </a:cubicBezTo>
                <a:cubicBezTo>
                  <a:pt x="169" y="430"/>
                  <a:pt x="245" y="440"/>
                  <a:pt x="298" y="494"/>
                </a:cubicBezTo>
                <a:cubicBezTo>
                  <a:pt x="355" y="550"/>
                  <a:pt x="363" y="632"/>
                  <a:pt x="320" y="681"/>
                </a:cubicBezTo>
                <a:cubicBezTo>
                  <a:pt x="317" y="682"/>
                  <a:pt x="314" y="684"/>
                  <a:pt x="311" y="685"/>
                </a:cubicBezTo>
                <a:lnTo>
                  <a:pt x="220" y="709"/>
                </a:lnTo>
                <a:close/>
                <a:moveTo>
                  <a:pt x="710" y="291"/>
                </a:moveTo>
                <a:cubicBezTo>
                  <a:pt x="668" y="333"/>
                  <a:pt x="668" y="333"/>
                  <a:pt x="668" y="333"/>
                </a:cubicBezTo>
                <a:cubicBezTo>
                  <a:pt x="668" y="328"/>
                  <a:pt x="669" y="322"/>
                  <a:pt x="669" y="317"/>
                </a:cubicBezTo>
                <a:cubicBezTo>
                  <a:pt x="664" y="269"/>
                  <a:pt x="642" y="223"/>
                  <a:pt x="606" y="186"/>
                </a:cubicBezTo>
                <a:cubicBezTo>
                  <a:pt x="565" y="146"/>
                  <a:pt x="512" y="123"/>
                  <a:pt x="459" y="123"/>
                </a:cubicBezTo>
                <a:cubicBezTo>
                  <a:pt x="500" y="81"/>
                  <a:pt x="500" y="81"/>
                  <a:pt x="500" y="81"/>
                </a:cubicBezTo>
                <a:cubicBezTo>
                  <a:pt x="520" y="61"/>
                  <a:pt x="549" y="50"/>
                  <a:pt x="580" y="50"/>
                </a:cubicBezTo>
                <a:cubicBezTo>
                  <a:pt x="620" y="50"/>
                  <a:pt x="661" y="68"/>
                  <a:pt x="693" y="99"/>
                </a:cubicBezTo>
                <a:cubicBezTo>
                  <a:pt x="722" y="128"/>
                  <a:pt x="740" y="165"/>
                  <a:pt x="742" y="202"/>
                </a:cubicBezTo>
                <a:cubicBezTo>
                  <a:pt x="745" y="237"/>
                  <a:pt x="733" y="268"/>
                  <a:pt x="710" y="29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sp>
        <p:nvSpPr>
          <p:cNvPr id="19" name="TextBox 18"/>
          <p:cNvSpPr txBox="1"/>
          <p:nvPr/>
        </p:nvSpPr>
        <p:spPr>
          <a:xfrm>
            <a:off x="6130071" y="3705814"/>
            <a:ext cx="526106" cy="276999"/>
          </a:xfrm>
          <a:prstGeom prst="rect">
            <a:avLst/>
          </a:prstGeom>
          <a:noFill/>
        </p:spPr>
        <p:txBody>
          <a:bodyPr wrap="none" rtlCol="0">
            <a:spAutoFit/>
          </a:bodyPr>
          <a:lstStyle/>
          <a:p>
            <a:pPr algn="ctr"/>
            <a:r>
              <a:rPr lang="id-ID" sz="1200" b="1" dirty="0" smtClean="0">
                <a:solidFill>
                  <a:schemeClr val="bg1">
                    <a:lumMod val="50000"/>
                  </a:schemeClr>
                </a:solidFill>
              </a:rPr>
              <a:t>PLAN</a:t>
            </a:r>
            <a:endParaRPr lang="id-ID" sz="1200" b="1" dirty="0">
              <a:solidFill>
                <a:schemeClr val="bg1">
                  <a:lumMod val="50000"/>
                </a:schemeClr>
              </a:solidFill>
            </a:endParaRPr>
          </a:p>
        </p:txBody>
      </p:sp>
      <p:grpSp>
        <p:nvGrpSpPr>
          <p:cNvPr id="20" name="Group 19"/>
          <p:cNvGrpSpPr>
            <a:grpSpLocks noChangeAspect="1"/>
          </p:cNvGrpSpPr>
          <p:nvPr/>
        </p:nvGrpSpPr>
        <p:grpSpPr>
          <a:xfrm>
            <a:off x="6221262" y="3240988"/>
            <a:ext cx="355962" cy="355962"/>
            <a:chOff x="4763" y="6350"/>
            <a:chExt cx="2921000" cy="2921000"/>
          </a:xfrm>
          <a:solidFill>
            <a:schemeClr val="bg1"/>
          </a:solidFill>
        </p:grpSpPr>
        <p:sp>
          <p:nvSpPr>
            <p:cNvPr id="21" name="Freeform 17"/>
            <p:cNvSpPr>
              <a:spLocks noEditPoints="1"/>
            </p:cNvSpPr>
            <p:nvPr/>
          </p:nvSpPr>
          <p:spPr bwMode="auto">
            <a:xfrm>
              <a:off x="4763" y="6350"/>
              <a:ext cx="2921000" cy="2921000"/>
            </a:xfrm>
            <a:custGeom>
              <a:avLst/>
              <a:gdLst>
                <a:gd name="T0" fmla="*/ 703 w 776"/>
                <a:gd name="T1" fmla="*/ 0 h 776"/>
                <a:gd name="T2" fmla="*/ 170 w 776"/>
                <a:gd name="T3" fmla="*/ 0 h 776"/>
                <a:gd name="T4" fmla="*/ 97 w 776"/>
                <a:gd name="T5" fmla="*/ 73 h 776"/>
                <a:gd name="T6" fmla="*/ 97 w 776"/>
                <a:gd name="T7" fmla="*/ 121 h 776"/>
                <a:gd name="T8" fmla="*/ 73 w 776"/>
                <a:gd name="T9" fmla="*/ 121 h 776"/>
                <a:gd name="T10" fmla="*/ 0 w 776"/>
                <a:gd name="T11" fmla="*/ 194 h 776"/>
                <a:gd name="T12" fmla="*/ 0 w 776"/>
                <a:gd name="T13" fmla="*/ 679 h 776"/>
                <a:gd name="T14" fmla="*/ 97 w 776"/>
                <a:gd name="T15" fmla="*/ 776 h 776"/>
                <a:gd name="T16" fmla="*/ 679 w 776"/>
                <a:gd name="T17" fmla="*/ 776 h 776"/>
                <a:gd name="T18" fmla="*/ 776 w 776"/>
                <a:gd name="T19" fmla="*/ 679 h 776"/>
                <a:gd name="T20" fmla="*/ 776 w 776"/>
                <a:gd name="T21" fmla="*/ 73 h 776"/>
                <a:gd name="T22" fmla="*/ 703 w 776"/>
                <a:gd name="T23" fmla="*/ 0 h 776"/>
                <a:gd name="T24" fmla="*/ 728 w 776"/>
                <a:gd name="T25" fmla="*/ 679 h 776"/>
                <a:gd name="T26" fmla="*/ 679 w 776"/>
                <a:gd name="T27" fmla="*/ 728 h 776"/>
                <a:gd name="T28" fmla="*/ 97 w 776"/>
                <a:gd name="T29" fmla="*/ 728 h 776"/>
                <a:gd name="T30" fmla="*/ 49 w 776"/>
                <a:gd name="T31" fmla="*/ 679 h 776"/>
                <a:gd name="T32" fmla="*/ 49 w 776"/>
                <a:gd name="T33" fmla="*/ 194 h 776"/>
                <a:gd name="T34" fmla="*/ 73 w 776"/>
                <a:gd name="T35" fmla="*/ 170 h 776"/>
                <a:gd name="T36" fmla="*/ 97 w 776"/>
                <a:gd name="T37" fmla="*/ 170 h 776"/>
                <a:gd name="T38" fmla="*/ 97 w 776"/>
                <a:gd name="T39" fmla="*/ 655 h 776"/>
                <a:gd name="T40" fmla="*/ 121 w 776"/>
                <a:gd name="T41" fmla="*/ 679 h 776"/>
                <a:gd name="T42" fmla="*/ 146 w 776"/>
                <a:gd name="T43" fmla="*/ 655 h 776"/>
                <a:gd name="T44" fmla="*/ 146 w 776"/>
                <a:gd name="T45" fmla="*/ 73 h 776"/>
                <a:gd name="T46" fmla="*/ 170 w 776"/>
                <a:gd name="T47" fmla="*/ 48 h 776"/>
                <a:gd name="T48" fmla="*/ 703 w 776"/>
                <a:gd name="T49" fmla="*/ 48 h 776"/>
                <a:gd name="T50" fmla="*/ 728 w 776"/>
                <a:gd name="T51" fmla="*/ 73 h 776"/>
                <a:gd name="T52" fmla="*/ 728 w 776"/>
                <a:gd name="T53" fmla="*/ 679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76" h="776">
                  <a:moveTo>
                    <a:pt x="703" y="0"/>
                  </a:moveTo>
                  <a:cubicBezTo>
                    <a:pt x="170" y="0"/>
                    <a:pt x="170" y="0"/>
                    <a:pt x="170" y="0"/>
                  </a:cubicBezTo>
                  <a:cubicBezTo>
                    <a:pt x="130" y="0"/>
                    <a:pt x="97" y="33"/>
                    <a:pt x="97" y="73"/>
                  </a:cubicBezTo>
                  <a:cubicBezTo>
                    <a:pt x="97" y="121"/>
                    <a:pt x="97" y="121"/>
                    <a:pt x="97" y="121"/>
                  </a:cubicBezTo>
                  <a:cubicBezTo>
                    <a:pt x="73" y="121"/>
                    <a:pt x="73" y="121"/>
                    <a:pt x="73" y="121"/>
                  </a:cubicBezTo>
                  <a:cubicBezTo>
                    <a:pt x="33" y="121"/>
                    <a:pt x="0" y="154"/>
                    <a:pt x="0" y="194"/>
                  </a:cubicBezTo>
                  <a:cubicBezTo>
                    <a:pt x="0" y="679"/>
                    <a:pt x="0" y="679"/>
                    <a:pt x="0" y="679"/>
                  </a:cubicBezTo>
                  <a:cubicBezTo>
                    <a:pt x="0" y="733"/>
                    <a:pt x="43" y="776"/>
                    <a:pt x="97" y="776"/>
                  </a:cubicBezTo>
                  <a:cubicBezTo>
                    <a:pt x="679" y="776"/>
                    <a:pt x="679" y="776"/>
                    <a:pt x="679" y="776"/>
                  </a:cubicBezTo>
                  <a:cubicBezTo>
                    <a:pt x="733" y="776"/>
                    <a:pt x="776" y="733"/>
                    <a:pt x="776" y="679"/>
                  </a:cubicBezTo>
                  <a:cubicBezTo>
                    <a:pt x="776" y="73"/>
                    <a:pt x="776" y="73"/>
                    <a:pt x="776" y="73"/>
                  </a:cubicBezTo>
                  <a:cubicBezTo>
                    <a:pt x="776" y="33"/>
                    <a:pt x="743" y="0"/>
                    <a:pt x="703" y="0"/>
                  </a:cubicBezTo>
                  <a:close/>
                  <a:moveTo>
                    <a:pt x="728" y="679"/>
                  </a:moveTo>
                  <a:cubicBezTo>
                    <a:pt x="728" y="706"/>
                    <a:pt x="706" y="728"/>
                    <a:pt x="679" y="728"/>
                  </a:cubicBezTo>
                  <a:cubicBezTo>
                    <a:pt x="97" y="728"/>
                    <a:pt x="97" y="728"/>
                    <a:pt x="97" y="728"/>
                  </a:cubicBezTo>
                  <a:cubicBezTo>
                    <a:pt x="70" y="728"/>
                    <a:pt x="49" y="706"/>
                    <a:pt x="49" y="679"/>
                  </a:cubicBezTo>
                  <a:cubicBezTo>
                    <a:pt x="49" y="194"/>
                    <a:pt x="49" y="194"/>
                    <a:pt x="49" y="194"/>
                  </a:cubicBezTo>
                  <a:cubicBezTo>
                    <a:pt x="49" y="181"/>
                    <a:pt x="59" y="170"/>
                    <a:pt x="73" y="170"/>
                  </a:cubicBezTo>
                  <a:cubicBezTo>
                    <a:pt x="97" y="170"/>
                    <a:pt x="97" y="170"/>
                    <a:pt x="97" y="170"/>
                  </a:cubicBezTo>
                  <a:cubicBezTo>
                    <a:pt x="97" y="655"/>
                    <a:pt x="97" y="655"/>
                    <a:pt x="97" y="655"/>
                  </a:cubicBezTo>
                  <a:cubicBezTo>
                    <a:pt x="97" y="668"/>
                    <a:pt x="108" y="679"/>
                    <a:pt x="121" y="679"/>
                  </a:cubicBezTo>
                  <a:cubicBezTo>
                    <a:pt x="135" y="679"/>
                    <a:pt x="146" y="668"/>
                    <a:pt x="146" y="655"/>
                  </a:cubicBezTo>
                  <a:cubicBezTo>
                    <a:pt x="146" y="73"/>
                    <a:pt x="146" y="73"/>
                    <a:pt x="146" y="73"/>
                  </a:cubicBezTo>
                  <a:cubicBezTo>
                    <a:pt x="146" y="59"/>
                    <a:pt x="156" y="48"/>
                    <a:pt x="170" y="48"/>
                  </a:cubicBezTo>
                  <a:cubicBezTo>
                    <a:pt x="703" y="48"/>
                    <a:pt x="703" y="48"/>
                    <a:pt x="703" y="48"/>
                  </a:cubicBezTo>
                  <a:cubicBezTo>
                    <a:pt x="717" y="48"/>
                    <a:pt x="728" y="59"/>
                    <a:pt x="728" y="73"/>
                  </a:cubicBezTo>
                  <a:lnTo>
                    <a:pt x="728" y="67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18"/>
            <p:cNvSpPr>
              <a:spLocks/>
            </p:cNvSpPr>
            <p:nvPr/>
          </p:nvSpPr>
          <p:spPr bwMode="auto">
            <a:xfrm>
              <a:off x="1739901" y="1101725"/>
              <a:ext cx="820738" cy="90488"/>
            </a:xfrm>
            <a:custGeom>
              <a:avLst/>
              <a:gdLst>
                <a:gd name="T0" fmla="*/ 12 w 218"/>
                <a:gd name="T1" fmla="*/ 24 h 24"/>
                <a:gd name="T2" fmla="*/ 206 w 218"/>
                <a:gd name="T3" fmla="*/ 24 h 24"/>
                <a:gd name="T4" fmla="*/ 218 w 218"/>
                <a:gd name="T5" fmla="*/ 12 h 24"/>
                <a:gd name="T6" fmla="*/ 206 w 218"/>
                <a:gd name="T7" fmla="*/ 0 h 24"/>
                <a:gd name="T8" fmla="*/ 12 w 218"/>
                <a:gd name="T9" fmla="*/ 0 h 24"/>
                <a:gd name="T10" fmla="*/ 0 w 218"/>
                <a:gd name="T11" fmla="*/ 12 h 24"/>
                <a:gd name="T12" fmla="*/ 12 w 2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12" y="24"/>
                  </a:moveTo>
                  <a:cubicBezTo>
                    <a:pt x="206" y="24"/>
                    <a:pt x="206" y="24"/>
                    <a:pt x="206" y="24"/>
                  </a:cubicBezTo>
                  <a:cubicBezTo>
                    <a:pt x="213" y="24"/>
                    <a:pt x="218" y="19"/>
                    <a:pt x="218" y="12"/>
                  </a:cubicBezTo>
                  <a:cubicBezTo>
                    <a:pt x="218" y="6"/>
                    <a:pt x="213" y="0"/>
                    <a:pt x="206" y="0"/>
                  </a:cubicBezTo>
                  <a:cubicBezTo>
                    <a:pt x="12" y="0"/>
                    <a:pt x="12" y="0"/>
                    <a:pt x="12" y="0"/>
                  </a:cubicBezTo>
                  <a:cubicBezTo>
                    <a:pt x="5" y="0"/>
                    <a:pt x="0" y="6"/>
                    <a:pt x="0" y="12"/>
                  </a:cubicBezTo>
                  <a:cubicBezTo>
                    <a:pt x="0" y="19"/>
                    <a:pt x="5" y="24"/>
                    <a:pt x="12" y="2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19"/>
            <p:cNvSpPr>
              <a:spLocks/>
            </p:cNvSpPr>
            <p:nvPr/>
          </p:nvSpPr>
          <p:spPr bwMode="auto">
            <a:xfrm>
              <a:off x="1739901" y="827088"/>
              <a:ext cx="820738" cy="93663"/>
            </a:xfrm>
            <a:custGeom>
              <a:avLst/>
              <a:gdLst>
                <a:gd name="T0" fmla="*/ 12 w 218"/>
                <a:gd name="T1" fmla="*/ 25 h 25"/>
                <a:gd name="T2" fmla="*/ 206 w 218"/>
                <a:gd name="T3" fmla="*/ 25 h 25"/>
                <a:gd name="T4" fmla="*/ 218 w 218"/>
                <a:gd name="T5" fmla="*/ 13 h 25"/>
                <a:gd name="T6" fmla="*/ 206 w 218"/>
                <a:gd name="T7" fmla="*/ 0 h 25"/>
                <a:gd name="T8" fmla="*/ 12 w 218"/>
                <a:gd name="T9" fmla="*/ 0 h 25"/>
                <a:gd name="T10" fmla="*/ 0 w 218"/>
                <a:gd name="T11" fmla="*/ 13 h 25"/>
                <a:gd name="T12" fmla="*/ 12 w 218"/>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218" h="25">
                  <a:moveTo>
                    <a:pt x="12" y="25"/>
                  </a:moveTo>
                  <a:cubicBezTo>
                    <a:pt x="206" y="25"/>
                    <a:pt x="206" y="25"/>
                    <a:pt x="206" y="25"/>
                  </a:cubicBezTo>
                  <a:cubicBezTo>
                    <a:pt x="213" y="25"/>
                    <a:pt x="218" y="19"/>
                    <a:pt x="218" y="13"/>
                  </a:cubicBezTo>
                  <a:cubicBezTo>
                    <a:pt x="218" y="6"/>
                    <a:pt x="213" y="0"/>
                    <a:pt x="206" y="0"/>
                  </a:cubicBezTo>
                  <a:cubicBezTo>
                    <a:pt x="12" y="0"/>
                    <a:pt x="12" y="0"/>
                    <a:pt x="12" y="0"/>
                  </a:cubicBezTo>
                  <a:cubicBezTo>
                    <a:pt x="5" y="0"/>
                    <a:pt x="0" y="6"/>
                    <a:pt x="0" y="13"/>
                  </a:cubicBezTo>
                  <a:cubicBezTo>
                    <a:pt x="0" y="19"/>
                    <a:pt x="5" y="25"/>
                    <a:pt x="12" y="2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20"/>
            <p:cNvSpPr>
              <a:spLocks/>
            </p:cNvSpPr>
            <p:nvPr/>
          </p:nvSpPr>
          <p:spPr bwMode="auto">
            <a:xfrm>
              <a:off x="1739901" y="557213"/>
              <a:ext cx="820738" cy="88900"/>
            </a:xfrm>
            <a:custGeom>
              <a:avLst/>
              <a:gdLst>
                <a:gd name="T0" fmla="*/ 12 w 218"/>
                <a:gd name="T1" fmla="*/ 24 h 24"/>
                <a:gd name="T2" fmla="*/ 206 w 218"/>
                <a:gd name="T3" fmla="*/ 24 h 24"/>
                <a:gd name="T4" fmla="*/ 218 w 218"/>
                <a:gd name="T5" fmla="*/ 12 h 24"/>
                <a:gd name="T6" fmla="*/ 206 w 218"/>
                <a:gd name="T7" fmla="*/ 0 h 24"/>
                <a:gd name="T8" fmla="*/ 12 w 218"/>
                <a:gd name="T9" fmla="*/ 0 h 24"/>
                <a:gd name="T10" fmla="*/ 0 w 218"/>
                <a:gd name="T11" fmla="*/ 12 h 24"/>
                <a:gd name="T12" fmla="*/ 12 w 21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12" y="24"/>
                  </a:moveTo>
                  <a:cubicBezTo>
                    <a:pt x="206" y="24"/>
                    <a:pt x="206" y="24"/>
                    <a:pt x="206" y="24"/>
                  </a:cubicBezTo>
                  <a:cubicBezTo>
                    <a:pt x="213" y="24"/>
                    <a:pt x="218" y="18"/>
                    <a:pt x="218" y="12"/>
                  </a:cubicBezTo>
                  <a:cubicBezTo>
                    <a:pt x="218" y="5"/>
                    <a:pt x="213" y="0"/>
                    <a:pt x="206" y="0"/>
                  </a:cubicBezTo>
                  <a:cubicBezTo>
                    <a:pt x="12" y="0"/>
                    <a:pt x="12" y="0"/>
                    <a:pt x="12" y="0"/>
                  </a:cubicBezTo>
                  <a:cubicBezTo>
                    <a:pt x="5" y="0"/>
                    <a:pt x="0" y="5"/>
                    <a:pt x="0" y="12"/>
                  </a:cubicBezTo>
                  <a:cubicBezTo>
                    <a:pt x="0" y="18"/>
                    <a:pt x="5" y="24"/>
                    <a:pt x="12" y="2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21"/>
            <p:cNvSpPr>
              <a:spLocks/>
            </p:cNvSpPr>
            <p:nvPr/>
          </p:nvSpPr>
          <p:spPr bwMode="auto">
            <a:xfrm>
              <a:off x="735013" y="2471738"/>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5"/>
                    <a:pt x="0" y="12"/>
                  </a:cubicBezTo>
                  <a:cubicBezTo>
                    <a:pt x="0" y="19"/>
                    <a:pt x="5" y="24"/>
                    <a:pt x="12" y="24"/>
                  </a:cubicBezTo>
                  <a:cubicBezTo>
                    <a:pt x="206" y="24"/>
                    <a:pt x="206" y="24"/>
                    <a:pt x="206" y="24"/>
                  </a:cubicBezTo>
                  <a:cubicBezTo>
                    <a:pt x="213" y="24"/>
                    <a:pt x="218" y="19"/>
                    <a:pt x="218" y="12"/>
                  </a:cubicBezTo>
                  <a:cubicBezTo>
                    <a:pt x="218" y="5"/>
                    <a:pt x="213" y="0"/>
                    <a:pt x="20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22"/>
            <p:cNvSpPr>
              <a:spLocks/>
            </p:cNvSpPr>
            <p:nvPr/>
          </p:nvSpPr>
          <p:spPr bwMode="auto">
            <a:xfrm>
              <a:off x="735013" y="2197100"/>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6"/>
                    <a:pt x="0" y="12"/>
                  </a:cubicBezTo>
                  <a:cubicBezTo>
                    <a:pt x="0" y="19"/>
                    <a:pt x="5" y="24"/>
                    <a:pt x="12" y="24"/>
                  </a:cubicBezTo>
                  <a:cubicBezTo>
                    <a:pt x="206" y="24"/>
                    <a:pt x="206" y="24"/>
                    <a:pt x="206" y="24"/>
                  </a:cubicBezTo>
                  <a:cubicBezTo>
                    <a:pt x="213" y="24"/>
                    <a:pt x="218" y="19"/>
                    <a:pt x="218" y="12"/>
                  </a:cubicBezTo>
                  <a:cubicBezTo>
                    <a:pt x="218" y="6"/>
                    <a:pt x="213" y="0"/>
                    <a:pt x="20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23"/>
            <p:cNvSpPr>
              <a:spLocks/>
            </p:cNvSpPr>
            <p:nvPr/>
          </p:nvSpPr>
          <p:spPr bwMode="auto">
            <a:xfrm>
              <a:off x="735013" y="1922463"/>
              <a:ext cx="820738" cy="93663"/>
            </a:xfrm>
            <a:custGeom>
              <a:avLst/>
              <a:gdLst>
                <a:gd name="T0" fmla="*/ 206 w 218"/>
                <a:gd name="T1" fmla="*/ 0 h 25"/>
                <a:gd name="T2" fmla="*/ 12 w 218"/>
                <a:gd name="T3" fmla="*/ 0 h 25"/>
                <a:gd name="T4" fmla="*/ 0 w 218"/>
                <a:gd name="T5" fmla="*/ 12 h 25"/>
                <a:gd name="T6" fmla="*/ 12 w 218"/>
                <a:gd name="T7" fmla="*/ 25 h 25"/>
                <a:gd name="T8" fmla="*/ 206 w 218"/>
                <a:gd name="T9" fmla="*/ 25 h 25"/>
                <a:gd name="T10" fmla="*/ 218 w 218"/>
                <a:gd name="T11" fmla="*/ 12 h 25"/>
                <a:gd name="T12" fmla="*/ 206 w 2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18" h="25">
                  <a:moveTo>
                    <a:pt x="206" y="0"/>
                  </a:moveTo>
                  <a:cubicBezTo>
                    <a:pt x="12" y="0"/>
                    <a:pt x="12" y="0"/>
                    <a:pt x="12" y="0"/>
                  </a:cubicBezTo>
                  <a:cubicBezTo>
                    <a:pt x="5" y="0"/>
                    <a:pt x="0" y="6"/>
                    <a:pt x="0" y="12"/>
                  </a:cubicBezTo>
                  <a:cubicBezTo>
                    <a:pt x="0" y="19"/>
                    <a:pt x="5" y="25"/>
                    <a:pt x="12" y="25"/>
                  </a:cubicBezTo>
                  <a:cubicBezTo>
                    <a:pt x="206" y="25"/>
                    <a:pt x="206" y="25"/>
                    <a:pt x="206" y="25"/>
                  </a:cubicBezTo>
                  <a:cubicBezTo>
                    <a:pt x="213" y="25"/>
                    <a:pt x="218" y="19"/>
                    <a:pt x="218" y="12"/>
                  </a:cubicBezTo>
                  <a:cubicBezTo>
                    <a:pt x="218" y="6"/>
                    <a:pt x="213" y="0"/>
                    <a:pt x="20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24"/>
            <p:cNvSpPr>
              <a:spLocks/>
            </p:cNvSpPr>
            <p:nvPr/>
          </p:nvSpPr>
          <p:spPr bwMode="auto">
            <a:xfrm>
              <a:off x="1739901" y="2471738"/>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5"/>
                    <a:pt x="0" y="12"/>
                  </a:cubicBezTo>
                  <a:cubicBezTo>
                    <a:pt x="0" y="19"/>
                    <a:pt x="5" y="24"/>
                    <a:pt x="12" y="24"/>
                  </a:cubicBezTo>
                  <a:cubicBezTo>
                    <a:pt x="206" y="24"/>
                    <a:pt x="206" y="24"/>
                    <a:pt x="206" y="24"/>
                  </a:cubicBezTo>
                  <a:cubicBezTo>
                    <a:pt x="213" y="24"/>
                    <a:pt x="218" y="19"/>
                    <a:pt x="218" y="12"/>
                  </a:cubicBezTo>
                  <a:cubicBezTo>
                    <a:pt x="218" y="5"/>
                    <a:pt x="213" y="0"/>
                    <a:pt x="20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5"/>
            <p:cNvSpPr>
              <a:spLocks/>
            </p:cNvSpPr>
            <p:nvPr/>
          </p:nvSpPr>
          <p:spPr bwMode="auto">
            <a:xfrm>
              <a:off x="1739901" y="2197100"/>
              <a:ext cx="820738" cy="90488"/>
            </a:xfrm>
            <a:custGeom>
              <a:avLst/>
              <a:gdLst>
                <a:gd name="T0" fmla="*/ 206 w 218"/>
                <a:gd name="T1" fmla="*/ 0 h 24"/>
                <a:gd name="T2" fmla="*/ 12 w 218"/>
                <a:gd name="T3" fmla="*/ 0 h 24"/>
                <a:gd name="T4" fmla="*/ 0 w 218"/>
                <a:gd name="T5" fmla="*/ 12 h 24"/>
                <a:gd name="T6" fmla="*/ 12 w 218"/>
                <a:gd name="T7" fmla="*/ 24 h 24"/>
                <a:gd name="T8" fmla="*/ 206 w 218"/>
                <a:gd name="T9" fmla="*/ 24 h 24"/>
                <a:gd name="T10" fmla="*/ 218 w 218"/>
                <a:gd name="T11" fmla="*/ 12 h 24"/>
                <a:gd name="T12" fmla="*/ 206 w 218"/>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8" h="24">
                  <a:moveTo>
                    <a:pt x="206" y="0"/>
                  </a:moveTo>
                  <a:cubicBezTo>
                    <a:pt x="12" y="0"/>
                    <a:pt x="12" y="0"/>
                    <a:pt x="12" y="0"/>
                  </a:cubicBezTo>
                  <a:cubicBezTo>
                    <a:pt x="5" y="0"/>
                    <a:pt x="0" y="6"/>
                    <a:pt x="0" y="12"/>
                  </a:cubicBezTo>
                  <a:cubicBezTo>
                    <a:pt x="0" y="19"/>
                    <a:pt x="5" y="24"/>
                    <a:pt x="12" y="24"/>
                  </a:cubicBezTo>
                  <a:cubicBezTo>
                    <a:pt x="206" y="24"/>
                    <a:pt x="206" y="24"/>
                    <a:pt x="206" y="24"/>
                  </a:cubicBezTo>
                  <a:cubicBezTo>
                    <a:pt x="213" y="24"/>
                    <a:pt x="218" y="19"/>
                    <a:pt x="218" y="12"/>
                  </a:cubicBezTo>
                  <a:cubicBezTo>
                    <a:pt x="218" y="6"/>
                    <a:pt x="213" y="0"/>
                    <a:pt x="20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6"/>
            <p:cNvSpPr>
              <a:spLocks/>
            </p:cNvSpPr>
            <p:nvPr/>
          </p:nvSpPr>
          <p:spPr bwMode="auto">
            <a:xfrm>
              <a:off x="1739901" y="1922463"/>
              <a:ext cx="820738" cy="93663"/>
            </a:xfrm>
            <a:custGeom>
              <a:avLst/>
              <a:gdLst>
                <a:gd name="T0" fmla="*/ 206 w 218"/>
                <a:gd name="T1" fmla="*/ 0 h 25"/>
                <a:gd name="T2" fmla="*/ 12 w 218"/>
                <a:gd name="T3" fmla="*/ 0 h 25"/>
                <a:gd name="T4" fmla="*/ 0 w 218"/>
                <a:gd name="T5" fmla="*/ 12 h 25"/>
                <a:gd name="T6" fmla="*/ 12 w 218"/>
                <a:gd name="T7" fmla="*/ 25 h 25"/>
                <a:gd name="T8" fmla="*/ 206 w 218"/>
                <a:gd name="T9" fmla="*/ 25 h 25"/>
                <a:gd name="T10" fmla="*/ 218 w 218"/>
                <a:gd name="T11" fmla="*/ 12 h 25"/>
                <a:gd name="T12" fmla="*/ 206 w 2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218" h="25">
                  <a:moveTo>
                    <a:pt x="206" y="0"/>
                  </a:moveTo>
                  <a:cubicBezTo>
                    <a:pt x="12" y="0"/>
                    <a:pt x="12" y="0"/>
                    <a:pt x="12" y="0"/>
                  </a:cubicBezTo>
                  <a:cubicBezTo>
                    <a:pt x="5" y="0"/>
                    <a:pt x="0" y="6"/>
                    <a:pt x="0" y="12"/>
                  </a:cubicBezTo>
                  <a:cubicBezTo>
                    <a:pt x="0" y="19"/>
                    <a:pt x="5" y="25"/>
                    <a:pt x="12" y="25"/>
                  </a:cubicBezTo>
                  <a:cubicBezTo>
                    <a:pt x="206" y="25"/>
                    <a:pt x="206" y="25"/>
                    <a:pt x="206" y="25"/>
                  </a:cubicBezTo>
                  <a:cubicBezTo>
                    <a:pt x="213" y="25"/>
                    <a:pt x="218" y="19"/>
                    <a:pt x="218" y="12"/>
                  </a:cubicBezTo>
                  <a:cubicBezTo>
                    <a:pt x="218" y="6"/>
                    <a:pt x="213" y="0"/>
                    <a:pt x="20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27"/>
            <p:cNvSpPr>
              <a:spLocks/>
            </p:cNvSpPr>
            <p:nvPr/>
          </p:nvSpPr>
          <p:spPr bwMode="auto">
            <a:xfrm>
              <a:off x="735013" y="1376363"/>
              <a:ext cx="1825625" cy="90488"/>
            </a:xfrm>
            <a:custGeom>
              <a:avLst/>
              <a:gdLst>
                <a:gd name="T0" fmla="*/ 473 w 485"/>
                <a:gd name="T1" fmla="*/ 0 h 24"/>
                <a:gd name="T2" fmla="*/ 12 w 485"/>
                <a:gd name="T3" fmla="*/ 0 h 24"/>
                <a:gd name="T4" fmla="*/ 0 w 485"/>
                <a:gd name="T5" fmla="*/ 12 h 24"/>
                <a:gd name="T6" fmla="*/ 12 w 485"/>
                <a:gd name="T7" fmla="*/ 24 h 24"/>
                <a:gd name="T8" fmla="*/ 473 w 485"/>
                <a:gd name="T9" fmla="*/ 24 h 24"/>
                <a:gd name="T10" fmla="*/ 485 w 485"/>
                <a:gd name="T11" fmla="*/ 12 h 24"/>
                <a:gd name="T12" fmla="*/ 473 w 4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5" h="24">
                  <a:moveTo>
                    <a:pt x="473" y="0"/>
                  </a:moveTo>
                  <a:cubicBezTo>
                    <a:pt x="12" y="0"/>
                    <a:pt x="12" y="0"/>
                    <a:pt x="12" y="0"/>
                  </a:cubicBezTo>
                  <a:cubicBezTo>
                    <a:pt x="5" y="0"/>
                    <a:pt x="0" y="5"/>
                    <a:pt x="0" y="12"/>
                  </a:cubicBezTo>
                  <a:cubicBezTo>
                    <a:pt x="0" y="19"/>
                    <a:pt x="5" y="24"/>
                    <a:pt x="12" y="24"/>
                  </a:cubicBezTo>
                  <a:cubicBezTo>
                    <a:pt x="473" y="24"/>
                    <a:pt x="473" y="24"/>
                    <a:pt x="473" y="24"/>
                  </a:cubicBezTo>
                  <a:cubicBezTo>
                    <a:pt x="480" y="24"/>
                    <a:pt x="485" y="19"/>
                    <a:pt x="485" y="12"/>
                  </a:cubicBezTo>
                  <a:cubicBezTo>
                    <a:pt x="485" y="5"/>
                    <a:pt x="480" y="0"/>
                    <a:pt x="47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8"/>
            <p:cNvSpPr>
              <a:spLocks/>
            </p:cNvSpPr>
            <p:nvPr/>
          </p:nvSpPr>
          <p:spPr bwMode="auto">
            <a:xfrm>
              <a:off x="735013" y="1651000"/>
              <a:ext cx="1825625" cy="90488"/>
            </a:xfrm>
            <a:custGeom>
              <a:avLst/>
              <a:gdLst>
                <a:gd name="T0" fmla="*/ 473 w 485"/>
                <a:gd name="T1" fmla="*/ 0 h 24"/>
                <a:gd name="T2" fmla="*/ 12 w 485"/>
                <a:gd name="T3" fmla="*/ 0 h 24"/>
                <a:gd name="T4" fmla="*/ 0 w 485"/>
                <a:gd name="T5" fmla="*/ 12 h 24"/>
                <a:gd name="T6" fmla="*/ 12 w 485"/>
                <a:gd name="T7" fmla="*/ 24 h 24"/>
                <a:gd name="T8" fmla="*/ 473 w 485"/>
                <a:gd name="T9" fmla="*/ 24 h 24"/>
                <a:gd name="T10" fmla="*/ 485 w 485"/>
                <a:gd name="T11" fmla="*/ 12 h 24"/>
                <a:gd name="T12" fmla="*/ 473 w 485"/>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85" h="24">
                  <a:moveTo>
                    <a:pt x="473" y="0"/>
                  </a:moveTo>
                  <a:cubicBezTo>
                    <a:pt x="12" y="0"/>
                    <a:pt x="12" y="0"/>
                    <a:pt x="12" y="0"/>
                  </a:cubicBezTo>
                  <a:cubicBezTo>
                    <a:pt x="5" y="0"/>
                    <a:pt x="0" y="5"/>
                    <a:pt x="0" y="12"/>
                  </a:cubicBezTo>
                  <a:cubicBezTo>
                    <a:pt x="0" y="18"/>
                    <a:pt x="5" y="24"/>
                    <a:pt x="12" y="24"/>
                  </a:cubicBezTo>
                  <a:cubicBezTo>
                    <a:pt x="473" y="24"/>
                    <a:pt x="473" y="24"/>
                    <a:pt x="473" y="24"/>
                  </a:cubicBezTo>
                  <a:cubicBezTo>
                    <a:pt x="480" y="24"/>
                    <a:pt x="485" y="18"/>
                    <a:pt x="485" y="12"/>
                  </a:cubicBezTo>
                  <a:cubicBezTo>
                    <a:pt x="485" y="5"/>
                    <a:pt x="480" y="0"/>
                    <a:pt x="47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9"/>
            <p:cNvSpPr>
              <a:spLocks noEditPoints="1"/>
            </p:cNvSpPr>
            <p:nvPr/>
          </p:nvSpPr>
          <p:spPr bwMode="auto">
            <a:xfrm>
              <a:off x="735013" y="371475"/>
              <a:ext cx="820738" cy="820738"/>
            </a:xfrm>
            <a:custGeom>
              <a:avLst/>
              <a:gdLst>
                <a:gd name="T0" fmla="*/ 24 w 218"/>
                <a:gd name="T1" fmla="*/ 218 h 218"/>
                <a:gd name="T2" fmla="*/ 194 w 218"/>
                <a:gd name="T3" fmla="*/ 218 h 218"/>
                <a:gd name="T4" fmla="*/ 218 w 218"/>
                <a:gd name="T5" fmla="*/ 194 h 218"/>
                <a:gd name="T6" fmla="*/ 218 w 218"/>
                <a:gd name="T7" fmla="*/ 24 h 218"/>
                <a:gd name="T8" fmla="*/ 194 w 218"/>
                <a:gd name="T9" fmla="*/ 0 h 218"/>
                <a:gd name="T10" fmla="*/ 24 w 218"/>
                <a:gd name="T11" fmla="*/ 0 h 218"/>
                <a:gd name="T12" fmla="*/ 0 w 218"/>
                <a:gd name="T13" fmla="*/ 24 h 218"/>
                <a:gd name="T14" fmla="*/ 0 w 218"/>
                <a:gd name="T15" fmla="*/ 194 h 218"/>
                <a:gd name="T16" fmla="*/ 24 w 218"/>
                <a:gd name="T17" fmla="*/ 218 h 218"/>
                <a:gd name="T18" fmla="*/ 49 w 218"/>
                <a:gd name="T19" fmla="*/ 48 h 218"/>
                <a:gd name="T20" fmla="*/ 170 w 218"/>
                <a:gd name="T21" fmla="*/ 48 h 218"/>
                <a:gd name="T22" fmla="*/ 170 w 218"/>
                <a:gd name="T23" fmla="*/ 170 h 218"/>
                <a:gd name="T24" fmla="*/ 49 w 218"/>
                <a:gd name="T25" fmla="*/ 170 h 218"/>
                <a:gd name="T26" fmla="*/ 49 w 218"/>
                <a:gd name="T27" fmla="*/ 4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8" h="218">
                  <a:moveTo>
                    <a:pt x="24" y="218"/>
                  </a:moveTo>
                  <a:cubicBezTo>
                    <a:pt x="194" y="218"/>
                    <a:pt x="194" y="218"/>
                    <a:pt x="194" y="218"/>
                  </a:cubicBezTo>
                  <a:cubicBezTo>
                    <a:pt x="207" y="218"/>
                    <a:pt x="218" y="207"/>
                    <a:pt x="218" y="194"/>
                  </a:cubicBezTo>
                  <a:cubicBezTo>
                    <a:pt x="218" y="24"/>
                    <a:pt x="218" y="24"/>
                    <a:pt x="218" y="24"/>
                  </a:cubicBezTo>
                  <a:cubicBezTo>
                    <a:pt x="218" y="11"/>
                    <a:pt x="207" y="0"/>
                    <a:pt x="194" y="0"/>
                  </a:cubicBezTo>
                  <a:cubicBezTo>
                    <a:pt x="24" y="0"/>
                    <a:pt x="24" y="0"/>
                    <a:pt x="24" y="0"/>
                  </a:cubicBezTo>
                  <a:cubicBezTo>
                    <a:pt x="11" y="0"/>
                    <a:pt x="0" y="11"/>
                    <a:pt x="0" y="24"/>
                  </a:cubicBezTo>
                  <a:cubicBezTo>
                    <a:pt x="0" y="194"/>
                    <a:pt x="0" y="194"/>
                    <a:pt x="0" y="194"/>
                  </a:cubicBezTo>
                  <a:cubicBezTo>
                    <a:pt x="0" y="207"/>
                    <a:pt x="11" y="218"/>
                    <a:pt x="24" y="218"/>
                  </a:cubicBezTo>
                  <a:close/>
                  <a:moveTo>
                    <a:pt x="49" y="48"/>
                  </a:moveTo>
                  <a:cubicBezTo>
                    <a:pt x="170" y="48"/>
                    <a:pt x="170" y="48"/>
                    <a:pt x="170" y="48"/>
                  </a:cubicBezTo>
                  <a:cubicBezTo>
                    <a:pt x="170" y="170"/>
                    <a:pt x="170" y="170"/>
                    <a:pt x="170" y="170"/>
                  </a:cubicBezTo>
                  <a:cubicBezTo>
                    <a:pt x="49" y="170"/>
                    <a:pt x="49" y="170"/>
                    <a:pt x="49" y="170"/>
                  </a:cubicBezTo>
                  <a:lnTo>
                    <a:pt x="49" y="4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4" name="TextBox 33"/>
          <p:cNvSpPr txBox="1"/>
          <p:nvPr/>
        </p:nvSpPr>
        <p:spPr>
          <a:xfrm>
            <a:off x="7383888" y="3686393"/>
            <a:ext cx="577402" cy="276999"/>
          </a:xfrm>
          <a:prstGeom prst="rect">
            <a:avLst/>
          </a:prstGeom>
          <a:noFill/>
        </p:spPr>
        <p:txBody>
          <a:bodyPr wrap="none" rtlCol="0">
            <a:spAutoFit/>
          </a:bodyPr>
          <a:lstStyle/>
          <a:p>
            <a:pPr algn="ctr"/>
            <a:r>
              <a:rPr lang="id-ID" sz="1200" b="1" dirty="0" smtClean="0">
                <a:solidFill>
                  <a:schemeClr val="bg1">
                    <a:lumMod val="50000"/>
                  </a:schemeClr>
                </a:solidFill>
              </a:rPr>
              <a:t>BUILD</a:t>
            </a:r>
            <a:endParaRPr lang="id-ID" sz="1200" b="1" dirty="0">
              <a:solidFill>
                <a:schemeClr val="bg1">
                  <a:lumMod val="50000"/>
                </a:schemeClr>
              </a:solidFill>
            </a:endParaRPr>
          </a:p>
        </p:txBody>
      </p:sp>
      <p:grpSp>
        <p:nvGrpSpPr>
          <p:cNvPr id="35" name="Group 34"/>
          <p:cNvGrpSpPr/>
          <p:nvPr/>
        </p:nvGrpSpPr>
        <p:grpSpPr>
          <a:xfrm>
            <a:off x="7438834" y="3135008"/>
            <a:ext cx="467510" cy="467510"/>
            <a:chOff x="9525" y="4763"/>
            <a:chExt cx="3641725" cy="3641725"/>
          </a:xfrm>
          <a:solidFill>
            <a:schemeClr val="bg1"/>
          </a:solidFill>
        </p:grpSpPr>
        <p:sp>
          <p:nvSpPr>
            <p:cNvPr id="36" name="Freeform 33"/>
            <p:cNvSpPr>
              <a:spLocks noEditPoints="1"/>
            </p:cNvSpPr>
            <p:nvPr/>
          </p:nvSpPr>
          <p:spPr bwMode="auto">
            <a:xfrm>
              <a:off x="9525" y="4763"/>
              <a:ext cx="3641725" cy="3641725"/>
            </a:xfrm>
            <a:custGeom>
              <a:avLst/>
              <a:gdLst>
                <a:gd name="T0" fmla="*/ 827 w 968"/>
                <a:gd name="T1" fmla="*/ 365 h 968"/>
                <a:gd name="T2" fmla="*/ 863 w 968"/>
                <a:gd name="T3" fmla="*/ 247 h 968"/>
                <a:gd name="T4" fmla="*/ 797 w 968"/>
                <a:gd name="T5" fmla="*/ 113 h 968"/>
                <a:gd name="T6" fmla="*/ 721 w 968"/>
                <a:gd name="T7" fmla="*/ 105 h 968"/>
                <a:gd name="T8" fmla="*/ 603 w 968"/>
                <a:gd name="T9" fmla="*/ 141 h 968"/>
                <a:gd name="T10" fmla="*/ 525 w 968"/>
                <a:gd name="T11" fmla="*/ 0 h 968"/>
                <a:gd name="T12" fmla="*/ 384 w 968"/>
                <a:gd name="T13" fmla="*/ 49 h 968"/>
                <a:gd name="T14" fmla="*/ 326 w 968"/>
                <a:gd name="T15" fmla="*/ 158 h 968"/>
                <a:gd name="T16" fmla="*/ 214 w 968"/>
                <a:gd name="T17" fmla="*/ 95 h 968"/>
                <a:gd name="T18" fmla="*/ 113 w 968"/>
                <a:gd name="T19" fmla="*/ 171 h 968"/>
                <a:gd name="T20" fmla="*/ 158 w 968"/>
                <a:gd name="T21" fmla="*/ 326 h 968"/>
                <a:gd name="T22" fmla="*/ 49 w 968"/>
                <a:gd name="T23" fmla="*/ 384 h 968"/>
                <a:gd name="T24" fmla="*/ 0 w 968"/>
                <a:gd name="T25" fmla="*/ 525 h 968"/>
                <a:gd name="T26" fmla="*/ 141 w 968"/>
                <a:gd name="T27" fmla="*/ 603 h 968"/>
                <a:gd name="T28" fmla="*/ 105 w 968"/>
                <a:gd name="T29" fmla="*/ 721 h 968"/>
                <a:gd name="T30" fmla="*/ 171 w 968"/>
                <a:gd name="T31" fmla="*/ 855 h 968"/>
                <a:gd name="T32" fmla="*/ 247 w 968"/>
                <a:gd name="T33" fmla="*/ 863 h 968"/>
                <a:gd name="T34" fmla="*/ 365 w 968"/>
                <a:gd name="T35" fmla="*/ 827 h 968"/>
                <a:gd name="T36" fmla="*/ 443 w 968"/>
                <a:gd name="T37" fmla="*/ 968 h 968"/>
                <a:gd name="T38" fmla="*/ 584 w 968"/>
                <a:gd name="T39" fmla="*/ 919 h 968"/>
                <a:gd name="T40" fmla="*/ 642 w 968"/>
                <a:gd name="T41" fmla="*/ 810 h 968"/>
                <a:gd name="T42" fmla="*/ 754 w 968"/>
                <a:gd name="T43" fmla="*/ 873 h 968"/>
                <a:gd name="T44" fmla="*/ 855 w 968"/>
                <a:gd name="T45" fmla="*/ 797 h 968"/>
                <a:gd name="T46" fmla="*/ 810 w 968"/>
                <a:gd name="T47" fmla="*/ 642 h 968"/>
                <a:gd name="T48" fmla="*/ 919 w 968"/>
                <a:gd name="T49" fmla="*/ 584 h 968"/>
                <a:gd name="T50" fmla="*/ 968 w 968"/>
                <a:gd name="T51" fmla="*/ 443 h 968"/>
                <a:gd name="T52" fmla="*/ 815 w 968"/>
                <a:gd name="T53" fmla="*/ 544 h 968"/>
                <a:gd name="T54" fmla="*/ 756 w 968"/>
                <a:gd name="T55" fmla="*/ 616 h 968"/>
                <a:gd name="T56" fmla="*/ 813 w 968"/>
                <a:gd name="T57" fmla="*/ 754 h 968"/>
                <a:gd name="T58" fmla="*/ 676 w 968"/>
                <a:gd name="T59" fmla="*/ 760 h 968"/>
                <a:gd name="T60" fmla="*/ 616 w 968"/>
                <a:gd name="T61" fmla="*/ 756 h 968"/>
                <a:gd name="T62" fmla="*/ 544 w 968"/>
                <a:gd name="T63" fmla="*/ 815 h 968"/>
                <a:gd name="T64" fmla="*/ 443 w 968"/>
                <a:gd name="T65" fmla="*/ 908 h 968"/>
                <a:gd name="T66" fmla="*/ 385 w 968"/>
                <a:gd name="T67" fmla="*/ 769 h 968"/>
                <a:gd name="T68" fmla="*/ 326 w 968"/>
                <a:gd name="T69" fmla="*/ 750 h 968"/>
                <a:gd name="T70" fmla="*/ 214 w 968"/>
                <a:gd name="T71" fmla="*/ 813 h 968"/>
                <a:gd name="T72" fmla="*/ 208 w 968"/>
                <a:gd name="T73" fmla="*/ 676 h 968"/>
                <a:gd name="T74" fmla="*/ 199 w 968"/>
                <a:gd name="T75" fmla="*/ 583 h 968"/>
                <a:gd name="T76" fmla="*/ 61 w 968"/>
                <a:gd name="T77" fmla="*/ 525 h 968"/>
                <a:gd name="T78" fmla="*/ 153 w 968"/>
                <a:gd name="T79" fmla="*/ 424 h 968"/>
                <a:gd name="T80" fmla="*/ 212 w 968"/>
                <a:gd name="T81" fmla="*/ 352 h 968"/>
                <a:gd name="T82" fmla="*/ 155 w 968"/>
                <a:gd name="T83" fmla="*/ 214 h 968"/>
                <a:gd name="T84" fmla="*/ 292 w 968"/>
                <a:gd name="T85" fmla="*/ 208 h 968"/>
                <a:gd name="T86" fmla="*/ 352 w 968"/>
                <a:gd name="T87" fmla="*/ 212 h 968"/>
                <a:gd name="T88" fmla="*/ 424 w 968"/>
                <a:gd name="T89" fmla="*/ 153 h 968"/>
                <a:gd name="T90" fmla="*/ 525 w 968"/>
                <a:gd name="T91" fmla="*/ 61 h 968"/>
                <a:gd name="T92" fmla="*/ 583 w 968"/>
                <a:gd name="T93" fmla="*/ 199 h 968"/>
                <a:gd name="T94" fmla="*/ 642 w 968"/>
                <a:gd name="T95" fmla="*/ 218 h 968"/>
                <a:gd name="T96" fmla="*/ 754 w 968"/>
                <a:gd name="T97" fmla="*/ 155 h 968"/>
                <a:gd name="T98" fmla="*/ 760 w 968"/>
                <a:gd name="T99" fmla="*/ 292 h 968"/>
                <a:gd name="T100" fmla="*/ 770 w 968"/>
                <a:gd name="T101" fmla="*/ 385 h 968"/>
                <a:gd name="T102" fmla="*/ 907 w 968"/>
                <a:gd name="T103" fmla="*/ 443 h 968"/>
                <a:gd name="T104" fmla="*/ 815 w 968"/>
                <a:gd name="T105" fmla="*/ 544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68" h="968">
                  <a:moveTo>
                    <a:pt x="919" y="384"/>
                  </a:moveTo>
                  <a:cubicBezTo>
                    <a:pt x="827" y="365"/>
                    <a:pt x="827" y="365"/>
                    <a:pt x="827" y="365"/>
                  </a:cubicBezTo>
                  <a:cubicBezTo>
                    <a:pt x="822" y="352"/>
                    <a:pt x="816" y="339"/>
                    <a:pt x="810" y="326"/>
                  </a:cubicBezTo>
                  <a:cubicBezTo>
                    <a:pt x="863" y="247"/>
                    <a:pt x="863" y="247"/>
                    <a:pt x="863" y="247"/>
                  </a:cubicBezTo>
                  <a:cubicBezTo>
                    <a:pt x="879" y="223"/>
                    <a:pt x="876" y="191"/>
                    <a:pt x="855" y="171"/>
                  </a:cubicBezTo>
                  <a:cubicBezTo>
                    <a:pt x="797" y="113"/>
                    <a:pt x="797" y="113"/>
                    <a:pt x="797" y="113"/>
                  </a:cubicBezTo>
                  <a:cubicBezTo>
                    <a:pt x="785" y="101"/>
                    <a:pt x="770" y="95"/>
                    <a:pt x="754" y="95"/>
                  </a:cubicBezTo>
                  <a:cubicBezTo>
                    <a:pt x="743" y="95"/>
                    <a:pt x="731" y="98"/>
                    <a:pt x="721" y="105"/>
                  </a:cubicBezTo>
                  <a:cubicBezTo>
                    <a:pt x="642" y="158"/>
                    <a:pt x="642" y="158"/>
                    <a:pt x="642" y="158"/>
                  </a:cubicBezTo>
                  <a:cubicBezTo>
                    <a:pt x="629" y="151"/>
                    <a:pt x="616" y="146"/>
                    <a:pt x="603" y="141"/>
                  </a:cubicBezTo>
                  <a:cubicBezTo>
                    <a:pt x="584" y="49"/>
                    <a:pt x="584" y="49"/>
                    <a:pt x="584" y="49"/>
                  </a:cubicBezTo>
                  <a:cubicBezTo>
                    <a:pt x="579" y="20"/>
                    <a:pt x="554" y="0"/>
                    <a:pt x="525" y="0"/>
                  </a:cubicBezTo>
                  <a:cubicBezTo>
                    <a:pt x="443" y="0"/>
                    <a:pt x="443" y="0"/>
                    <a:pt x="443" y="0"/>
                  </a:cubicBezTo>
                  <a:cubicBezTo>
                    <a:pt x="414" y="0"/>
                    <a:pt x="389" y="20"/>
                    <a:pt x="384" y="49"/>
                  </a:cubicBezTo>
                  <a:cubicBezTo>
                    <a:pt x="365" y="141"/>
                    <a:pt x="365" y="141"/>
                    <a:pt x="365" y="141"/>
                  </a:cubicBezTo>
                  <a:cubicBezTo>
                    <a:pt x="352" y="146"/>
                    <a:pt x="339" y="152"/>
                    <a:pt x="326" y="158"/>
                  </a:cubicBezTo>
                  <a:cubicBezTo>
                    <a:pt x="247" y="105"/>
                    <a:pt x="247" y="105"/>
                    <a:pt x="247" y="105"/>
                  </a:cubicBezTo>
                  <a:cubicBezTo>
                    <a:pt x="237" y="98"/>
                    <a:pt x="225" y="95"/>
                    <a:pt x="214" y="95"/>
                  </a:cubicBezTo>
                  <a:cubicBezTo>
                    <a:pt x="198" y="95"/>
                    <a:pt x="183" y="101"/>
                    <a:pt x="171" y="113"/>
                  </a:cubicBezTo>
                  <a:cubicBezTo>
                    <a:pt x="113" y="171"/>
                    <a:pt x="113" y="171"/>
                    <a:pt x="113" y="171"/>
                  </a:cubicBezTo>
                  <a:cubicBezTo>
                    <a:pt x="92" y="191"/>
                    <a:pt x="89" y="223"/>
                    <a:pt x="105" y="247"/>
                  </a:cubicBezTo>
                  <a:cubicBezTo>
                    <a:pt x="158" y="326"/>
                    <a:pt x="158" y="326"/>
                    <a:pt x="158" y="326"/>
                  </a:cubicBezTo>
                  <a:cubicBezTo>
                    <a:pt x="151" y="339"/>
                    <a:pt x="146" y="352"/>
                    <a:pt x="141" y="365"/>
                  </a:cubicBezTo>
                  <a:cubicBezTo>
                    <a:pt x="49" y="384"/>
                    <a:pt x="49" y="384"/>
                    <a:pt x="49" y="384"/>
                  </a:cubicBezTo>
                  <a:cubicBezTo>
                    <a:pt x="20" y="389"/>
                    <a:pt x="0" y="414"/>
                    <a:pt x="0" y="443"/>
                  </a:cubicBezTo>
                  <a:cubicBezTo>
                    <a:pt x="0" y="525"/>
                    <a:pt x="0" y="525"/>
                    <a:pt x="0" y="525"/>
                  </a:cubicBezTo>
                  <a:cubicBezTo>
                    <a:pt x="0" y="554"/>
                    <a:pt x="20" y="579"/>
                    <a:pt x="49" y="584"/>
                  </a:cubicBezTo>
                  <a:cubicBezTo>
                    <a:pt x="141" y="603"/>
                    <a:pt x="141" y="603"/>
                    <a:pt x="141" y="603"/>
                  </a:cubicBezTo>
                  <a:cubicBezTo>
                    <a:pt x="146" y="616"/>
                    <a:pt x="152" y="629"/>
                    <a:pt x="158" y="642"/>
                  </a:cubicBezTo>
                  <a:cubicBezTo>
                    <a:pt x="105" y="721"/>
                    <a:pt x="105" y="721"/>
                    <a:pt x="105" y="721"/>
                  </a:cubicBezTo>
                  <a:cubicBezTo>
                    <a:pt x="89" y="745"/>
                    <a:pt x="92" y="777"/>
                    <a:pt x="113" y="797"/>
                  </a:cubicBezTo>
                  <a:cubicBezTo>
                    <a:pt x="171" y="855"/>
                    <a:pt x="171" y="855"/>
                    <a:pt x="171" y="855"/>
                  </a:cubicBezTo>
                  <a:cubicBezTo>
                    <a:pt x="183" y="867"/>
                    <a:pt x="198" y="873"/>
                    <a:pt x="214" y="873"/>
                  </a:cubicBezTo>
                  <a:cubicBezTo>
                    <a:pt x="225" y="873"/>
                    <a:pt x="237" y="870"/>
                    <a:pt x="247" y="863"/>
                  </a:cubicBezTo>
                  <a:cubicBezTo>
                    <a:pt x="326" y="810"/>
                    <a:pt x="326" y="810"/>
                    <a:pt x="326" y="810"/>
                  </a:cubicBezTo>
                  <a:cubicBezTo>
                    <a:pt x="339" y="817"/>
                    <a:pt x="352" y="822"/>
                    <a:pt x="365" y="827"/>
                  </a:cubicBezTo>
                  <a:cubicBezTo>
                    <a:pt x="384" y="919"/>
                    <a:pt x="384" y="919"/>
                    <a:pt x="384" y="919"/>
                  </a:cubicBezTo>
                  <a:cubicBezTo>
                    <a:pt x="389" y="948"/>
                    <a:pt x="414" y="968"/>
                    <a:pt x="443" y="968"/>
                  </a:cubicBezTo>
                  <a:cubicBezTo>
                    <a:pt x="525" y="968"/>
                    <a:pt x="525" y="968"/>
                    <a:pt x="525" y="968"/>
                  </a:cubicBezTo>
                  <a:cubicBezTo>
                    <a:pt x="554" y="968"/>
                    <a:pt x="579" y="948"/>
                    <a:pt x="584" y="919"/>
                  </a:cubicBezTo>
                  <a:cubicBezTo>
                    <a:pt x="603" y="827"/>
                    <a:pt x="603" y="827"/>
                    <a:pt x="603" y="827"/>
                  </a:cubicBezTo>
                  <a:cubicBezTo>
                    <a:pt x="616" y="822"/>
                    <a:pt x="629" y="816"/>
                    <a:pt x="642" y="810"/>
                  </a:cubicBezTo>
                  <a:cubicBezTo>
                    <a:pt x="721" y="863"/>
                    <a:pt x="721" y="863"/>
                    <a:pt x="721" y="863"/>
                  </a:cubicBezTo>
                  <a:cubicBezTo>
                    <a:pt x="731" y="870"/>
                    <a:pt x="743" y="873"/>
                    <a:pt x="754" y="873"/>
                  </a:cubicBezTo>
                  <a:cubicBezTo>
                    <a:pt x="770" y="873"/>
                    <a:pt x="785" y="867"/>
                    <a:pt x="797" y="855"/>
                  </a:cubicBezTo>
                  <a:cubicBezTo>
                    <a:pt x="855" y="797"/>
                    <a:pt x="855" y="797"/>
                    <a:pt x="855" y="797"/>
                  </a:cubicBezTo>
                  <a:cubicBezTo>
                    <a:pt x="876" y="777"/>
                    <a:pt x="879" y="745"/>
                    <a:pt x="863" y="721"/>
                  </a:cubicBezTo>
                  <a:cubicBezTo>
                    <a:pt x="810" y="642"/>
                    <a:pt x="810" y="642"/>
                    <a:pt x="810" y="642"/>
                  </a:cubicBezTo>
                  <a:cubicBezTo>
                    <a:pt x="817" y="629"/>
                    <a:pt x="822" y="616"/>
                    <a:pt x="827" y="603"/>
                  </a:cubicBezTo>
                  <a:cubicBezTo>
                    <a:pt x="919" y="584"/>
                    <a:pt x="919" y="584"/>
                    <a:pt x="919" y="584"/>
                  </a:cubicBezTo>
                  <a:cubicBezTo>
                    <a:pt x="948" y="579"/>
                    <a:pt x="968" y="554"/>
                    <a:pt x="968" y="525"/>
                  </a:cubicBezTo>
                  <a:cubicBezTo>
                    <a:pt x="968" y="443"/>
                    <a:pt x="968" y="443"/>
                    <a:pt x="968" y="443"/>
                  </a:cubicBezTo>
                  <a:cubicBezTo>
                    <a:pt x="968" y="414"/>
                    <a:pt x="948" y="389"/>
                    <a:pt x="919" y="384"/>
                  </a:cubicBezTo>
                  <a:close/>
                  <a:moveTo>
                    <a:pt x="815" y="544"/>
                  </a:moveTo>
                  <a:cubicBezTo>
                    <a:pt x="794" y="548"/>
                    <a:pt x="777" y="563"/>
                    <a:pt x="770" y="583"/>
                  </a:cubicBezTo>
                  <a:cubicBezTo>
                    <a:pt x="766" y="594"/>
                    <a:pt x="761" y="605"/>
                    <a:pt x="756" y="616"/>
                  </a:cubicBezTo>
                  <a:cubicBezTo>
                    <a:pt x="747" y="635"/>
                    <a:pt x="748" y="658"/>
                    <a:pt x="760" y="676"/>
                  </a:cubicBezTo>
                  <a:cubicBezTo>
                    <a:pt x="813" y="754"/>
                    <a:pt x="813" y="754"/>
                    <a:pt x="813" y="754"/>
                  </a:cubicBezTo>
                  <a:cubicBezTo>
                    <a:pt x="754" y="813"/>
                    <a:pt x="754" y="813"/>
                    <a:pt x="754" y="813"/>
                  </a:cubicBezTo>
                  <a:cubicBezTo>
                    <a:pt x="676" y="760"/>
                    <a:pt x="676" y="760"/>
                    <a:pt x="676" y="760"/>
                  </a:cubicBezTo>
                  <a:cubicBezTo>
                    <a:pt x="666" y="753"/>
                    <a:pt x="654" y="750"/>
                    <a:pt x="642" y="750"/>
                  </a:cubicBezTo>
                  <a:cubicBezTo>
                    <a:pt x="633" y="750"/>
                    <a:pt x="624" y="752"/>
                    <a:pt x="616" y="756"/>
                  </a:cubicBezTo>
                  <a:cubicBezTo>
                    <a:pt x="605" y="761"/>
                    <a:pt x="594" y="766"/>
                    <a:pt x="583" y="769"/>
                  </a:cubicBezTo>
                  <a:cubicBezTo>
                    <a:pt x="563" y="777"/>
                    <a:pt x="548" y="794"/>
                    <a:pt x="544" y="815"/>
                  </a:cubicBezTo>
                  <a:cubicBezTo>
                    <a:pt x="525" y="908"/>
                    <a:pt x="525" y="908"/>
                    <a:pt x="525" y="908"/>
                  </a:cubicBezTo>
                  <a:cubicBezTo>
                    <a:pt x="443" y="908"/>
                    <a:pt x="443" y="908"/>
                    <a:pt x="443" y="908"/>
                  </a:cubicBezTo>
                  <a:cubicBezTo>
                    <a:pt x="424" y="815"/>
                    <a:pt x="424" y="815"/>
                    <a:pt x="424" y="815"/>
                  </a:cubicBezTo>
                  <a:cubicBezTo>
                    <a:pt x="420" y="794"/>
                    <a:pt x="405" y="777"/>
                    <a:pt x="385" y="769"/>
                  </a:cubicBezTo>
                  <a:cubicBezTo>
                    <a:pt x="374" y="766"/>
                    <a:pt x="363" y="761"/>
                    <a:pt x="352" y="756"/>
                  </a:cubicBezTo>
                  <a:cubicBezTo>
                    <a:pt x="344" y="752"/>
                    <a:pt x="335" y="750"/>
                    <a:pt x="326" y="750"/>
                  </a:cubicBezTo>
                  <a:cubicBezTo>
                    <a:pt x="314" y="750"/>
                    <a:pt x="303" y="753"/>
                    <a:pt x="292" y="760"/>
                  </a:cubicBezTo>
                  <a:cubicBezTo>
                    <a:pt x="214" y="813"/>
                    <a:pt x="214" y="813"/>
                    <a:pt x="214" y="813"/>
                  </a:cubicBezTo>
                  <a:cubicBezTo>
                    <a:pt x="155" y="754"/>
                    <a:pt x="155" y="754"/>
                    <a:pt x="155" y="754"/>
                  </a:cubicBezTo>
                  <a:cubicBezTo>
                    <a:pt x="208" y="676"/>
                    <a:pt x="208" y="676"/>
                    <a:pt x="208" y="676"/>
                  </a:cubicBezTo>
                  <a:cubicBezTo>
                    <a:pt x="220" y="658"/>
                    <a:pt x="221" y="635"/>
                    <a:pt x="212" y="616"/>
                  </a:cubicBezTo>
                  <a:cubicBezTo>
                    <a:pt x="207" y="605"/>
                    <a:pt x="202" y="594"/>
                    <a:pt x="199" y="583"/>
                  </a:cubicBezTo>
                  <a:cubicBezTo>
                    <a:pt x="191" y="563"/>
                    <a:pt x="174" y="548"/>
                    <a:pt x="153" y="544"/>
                  </a:cubicBezTo>
                  <a:cubicBezTo>
                    <a:pt x="61" y="525"/>
                    <a:pt x="61" y="525"/>
                    <a:pt x="61" y="525"/>
                  </a:cubicBezTo>
                  <a:cubicBezTo>
                    <a:pt x="61" y="443"/>
                    <a:pt x="61" y="443"/>
                    <a:pt x="61" y="443"/>
                  </a:cubicBezTo>
                  <a:cubicBezTo>
                    <a:pt x="153" y="424"/>
                    <a:pt x="153" y="424"/>
                    <a:pt x="153" y="424"/>
                  </a:cubicBezTo>
                  <a:cubicBezTo>
                    <a:pt x="174" y="420"/>
                    <a:pt x="191" y="405"/>
                    <a:pt x="199" y="385"/>
                  </a:cubicBezTo>
                  <a:cubicBezTo>
                    <a:pt x="202" y="374"/>
                    <a:pt x="207" y="363"/>
                    <a:pt x="212" y="352"/>
                  </a:cubicBezTo>
                  <a:cubicBezTo>
                    <a:pt x="221" y="333"/>
                    <a:pt x="220" y="310"/>
                    <a:pt x="208" y="292"/>
                  </a:cubicBezTo>
                  <a:cubicBezTo>
                    <a:pt x="155" y="214"/>
                    <a:pt x="155" y="214"/>
                    <a:pt x="155" y="214"/>
                  </a:cubicBezTo>
                  <a:cubicBezTo>
                    <a:pt x="214" y="155"/>
                    <a:pt x="214" y="155"/>
                    <a:pt x="214" y="155"/>
                  </a:cubicBezTo>
                  <a:cubicBezTo>
                    <a:pt x="292" y="208"/>
                    <a:pt x="292" y="208"/>
                    <a:pt x="292" y="208"/>
                  </a:cubicBezTo>
                  <a:cubicBezTo>
                    <a:pt x="303" y="215"/>
                    <a:pt x="314" y="218"/>
                    <a:pt x="326" y="218"/>
                  </a:cubicBezTo>
                  <a:cubicBezTo>
                    <a:pt x="335" y="218"/>
                    <a:pt x="344" y="216"/>
                    <a:pt x="352" y="212"/>
                  </a:cubicBezTo>
                  <a:cubicBezTo>
                    <a:pt x="363" y="207"/>
                    <a:pt x="374" y="202"/>
                    <a:pt x="385" y="199"/>
                  </a:cubicBezTo>
                  <a:cubicBezTo>
                    <a:pt x="405" y="191"/>
                    <a:pt x="420" y="174"/>
                    <a:pt x="424" y="153"/>
                  </a:cubicBezTo>
                  <a:cubicBezTo>
                    <a:pt x="443" y="61"/>
                    <a:pt x="443" y="61"/>
                    <a:pt x="443" y="61"/>
                  </a:cubicBezTo>
                  <a:cubicBezTo>
                    <a:pt x="525" y="61"/>
                    <a:pt x="525" y="61"/>
                    <a:pt x="525" y="61"/>
                  </a:cubicBezTo>
                  <a:cubicBezTo>
                    <a:pt x="544" y="153"/>
                    <a:pt x="544" y="153"/>
                    <a:pt x="544" y="153"/>
                  </a:cubicBezTo>
                  <a:cubicBezTo>
                    <a:pt x="548" y="174"/>
                    <a:pt x="563" y="191"/>
                    <a:pt x="583" y="199"/>
                  </a:cubicBezTo>
                  <a:cubicBezTo>
                    <a:pt x="594" y="202"/>
                    <a:pt x="605" y="207"/>
                    <a:pt x="616" y="212"/>
                  </a:cubicBezTo>
                  <a:cubicBezTo>
                    <a:pt x="624" y="216"/>
                    <a:pt x="633" y="218"/>
                    <a:pt x="642" y="218"/>
                  </a:cubicBezTo>
                  <a:cubicBezTo>
                    <a:pt x="654" y="218"/>
                    <a:pt x="666" y="215"/>
                    <a:pt x="676" y="208"/>
                  </a:cubicBezTo>
                  <a:cubicBezTo>
                    <a:pt x="754" y="155"/>
                    <a:pt x="754" y="155"/>
                    <a:pt x="754" y="155"/>
                  </a:cubicBezTo>
                  <a:cubicBezTo>
                    <a:pt x="813" y="214"/>
                    <a:pt x="813" y="214"/>
                    <a:pt x="813" y="214"/>
                  </a:cubicBezTo>
                  <a:cubicBezTo>
                    <a:pt x="760" y="292"/>
                    <a:pt x="760" y="292"/>
                    <a:pt x="760" y="292"/>
                  </a:cubicBezTo>
                  <a:cubicBezTo>
                    <a:pt x="748" y="310"/>
                    <a:pt x="747" y="333"/>
                    <a:pt x="756" y="352"/>
                  </a:cubicBezTo>
                  <a:cubicBezTo>
                    <a:pt x="761" y="363"/>
                    <a:pt x="766" y="374"/>
                    <a:pt x="770" y="385"/>
                  </a:cubicBezTo>
                  <a:cubicBezTo>
                    <a:pt x="777" y="405"/>
                    <a:pt x="794" y="420"/>
                    <a:pt x="815" y="424"/>
                  </a:cubicBezTo>
                  <a:cubicBezTo>
                    <a:pt x="907" y="443"/>
                    <a:pt x="907" y="443"/>
                    <a:pt x="907" y="443"/>
                  </a:cubicBezTo>
                  <a:cubicBezTo>
                    <a:pt x="908" y="525"/>
                    <a:pt x="908" y="525"/>
                    <a:pt x="908" y="525"/>
                  </a:cubicBezTo>
                  <a:lnTo>
                    <a:pt x="815" y="5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34"/>
            <p:cNvSpPr>
              <a:spLocks noEditPoints="1"/>
            </p:cNvSpPr>
            <p:nvPr/>
          </p:nvSpPr>
          <p:spPr bwMode="auto">
            <a:xfrm>
              <a:off x="1033463" y="1028701"/>
              <a:ext cx="1595438" cy="1595438"/>
            </a:xfrm>
            <a:custGeom>
              <a:avLst/>
              <a:gdLst>
                <a:gd name="T0" fmla="*/ 212 w 424"/>
                <a:gd name="T1" fmla="*/ 0 h 424"/>
                <a:gd name="T2" fmla="*/ 0 w 424"/>
                <a:gd name="T3" fmla="*/ 212 h 424"/>
                <a:gd name="T4" fmla="*/ 212 w 424"/>
                <a:gd name="T5" fmla="*/ 424 h 424"/>
                <a:gd name="T6" fmla="*/ 424 w 424"/>
                <a:gd name="T7" fmla="*/ 212 h 424"/>
                <a:gd name="T8" fmla="*/ 212 w 424"/>
                <a:gd name="T9" fmla="*/ 0 h 424"/>
                <a:gd name="T10" fmla="*/ 212 w 424"/>
                <a:gd name="T11" fmla="*/ 397 h 424"/>
                <a:gd name="T12" fmla="*/ 27 w 424"/>
                <a:gd name="T13" fmla="*/ 212 h 424"/>
                <a:gd name="T14" fmla="*/ 212 w 424"/>
                <a:gd name="T15" fmla="*/ 27 h 424"/>
                <a:gd name="T16" fmla="*/ 397 w 424"/>
                <a:gd name="T17" fmla="*/ 212 h 424"/>
                <a:gd name="T18" fmla="*/ 212 w 424"/>
                <a:gd name="T19" fmla="*/ 397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4" h="424">
                  <a:moveTo>
                    <a:pt x="212" y="0"/>
                  </a:moveTo>
                  <a:cubicBezTo>
                    <a:pt x="95" y="0"/>
                    <a:pt x="0" y="95"/>
                    <a:pt x="0" y="212"/>
                  </a:cubicBezTo>
                  <a:cubicBezTo>
                    <a:pt x="0" y="329"/>
                    <a:pt x="95" y="424"/>
                    <a:pt x="212" y="424"/>
                  </a:cubicBezTo>
                  <a:cubicBezTo>
                    <a:pt x="329" y="424"/>
                    <a:pt x="424" y="329"/>
                    <a:pt x="424" y="212"/>
                  </a:cubicBezTo>
                  <a:cubicBezTo>
                    <a:pt x="424" y="95"/>
                    <a:pt x="329" y="0"/>
                    <a:pt x="212" y="0"/>
                  </a:cubicBezTo>
                  <a:close/>
                  <a:moveTo>
                    <a:pt x="212" y="397"/>
                  </a:moveTo>
                  <a:cubicBezTo>
                    <a:pt x="110" y="397"/>
                    <a:pt x="27" y="314"/>
                    <a:pt x="27" y="212"/>
                  </a:cubicBezTo>
                  <a:cubicBezTo>
                    <a:pt x="27" y="110"/>
                    <a:pt x="110" y="27"/>
                    <a:pt x="212" y="27"/>
                  </a:cubicBezTo>
                  <a:cubicBezTo>
                    <a:pt x="314" y="27"/>
                    <a:pt x="397" y="110"/>
                    <a:pt x="397" y="212"/>
                  </a:cubicBezTo>
                  <a:cubicBezTo>
                    <a:pt x="397" y="314"/>
                    <a:pt x="314" y="397"/>
                    <a:pt x="212" y="397"/>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35"/>
            <p:cNvSpPr>
              <a:spLocks noEditPoints="1"/>
            </p:cNvSpPr>
            <p:nvPr/>
          </p:nvSpPr>
          <p:spPr bwMode="auto">
            <a:xfrm>
              <a:off x="1376363" y="1371601"/>
              <a:ext cx="909638" cy="909638"/>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212 h 242"/>
                <a:gd name="T12" fmla="*/ 30 w 242"/>
                <a:gd name="T13" fmla="*/ 121 h 242"/>
                <a:gd name="T14" fmla="*/ 121 w 242"/>
                <a:gd name="T15" fmla="*/ 30 h 242"/>
                <a:gd name="T16" fmla="*/ 212 w 242"/>
                <a:gd name="T17" fmla="*/ 121 h 242"/>
                <a:gd name="T18" fmla="*/ 121 w 242"/>
                <a:gd name="T19" fmla="*/ 21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212"/>
                  </a:moveTo>
                  <a:cubicBezTo>
                    <a:pt x="71" y="212"/>
                    <a:pt x="30" y="171"/>
                    <a:pt x="30" y="121"/>
                  </a:cubicBezTo>
                  <a:cubicBezTo>
                    <a:pt x="30" y="71"/>
                    <a:pt x="71" y="30"/>
                    <a:pt x="121" y="30"/>
                  </a:cubicBezTo>
                  <a:cubicBezTo>
                    <a:pt x="171" y="30"/>
                    <a:pt x="212" y="71"/>
                    <a:pt x="212" y="121"/>
                  </a:cubicBezTo>
                  <a:cubicBezTo>
                    <a:pt x="212" y="171"/>
                    <a:pt x="171" y="212"/>
                    <a:pt x="121" y="21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9" name="TextBox 38"/>
          <p:cNvSpPr txBox="1"/>
          <p:nvPr/>
        </p:nvSpPr>
        <p:spPr>
          <a:xfrm>
            <a:off x="8819195" y="3687208"/>
            <a:ext cx="478722" cy="276999"/>
          </a:xfrm>
          <a:prstGeom prst="rect">
            <a:avLst/>
          </a:prstGeom>
          <a:noFill/>
        </p:spPr>
        <p:txBody>
          <a:bodyPr wrap="none" rtlCol="0">
            <a:spAutoFit/>
          </a:bodyPr>
          <a:lstStyle/>
          <a:p>
            <a:pPr algn="ctr"/>
            <a:r>
              <a:rPr lang="id-ID" sz="1200" b="1" dirty="0" smtClean="0">
                <a:solidFill>
                  <a:schemeClr val="bg1">
                    <a:lumMod val="50000"/>
                  </a:schemeClr>
                </a:solidFill>
              </a:rPr>
              <a:t>TEST</a:t>
            </a:r>
            <a:endParaRPr lang="id-ID" sz="1200" b="1" dirty="0">
              <a:solidFill>
                <a:schemeClr val="bg1">
                  <a:lumMod val="50000"/>
                </a:schemeClr>
              </a:solidFill>
            </a:endParaRPr>
          </a:p>
        </p:txBody>
      </p:sp>
      <p:grpSp>
        <p:nvGrpSpPr>
          <p:cNvPr id="40" name="Group 39"/>
          <p:cNvGrpSpPr/>
          <p:nvPr/>
        </p:nvGrpSpPr>
        <p:grpSpPr>
          <a:xfrm>
            <a:off x="8844330" y="3232607"/>
            <a:ext cx="457478" cy="350382"/>
            <a:chOff x="-25399" y="4763"/>
            <a:chExt cx="2346324" cy="1797050"/>
          </a:xfrm>
          <a:solidFill>
            <a:schemeClr val="bg1"/>
          </a:solidFill>
        </p:grpSpPr>
        <p:sp>
          <p:nvSpPr>
            <p:cNvPr id="41" name="Freeform 39"/>
            <p:cNvSpPr>
              <a:spLocks noEditPoints="1"/>
            </p:cNvSpPr>
            <p:nvPr/>
          </p:nvSpPr>
          <p:spPr bwMode="auto">
            <a:xfrm>
              <a:off x="260350" y="277813"/>
              <a:ext cx="1484312" cy="1162050"/>
            </a:xfrm>
            <a:custGeom>
              <a:avLst/>
              <a:gdLst>
                <a:gd name="T0" fmla="*/ 353 w 394"/>
                <a:gd name="T1" fmla="*/ 16 h 308"/>
                <a:gd name="T2" fmla="*/ 197 w 394"/>
                <a:gd name="T3" fmla="*/ 0 h 308"/>
                <a:gd name="T4" fmla="*/ 42 w 394"/>
                <a:gd name="T5" fmla="*/ 16 h 308"/>
                <a:gd name="T6" fmla="*/ 28 w 394"/>
                <a:gd name="T7" fmla="*/ 29 h 308"/>
                <a:gd name="T8" fmla="*/ 28 w 394"/>
                <a:gd name="T9" fmla="*/ 280 h 308"/>
                <a:gd name="T10" fmla="*/ 42 w 394"/>
                <a:gd name="T11" fmla="*/ 293 h 308"/>
                <a:gd name="T12" fmla="*/ 197 w 394"/>
                <a:gd name="T13" fmla="*/ 308 h 308"/>
                <a:gd name="T14" fmla="*/ 353 w 394"/>
                <a:gd name="T15" fmla="*/ 293 h 308"/>
                <a:gd name="T16" fmla="*/ 367 w 394"/>
                <a:gd name="T17" fmla="*/ 280 h 308"/>
                <a:gd name="T18" fmla="*/ 367 w 394"/>
                <a:gd name="T19" fmla="*/ 29 h 308"/>
                <a:gd name="T20" fmla="*/ 353 w 394"/>
                <a:gd name="T21" fmla="*/ 16 h 308"/>
                <a:gd name="T22" fmla="*/ 349 w 394"/>
                <a:gd name="T23" fmla="*/ 274 h 308"/>
                <a:gd name="T24" fmla="*/ 46 w 394"/>
                <a:gd name="T25" fmla="*/ 274 h 308"/>
                <a:gd name="T26" fmla="*/ 46 w 394"/>
                <a:gd name="T27" fmla="*/ 35 h 308"/>
                <a:gd name="T28" fmla="*/ 349 w 394"/>
                <a:gd name="T29" fmla="*/ 35 h 308"/>
                <a:gd name="T30" fmla="*/ 349 w 394"/>
                <a:gd name="T31" fmla="*/ 274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4" h="308">
                  <a:moveTo>
                    <a:pt x="353" y="16"/>
                  </a:moveTo>
                  <a:cubicBezTo>
                    <a:pt x="301" y="5"/>
                    <a:pt x="249" y="0"/>
                    <a:pt x="197" y="0"/>
                  </a:cubicBezTo>
                  <a:cubicBezTo>
                    <a:pt x="146" y="0"/>
                    <a:pt x="93" y="5"/>
                    <a:pt x="42" y="16"/>
                  </a:cubicBezTo>
                  <a:cubicBezTo>
                    <a:pt x="35" y="17"/>
                    <a:pt x="30" y="22"/>
                    <a:pt x="28" y="29"/>
                  </a:cubicBezTo>
                  <a:cubicBezTo>
                    <a:pt x="0" y="112"/>
                    <a:pt x="0" y="197"/>
                    <a:pt x="28" y="280"/>
                  </a:cubicBezTo>
                  <a:cubicBezTo>
                    <a:pt x="30" y="286"/>
                    <a:pt x="35" y="291"/>
                    <a:pt x="42" y="293"/>
                  </a:cubicBezTo>
                  <a:cubicBezTo>
                    <a:pt x="93" y="303"/>
                    <a:pt x="146" y="308"/>
                    <a:pt x="197" y="308"/>
                  </a:cubicBezTo>
                  <a:cubicBezTo>
                    <a:pt x="249" y="308"/>
                    <a:pt x="301" y="303"/>
                    <a:pt x="353" y="293"/>
                  </a:cubicBezTo>
                  <a:cubicBezTo>
                    <a:pt x="359" y="291"/>
                    <a:pt x="365" y="286"/>
                    <a:pt x="367" y="280"/>
                  </a:cubicBezTo>
                  <a:cubicBezTo>
                    <a:pt x="394" y="197"/>
                    <a:pt x="394" y="112"/>
                    <a:pt x="367" y="29"/>
                  </a:cubicBezTo>
                  <a:cubicBezTo>
                    <a:pt x="365" y="22"/>
                    <a:pt x="359" y="17"/>
                    <a:pt x="353" y="16"/>
                  </a:cubicBezTo>
                  <a:close/>
                  <a:moveTo>
                    <a:pt x="349" y="274"/>
                  </a:moveTo>
                  <a:cubicBezTo>
                    <a:pt x="248" y="295"/>
                    <a:pt x="147" y="295"/>
                    <a:pt x="46" y="274"/>
                  </a:cubicBezTo>
                  <a:cubicBezTo>
                    <a:pt x="19" y="194"/>
                    <a:pt x="19" y="114"/>
                    <a:pt x="46" y="35"/>
                  </a:cubicBezTo>
                  <a:cubicBezTo>
                    <a:pt x="147" y="14"/>
                    <a:pt x="248" y="14"/>
                    <a:pt x="349" y="35"/>
                  </a:cubicBezTo>
                  <a:cubicBezTo>
                    <a:pt x="375" y="114"/>
                    <a:pt x="375" y="194"/>
                    <a:pt x="349" y="27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noEditPoints="1"/>
            </p:cNvSpPr>
            <p:nvPr/>
          </p:nvSpPr>
          <p:spPr bwMode="auto">
            <a:xfrm>
              <a:off x="-25399" y="4763"/>
              <a:ext cx="2346324" cy="1797050"/>
            </a:xfrm>
            <a:custGeom>
              <a:avLst/>
              <a:gdLst>
                <a:gd name="T0" fmla="*/ 594 w 623"/>
                <a:gd name="T1" fmla="*/ 44 h 476"/>
                <a:gd name="T2" fmla="*/ 561 w 623"/>
                <a:gd name="T3" fmla="*/ 15 h 476"/>
                <a:gd name="T4" fmla="*/ 311 w 623"/>
                <a:gd name="T5" fmla="*/ 0 h 476"/>
                <a:gd name="T6" fmla="*/ 61 w 623"/>
                <a:gd name="T7" fmla="*/ 15 h 476"/>
                <a:gd name="T8" fmla="*/ 29 w 623"/>
                <a:gd name="T9" fmla="*/ 44 h 476"/>
                <a:gd name="T10" fmla="*/ 29 w 623"/>
                <a:gd name="T11" fmla="*/ 412 h 476"/>
                <a:gd name="T12" fmla="*/ 61 w 623"/>
                <a:gd name="T13" fmla="*/ 441 h 476"/>
                <a:gd name="T14" fmla="*/ 182 w 623"/>
                <a:gd name="T15" fmla="*/ 452 h 476"/>
                <a:gd name="T16" fmla="*/ 178 w 623"/>
                <a:gd name="T17" fmla="*/ 457 h 476"/>
                <a:gd name="T18" fmla="*/ 311 w 623"/>
                <a:gd name="T19" fmla="*/ 476 h 476"/>
                <a:gd name="T20" fmla="*/ 444 w 623"/>
                <a:gd name="T21" fmla="*/ 457 h 476"/>
                <a:gd name="T22" fmla="*/ 441 w 623"/>
                <a:gd name="T23" fmla="*/ 452 h 476"/>
                <a:gd name="T24" fmla="*/ 561 w 623"/>
                <a:gd name="T25" fmla="*/ 441 h 476"/>
                <a:gd name="T26" fmla="*/ 594 w 623"/>
                <a:gd name="T27" fmla="*/ 412 h 476"/>
                <a:gd name="T28" fmla="*/ 594 w 623"/>
                <a:gd name="T29" fmla="*/ 44 h 476"/>
                <a:gd name="T30" fmla="*/ 557 w 623"/>
                <a:gd name="T31" fmla="*/ 404 h 476"/>
                <a:gd name="T32" fmla="*/ 66 w 623"/>
                <a:gd name="T33" fmla="*/ 404 h 476"/>
                <a:gd name="T34" fmla="*/ 66 w 623"/>
                <a:gd name="T35" fmla="*/ 53 h 476"/>
                <a:gd name="T36" fmla="*/ 557 w 623"/>
                <a:gd name="T37" fmla="*/ 53 h 476"/>
                <a:gd name="T38" fmla="*/ 557 w 623"/>
                <a:gd name="T39" fmla="*/ 404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3" h="476">
                  <a:moveTo>
                    <a:pt x="594" y="44"/>
                  </a:moveTo>
                  <a:cubicBezTo>
                    <a:pt x="590" y="29"/>
                    <a:pt x="577" y="17"/>
                    <a:pt x="561" y="15"/>
                  </a:cubicBezTo>
                  <a:cubicBezTo>
                    <a:pt x="478" y="5"/>
                    <a:pt x="394" y="0"/>
                    <a:pt x="311" y="0"/>
                  </a:cubicBezTo>
                  <a:cubicBezTo>
                    <a:pt x="228" y="0"/>
                    <a:pt x="144" y="5"/>
                    <a:pt x="61" y="15"/>
                  </a:cubicBezTo>
                  <a:cubicBezTo>
                    <a:pt x="45" y="17"/>
                    <a:pt x="33" y="29"/>
                    <a:pt x="29" y="44"/>
                  </a:cubicBezTo>
                  <a:cubicBezTo>
                    <a:pt x="0" y="166"/>
                    <a:pt x="0" y="290"/>
                    <a:pt x="29" y="412"/>
                  </a:cubicBezTo>
                  <a:cubicBezTo>
                    <a:pt x="33" y="428"/>
                    <a:pt x="45" y="440"/>
                    <a:pt x="61" y="441"/>
                  </a:cubicBezTo>
                  <a:cubicBezTo>
                    <a:pt x="101" y="446"/>
                    <a:pt x="141" y="450"/>
                    <a:pt x="182" y="452"/>
                  </a:cubicBezTo>
                  <a:cubicBezTo>
                    <a:pt x="180" y="454"/>
                    <a:pt x="178" y="455"/>
                    <a:pt x="178" y="457"/>
                  </a:cubicBezTo>
                  <a:cubicBezTo>
                    <a:pt x="178" y="467"/>
                    <a:pt x="238" y="476"/>
                    <a:pt x="311" y="476"/>
                  </a:cubicBezTo>
                  <a:cubicBezTo>
                    <a:pt x="385" y="476"/>
                    <a:pt x="444" y="467"/>
                    <a:pt x="444" y="457"/>
                  </a:cubicBezTo>
                  <a:cubicBezTo>
                    <a:pt x="444" y="455"/>
                    <a:pt x="443" y="454"/>
                    <a:pt x="441" y="452"/>
                  </a:cubicBezTo>
                  <a:cubicBezTo>
                    <a:pt x="481" y="450"/>
                    <a:pt x="521" y="446"/>
                    <a:pt x="561" y="441"/>
                  </a:cubicBezTo>
                  <a:cubicBezTo>
                    <a:pt x="577" y="440"/>
                    <a:pt x="590" y="428"/>
                    <a:pt x="594" y="412"/>
                  </a:cubicBezTo>
                  <a:cubicBezTo>
                    <a:pt x="623" y="290"/>
                    <a:pt x="623" y="166"/>
                    <a:pt x="594" y="44"/>
                  </a:cubicBezTo>
                  <a:close/>
                  <a:moveTo>
                    <a:pt x="557" y="404"/>
                  </a:moveTo>
                  <a:cubicBezTo>
                    <a:pt x="393" y="424"/>
                    <a:pt x="229" y="424"/>
                    <a:pt x="66" y="404"/>
                  </a:cubicBezTo>
                  <a:cubicBezTo>
                    <a:pt x="38" y="287"/>
                    <a:pt x="38" y="170"/>
                    <a:pt x="66" y="53"/>
                  </a:cubicBezTo>
                  <a:cubicBezTo>
                    <a:pt x="229" y="33"/>
                    <a:pt x="393" y="33"/>
                    <a:pt x="557" y="53"/>
                  </a:cubicBezTo>
                  <a:cubicBezTo>
                    <a:pt x="585" y="170"/>
                    <a:pt x="585" y="287"/>
                    <a:pt x="557" y="40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noEditPoints="1"/>
            </p:cNvSpPr>
            <p:nvPr/>
          </p:nvSpPr>
          <p:spPr bwMode="auto">
            <a:xfrm>
              <a:off x="1793875" y="363538"/>
              <a:ext cx="214312" cy="215900"/>
            </a:xfrm>
            <a:custGeom>
              <a:avLst/>
              <a:gdLst>
                <a:gd name="T0" fmla="*/ 28 w 57"/>
                <a:gd name="T1" fmla="*/ 57 h 57"/>
                <a:gd name="T2" fmla="*/ 57 w 57"/>
                <a:gd name="T3" fmla="*/ 29 h 57"/>
                <a:gd name="T4" fmla="*/ 28 w 57"/>
                <a:gd name="T5" fmla="*/ 0 h 57"/>
                <a:gd name="T6" fmla="*/ 0 w 57"/>
                <a:gd name="T7" fmla="*/ 29 h 57"/>
                <a:gd name="T8" fmla="*/ 28 w 57"/>
                <a:gd name="T9" fmla="*/ 57 h 57"/>
                <a:gd name="T10" fmla="*/ 28 w 57"/>
                <a:gd name="T11" fmla="*/ 19 h 57"/>
                <a:gd name="T12" fmla="*/ 38 w 57"/>
                <a:gd name="T13" fmla="*/ 29 h 57"/>
                <a:gd name="T14" fmla="*/ 28 w 57"/>
                <a:gd name="T15" fmla="*/ 38 h 57"/>
                <a:gd name="T16" fmla="*/ 19 w 57"/>
                <a:gd name="T17" fmla="*/ 29 h 57"/>
                <a:gd name="T18" fmla="*/ 28 w 57"/>
                <a:gd name="T19" fmla="*/ 1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8" y="57"/>
                  </a:moveTo>
                  <a:cubicBezTo>
                    <a:pt x="44" y="57"/>
                    <a:pt x="57" y="44"/>
                    <a:pt x="57" y="29"/>
                  </a:cubicBezTo>
                  <a:cubicBezTo>
                    <a:pt x="57" y="13"/>
                    <a:pt x="44" y="0"/>
                    <a:pt x="28" y="0"/>
                  </a:cubicBezTo>
                  <a:cubicBezTo>
                    <a:pt x="12" y="0"/>
                    <a:pt x="0" y="13"/>
                    <a:pt x="0" y="29"/>
                  </a:cubicBezTo>
                  <a:cubicBezTo>
                    <a:pt x="0" y="44"/>
                    <a:pt x="12" y="57"/>
                    <a:pt x="28" y="57"/>
                  </a:cubicBezTo>
                  <a:close/>
                  <a:moveTo>
                    <a:pt x="28" y="19"/>
                  </a:moveTo>
                  <a:cubicBezTo>
                    <a:pt x="33" y="19"/>
                    <a:pt x="38" y="23"/>
                    <a:pt x="38" y="29"/>
                  </a:cubicBezTo>
                  <a:cubicBezTo>
                    <a:pt x="38" y="34"/>
                    <a:pt x="33" y="38"/>
                    <a:pt x="28" y="38"/>
                  </a:cubicBezTo>
                  <a:cubicBezTo>
                    <a:pt x="23" y="38"/>
                    <a:pt x="19" y="34"/>
                    <a:pt x="19" y="29"/>
                  </a:cubicBezTo>
                  <a:cubicBezTo>
                    <a:pt x="19" y="23"/>
                    <a:pt x="23" y="19"/>
                    <a:pt x="28" y="1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2"/>
            <p:cNvSpPr>
              <a:spLocks/>
            </p:cNvSpPr>
            <p:nvPr/>
          </p:nvSpPr>
          <p:spPr bwMode="auto">
            <a:xfrm>
              <a:off x="1717675" y="1295401"/>
              <a:ext cx="290512" cy="73025"/>
            </a:xfrm>
            <a:custGeom>
              <a:avLst/>
              <a:gdLst>
                <a:gd name="T0" fmla="*/ 67 w 77"/>
                <a:gd name="T1" fmla="*/ 0 h 19"/>
                <a:gd name="T2" fmla="*/ 10 w 77"/>
                <a:gd name="T3" fmla="*/ 0 h 19"/>
                <a:gd name="T4" fmla="*/ 0 w 77"/>
                <a:gd name="T5" fmla="*/ 10 h 19"/>
                <a:gd name="T6" fmla="*/ 10 w 77"/>
                <a:gd name="T7" fmla="*/ 19 h 19"/>
                <a:gd name="T8" fmla="*/ 67 w 77"/>
                <a:gd name="T9" fmla="*/ 19 h 19"/>
                <a:gd name="T10" fmla="*/ 77 w 77"/>
                <a:gd name="T11" fmla="*/ 10 h 19"/>
                <a:gd name="T12" fmla="*/ 67 w 77"/>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77" h="19">
                  <a:moveTo>
                    <a:pt x="67" y="0"/>
                  </a:moveTo>
                  <a:cubicBezTo>
                    <a:pt x="10" y="0"/>
                    <a:pt x="10" y="0"/>
                    <a:pt x="10" y="0"/>
                  </a:cubicBezTo>
                  <a:cubicBezTo>
                    <a:pt x="5" y="0"/>
                    <a:pt x="0" y="5"/>
                    <a:pt x="0" y="10"/>
                  </a:cubicBezTo>
                  <a:cubicBezTo>
                    <a:pt x="0" y="15"/>
                    <a:pt x="5" y="19"/>
                    <a:pt x="10" y="19"/>
                  </a:cubicBezTo>
                  <a:cubicBezTo>
                    <a:pt x="67" y="19"/>
                    <a:pt x="67" y="19"/>
                    <a:pt x="67" y="19"/>
                  </a:cubicBezTo>
                  <a:cubicBezTo>
                    <a:pt x="72" y="19"/>
                    <a:pt x="77" y="15"/>
                    <a:pt x="77" y="10"/>
                  </a:cubicBezTo>
                  <a:cubicBezTo>
                    <a:pt x="77" y="5"/>
                    <a:pt x="72" y="0"/>
                    <a:pt x="67"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43"/>
            <p:cNvSpPr>
              <a:spLocks/>
            </p:cNvSpPr>
            <p:nvPr/>
          </p:nvSpPr>
          <p:spPr bwMode="auto">
            <a:xfrm>
              <a:off x="1793875" y="1081088"/>
              <a:ext cx="285750" cy="71438"/>
            </a:xfrm>
            <a:custGeom>
              <a:avLst/>
              <a:gdLst>
                <a:gd name="T0" fmla="*/ 66 w 76"/>
                <a:gd name="T1" fmla="*/ 0 h 19"/>
                <a:gd name="T2" fmla="*/ 9 w 76"/>
                <a:gd name="T3" fmla="*/ 0 h 19"/>
                <a:gd name="T4" fmla="*/ 0 w 76"/>
                <a:gd name="T5" fmla="*/ 10 h 19"/>
                <a:gd name="T6" fmla="*/ 9 w 76"/>
                <a:gd name="T7" fmla="*/ 19 h 19"/>
                <a:gd name="T8" fmla="*/ 66 w 76"/>
                <a:gd name="T9" fmla="*/ 19 h 19"/>
                <a:gd name="T10" fmla="*/ 76 w 76"/>
                <a:gd name="T11" fmla="*/ 10 h 19"/>
                <a:gd name="T12" fmla="*/ 66 w 7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76" h="19">
                  <a:moveTo>
                    <a:pt x="66" y="0"/>
                  </a:moveTo>
                  <a:cubicBezTo>
                    <a:pt x="9" y="0"/>
                    <a:pt x="9" y="0"/>
                    <a:pt x="9" y="0"/>
                  </a:cubicBezTo>
                  <a:cubicBezTo>
                    <a:pt x="4" y="0"/>
                    <a:pt x="0" y="5"/>
                    <a:pt x="0" y="10"/>
                  </a:cubicBezTo>
                  <a:cubicBezTo>
                    <a:pt x="0" y="15"/>
                    <a:pt x="4" y="19"/>
                    <a:pt x="9" y="19"/>
                  </a:cubicBezTo>
                  <a:cubicBezTo>
                    <a:pt x="66" y="19"/>
                    <a:pt x="66" y="19"/>
                    <a:pt x="66" y="19"/>
                  </a:cubicBezTo>
                  <a:cubicBezTo>
                    <a:pt x="71" y="19"/>
                    <a:pt x="76" y="15"/>
                    <a:pt x="76" y="10"/>
                  </a:cubicBezTo>
                  <a:cubicBezTo>
                    <a:pt x="76" y="5"/>
                    <a:pt x="71" y="0"/>
                    <a:pt x="6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44"/>
            <p:cNvSpPr>
              <a:spLocks/>
            </p:cNvSpPr>
            <p:nvPr/>
          </p:nvSpPr>
          <p:spPr bwMode="auto">
            <a:xfrm>
              <a:off x="1793875" y="865188"/>
              <a:ext cx="285750" cy="73025"/>
            </a:xfrm>
            <a:custGeom>
              <a:avLst/>
              <a:gdLst>
                <a:gd name="T0" fmla="*/ 66 w 76"/>
                <a:gd name="T1" fmla="*/ 0 h 19"/>
                <a:gd name="T2" fmla="*/ 9 w 76"/>
                <a:gd name="T3" fmla="*/ 0 h 19"/>
                <a:gd name="T4" fmla="*/ 0 w 76"/>
                <a:gd name="T5" fmla="*/ 10 h 19"/>
                <a:gd name="T6" fmla="*/ 9 w 76"/>
                <a:gd name="T7" fmla="*/ 19 h 19"/>
                <a:gd name="T8" fmla="*/ 66 w 76"/>
                <a:gd name="T9" fmla="*/ 19 h 19"/>
                <a:gd name="T10" fmla="*/ 76 w 76"/>
                <a:gd name="T11" fmla="*/ 10 h 19"/>
                <a:gd name="T12" fmla="*/ 66 w 7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76" h="19">
                  <a:moveTo>
                    <a:pt x="66" y="0"/>
                  </a:moveTo>
                  <a:cubicBezTo>
                    <a:pt x="9" y="0"/>
                    <a:pt x="9" y="0"/>
                    <a:pt x="9" y="0"/>
                  </a:cubicBezTo>
                  <a:cubicBezTo>
                    <a:pt x="4" y="0"/>
                    <a:pt x="0" y="5"/>
                    <a:pt x="0" y="10"/>
                  </a:cubicBezTo>
                  <a:cubicBezTo>
                    <a:pt x="0" y="15"/>
                    <a:pt x="4" y="19"/>
                    <a:pt x="9" y="19"/>
                  </a:cubicBezTo>
                  <a:cubicBezTo>
                    <a:pt x="66" y="19"/>
                    <a:pt x="66" y="19"/>
                    <a:pt x="66" y="19"/>
                  </a:cubicBezTo>
                  <a:cubicBezTo>
                    <a:pt x="71" y="19"/>
                    <a:pt x="76" y="15"/>
                    <a:pt x="76" y="10"/>
                  </a:cubicBezTo>
                  <a:cubicBezTo>
                    <a:pt x="76" y="5"/>
                    <a:pt x="71" y="0"/>
                    <a:pt x="66"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573088" y="563563"/>
              <a:ext cx="430212" cy="301625"/>
            </a:xfrm>
            <a:custGeom>
              <a:avLst/>
              <a:gdLst>
                <a:gd name="T0" fmla="*/ 105 w 114"/>
                <a:gd name="T1" fmla="*/ 0 h 80"/>
                <a:gd name="T2" fmla="*/ 17 w 114"/>
                <a:gd name="T3" fmla="*/ 7 h 80"/>
                <a:gd name="T4" fmla="*/ 6 w 114"/>
                <a:gd name="T5" fmla="*/ 18 h 80"/>
                <a:gd name="T6" fmla="*/ 1 w 114"/>
                <a:gd name="T7" fmla="*/ 71 h 80"/>
                <a:gd name="T8" fmla="*/ 10 w 114"/>
                <a:gd name="T9" fmla="*/ 80 h 80"/>
                <a:gd name="T10" fmla="*/ 19 w 114"/>
                <a:gd name="T11" fmla="*/ 71 h 80"/>
                <a:gd name="T12" fmla="*/ 23 w 114"/>
                <a:gd name="T13" fmla="*/ 35 h 80"/>
                <a:gd name="T14" fmla="*/ 33 w 114"/>
                <a:gd name="T15" fmla="*/ 24 h 80"/>
                <a:gd name="T16" fmla="*/ 105 w 114"/>
                <a:gd name="T17" fmla="*/ 19 h 80"/>
                <a:gd name="T18" fmla="*/ 114 w 114"/>
                <a:gd name="T19" fmla="*/ 10 h 80"/>
                <a:gd name="T20" fmla="*/ 105 w 114"/>
                <a:gd name="T21"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4" h="80">
                  <a:moveTo>
                    <a:pt x="105" y="0"/>
                  </a:moveTo>
                  <a:cubicBezTo>
                    <a:pt x="17" y="7"/>
                    <a:pt x="17" y="7"/>
                    <a:pt x="17" y="7"/>
                  </a:cubicBezTo>
                  <a:cubicBezTo>
                    <a:pt x="12" y="8"/>
                    <a:pt x="7" y="13"/>
                    <a:pt x="6" y="18"/>
                  </a:cubicBezTo>
                  <a:cubicBezTo>
                    <a:pt x="1" y="71"/>
                    <a:pt x="1" y="71"/>
                    <a:pt x="1" y="71"/>
                  </a:cubicBezTo>
                  <a:cubicBezTo>
                    <a:pt x="0" y="76"/>
                    <a:pt x="4" y="80"/>
                    <a:pt x="10" y="80"/>
                  </a:cubicBezTo>
                  <a:cubicBezTo>
                    <a:pt x="15" y="80"/>
                    <a:pt x="19" y="76"/>
                    <a:pt x="19" y="71"/>
                  </a:cubicBezTo>
                  <a:cubicBezTo>
                    <a:pt x="23" y="35"/>
                    <a:pt x="23" y="35"/>
                    <a:pt x="23" y="35"/>
                  </a:cubicBezTo>
                  <a:cubicBezTo>
                    <a:pt x="23" y="30"/>
                    <a:pt x="28" y="25"/>
                    <a:pt x="33" y="24"/>
                  </a:cubicBezTo>
                  <a:cubicBezTo>
                    <a:pt x="105" y="19"/>
                    <a:pt x="105" y="19"/>
                    <a:pt x="105" y="19"/>
                  </a:cubicBezTo>
                  <a:cubicBezTo>
                    <a:pt x="110" y="19"/>
                    <a:pt x="114" y="15"/>
                    <a:pt x="114" y="10"/>
                  </a:cubicBezTo>
                  <a:cubicBezTo>
                    <a:pt x="114" y="4"/>
                    <a:pt x="110" y="0"/>
                    <a:pt x="105"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8" name="TextBox 47"/>
          <p:cNvSpPr txBox="1"/>
          <p:nvPr/>
        </p:nvSpPr>
        <p:spPr>
          <a:xfrm>
            <a:off x="10929266" y="3681126"/>
            <a:ext cx="694421" cy="276999"/>
          </a:xfrm>
          <a:prstGeom prst="rect">
            <a:avLst/>
          </a:prstGeom>
          <a:noFill/>
        </p:spPr>
        <p:txBody>
          <a:bodyPr wrap="none" rtlCol="0">
            <a:spAutoFit/>
          </a:bodyPr>
          <a:lstStyle/>
          <a:p>
            <a:pPr algn="ctr"/>
            <a:r>
              <a:rPr lang="id-ID" sz="1200" b="1" dirty="0" smtClean="0">
                <a:solidFill>
                  <a:schemeClr val="bg1">
                    <a:lumMod val="50000"/>
                  </a:schemeClr>
                </a:solidFill>
              </a:rPr>
              <a:t>REVIEW</a:t>
            </a:r>
            <a:endParaRPr lang="id-ID" sz="1200" b="1" dirty="0">
              <a:solidFill>
                <a:schemeClr val="bg1">
                  <a:lumMod val="50000"/>
                </a:schemeClr>
              </a:solidFill>
            </a:endParaRPr>
          </a:p>
        </p:txBody>
      </p:sp>
      <p:grpSp>
        <p:nvGrpSpPr>
          <p:cNvPr id="49" name="Group 48"/>
          <p:cNvGrpSpPr/>
          <p:nvPr/>
        </p:nvGrpSpPr>
        <p:grpSpPr>
          <a:xfrm>
            <a:off x="11104418" y="3165069"/>
            <a:ext cx="394101" cy="394101"/>
            <a:chOff x="1588" y="-1587"/>
            <a:chExt cx="1825625" cy="1825625"/>
          </a:xfrm>
          <a:solidFill>
            <a:schemeClr val="bg1"/>
          </a:solidFill>
        </p:grpSpPr>
        <p:sp>
          <p:nvSpPr>
            <p:cNvPr id="50" name="Freeform 49"/>
            <p:cNvSpPr>
              <a:spLocks noEditPoints="1"/>
            </p:cNvSpPr>
            <p:nvPr/>
          </p:nvSpPr>
          <p:spPr bwMode="auto">
            <a:xfrm>
              <a:off x="1588" y="-1587"/>
              <a:ext cx="1825625" cy="1825625"/>
            </a:xfrm>
            <a:custGeom>
              <a:avLst/>
              <a:gdLst>
                <a:gd name="T0" fmla="*/ 313 w 484"/>
                <a:gd name="T1" fmla="*/ 152 h 484"/>
                <a:gd name="T2" fmla="*/ 242 w 484"/>
                <a:gd name="T3" fmla="*/ 0 h 484"/>
                <a:gd name="T4" fmla="*/ 136 w 484"/>
                <a:gd name="T5" fmla="*/ 155 h 484"/>
                <a:gd name="T6" fmla="*/ 121 w 484"/>
                <a:gd name="T7" fmla="*/ 163 h 484"/>
                <a:gd name="T8" fmla="*/ 45 w 484"/>
                <a:gd name="T9" fmla="*/ 151 h 484"/>
                <a:gd name="T10" fmla="*/ 0 w 484"/>
                <a:gd name="T11" fmla="*/ 439 h 484"/>
                <a:gd name="T12" fmla="*/ 91 w 484"/>
                <a:gd name="T13" fmla="*/ 484 h 484"/>
                <a:gd name="T14" fmla="*/ 132 w 484"/>
                <a:gd name="T15" fmla="*/ 458 h 484"/>
                <a:gd name="T16" fmla="*/ 136 w 484"/>
                <a:gd name="T17" fmla="*/ 459 h 484"/>
                <a:gd name="T18" fmla="*/ 288 w 484"/>
                <a:gd name="T19" fmla="*/ 484 h 484"/>
                <a:gd name="T20" fmla="*/ 425 w 484"/>
                <a:gd name="T21" fmla="*/ 455 h 484"/>
                <a:gd name="T22" fmla="*/ 431 w 484"/>
                <a:gd name="T23" fmla="*/ 412 h 484"/>
                <a:gd name="T24" fmla="*/ 456 w 484"/>
                <a:gd name="T25" fmla="*/ 332 h 484"/>
                <a:gd name="T26" fmla="*/ 471 w 484"/>
                <a:gd name="T27" fmla="*/ 254 h 484"/>
                <a:gd name="T28" fmla="*/ 484 w 484"/>
                <a:gd name="T29" fmla="*/ 218 h 484"/>
                <a:gd name="T30" fmla="*/ 441 w 484"/>
                <a:gd name="T31" fmla="*/ 158 h 484"/>
                <a:gd name="T32" fmla="*/ 91 w 484"/>
                <a:gd name="T33" fmla="*/ 454 h 484"/>
                <a:gd name="T34" fmla="*/ 30 w 484"/>
                <a:gd name="T35" fmla="*/ 439 h 484"/>
                <a:gd name="T36" fmla="*/ 45 w 484"/>
                <a:gd name="T37" fmla="*/ 182 h 484"/>
                <a:gd name="T38" fmla="*/ 106 w 484"/>
                <a:gd name="T39" fmla="*/ 197 h 484"/>
                <a:gd name="T40" fmla="*/ 453 w 484"/>
                <a:gd name="T41" fmla="*/ 220 h 484"/>
                <a:gd name="T42" fmla="*/ 393 w 484"/>
                <a:gd name="T43" fmla="*/ 242 h 484"/>
                <a:gd name="T44" fmla="*/ 393 w 484"/>
                <a:gd name="T45" fmla="*/ 257 h 484"/>
                <a:gd name="T46" fmla="*/ 447 w 484"/>
                <a:gd name="T47" fmla="*/ 285 h 484"/>
                <a:gd name="T48" fmla="*/ 378 w 484"/>
                <a:gd name="T49" fmla="*/ 318 h 484"/>
                <a:gd name="T50" fmla="*/ 378 w 484"/>
                <a:gd name="T51" fmla="*/ 333 h 484"/>
                <a:gd name="T52" fmla="*/ 428 w 484"/>
                <a:gd name="T53" fmla="*/ 364 h 484"/>
                <a:gd name="T54" fmla="*/ 363 w 484"/>
                <a:gd name="T55" fmla="*/ 393 h 484"/>
                <a:gd name="T56" fmla="*/ 363 w 484"/>
                <a:gd name="T57" fmla="*/ 408 h 484"/>
                <a:gd name="T58" fmla="*/ 402 w 484"/>
                <a:gd name="T59" fmla="*/ 430 h 484"/>
                <a:gd name="T60" fmla="*/ 370 w 484"/>
                <a:gd name="T61" fmla="*/ 454 h 484"/>
                <a:gd name="T62" fmla="*/ 204 w 484"/>
                <a:gd name="T63" fmla="*/ 444 h 484"/>
                <a:gd name="T64" fmla="*/ 121 w 484"/>
                <a:gd name="T65" fmla="*/ 414 h 484"/>
                <a:gd name="T66" fmla="*/ 133 w 484"/>
                <a:gd name="T67" fmla="*/ 189 h 484"/>
                <a:gd name="T68" fmla="*/ 227 w 484"/>
                <a:gd name="T69" fmla="*/ 45 h 484"/>
                <a:gd name="T70" fmla="*/ 286 w 484"/>
                <a:gd name="T71" fmla="*/ 102 h 484"/>
                <a:gd name="T72" fmla="*/ 436 w 484"/>
                <a:gd name="T73" fmla="*/ 187 h 484"/>
                <a:gd name="T74" fmla="*/ 453 w 484"/>
                <a:gd name="T75" fmla="*/ 22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4" h="484">
                  <a:moveTo>
                    <a:pt x="441" y="158"/>
                  </a:moveTo>
                  <a:cubicBezTo>
                    <a:pt x="422" y="153"/>
                    <a:pt x="378" y="153"/>
                    <a:pt x="313" y="152"/>
                  </a:cubicBezTo>
                  <a:cubicBezTo>
                    <a:pt x="316" y="138"/>
                    <a:pt x="317" y="125"/>
                    <a:pt x="317" y="102"/>
                  </a:cubicBezTo>
                  <a:cubicBezTo>
                    <a:pt x="317" y="48"/>
                    <a:pt x="277" y="0"/>
                    <a:pt x="242" y="0"/>
                  </a:cubicBezTo>
                  <a:cubicBezTo>
                    <a:pt x="217" y="0"/>
                    <a:pt x="197" y="20"/>
                    <a:pt x="197" y="45"/>
                  </a:cubicBezTo>
                  <a:cubicBezTo>
                    <a:pt x="196" y="75"/>
                    <a:pt x="187" y="128"/>
                    <a:pt x="136" y="155"/>
                  </a:cubicBezTo>
                  <a:cubicBezTo>
                    <a:pt x="132" y="157"/>
                    <a:pt x="122" y="162"/>
                    <a:pt x="120" y="163"/>
                  </a:cubicBezTo>
                  <a:cubicBezTo>
                    <a:pt x="121" y="163"/>
                    <a:pt x="121" y="163"/>
                    <a:pt x="121" y="163"/>
                  </a:cubicBezTo>
                  <a:cubicBezTo>
                    <a:pt x="113" y="156"/>
                    <a:pt x="102" y="151"/>
                    <a:pt x="91" y="151"/>
                  </a:cubicBezTo>
                  <a:cubicBezTo>
                    <a:pt x="45" y="151"/>
                    <a:pt x="45" y="151"/>
                    <a:pt x="45" y="151"/>
                  </a:cubicBezTo>
                  <a:cubicBezTo>
                    <a:pt x="20" y="151"/>
                    <a:pt x="0" y="172"/>
                    <a:pt x="0" y="197"/>
                  </a:cubicBezTo>
                  <a:cubicBezTo>
                    <a:pt x="0" y="439"/>
                    <a:pt x="0" y="439"/>
                    <a:pt x="0" y="439"/>
                  </a:cubicBezTo>
                  <a:cubicBezTo>
                    <a:pt x="0" y="464"/>
                    <a:pt x="20" y="484"/>
                    <a:pt x="45" y="484"/>
                  </a:cubicBezTo>
                  <a:cubicBezTo>
                    <a:pt x="91" y="484"/>
                    <a:pt x="91" y="484"/>
                    <a:pt x="91" y="484"/>
                  </a:cubicBezTo>
                  <a:cubicBezTo>
                    <a:pt x="109" y="484"/>
                    <a:pt x="124" y="473"/>
                    <a:pt x="131" y="458"/>
                  </a:cubicBezTo>
                  <a:cubicBezTo>
                    <a:pt x="131" y="458"/>
                    <a:pt x="132" y="458"/>
                    <a:pt x="132" y="458"/>
                  </a:cubicBezTo>
                  <a:cubicBezTo>
                    <a:pt x="133" y="458"/>
                    <a:pt x="134" y="459"/>
                    <a:pt x="135" y="459"/>
                  </a:cubicBezTo>
                  <a:cubicBezTo>
                    <a:pt x="136" y="459"/>
                    <a:pt x="136" y="459"/>
                    <a:pt x="136" y="459"/>
                  </a:cubicBezTo>
                  <a:cubicBezTo>
                    <a:pt x="145" y="461"/>
                    <a:pt x="162" y="465"/>
                    <a:pt x="197" y="474"/>
                  </a:cubicBezTo>
                  <a:cubicBezTo>
                    <a:pt x="205" y="475"/>
                    <a:pt x="246" y="484"/>
                    <a:pt x="288" y="484"/>
                  </a:cubicBezTo>
                  <a:cubicBezTo>
                    <a:pt x="370" y="484"/>
                    <a:pt x="370" y="484"/>
                    <a:pt x="370" y="484"/>
                  </a:cubicBezTo>
                  <a:cubicBezTo>
                    <a:pt x="396" y="484"/>
                    <a:pt x="414" y="474"/>
                    <a:pt x="425" y="455"/>
                  </a:cubicBezTo>
                  <a:cubicBezTo>
                    <a:pt x="425" y="455"/>
                    <a:pt x="428" y="448"/>
                    <a:pt x="431" y="439"/>
                  </a:cubicBezTo>
                  <a:cubicBezTo>
                    <a:pt x="433" y="432"/>
                    <a:pt x="434" y="422"/>
                    <a:pt x="431" y="412"/>
                  </a:cubicBezTo>
                  <a:cubicBezTo>
                    <a:pt x="448" y="401"/>
                    <a:pt x="453" y="384"/>
                    <a:pt x="456" y="373"/>
                  </a:cubicBezTo>
                  <a:cubicBezTo>
                    <a:pt x="462" y="355"/>
                    <a:pt x="460" y="341"/>
                    <a:pt x="456" y="332"/>
                  </a:cubicBezTo>
                  <a:cubicBezTo>
                    <a:pt x="466" y="323"/>
                    <a:pt x="473" y="310"/>
                    <a:pt x="477" y="290"/>
                  </a:cubicBezTo>
                  <a:cubicBezTo>
                    <a:pt x="479" y="277"/>
                    <a:pt x="476" y="265"/>
                    <a:pt x="471" y="254"/>
                  </a:cubicBezTo>
                  <a:cubicBezTo>
                    <a:pt x="479" y="244"/>
                    <a:pt x="483" y="232"/>
                    <a:pt x="484" y="221"/>
                  </a:cubicBezTo>
                  <a:cubicBezTo>
                    <a:pt x="484" y="218"/>
                    <a:pt x="484" y="218"/>
                    <a:pt x="484" y="218"/>
                  </a:cubicBezTo>
                  <a:cubicBezTo>
                    <a:pt x="484" y="216"/>
                    <a:pt x="484" y="215"/>
                    <a:pt x="484" y="210"/>
                  </a:cubicBezTo>
                  <a:cubicBezTo>
                    <a:pt x="484" y="191"/>
                    <a:pt x="471" y="167"/>
                    <a:pt x="441" y="158"/>
                  </a:cubicBezTo>
                  <a:close/>
                  <a:moveTo>
                    <a:pt x="106" y="439"/>
                  </a:moveTo>
                  <a:cubicBezTo>
                    <a:pt x="106" y="447"/>
                    <a:pt x="99" y="454"/>
                    <a:pt x="91" y="454"/>
                  </a:cubicBezTo>
                  <a:cubicBezTo>
                    <a:pt x="45" y="454"/>
                    <a:pt x="45" y="454"/>
                    <a:pt x="45" y="454"/>
                  </a:cubicBezTo>
                  <a:cubicBezTo>
                    <a:pt x="37" y="454"/>
                    <a:pt x="30" y="447"/>
                    <a:pt x="30" y="439"/>
                  </a:cubicBezTo>
                  <a:cubicBezTo>
                    <a:pt x="30" y="197"/>
                    <a:pt x="30" y="197"/>
                    <a:pt x="30" y="197"/>
                  </a:cubicBezTo>
                  <a:cubicBezTo>
                    <a:pt x="30" y="188"/>
                    <a:pt x="37" y="182"/>
                    <a:pt x="45" y="182"/>
                  </a:cubicBezTo>
                  <a:cubicBezTo>
                    <a:pt x="91" y="182"/>
                    <a:pt x="91" y="182"/>
                    <a:pt x="91" y="182"/>
                  </a:cubicBezTo>
                  <a:cubicBezTo>
                    <a:pt x="99" y="182"/>
                    <a:pt x="106" y="188"/>
                    <a:pt x="106" y="197"/>
                  </a:cubicBezTo>
                  <a:lnTo>
                    <a:pt x="106" y="439"/>
                  </a:lnTo>
                  <a:close/>
                  <a:moveTo>
                    <a:pt x="453" y="220"/>
                  </a:moveTo>
                  <a:cubicBezTo>
                    <a:pt x="453" y="227"/>
                    <a:pt x="450" y="242"/>
                    <a:pt x="424" y="242"/>
                  </a:cubicBezTo>
                  <a:cubicBezTo>
                    <a:pt x="401" y="242"/>
                    <a:pt x="393" y="242"/>
                    <a:pt x="393" y="242"/>
                  </a:cubicBezTo>
                  <a:cubicBezTo>
                    <a:pt x="389" y="242"/>
                    <a:pt x="386" y="245"/>
                    <a:pt x="386" y="250"/>
                  </a:cubicBezTo>
                  <a:cubicBezTo>
                    <a:pt x="386" y="254"/>
                    <a:pt x="389" y="257"/>
                    <a:pt x="393" y="257"/>
                  </a:cubicBezTo>
                  <a:cubicBezTo>
                    <a:pt x="393" y="257"/>
                    <a:pt x="400" y="257"/>
                    <a:pt x="423" y="257"/>
                  </a:cubicBezTo>
                  <a:cubicBezTo>
                    <a:pt x="445" y="257"/>
                    <a:pt x="448" y="276"/>
                    <a:pt x="447" y="285"/>
                  </a:cubicBezTo>
                  <a:cubicBezTo>
                    <a:pt x="445" y="296"/>
                    <a:pt x="440" y="318"/>
                    <a:pt x="414" y="318"/>
                  </a:cubicBezTo>
                  <a:cubicBezTo>
                    <a:pt x="389" y="318"/>
                    <a:pt x="378" y="318"/>
                    <a:pt x="378" y="318"/>
                  </a:cubicBezTo>
                  <a:cubicBezTo>
                    <a:pt x="374" y="318"/>
                    <a:pt x="371" y="321"/>
                    <a:pt x="371" y="325"/>
                  </a:cubicBezTo>
                  <a:cubicBezTo>
                    <a:pt x="371" y="329"/>
                    <a:pt x="374" y="333"/>
                    <a:pt x="378" y="333"/>
                  </a:cubicBezTo>
                  <a:cubicBezTo>
                    <a:pt x="378" y="333"/>
                    <a:pt x="396" y="333"/>
                    <a:pt x="408" y="333"/>
                  </a:cubicBezTo>
                  <a:cubicBezTo>
                    <a:pt x="433" y="333"/>
                    <a:pt x="431" y="352"/>
                    <a:pt x="428" y="364"/>
                  </a:cubicBezTo>
                  <a:cubicBezTo>
                    <a:pt x="423" y="379"/>
                    <a:pt x="420" y="393"/>
                    <a:pt x="388" y="393"/>
                  </a:cubicBezTo>
                  <a:cubicBezTo>
                    <a:pt x="377" y="393"/>
                    <a:pt x="363" y="393"/>
                    <a:pt x="363" y="393"/>
                  </a:cubicBezTo>
                  <a:cubicBezTo>
                    <a:pt x="359" y="393"/>
                    <a:pt x="355" y="397"/>
                    <a:pt x="355" y="401"/>
                  </a:cubicBezTo>
                  <a:cubicBezTo>
                    <a:pt x="355" y="405"/>
                    <a:pt x="359" y="408"/>
                    <a:pt x="363" y="408"/>
                  </a:cubicBezTo>
                  <a:cubicBezTo>
                    <a:pt x="363" y="408"/>
                    <a:pt x="373" y="408"/>
                    <a:pt x="387" y="408"/>
                  </a:cubicBezTo>
                  <a:cubicBezTo>
                    <a:pt x="403" y="408"/>
                    <a:pt x="404" y="424"/>
                    <a:pt x="402" y="430"/>
                  </a:cubicBezTo>
                  <a:cubicBezTo>
                    <a:pt x="400" y="436"/>
                    <a:pt x="398" y="440"/>
                    <a:pt x="398" y="441"/>
                  </a:cubicBezTo>
                  <a:cubicBezTo>
                    <a:pt x="393" y="449"/>
                    <a:pt x="386" y="454"/>
                    <a:pt x="370" y="454"/>
                  </a:cubicBezTo>
                  <a:cubicBezTo>
                    <a:pt x="288" y="454"/>
                    <a:pt x="288" y="454"/>
                    <a:pt x="288" y="454"/>
                  </a:cubicBezTo>
                  <a:cubicBezTo>
                    <a:pt x="246" y="454"/>
                    <a:pt x="205" y="444"/>
                    <a:pt x="204" y="444"/>
                  </a:cubicBezTo>
                  <a:cubicBezTo>
                    <a:pt x="141" y="430"/>
                    <a:pt x="138" y="428"/>
                    <a:pt x="134" y="427"/>
                  </a:cubicBezTo>
                  <a:cubicBezTo>
                    <a:pt x="134" y="427"/>
                    <a:pt x="121" y="425"/>
                    <a:pt x="121" y="414"/>
                  </a:cubicBezTo>
                  <a:cubicBezTo>
                    <a:pt x="121" y="205"/>
                    <a:pt x="121" y="205"/>
                    <a:pt x="121" y="205"/>
                  </a:cubicBezTo>
                  <a:cubicBezTo>
                    <a:pt x="121" y="198"/>
                    <a:pt x="126" y="192"/>
                    <a:pt x="133" y="189"/>
                  </a:cubicBezTo>
                  <a:cubicBezTo>
                    <a:pt x="134" y="189"/>
                    <a:pt x="135" y="189"/>
                    <a:pt x="136" y="188"/>
                  </a:cubicBezTo>
                  <a:cubicBezTo>
                    <a:pt x="205" y="160"/>
                    <a:pt x="226" y="97"/>
                    <a:pt x="227" y="45"/>
                  </a:cubicBezTo>
                  <a:cubicBezTo>
                    <a:pt x="227" y="38"/>
                    <a:pt x="233" y="30"/>
                    <a:pt x="242" y="30"/>
                  </a:cubicBezTo>
                  <a:cubicBezTo>
                    <a:pt x="258" y="30"/>
                    <a:pt x="286" y="62"/>
                    <a:pt x="286" y="102"/>
                  </a:cubicBezTo>
                  <a:cubicBezTo>
                    <a:pt x="286" y="138"/>
                    <a:pt x="285" y="144"/>
                    <a:pt x="272" y="182"/>
                  </a:cubicBezTo>
                  <a:cubicBezTo>
                    <a:pt x="424" y="182"/>
                    <a:pt x="422" y="184"/>
                    <a:pt x="436" y="187"/>
                  </a:cubicBezTo>
                  <a:cubicBezTo>
                    <a:pt x="452" y="192"/>
                    <a:pt x="454" y="206"/>
                    <a:pt x="454" y="210"/>
                  </a:cubicBezTo>
                  <a:cubicBezTo>
                    <a:pt x="454" y="216"/>
                    <a:pt x="454" y="215"/>
                    <a:pt x="453" y="22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50"/>
            <p:cNvSpPr>
              <a:spLocks noEditPoints="1"/>
            </p:cNvSpPr>
            <p:nvPr/>
          </p:nvSpPr>
          <p:spPr bwMode="auto">
            <a:xfrm>
              <a:off x="171451" y="1481138"/>
              <a:ext cx="173038" cy="17303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31 h 46"/>
                <a:gd name="T12" fmla="*/ 16 w 46"/>
                <a:gd name="T13" fmla="*/ 23 h 46"/>
                <a:gd name="T14" fmla="*/ 23 w 46"/>
                <a:gd name="T15" fmla="*/ 15 h 46"/>
                <a:gd name="T16" fmla="*/ 31 w 46"/>
                <a:gd name="T17" fmla="*/ 23 h 46"/>
                <a:gd name="T18" fmla="*/ 23 w 46"/>
                <a:gd name="T19"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1" y="0"/>
                    <a:pt x="0" y="10"/>
                    <a:pt x="0" y="23"/>
                  </a:cubicBezTo>
                  <a:cubicBezTo>
                    <a:pt x="0" y="35"/>
                    <a:pt x="11" y="46"/>
                    <a:pt x="23" y="46"/>
                  </a:cubicBezTo>
                  <a:cubicBezTo>
                    <a:pt x="36" y="46"/>
                    <a:pt x="46" y="35"/>
                    <a:pt x="46" y="23"/>
                  </a:cubicBezTo>
                  <a:cubicBezTo>
                    <a:pt x="46" y="10"/>
                    <a:pt x="36" y="0"/>
                    <a:pt x="23" y="0"/>
                  </a:cubicBezTo>
                  <a:close/>
                  <a:moveTo>
                    <a:pt x="23" y="31"/>
                  </a:moveTo>
                  <a:cubicBezTo>
                    <a:pt x="19" y="31"/>
                    <a:pt x="16" y="27"/>
                    <a:pt x="16" y="23"/>
                  </a:cubicBezTo>
                  <a:cubicBezTo>
                    <a:pt x="16" y="19"/>
                    <a:pt x="19" y="15"/>
                    <a:pt x="23" y="15"/>
                  </a:cubicBezTo>
                  <a:cubicBezTo>
                    <a:pt x="27" y="15"/>
                    <a:pt x="31" y="19"/>
                    <a:pt x="31" y="23"/>
                  </a:cubicBezTo>
                  <a:cubicBezTo>
                    <a:pt x="31" y="27"/>
                    <a:pt x="27" y="31"/>
                    <a:pt x="23" y="3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2" name="Content Placeholder 2"/>
          <p:cNvSpPr txBox="1">
            <a:spLocks/>
          </p:cNvSpPr>
          <p:nvPr/>
        </p:nvSpPr>
        <p:spPr>
          <a:xfrm>
            <a:off x="893273" y="3644821"/>
            <a:ext cx="1605031" cy="352506"/>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800" b="1" dirty="0" smtClean="0">
                <a:solidFill>
                  <a:schemeClr val="bg1">
                    <a:lumMod val="50000"/>
                  </a:schemeClr>
                </a:solidFill>
                <a:ea typeface="Roboto" panose="02000000000000000000" pitchFamily="2" charset="0"/>
                <a:cs typeface="Arial" panose="020B0604020202020204" pitchFamily="34" charset="0"/>
              </a:rPr>
              <a:t>PROCESS</a:t>
            </a:r>
            <a:endParaRPr lang="en-US" sz="1200" b="1" dirty="0">
              <a:solidFill>
                <a:schemeClr val="bg1">
                  <a:lumMod val="50000"/>
                </a:schemeClr>
              </a:solidFill>
              <a:ea typeface="Roboto" panose="02000000000000000000" pitchFamily="2" charset="0"/>
              <a:cs typeface="Arial" panose="020B0604020202020204" pitchFamily="34" charset="0"/>
            </a:endParaRPr>
          </a:p>
        </p:txBody>
      </p:sp>
      <p:sp>
        <p:nvSpPr>
          <p:cNvPr id="53" name="Right Arrow 52"/>
          <p:cNvSpPr/>
          <p:nvPr/>
        </p:nvSpPr>
        <p:spPr>
          <a:xfrm>
            <a:off x="702169" y="3623609"/>
            <a:ext cx="802515" cy="421059"/>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1537802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 presetClass="entr" presetSubtype="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500" fill="hold"/>
                                        <p:tgtEl>
                                          <p:spTgt spid="5"/>
                                        </p:tgtEl>
                                        <p:attrNameLst>
                                          <p:attrName>ppt_x</p:attrName>
                                        </p:attrNameLst>
                                      </p:cBhvr>
                                      <p:tavLst>
                                        <p:tav tm="0">
                                          <p:val>
                                            <p:strVal val="1+#ppt_w/2"/>
                                          </p:val>
                                        </p:tav>
                                        <p:tav tm="100000">
                                          <p:val>
                                            <p:strVal val="#ppt_x"/>
                                          </p:val>
                                        </p:tav>
                                      </p:tavLst>
                                    </p:anim>
                                    <p:anim calcmode="lin" valueType="num">
                                      <p:cBhvr additive="base">
                                        <p:cTn id="15" dur="1500" fill="hold"/>
                                        <p:tgtEl>
                                          <p:spTgt spid="5"/>
                                        </p:tgtEl>
                                        <p:attrNameLst>
                                          <p:attrName>ppt_y</p:attrName>
                                        </p:attrNameLst>
                                      </p:cBhvr>
                                      <p:tavLst>
                                        <p:tav tm="0">
                                          <p:val>
                                            <p:strVal val="#ppt_y"/>
                                          </p:val>
                                        </p:tav>
                                        <p:tav tm="100000">
                                          <p:val>
                                            <p:strVal val="#ppt_y"/>
                                          </p:val>
                                        </p:tav>
                                      </p:tavLst>
                                    </p:anim>
                                  </p:childTnLst>
                                </p:cTn>
                              </p:par>
                            </p:childTnLst>
                          </p:cTn>
                        </p:par>
                        <p:par>
                          <p:cTn id="16" fill="hold">
                            <p:stCondLst>
                              <p:cond delay="3000"/>
                            </p:stCondLst>
                            <p:childTnLst>
                              <p:par>
                                <p:cTn id="17" presetID="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1000" fill="hold"/>
                                        <p:tgtEl>
                                          <p:spTgt spid="53"/>
                                        </p:tgtEl>
                                        <p:attrNameLst>
                                          <p:attrName>ppt_x</p:attrName>
                                        </p:attrNameLst>
                                      </p:cBhvr>
                                      <p:tavLst>
                                        <p:tav tm="0">
                                          <p:val>
                                            <p:strVal val="0-#ppt_w/2"/>
                                          </p:val>
                                        </p:tav>
                                        <p:tav tm="100000">
                                          <p:val>
                                            <p:strVal val="#ppt_x"/>
                                          </p:val>
                                        </p:tav>
                                      </p:tavLst>
                                    </p:anim>
                                    <p:anim calcmode="lin" valueType="num">
                                      <p:cBhvr additive="base">
                                        <p:cTn id="20" dur="1000" fill="hold"/>
                                        <p:tgtEl>
                                          <p:spTgt spid="53"/>
                                        </p:tgtEl>
                                        <p:attrNameLst>
                                          <p:attrName>ppt_y</p:attrName>
                                        </p:attrNameLst>
                                      </p:cBhvr>
                                      <p:tavLst>
                                        <p:tav tm="0">
                                          <p:val>
                                            <p:strVal val="#ppt_y"/>
                                          </p:val>
                                        </p:tav>
                                        <p:tav tm="100000">
                                          <p:val>
                                            <p:strVal val="#ppt_y"/>
                                          </p:val>
                                        </p:tav>
                                      </p:tavLst>
                                    </p:anim>
                                  </p:childTnLst>
                                </p:cTn>
                              </p:par>
                            </p:childTnLst>
                          </p:cTn>
                        </p:par>
                        <p:par>
                          <p:cTn id="21" fill="hold">
                            <p:stCondLst>
                              <p:cond delay="4000"/>
                            </p:stCondLst>
                            <p:childTnLst>
                              <p:par>
                                <p:cTn id="22" presetID="22" presetClass="entr" presetSubtype="8"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left)">
                                      <p:cBhvr>
                                        <p:cTn id="24" dur="500"/>
                                        <p:tgtEl>
                                          <p:spTgt spid="52"/>
                                        </p:tgtEl>
                                      </p:cBhvr>
                                    </p:animEffect>
                                  </p:childTnLst>
                                </p:cTn>
                              </p:par>
                            </p:childTnLst>
                          </p:cTn>
                        </p:par>
                        <p:par>
                          <p:cTn id="25" fill="hold">
                            <p:stCondLst>
                              <p:cond delay="4500"/>
                            </p:stCondLst>
                            <p:childTnLst>
                              <p:par>
                                <p:cTn id="26" presetID="53" presetClass="entr" presetSubtype="16"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childTnLst>
                          </p:cTn>
                        </p:par>
                        <p:par>
                          <p:cTn id="31" fill="hold">
                            <p:stCondLst>
                              <p:cond delay="5000"/>
                            </p:stCondLst>
                            <p:childTnLst>
                              <p:par>
                                <p:cTn id="32" presetID="53" presetClass="entr" presetSubtype="16"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childTnLst>
                          </p:cTn>
                        </p:par>
                        <p:par>
                          <p:cTn id="37" fill="hold">
                            <p:stCondLst>
                              <p:cond delay="5500"/>
                            </p:stCondLst>
                            <p:childTnLst>
                              <p:par>
                                <p:cTn id="38" presetID="53" presetClass="entr" presetSubtype="16"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6000"/>
                            </p:stCondLst>
                            <p:childTnLst>
                              <p:par>
                                <p:cTn id="44" presetID="53" presetClass="entr" presetSubtype="16"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6500"/>
                            </p:stCondLst>
                            <p:childTnLst>
                              <p:par>
                                <p:cTn id="50" presetID="53" presetClass="entr" presetSubtype="16"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childTnLst>
                          </p:cTn>
                        </p:par>
                        <p:par>
                          <p:cTn id="55" fill="hold">
                            <p:stCondLst>
                              <p:cond delay="7000"/>
                            </p:stCondLst>
                            <p:childTnLst>
                              <p:par>
                                <p:cTn id="56" presetID="53" presetClass="entr" presetSubtype="16"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p:cTn id="58" dur="500" fill="hold"/>
                                        <p:tgtEl>
                                          <p:spTgt spid="34"/>
                                        </p:tgtEl>
                                        <p:attrNameLst>
                                          <p:attrName>ppt_w</p:attrName>
                                        </p:attrNameLst>
                                      </p:cBhvr>
                                      <p:tavLst>
                                        <p:tav tm="0">
                                          <p:val>
                                            <p:fltVal val="0"/>
                                          </p:val>
                                        </p:tav>
                                        <p:tav tm="100000">
                                          <p:val>
                                            <p:strVal val="#ppt_w"/>
                                          </p:val>
                                        </p:tav>
                                      </p:tavLst>
                                    </p:anim>
                                    <p:anim calcmode="lin" valueType="num">
                                      <p:cBhvr>
                                        <p:cTn id="59" dur="500" fill="hold"/>
                                        <p:tgtEl>
                                          <p:spTgt spid="34"/>
                                        </p:tgtEl>
                                        <p:attrNameLst>
                                          <p:attrName>ppt_h</p:attrName>
                                        </p:attrNameLst>
                                      </p:cBhvr>
                                      <p:tavLst>
                                        <p:tav tm="0">
                                          <p:val>
                                            <p:fltVal val="0"/>
                                          </p:val>
                                        </p:tav>
                                        <p:tav tm="100000">
                                          <p:val>
                                            <p:strVal val="#ppt_h"/>
                                          </p:val>
                                        </p:tav>
                                      </p:tavLst>
                                    </p:anim>
                                    <p:animEffect transition="in" filter="fade">
                                      <p:cBhvr>
                                        <p:cTn id="60" dur="500"/>
                                        <p:tgtEl>
                                          <p:spTgt spid="34"/>
                                        </p:tgtEl>
                                      </p:cBhvr>
                                    </p:animEffect>
                                  </p:childTnLst>
                                </p:cTn>
                              </p:par>
                            </p:childTnLst>
                          </p:cTn>
                        </p:par>
                        <p:par>
                          <p:cTn id="61" fill="hold">
                            <p:stCondLst>
                              <p:cond delay="7500"/>
                            </p:stCondLst>
                            <p:childTnLst>
                              <p:par>
                                <p:cTn id="62" presetID="53" presetClass="entr" presetSubtype="16" fill="hold" nodeType="afterEffect">
                                  <p:stCondLst>
                                    <p:cond delay="0"/>
                                  </p:stCondLst>
                                  <p:childTnLst>
                                    <p:set>
                                      <p:cBhvr>
                                        <p:cTn id="63" dur="1" fill="hold">
                                          <p:stCondLst>
                                            <p:cond delay="0"/>
                                          </p:stCondLst>
                                        </p:cTn>
                                        <p:tgtEl>
                                          <p:spTgt spid="40"/>
                                        </p:tgtEl>
                                        <p:attrNameLst>
                                          <p:attrName>style.visibility</p:attrName>
                                        </p:attrNameLst>
                                      </p:cBhvr>
                                      <p:to>
                                        <p:strVal val="visible"/>
                                      </p:to>
                                    </p:set>
                                    <p:anim calcmode="lin" valueType="num">
                                      <p:cBhvr>
                                        <p:cTn id="64" dur="500" fill="hold"/>
                                        <p:tgtEl>
                                          <p:spTgt spid="40"/>
                                        </p:tgtEl>
                                        <p:attrNameLst>
                                          <p:attrName>ppt_w</p:attrName>
                                        </p:attrNameLst>
                                      </p:cBhvr>
                                      <p:tavLst>
                                        <p:tav tm="0">
                                          <p:val>
                                            <p:fltVal val="0"/>
                                          </p:val>
                                        </p:tav>
                                        <p:tav tm="100000">
                                          <p:val>
                                            <p:strVal val="#ppt_w"/>
                                          </p:val>
                                        </p:tav>
                                      </p:tavLst>
                                    </p:anim>
                                    <p:anim calcmode="lin" valueType="num">
                                      <p:cBhvr>
                                        <p:cTn id="65" dur="500" fill="hold"/>
                                        <p:tgtEl>
                                          <p:spTgt spid="40"/>
                                        </p:tgtEl>
                                        <p:attrNameLst>
                                          <p:attrName>ppt_h</p:attrName>
                                        </p:attrNameLst>
                                      </p:cBhvr>
                                      <p:tavLst>
                                        <p:tav tm="0">
                                          <p:val>
                                            <p:fltVal val="0"/>
                                          </p:val>
                                        </p:tav>
                                        <p:tav tm="100000">
                                          <p:val>
                                            <p:strVal val="#ppt_h"/>
                                          </p:val>
                                        </p:tav>
                                      </p:tavLst>
                                    </p:anim>
                                    <p:animEffect transition="in" filter="fade">
                                      <p:cBhvr>
                                        <p:cTn id="66" dur="500"/>
                                        <p:tgtEl>
                                          <p:spTgt spid="40"/>
                                        </p:tgtEl>
                                      </p:cBhvr>
                                    </p:animEffect>
                                  </p:childTnLst>
                                </p:cTn>
                              </p:par>
                            </p:childTnLst>
                          </p:cTn>
                        </p:par>
                        <p:par>
                          <p:cTn id="67" fill="hold">
                            <p:stCondLst>
                              <p:cond delay="8000"/>
                            </p:stCondLst>
                            <p:childTnLst>
                              <p:par>
                                <p:cTn id="68" presetID="53" presetClass="entr" presetSubtype="16" fill="hold" grpId="0" nodeType="afterEffect">
                                  <p:stCondLst>
                                    <p:cond delay="0"/>
                                  </p:stCondLst>
                                  <p:childTnLst>
                                    <p:set>
                                      <p:cBhvr>
                                        <p:cTn id="69" dur="1" fill="hold">
                                          <p:stCondLst>
                                            <p:cond delay="0"/>
                                          </p:stCondLst>
                                        </p:cTn>
                                        <p:tgtEl>
                                          <p:spTgt spid="39"/>
                                        </p:tgtEl>
                                        <p:attrNameLst>
                                          <p:attrName>style.visibility</p:attrName>
                                        </p:attrNameLst>
                                      </p:cBhvr>
                                      <p:to>
                                        <p:strVal val="visible"/>
                                      </p:to>
                                    </p:set>
                                    <p:anim calcmode="lin" valueType="num">
                                      <p:cBhvr>
                                        <p:cTn id="70" dur="500" fill="hold"/>
                                        <p:tgtEl>
                                          <p:spTgt spid="39"/>
                                        </p:tgtEl>
                                        <p:attrNameLst>
                                          <p:attrName>ppt_w</p:attrName>
                                        </p:attrNameLst>
                                      </p:cBhvr>
                                      <p:tavLst>
                                        <p:tav tm="0">
                                          <p:val>
                                            <p:fltVal val="0"/>
                                          </p:val>
                                        </p:tav>
                                        <p:tav tm="100000">
                                          <p:val>
                                            <p:strVal val="#ppt_w"/>
                                          </p:val>
                                        </p:tav>
                                      </p:tavLst>
                                    </p:anim>
                                    <p:anim calcmode="lin" valueType="num">
                                      <p:cBhvr>
                                        <p:cTn id="71" dur="500" fill="hold"/>
                                        <p:tgtEl>
                                          <p:spTgt spid="39"/>
                                        </p:tgtEl>
                                        <p:attrNameLst>
                                          <p:attrName>ppt_h</p:attrName>
                                        </p:attrNameLst>
                                      </p:cBhvr>
                                      <p:tavLst>
                                        <p:tav tm="0">
                                          <p:val>
                                            <p:fltVal val="0"/>
                                          </p:val>
                                        </p:tav>
                                        <p:tav tm="100000">
                                          <p:val>
                                            <p:strVal val="#ppt_h"/>
                                          </p:val>
                                        </p:tav>
                                      </p:tavLst>
                                    </p:anim>
                                    <p:animEffect transition="in" filter="fade">
                                      <p:cBhvr>
                                        <p:cTn id="72" dur="500"/>
                                        <p:tgtEl>
                                          <p:spTgt spid="39"/>
                                        </p:tgtEl>
                                      </p:cBhvr>
                                    </p:animEffect>
                                  </p:childTnLst>
                                </p:cTn>
                              </p:par>
                            </p:childTnLst>
                          </p:cTn>
                        </p:par>
                        <p:par>
                          <p:cTn id="73" fill="hold">
                            <p:stCondLst>
                              <p:cond delay="8500"/>
                            </p:stCondLst>
                            <p:childTnLst>
                              <p:par>
                                <p:cTn id="74" presetID="53" presetClass="entr" presetSubtype="16" fill="hold" nodeType="after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animEffect transition="in" filter="fade">
                                      <p:cBhvr>
                                        <p:cTn id="78" dur="500"/>
                                        <p:tgtEl>
                                          <p:spTgt spid="49"/>
                                        </p:tgtEl>
                                      </p:cBhvr>
                                    </p:animEffect>
                                  </p:childTnLst>
                                </p:cTn>
                              </p:par>
                            </p:childTnLst>
                          </p:cTn>
                        </p:par>
                        <p:par>
                          <p:cTn id="79" fill="hold">
                            <p:stCondLst>
                              <p:cond delay="9000"/>
                            </p:stCondLst>
                            <p:childTnLst>
                              <p:par>
                                <p:cTn id="80" presetID="53" presetClass="entr" presetSubtype="16"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 calcmode="lin" valueType="num">
                                      <p:cBhvr>
                                        <p:cTn id="82" dur="500" fill="hold"/>
                                        <p:tgtEl>
                                          <p:spTgt spid="48"/>
                                        </p:tgtEl>
                                        <p:attrNameLst>
                                          <p:attrName>ppt_w</p:attrName>
                                        </p:attrNameLst>
                                      </p:cBhvr>
                                      <p:tavLst>
                                        <p:tav tm="0">
                                          <p:val>
                                            <p:fltVal val="0"/>
                                          </p:val>
                                        </p:tav>
                                        <p:tav tm="100000">
                                          <p:val>
                                            <p:strVal val="#ppt_w"/>
                                          </p:val>
                                        </p:tav>
                                      </p:tavLst>
                                    </p:anim>
                                    <p:anim calcmode="lin" valueType="num">
                                      <p:cBhvr>
                                        <p:cTn id="83" dur="500" fill="hold"/>
                                        <p:tgtEl>
                                          <p:spTgt spid="48"/>
                                        </p:tgtEl>
                                        <p:attrNameLst>
                                          <p:attrName>ppt_h</p:attrName>
                                        </p:attrNameLst>
                                      </p:cBhvr>
                                      <p:tavLst>
                                        <p:tav tm="0">
                                          <p:val>
                                            <p:fltVal val="0"/>
                                          </p:val>
                                        </p:tav>
                                        <p:tav tm="100000">
                                          <p:val>
                                            <p:strVal val="#ppt_h"/>
                                          </p:val>
                                        </p:tav>
                                      </p:tavLst>
                                    </p:anim>
                                    <p:animEffect transition="in" filter="fade">
                                      <p:cBhvr>
                                        <p:cTn id="8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7" grpId="0"/>
      <p:bldP spid="18" grpId="0" animBg="1"/>
      <p:bldP spid="19" grpId="0"/>
      <p:bldP spid="34" grpId="0"/>
      <p:bldP spid="39" grpId="0"/>
      <p:bldP spid="48" grpId="0"/>
      <p:bldP spid="52" grpId="0"/>
      <p:bldP spid="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18</a:t>
            </a:fld>
            <a:endParaRPr lang="id-ID" sz="1400" dirty="0">
              <a:solidFill>
                <a:schemeClr val="bg1"/>
              </a:solidFill>
            </a:endParaRPr>
          </a:p>
        </p:txBody>
      </p:sp>
      <p:grpSp>
        <p:nvGrpSpPr>
          <p:cNvPr id="5" name="Group 4"/>
          <p:cNvGrpSpPr/>
          <p:nvPr/>
        </p:nvGrpSpPr>
        <p:grpSpPr>
          <a:xfrm>
            <a:off x="7227814" y="4660214"/>
            <a:ext cx="4067832" cy="1080000"/>
            <a:chOff x="3729870" y="4660214"/>
            <a:chExt cx="4067832" cy="1080000"/>
          </a:xfrm>
        </p:grpSpPr>
        <p:sp>
          <p:nvSpPr>
            <p:cNvPr id="6" name="Rectangle 8"/>
            <p:cNvSpPr>
              <a:spLocks noChangeArrowheads="1"/>
            </p:cNvSpPr>
            <p:nvPr/>
          </p:nvSpPr>
          <p:spPr bwMode="auto">
            <a:xfrm>
              <a:off x="3729870" y="4758889"/>
              <a:ext cx="3475567" cy="882650"/>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 name="Oval 6"/>
            <p:cNvSpPr/>
            <p:nvPr/>
          </p:nvSpPr>
          <p:spPr>
            <a:xfrm>
              <a:off x="6717702" y="4660214"/>
              <a:ext cx="1080000" cy="1080000"/>
            </a:xfrm>
            <a:prstGeom prst="ellipse">
              <a:avLst/>
            </a:prstGeom>
            <a:solidFill>
              <a:schemeClr val="bg1"/>
            </a:solidFill>
            <a:ln w="762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8" name="Group 7"/>
          <p:cNvGrpSpPr/>
          <p:nvPr/>
        </p:nvGrpSpPr>
        <p:grpSpPr>
          <a:xfrm>
            <a:off x="2937104" y="1069288"/>
            <a:ext cx="3988026" cy="1080000"/>
            <a:chOff x="818017" y="1069288"/>
            <a:chExt cx="3988026" cy="1080000"/>
          </a:xfrm>
        </p:grpSpPr>
        <p:sp>
          <p:nvSpPr>
            <p:cNvPr id="9" name="Rectangle 5"/>
            <p:cNvSpPr>
              <a:spLocks noChangeArrowheads="1"/>
            </p:cNvSpPr>
            <p:nvPr/>
          </p:nvSpPr>
          <p:spPr bwMode="auto">
            <a:xfrm>
              <a:off x="1364343" y="1158438"/>
              <a:ext cx="3441700" cy="886883"/>
            </a:xfrm>
            <a:prstGeom prst="rect">
              <a:avLst/>
            </a:prstGeom>
            <a:solidFill>
              <a:schemeClr val="accent5">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1" name="Oval 10"/>
            <p:cNvSpPr/>
            <p:nvPr/>
          </p:nvSpPr>
          <p:spPr>
            <a:xfrm>
              <a:off x="818017" y="1069288"/>
              <a:ext cx="1080000" cy="1080000"/>
            </a:xfrm>
            <a:prstGeom prst="ellipse">
              <a:avLst/>
            </a:prstGeom>
            <a:solidFill>
              <a:schemeClr val="bg1"/>
            </a:solidFill>
            <a:ln w="762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2" name="Rectangle 6"/>
          <p:cNvSpPr>
            <a:spLocks noChangeArrowheads="1"/>
          </p:cNvSpPr>
          <p:nvPr/>
        </p:nvSpPr>
        <p:spPr bwMode="auto">
          <a:xfrm>
            <a:off x="4857147" y="2360705"/>
            <a:ext cx="3253317" cy="882650"/>
          </a:xfrm>
          <a:prstGeom prst="rect">
            <a:avLst/>
          </a:prstGeom>
          <a:solidFill>
            <a:schemeClr val="accent3">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3" name="Rectangle 7"/>
          <p:cNvSpPr>
            <a:spLocks noChangeArrowheads="1"/>
          </p:cNvSpPr>
          <p:nvPr/>
        </p:nvSpPr>
        <p:spPr bwMode="auto">
          <a:xfrm>
            <a:off x="6042480" y="3560855"/>
            <a:ext cx="3251200" cy="884767"/>
          </a:xfrm>
          <a:prstGeom prst="rect">
            <a:avLst/>
          </a:prstGeom>
          <a:solidFill>
            <a:schemeClr val="accent5">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4" name="Rectangle 12"/>
          <p:cNvSpPr>
            <a:spLocks noChangeArrowheads="1"/>
          </p:cNvSpPr>
          <p:nvPr/>
        </p:nvSpPr>
        <p:spPr bwMode="auto">
          <a:xfrm>
            <a:off x="6042480" y="1158438"/>
            <a:ext cx="882650" cy="3287183"/>
          </a:xfrm>
          <a:prstGeom prst="rect">
            <a:avLst/>
          </a:pr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5" name="Rectangle 13"/>
          <p:cNvSpPr>
            <a:spLocks noChangeArrowheads="1"/>
          </p:cNvSpPr>
          <p:nvPr/>
        </p:nvSpPr>
        <p:spPr bwMode="auto">
          <a:xfrm>
            <a:off x="7227814" y="2360705"/>
            <a:ext cx="882650" cy="3280833"/>
          </a:xfrm>
          <a:prstGeom prst="rect">
            <a:avLst/>
          </a:pr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6" name="Rectangle 14"/>
          <p:cNvSpPr>
            <a:spLocks noChangeArrowheads="1"/>
          </p:cNvSpPr>
          <p:nvPr/>
        </p:nvSpPr>
        <p:spPr bwMode="auto">
          <a:xfrm>
            <a:off x="8411031" y="3560855"/>
            <a:ext cx="882650" cy="3437467"/>
          </a:xfrm>
          <a:prstGeom prst="rect">
            <a:avLst/>
          </a:prstGeom>
          <a:solidFill>
            <a:schemeClr val="accent5">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7" name="Content Placeholder 2"/>
          <p:cNvSpPr txBox="1">
            <a:spLocks/>
          </p:cNvSpPr>
          <p:nvPr/>
        </p:nvSpPr>
        <p:spPr>
          <a:xfrm>
            <a:off x="6044557" y="1213796"/>
            <a:ext cx="882650" cy="79098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4400" b="1" dirty="0" smtClean="0">
                <a:solidFill>
                  <a:schemeClr val="bg1"/>
                </a:solidFill>
                <a:latin typeface="Bebas Neue" panose="020B0606020202050201" pitchFamily="34" charset="0"/>
                <a:ea typeface="Roboto" panose="02000000000000000000" pitchFamily="2" charset="0"/>
                <a:cs typeface="Arial" panose="020B0604020202020204" pitchFamily="34" charset="0"/>
              </a:rPr>
              <a:t>02</a:t>
            </a:r>
            <a:endParaRPr lang="en-US" sz="4400" b="1" dirty="0">
              <a:solidFill>
                <a:schemeClr val="bg1"/>
              </a:solidFill>
              <a:latin typeface="Bebas Neue" panose="020B0606020202050201" pitchFamily="34" charset="0"/>
              <a:ea typeface="Roboto" panose="02000000000000000000" pitchFamily="2" charset="0"/>
              <a:cs typeface="Arial" panose="020B0604020202020204" pitchFamily="34" charset="0"/>
            </a:endParaRPr>
          </a:p>
        </p:txBody>
      </p:sp>
      <p:sp>
        <p:nvSpPr>
          <p:cNvPr id="18" name="Content Placeholder 2"/>
          <p:cNvSpPr txBox="1">
            <a:spLocks/>
          </p:cNvSpPr>
          <p:nvPr/>
        </p:nvSpPr>
        <p:spPr>
          <a:xfrm>
            <a:off x="7226755" y="2406537"/>
            <a:ext cx="882650" cy="79098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4400" b="1" dirty="0" smtClean="0">
                <a:solidFill>
                  <a:schemeClr val="bg1"/>
                </a:solidFill>
                <a:latin typeface="Bebas Neue" panose="020B0606020202050201" pitchFamily="34" charset="0"/>
                <a:ea typeface="Roboto" panose="02000000000000000000" pitchFamily="2" charset="0"/>
                <a:cs typeface="Arial" panose="020B0604020202020204" pitchFamily="34" charset="0"/>
              </a:rPr>
              <a:t>03</a:t>
            </a:r>
            <a:endParaRPr lang="en-US" sz="4400" b="1" dirty="0">
              <a:solidFill>
                <a:schemeClr val="bg1"/>
              </a:solidFill>
              <a:latin typeface="Bebas Neue" panose="020B0606020202050201" pitchFamily="34" charset="0"/>
              <a:ea typeface="Roboto" panose="02000000000000000000" pitchFamily="2" charset="0"/>
              <a:cs typeface="Arial" panose="020B0604020202020204" pitchFamily="34" charset="0"/>
            </a:endParaRPr>
          </a:p>
        </p:txBody>
      </p:sp>
      <p:sp>
        <p:nvSpPr>
          <p:cNvPr id="19" name="Content Placeholder 2"/>
          <p:cNvSpPr txBox="1">
            <a:spLocks/>
          </p:cNvSpPr>
          <p:nvPr/>
        </p:nvSpPr>
        <p:spPr>
          <a:xfrm>
            <a:off x="8411881" y="3605629"/>
            <a:ext cx="882650" cy="79098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4400" b="1" dirty="0" smtClean="0">
                <a:solidFill>
                  <a:schemeClr val="bg1"/>
                </a:solidFill>
                <a:latin typeface="Bebas Neue" panose="020B0606020202050201" pitchFamily="34" charset="0"/>
                <a:ea typeface="Roboto" panose="02000000000000000000" pitchFamily="2" charset="0"/>
                <a:cs typeface="Arial" panose="020B0604020202020204" pitchFamily="34" charset="0"/>
              </a:rPr>
              <a:t>04</a:t>
            </a:r>
            <a:endParaRPr lang="en-US" sz="4400" b="1" dirty="0">
              <a:solidFill>
                <a:schemeClr val="bg1"/>
              </a:solidFill>
              <a:latin typeface="Bebas Neue" panose="020B0606020202050201" pitchFamily="34" charset="0"/>
              <a:ea typeface="Roboto" panose="02000000000000000000" pitchFamily="2" charset="0"/>
              <a:cs typeface="Arial" panose="020B0604020202020204" pitchFamily="34" charset="0"/>
            </a:endParaRPr>
          </a:p>
        </p:txBody>
      </p:sp>
      <p:sp>
        <p:nvSpPr>
          <p:cNvPr id="20" name="Rectangle 11"/>
          <p:cNvSpPr>
            <a:spLocks noChangeArrowheads="1"/>
          </p:cNvSpPr>
          <p:nvPr/>
        </p:nvSpPr>
        <p:spPr bwMode="auto">
          <a:xfrm>
            <a:off x="4857147" y="-14195"/>
            <a:ext cx="882650" cy="3246967"/>
          </a:xfrm>
          <a:prstGeom prst="rect">
            <a:avLst/>
          </a:prstGeom>
          <a:solidFill>
            <a:schemeClr val="accent3">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21" name="Content Placeholder 2"/>
          <p:cNvSpPr txBox="1">
            <a:spLocks/>
          </p:cNvSpPr>
          <p:nvPr/>
        </p:nvSpPr>
        <p:spPr>
          <a:xfrm>
            <a:off x="4851343" y="28802"/>
            <a:ext cx="882650" cy="790984"/>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4400" b="1" dirty="0" smtClean="0">
                <a:solidFill>
                  <a:schemeClr val="bg1"/>
                </a:solidFill>
                <a:latin typeface="Bebas Neue" panose="020B0606020202050201" pitchFamily="34" charset="0"/>
                <a:ea typeface="Roboto" panose="02000000000000000000" pitchFamily="2" charset="0"/>
                <a:cs typeface="Arial" panose="020B0604020202020204" pitchFamily="34" charset="0"/>
              </a:rPr>
              <a:t>01</a:t>
            </a:r>
            <a:endParaRPr lang="en-US" sz="4400" b="1" dirty="0">
              <a:solidFill>
                <a:schemeClr val="bg1"/>
              </a:solidFill>
              <a:latin typeface="Bebas Neue" panose="020B0606020202050201" pitchFamily="34" charset="0"/>
              <a:ea typeface="Roboto" panose="02000000000000000000" pitchFamily="2" charset="0"/>
              <a:cs typeface="Arial" panose="020B0604020202020204" pitchFamily="34" charset="0"/>
            </a:endParaRPr>
          </a:p>
        </p:txBody>
      </p:sp>
      <p:sp>
        <p:nvSpPr>
          <p:cNvPr id="22" name="Freeform 12"/>
          <p:cNvSpPr>
            <a:spLocks noChangeAspect="1" noEditPoints="1"/>
          </p:cNvSpPr>
          <p:nvPr/>
        </p:nvSpPr>
        <p:spPr bwMode="auto">
          <a:xfrm>
            <a:off x="3162907" y="1361062"/>
            <a:ext cx="622734" cy="516257"/>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accent5">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3" name="Freeform 9"/>
          <p:cNvSpPr>
            <a:spLocks noChangeAspect="1"/>
          </p:cNvSpPr>
          <p:nvPr/>
        </p:nvSpPr>
        <p:spPr bwMode="auto">
          <a:xfrm>
            <a:off x="10414770" y="4876214"/>
            <a:ext cx="681751" cy="648000"/>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accent3">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4" name="Content Placeholder 2"/>
          <p:cNvSpPr txBox="1">
            <a:spLocks/>
          </p:cNvSpPr>
          <p:nvPr/>
        </p:nvSpPr>
        <p:spPr>
          <a:xfrm rot="16200000">
            <a:off x="4074774" y="1581099"/>
            <a:ext cx="2377735"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solidFill>
                <a:ea typeface="Roboto" panose="02000000000000000000" pitchFamily="2" charset="0"/>
                <a:cs typeface="Arial" panose="020B0604020202020204" pitchFamily="34" charset="0"/>
              </a:rPr>
              <a:t>Phase 1</a:t>
            </a:r>
            <a:endParaRPr lang="id-ID" sz="1400" b="1" dirty="0">
              <a:solidFill>
                <a:schemeClr val="bg1"/>
              </a:solidFill>
              <a:ea typeface="Roboto" panose="02000000000000000000" pitchFamily="2" charset="0"/>
              <a:cs typeface="Arial" panose="020B0604020202020204" pitchFamily="34" charset="0"/>
            </a:endParaRPr>
          </a:p>
          <a:p>
            <a:pPr algn="l"/>
            <a:r>
              <a:rPr lang="en-US" sz="1100" dirty="0" err="1" smtClean="0">
                <a:solidFill>
                  <a:schemeClr val="bg1"/>
                </a:solidFill>
                <a:ea typeface="Roboto" panose="02000000000000000000" pitchFamily="2" charset="0"/>
                <a:cs typeface="Arial" panose="020B0604020202020204" pitchFamily="34" charset="0"/>
              </a:rPr>
              <a:t>Lorem</a:t>
            </a:r>
            <a:r>
              <a:rPr lang="en-US" sz="1100" dirty="0" smtClean="0">
                <a:solidFill>
                  <a:schemeClr val="bg1"/>
                </a:solidFill>
                <a:ea typeface="Roboto" panose="02000000000000000000" pitchFamily="2" charset="0"/>
                <a:cs typeface="Arial" panose="020B0604020202020204" pitchFamily="34" charset="0"/>
              </a:rPr>
              <a:t> Ipsum has been the industry's standard dummy text ever</a:t>
            </a:r>
            <a:r>
              <a:rPr lang="id-ID" sz="1100" dirty="0" smtClean="0">
                <a:solidFill>
                  <a:schemeClr val="bg1"/>
                </a:solidFill>
                <a:ea typeface="Roboto" panose="02000000000000000000" pitchFamily="2" charset="0"/>
                <a:cs typeface="Arial" panose="020B0604020202020204" pitchFamily="34" charset="0"/>
              </a:rPr>
              <a:t>.</a:t>
            </a:r>
            <a:endParaRPr lang="en-US" sz="1100" b="1" dirty="0">
              <a:solidFill>
                <a:schemeClr val="bg1"/>
              </a:solidFill>
              <a:ea typeface="Roboto" panose="02000000000000000000" pitchFamily="2" charset="0"/>
              <a:cs typeface="Arial" panose="020B0604020202020204" pitchFamily="34" charset="0"/>
            </a:endParaRPr>
          </a:p>
        </p:txBody>
      </p:sp>
      <p:sp>
        <p:nvSpPr>
          <p:cNvPr id="25" name="Content Placeholder 2"/>
          <p:cNvSpPr txBox="1">
            <a:spLocks/>
          </p:cNvSpPr>
          <p:nvPr/>
        </p:nvSpPr>
        <p:spPr>
          <a:xfrm rot="16200000">
            <a:off x="5243477" y="2806403"/>
            <a:ext cx="2377735"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solidFill>
                <a:ea typeface="Roboto" panose="02000000000000000000" pitchFamily="2" charset="0"/>
                <a:cs typeface="Arial" panose="020B0604020202020204" pitchFamily="34" charset="0"/>
              </a:rPr>
              <a:t>Phase 2</a:t>
            </a:r>
            <a:endParaRPr lang="id-ID" sz="1400" b="1" dirty="0">
              <a:solidFill>
                <a:schemeClr val="bg1"/>
              </a:solidFill>
              <a:ea typeface="Roboto" panose="02000000000000000000" pitchFamily="2" charset="0"/>
              <a:cs typeface="Arial" panose="020B0604020202020204" pitchFamily="34" charset="0"/>
            </a:endParaRPr>
          </a:p>
          <a:p>
            <a:pPr algn="l"/>
            <a:r>
              <a:rPr lang="en-US" sz="1100" dirty="0" err="1" smtClean="0">
                <a:solidFill>
                  <a:schemeClr val="bg1"/>
                </a:solidFill>
                <a:ea typeface="Roboto" panose="02000000000000000000" pitchFamily="2" charset="0"/>
                <a:cs typeface="Arial" panose="020B0604020202020204" pitchFamily="34" charset="0"/>
              </a:rPr>
              <a:t>Lorem</a:t>
            </a:r>
            <a:r>
              <a:rPr lang="en-US" sz="1100" dirty="0" smtClean="0">
                <a:solidFill>
                  <a:schemeClr val="bg1"/>
                </a:solidFill>
                <a:ea typeface="Roboto" panose="02000000000000000000" pitchFamily="2" charset="0"/>
                <a:cs typeface="Arial" panose="020B0604020202020204" pitchFamily="34" charset="0"/>
              </a:rPr>
              <a:t> Ipsum has been the industry's standard dummy text ever</a:t>
            </a:r>
            <a:r>
              <a:rPr lang="id-ID" sz="1100" dirty="0" smtClean="0">
                <a:solidFill>
                  <a:schemeClr val="bg1"/>
                </a:solidFill>
                <a:ea typeface="Roboto" panose="02000000000000000000" pitchFamily="2" charset="0"/>
                <a:cs typeface="Arial" panose="020B0604020202020204" pitchFamily="34" charset="0"/>
              </a:rPr>
              <a:t>.</a:t>
            </a:r>
            <a:endParaRPr lang="en-US" sz="1100" b="1" dirty="0">
              <a:solidFill>
                <a:schemeClr val="bg1"/>
              </a:solidFill>
              <a:ea typeface="Roboto" panose="02000000000000000000" pitchFamily="2" charset="0"/>
              <a:cs typeface="Arial" panose="020B0604020202020204" pitchFamily="34" charset="0"/>
            </a:endParaRPr>
          </a:p>
        </p:txBody>
      </p:sp>
      <p:sp>
        <p:nvSpPr>
          <p:cNvPr id="26" name="Content Placeholder 2"/>
          <p:cNvSpPr txBox="1">
            <a:spLocks/>
          </p:cNvSpPr>
          <p:nvPr/>
        </p:nvSpPr>
        <p:spPr>
          <a:xfrm rot="16200000">
            <a:off x="6423069" y="4016890"/>
            <a:ext cx="2377735"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solidFill>
                <a:ea typeface="Roboto" panose="02000000000000000000" pitchFamily="2" charset="0"/>
                <a:cs typeface="Arial" panose="020B0604020202020204" pitchFamily="34" charset="0"/>
              </a:rPr>
              <a:t>Phase 3</a:t>
            </a:r>
            <a:endParaRPr lang="id-ID" sz="1400" b="1" dirty="0">
              <a:solidFill>
                <a:schemeClr val="bg1"/>
              </a:solidFill>
              <a:ea typeface="Roboto" panose="02000000000000000000" pitchFamily="2" charset="0"/>
              <a:cs typeface="Arial" panose="020B0604020202020204" pitchFamily="34" charset="0"/>
            </a:endParaRPr>
          </a:p>
          <a:p>
            <a:pPr algn="l"/>
            <a:r>
              <a:rPr lang="en-US" sz="1100" dirty="0" err="1" smtClean="0">
                <a:solidFill>
                  <a:schemeClr val="bg1"/>
                </a:solidFill>
                <a:ea typeface="Roboto" panose="02000000000000000000" pitchFamily="2" charset="0"/>
                <a:cs typeface="Arial" panose="020B0604020202020204" pitchFamily="34" charset="0"/>
              </a:rPr>
              <a:t>Lorem</a:t>
            </a:r>
            <a:r>
              <a:rPr lang="en-US" sz="1100" dirty="0" smtClean="0">
                <a:solidFill>
                  <a:schemeClr val="bg1"/>
                </a:solidFill>
                <a:ea typeface="Roboto" panose="02000000000000000000" pitchFamily="2" charset="0"/>
                <a:cs typeface="Arial" panose="020B0604020202020204" pitchFamily="34" charset="0"/>
              </a:rPr>
              <a:t> Ipsum has been the industry's standard dummy text ever</a:t>
            </a:r>
            <a:r>
              <a:rPr lang="id-ID" sz="1100" dirty="0" smtClean="0">
                <a:solidFill>
                  <a:schemeClr val="bg1"/>
                </a:solidFill>
                <a:ea typeface="Roboto" panose="02000000000000000000" pitchFamily="2" charset="0"/>
                <a:cs typeface="Arial" panose="020B0604020202020204" pitchFamily="34" charset="0"/>
              </a:rPr>
              <a:t>.</a:t>
            </a:r>
            <a:endParaRPr lang="en-US" sz="1100" b="1" dirty="0">
              <a:solidFill>
                <a:schemeClr val="bg1"/>
              </a:solidFill>
              <a:ea typeface="Roboto" panose="02000000000000000000" pitchFamily="2" charset="0"/>
              <a:cs typeface="Arial" panose="020B0604020202020204" pitchFamily="34" charset="0"/>
            </a:endParaRPr>
          </a:p>
        </p:txBody>
      </p:sp>
      <p:sp>
        <p:nvSpPr>
          <p:cNvPr id="27" name="Content Placeholder 2"/>
          <p:cNvSpPr txBox="1">
            <a:spLocks/>
          </p:cNvSpPr>
          <p:nvPr/>
        </p:nvSpPr>
        <p:spPr>
          <a:xfrm rot="16200000">
            <a:off x="7625492" y="5184138"/>
            <a:ext cx="2377735" cy="7099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bg1"/>
                </a:solidFill>
                <a:ea typeface="Roboto" panose="02000000000000000000" pitchFamily="2" charset="0"/>
                <a:cs typeface="Arial" panose="020B0604020202020204" pitchFamily="34" charset="0"/>
              </a:rPr>
              <a:t>Phase 4</a:t>
            </a:r>
          </a:p>
          <a:p>
            <a:pPr algn="l"/>
            <a:r>
              <a:rPr lang="en-US" sz="1100" dirty="0" err="1" smtClean="0">
                <a:solidFill>
                  <a:schemeClr val="bg1"/>
                </a:solidFill>
                <a:ea typeface="Roboto" panose="02000000000000000000" pitchFamily="2" charset="0"/>
                <a:cs typeface="Arial" panose="020B0604020202020204" pitchFamily="34" charset="0"/>
              </a:rPr>
              <a:t>Lorem</a:t>
            </a:r>
            <a:r>
              <a:rPr lang="en-US" sz="1100" dirty="0" smtClean="0">
                <a:solidFill>
                  <a:schemeClr val="bg1"/>
                </a:solidFill>
                <a:ea typeface="Roboto" panose="02000000000000000000" pitchFamily="2" charset="0"/>
                <a:cs typeface="Arial" panose="020B0604020202020204" pitchFamily="34" charset="0"/>
              </a:rPr>
              <a:t> Ipsum has been the industry's standard dummy text ever</a:t>
            </a:r>
            <a:r>
              <a:rPr lang="id-ID" sz="1100" dirty="0" smtClean="0">
                <a:solidFill>
                  <a:schemeClr val="bg1"/>
                </a:solidFill>
                <a:ea typeface="Roboto" panose="02000000000000000000" pitchFamily="2" charset="0"/>
                <a:cs typeface="Arial" panose="020B0604020202020204" pitchFamily="34" charset="0"/>
              </a:rPr>
              <a:t>.</a:t>
            </a:r>
            <a:endParaRPr lang="en-US" sz="1100" b="1" dirty="0">
              <a:solidFill>
                <a:schemeClr val="bg1"/>
              </a:solidFill>
              <a:ea typeface="Roboto" panose="02000000000000000000" pitchFamily="2" charset="0"/>
              <a:cs typeface="Arial" panose="020B0604020202020204" pitchFamily="34" charset="0"/>
            </a:endParaRPr>
          </a:p>
        </p:txBody>
      </p:sp>
      <p:sp>
        <p:nvSpPr>
          <p:cNvPr id="28" name="TextBox 27"/>
          <p:cNvSpPr txBox="1"/>
          <p:nvPr/>
        </p:nvSpPr>
        <p:spPr>
          <a:xfrm>
            <a:off x="681482" y="3060533"/>
            <a:ext cx="2343975" cy="646331"/>
          </a:xfrm>
          <a:prstGeom prst="rect">
            <a:avLst/>
          </a:prstGeom>
          <a:noFill/>
        </p:spPr>
        <p:txBody>
          <a:bodyPr wrap="none" rtlCol="0">
            <a:spAutoFit/>
          </a:bodyPr>
          <a:lstStyle/>
          <a:p>
            <a:r>
              <a:rPr lang="id-ID" sz="3600" dirty="0" smtClean="0">
                <a:solidFill>
                  <a:schemeClr val="bg1">
                    <a:lumMod val="50000"/>
                  </a:schemeClr>
                </a:solidFill>
                <a:latin typeface="Bebas Neue" panose="020B0606020202050201" pitchFamily="34" charset="0"/>
              </a:rPr>
              <a:t>Ribbon Matrix</a:t>
            </a:r>
            <a:endParaRPr lang="en-US" sz="3600" dirty="0">
              <a:solidFill>
                <a:schemeClr val="bg1">
                  <a:lumMod val="50000"/>
                </a:schemeClr>
              </a:solidFill>
              <a:latin typeface="Bebas Neue" panose="020B0606020202050201" pitchFamily="34" charset="0"/>
            </a:endParaRPr>
          </a:p>
        </p:txBody>
      </p:sp>
      <p:sp>
        <p:nvSpPr>
          <p:cNvPr id="29" name="TextBox 28"/>
          <p:cNvSpPr txBox="1"/>
          <p:nvPr/>
        </p:nvSpPr>
        <p:spPr>
          <a:xfrm>
            <a:off x="705472" y="3537791"/>
            <a:ext cx="3300904" cy="246221"/>
          </a:xfrm>
          <a:prstGeom prst="rect">
            <a:avLst/>
          </a:prstGeom>
          <a:noFill/>
        </p:spPr>
        <p:txBody>
          <a:bodyPr wrap="none" rtlCol="0">
            <a:spAutoFit/>
          </a:bodyPr>
          <a:lstStyle/>
          <a:p>
            <a:r>
              <a:rPr lang="en-US"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TextBox 29"/>
          <p:cNvSpPr txBox="1"/>
          <p:nvPr/>
        </p:nvSpPr>
        <p:spPr>
          <a:xfrm>
            <a:off x="750598" y="4886651"/>
            <a:ext cx="3884614" cy="1200329"/>
          </a:xfrm>
          <a:prstGeom prst="rect">
            <a:avLst/>
          </a:prstGeom>
          <a:noFill/>
        </p:spPr>
        <p:txBody>
          <a:bodyPr wrap="square" rtlCol="0">
            <a:spAutoFit/>
          </a:bodyPr>
          <a:lstStyle/>
          <a:p>
            <a:pPr algn="just">
              <a:lnSpc>
                <a:spcPct val="150000"/>
              </a:lnSpc>
            </a:pPr>
            <a:r>
              <a:rPr lang="id-ID" sz="1200" dirty="0" smtClean="0">
                <a:solidFill>
                  <a:schemeClr val="bg1">
                    <a:lumMod val="65000"/>
                  </a:schemeClr>
                </a:solidFill>
              </a:rPr>
              <a:t>For every 6 emails received, we get 3 Phone </a:t>
            </a:r>
            <a:r>
              <a:rPr lang="id-ID" sz="1200" dirty="0">
                <a:solidFill>
                  <a:schemeClr val="bg1">
                    <a:lumMod val="65000"/>
                  </a:schemeClr>
                </a:solidFill>
              </a:rPr>
              <a:t>calls. Suitable for all categories business and personal presentation</a:t>
            </a:r>
            <a:r>
              <a:rPr lang="id-ID" sz="1200" b="1" dirty="0" smtClean="0">
                <a:solidFill>
                  <a:schemeClr val="bg1">
                    <a:lumMod val="65000"/>
                  </a:schemeClr>
                </a:solidFill>
              </a:rPr>
              <a:t>, </a:t>
            </a:r>
            <a:r>
              <a:rPr lang="id-ID" sz="1200" dirty="0">
                <a:solidFill>
                  <a:schemeClr val="bg1">
                    <a:lumMod val="65000"/>
                  </a:schemeClr>
                </a:solidFill>
              </a:rPr>
              <a:t>Suitable for all categories business and personal </a:t>
            </a:r>
            <a:r>
              <a:rPr lang="id-ID" sz="1200" dirty="0" smtClean="0">
                <a:solidFill>
                  <a:schemeClr val="bg1">
                    <a:lumMod val="65000"/>
                  </a:schemeClr>
                </a:solidFill>
              </a:rPr>
              <a:t>presentation</a:t>
            </a:r>
            <a:endParaRPr lang="id-ID" sz="1200" dirty="0">
              <a:solidFill>
                <a:schemeClr val="bg1">
                  <a:lumMod val="65000"/>
                </a:schemeClr>
              </a:solidFill>
            </a:endParaRPr>
          </a:p>
        </p:txBody>
      </p:sp>
      <p:sp>
        <p:nvSpPr>
          <p:cNvPr id="31" name="TextBox 30"/>
          <p:cNvSpPr txBox="1"/>
          <p:nvPr/>
        </p:nvSpPr>
        <p:spPr>
          <a:xfrm>
            <a:off x="2133600" y="4099677"/>
            <a:ext cx="2466301" cy="854080"/>
          </a:xfrm>
          <a:prstGeom prst="rect">
            <a:avLst/>
          </a:prstGeom>
          <a:noFill/>
        </p:spPr>
        <p:txBody>
          <a:bodyPr wrap="square" rtlCol="0">
            <a:spAutoFit/>
          </a:bodyPr>
          <a:lstStyle/>
          <a:p>
            <a:pPr algn="just">
              <a:lnSpc>
                <a:spcPct val="150000"/>
              </a:lnSpc>
            </a:pPr>
            <a:r>
              <a:rPr lang="id-ID" sz="1100" dirty="0" smtClean="0">
                <a:solidFill>
                  <a:schemeClr val="bg1">
                    <a:lumMod val="65000"/>
                  </a:schemeClr>
                </a:solidFill>
              </a:rPr>
              <a:t>Of shopping carts are abandoned right before the transaction its completed. </a:t>
            </a:r>
            <a:r>
              <a:rPr lang="id-ID" sz="1100" dirty="0">
                <a:solidFill>
                  <a:schemeClr val="bg1">
                    <a:lumMod val="65000"/>
                  </a:schemeClr>
                </a:solidFill>
              </a:rPr>
              <a:t>Suitable for all </a:t>
            </a:r>
            <a:r>
              <a:rPr lang="id-ID" sz="1100" dirty="0" smtClean="0">
                <a:solidFill>
                  <a:schemeClr val="bg1">
                    <a:lumMod val="65000"/>
                  </a:schemeClr>
                </a:solidFill>
              </a:rPr>
              <a:t>categories</a:t>
            </a:r>
            <a:endParaRPr lang="id-ID" sz="1100" dirty="0">
              <a:solidFill>
                <a:schemeClr val="bg1">
                  <a:lumMod val="65000"/>
                </a:schemeClr>
              </a:solidFill>
            </a:endParaRPr>
          </a:p>
        </p:txBody>
      </p:sp>
      <p:sp>
        <p:nvSpPr>
          <p:cNvPr id="32" name="TextBox 31"/>
          <p:cNvSpPr txBox="1"/>
          <p:nvPr/>
        </p:nvSpPr>
        <p:spPr>
          <a:xfrm>
            <a:off x="710510" y="4050448"/>
            <a:ext cx="1524776" cy="1015663"/>
          </a:xfrm>
          <a:prstGeom prst="rect">
            <a:avLst/>
          </a:prstGeom>
          <a:noFill/>
        </p:spPr>
        <p:txBody>
          <a:bodyPr wrap="none" rtlCol="0">
            <a:spAutoFit/>
          </a:bodyPr>
          <a:lstStyle/>
          <a:p>
            <a:r>
              <a:rPr lang="id-ID" sz="6000" b="1" dirty="0">
                <a:solidFill>
                  <a:schemeClr val="accent3"/>
                </a:solidFill>
              </a:rPr>
              <a:t>7</a:t>
            </a:r>
            <a:r>
              <a:rPr lang="id-ID" sz="6000" b="1" dirty="0" smtClean="0">
                <a:solidFill>
                  <a:schemeClr val="accent3"/>
                </a:solidFill>
              </a:rPr>
              <a:t>0%</a:t>
            </a:r>
            <a:endParaRPr lang="id-ID" sz="6000" b="1" dirty="0">
              <a:solidFill>
                <a:schemeClr val="accent3"/>
              </a:solidFill>
            </a:endParaRPr>
          </a:p>
        </p:txBody>
      </p:sp>
    </p:spTree>
    <p:extLst>
      <p:ext uri="{BB962C8B-B14F-4D97-AF65-F5344CB8AC3E}">
        <p14:creationId xmlns:p14="http://schemas.microsoft.com/office/powerpoint/2010/main" val="9494736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up)">
                                      <p:cBhvr>
                                        <p:cTn id="24" dur="500"/>
                                        <p:tgtEl>
                                          <p:spTgt spid="15"/>
                                        </p:tgtEl>
                                      </p:cBhvr>
                                    </p:animEffect>
                                  </p:childTnLst>
                                </p:cTn>
                              </p:par>
                            </p:childTnLst>
                          </p:cTn>
                        </p:par>
                        <p:par>
                          <p:cTn id="25" fill="hold">
                            <p:stCondLst>
                              <p:cond delay="1500"/>
                            </p:stCondLst>
                            <p:childTnLst>
                              <p:par>
                                <p:cTn id="26" presetID="22" presetClass="entr" presetSubtype="2"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par>
                                <p:cTn id="29" presetID="22" presetClass="entr" presetSubtype="8"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childTnLst>
                          </p:cTn>
                        </p:par>
                        <p:par>
                          <p:cTn id="43" fill="hold">
                            <p:stCondLst>
                              <p:cond delay="2500"/>
                            </p:stCondLst>
                            <p:childTnLst>
                              <p:par>
                                <p:cTn id="44" presetID="16" presetClass="entr" presetSubtype="37"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arn(outVertical)">
                                      <p:cBhvr>
                                        <p:cTn id="46" dur="750"/>
                                        <p:tgtEl>
                                          <p:spTgt spid="21"/>
                                        </p:tgtEl>
                                      </p:cBhvr>
                                    </p:animEffect>
                                  </p:childTnLst>
                                </p:cTn>
                              </p:par>
                            </p:childTnLst>
                          </p:cTn>
                        </p:par>
                        <p:par>
                          <p:cTn id="47" fill="hold">
                            <p:stCondLst>
                              <p:cond delay="3250"/>
                            </p:stCondLst>
                            <p:childTnLst>
                              <p:par>
                                <p:cTn id="48" presetID="22" presetClass="entr" presetSubtype="4"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750"/>
                                        <p:tgtEl>
                                          <p:spTgt spid="24"/>
                                        </p:tgtEl>
                                      </p:cBhvr>
                                    </p:animEffect>
                                  </p:childTnLst>
                                </p:cTn>
                              </p:par>
                            </p:childTnLst>
                          </p:cTn>
                        </p:par>
                        <p:par>
                          <p:cTn id="51" fill="hold">
                            <p:stCondLst>
                              <p:cond delay="4000"/>
                            </p:stCondLst>
                            <p:childTnLst>
                              <p:par>
                                <p:cTn id="52" presetID="16" presetClass="entr" presetSubtype="37"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barn(outVertical)">
                                      <p:cBhvr>
                                        <p:cTn id="54" dur="750"/>
                                        <p:tgtEl>
                                          <p:spTgt spid="17"/>
                                        </p:tgtEl>
                                      </p:cBhvr>
                                    </p:animEffect>
                                  </p:childTnLst>
                                </p:cTn>
                              </p:par>
                            </p:childTnLst>
                          </p:cTn>
                        </p:par>
                        <p:par>
                          <p:cTn id="55" fill="hold">
                            <p:stCondLst>
                              <p:cond delay="4750"/>
                            </p:stCondLst>
                            <p:childTnLst>
                              <p:par>
                                <p:cTn id="56" presetID="22" presetClass="entr" presetSubtype="4"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down)">
                                      <p:cBhvr>
                                        <p:cTn id="58" dur="750"/>
                                        <p:tgtEl>
                                          <p:spTgt spid="25"/>
                                        </p:tgtEl>
                                      </p:cBhvr>
                                    </p:animEffect>
                                  </p:childTnLst>
                                </p:cTn>
                              </p:par>
                            </p:childTnLst>
                          </p:cTn>
                        </p:par>
                        <p:par>
                          <p:cTn id="59" fill="hold">
                            <p:stCondLst>
                              <p:cond delay="5500"/>
                            </p:stCondLst>
                            <p:childTnLst>
                              <p:par>
                                <p:cTn id="60" presetID="16" presetClass="entr" presetSubtype="37"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barn(outVertical)">
                                      <p:cBhvr>
                                        <p:cTn id="62" dur="750"/>
                                        <p:tgtEl>
                                          <p:spTgt spid="18"/>
                                        </p:tgtEl>
                                      </p:cBhvr>
                                    </p:animEffect>
                                  </p:childTnLst>
                                </p:cTn>
                              </p:par>
                            </p:childTnLst>
                          </p:cTn>
                        </p:par>
                        <p:par>
                          <p:cTn id="63" fill="hold">
                            <p:stCondLst>
                              <p:cond delay="6250"/>
                            </p:stCondLst>
                            <p:childTnLst>
                              <p:par>
                                <p:cTn id="64" presetID="2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down)">
                                      <p:cBhvr>
                                        <p:cTn id="66" dur="750"/>
                                        <p:tgtEl>
                                          <p:spTgt spid="26"/>
                                        </p:tgtEl>
                                      </p:cBhvr>
                                    </p:animEffect>
                                  </p:childTnLst>
                                </p:cTn>
                              </p:par>
                            </p:childTnLst>
                          </p:cTn>
                        </p:par>
                        <p:par>
                          <p:cTn id="67" fill="hold">
                            <p:stCondLst>
                              <p:cond delay="7000"/>
                            </p:stCondLst>
                            <p:childTnLst>
                              <p:par>
                                <p:cTn id="68" presetID="16" presetClass="entr" presetSubtype="37"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barn(outVertical)">
                                      <p:cBhvr>
                                        <p:cTn id="70" dur="750"/>
                                        <p:tgtEl>
                                          <p:spTgt spid="19"/>
                                        </p:tgtEl>
                                      </p:cBhvr>
                                    </p:animEffect>
                                  </p:childTnLst>
                                </p:cTn>
                              </p:par>
                            </p:childTnLst>
                          </p:cTn>
                        </p:par>
                        <p:par>
                          <p:cTn id="71" fill="hold">
                            <p:stCondLst>
                              <p:cond delay="7750"/>
                            </p:stCondLst>
                            <p:childTnLst>
                              <p:par>
                                <p:cTn id="72" presetID="22" presetClass="entr" presetSubtype="4"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wipe(down)">
                                      <p:cBhvr>
                                        <p:cTn id="74" dur="750"/>
                                        <p:tgtEl>
                                          <p:spTgt spid="27"/>
                                        </p:tgtEl>
                                      </p:cBhvr>
                                    </p:animEffect>
                                  </p:childTnLst>
                                </p:cTn>
                              </p:par>
                            </p:childTnLst>
                          </p:cTn>
                        </p:par>
                        <p:par>
                          <p:cTn id="75" fill="hold">
                            <p:stCondLst>
                              <p:cond delay="8500"/>
                            </p:stCondLst>
                            <p:childTnLst>
                              <p:par>
                                <p:cTn id="76" presetID="47" presetClass="entr" presetSubtype="0"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anim calcmode="lin" valueType="num">
                                      <p:cBhvr>
                                        <p:cTn id="79" dur="500" fill="hold"/>
                                        <p:tgtEl>
                                          <p:spTgt spid="28"/>
                                        </p:tgtEl>
                                        <p:attrNameLst>
                                          <p:attrName>ppt_x</p:attrName>
                                        </p:attrNameLst>
                                      </p:cBhvr>
                                      <p:tavLst>
                                        <p:tav tm="0">
                                          <p:val>
                                            <p:strVal val="#ppt_x"/>
                                          </p:val>
                                        </p:tav>
                                        <p:tav tm="100000">
                                          <p:val>
                                            <p:strVal val="#ppt_x"/>
                                          </p:val>
                                        </p:tav>
                                      </p:tavLst>
                                    </p:anim>
                                    <p:anim calcmode="lin" valueType="num">
                                      <p:cBhvr>
                                        <p:cTn id="80" dur="500" fill="hold"/>
                                        <p:tgtEl>
                                          <p:spTgt spid="28"/>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anim calcmode="lin" valueType="num">
                                      <p:cBhvr>
                                        <p:cTn id="84" dur="500" fill="hold"/>
                                        <p:tgtEl>
                                          <p:spTgt spid="29"/>
                                        </p:tgtEl>
                                        <p:attrNameLst>
                                          <p:attrName>ppt_x</p:attrName>
                                        </p:attrNameLst>
                                      </p:cBhvr>
                                      <p:tavLst>
                                        <p:tav tm="0">
                                          <p:val>
                                            <p:strVal val="#ppt_x"/>
                                          </p:val>
                                        </p:tav>
                                        <p:tav tm="100000">
                                          <p:val>
                                            <p:strVal val="#ppt_x"/>
                                          </p:val>
                                        </p:tav>
                                      </p:tavLst>
                                    </p:anim>
                                    <p:anim calcmode="lin" valueType="num">
                                      <p:cBhvr>
                                        <p:cTn id="85" dur="500" fill="hold"/>
                                        <p:tgtEl>
                                          <p:spTgt spid="29"/>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fade">
                                      <p:cBhvr>
                                        <p:cTn id="89" dur="500"/>
                                        <p:tgtEl>
                                          <p:spTgt spid="3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childTnLst>
                          </p:cTn>
                        </p:par>
                        <p:par>
                          <p:cTn id="93" fill="hold">
                            <p:stCondLst>
                              <p:cond delay="9500"/>
                            </p:stCondLst>
                            <p:childTnLst>
                              <p:par>
                                <p:cTn id="94" presetID="10" presetClass="entr" presetSubtype="0" fill="hold" grpId="0"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p:bldP spid="18" grpId="0"/>
      <p:bldP spid="19" grpId="0"/>
      <p:bldP spid="20" grpId="0" animBg="1"/>
      <p:bldP spid="21" grpId="0"/>
      <p:bldP spid="22" grpId="0" animBg="1"/>
      <p:bldP spid="23" grpId="0" animBg="1"/>
      <p:bldP spid="24" grpId="0"/>
      <p:bldP spid="25" grpId="0"/>
      <p:bldP spid="26" grpId="0"/>
      <p:bldP spid="27" grpId="0"/>
      <p:bldP spid="28" grpId="0"/>
      <p:bldP spid="29" grpId="0"/>
      <p:bldP spid="30"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19</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WAVE PROCESS</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7" name="Group 26"/>
          <p:cNvGrpSpPr/>
          <p:nvPr/>
        </p:nvGrpSpPr>
        <p:grpSpPr>
          <a:xfrm>
            <a:off x="2919246" y="1640916"/>
            <a:ext cx="6366984" cy="3098793"/>
            <a:chOff x="2919246" y="1640916"/>
            <a:chExt cx="6366984" cy="3098793"/>
          </a:xfrm>
        </p:grpSpPr>
        <p:sp>
          <p:nvSpPr>
            <p:cNvPr id="28" name="Freeform 5"/>
            <p:cNvSpPr>
              <a:spLocks/>
            </p:cNvSpPr>
            <p:nvPr/>
          </p:nvSpPr>
          <p:spPr bwMode="auto">
            <a:xfrm rot="8100000">
              <a:off x="3961875" y="2342796"/>
              <a:ext cx="4306888" cy="1758950"/>
            </a:xfrm>
            <a:custGeom>
              <a:avLst/>
              <a:gdLst>
                <a:gd name="T0" fmla="*/ 0 w 1298"/>
                <a:gd name="T1" fmla="*/ 0 h 530"/>
                <a:gd name="T2" fmla="*/ 627 w 1298"/>
                <a:gd name="T3" fmla="*/ 413 h 530"/>
                <a:gd name="T4" fmla="*/ 627 w 1298"/>
                <a:gd name="T5" fmla="*/ 412 h 530"/>
                <a:gd name="T6" fmla="*/ 1058 w 1298"/>
                <a:gd name="T7" fmla="*/ 412 h 530"/>
                <a:gd name="T8" fmla="*/ 1058 w 1298"/>
                <a:gd name="T9" fmla="*/ 412 h 530"/>
                <a:gd name="T10" fmla="*/ 1059 w 1298"/>
                <a:gd name="T11" fmla="*/ 412 h 530"/>
                <a:gd name="T12" fmla="*/ 1298 w 1298"/>
                <a:gd name="T13" fmla="*/ 530 h 530"/>
                <a:gd name="T14" fmla="*/ 670 w 1298"/>
                <a:gd name="T15" fmla="*/ 117 h 530"/>
                <a:gd name="T16" fmla="*/ 670 w 1298"/>
                <a:gd name="T17" fmla="*/ 117 h 530"/>
                <a:gd name="T18" fmla="*/ 239 w 1298"/>
                <a:gd name="T19" fmla="*/ 117 h 530"/>
                <a:gd name="T20" fmla="*/ 239 w 1298"/>
                <a:gd name="T21" fmla="*/ 117 h 530"/>
                <a:gd name="T22" fmla="*/ 238 w 1298"/>
                <a:gd name="T23" fmla="*/ 117 h 530"/>
                <a:gd name="T24" fmla="*/ 0 w 1298"/>
                <a:gd name="T25" fmla="*/ 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8" h="530">
                  <a:moveTo>
                    <a:pt x="0" y="0"/>
                  </a:moveTo>
                  <a:cubicBezTo>
                    <a:pt x="105" y="243"/>
                    <a:pt x="346" y="413"/>
                    <a:pt x="627" y="413"/>
                  </a:cubicBezTo>
                  <a:cubicBezTo>
                    <a:pt x="627" y="412"/>
                    <a:pt x="627" y="412"/>
                    <a:pt x="627" y="412"/>
                  </a:cubicBezTo>
                  <a:cubicBezTo>
                    <a:pt x="1058" y="412"/>
                    <a:pt x="1058" y="412"/>
                    <a:pt x="1058" y="412"/>
                  </a:cubicBezTo>
                  <a:cubicBezTo>
                    <a:pt x="1058" y="412"/>
                    <a:pt x="1058" y="412"/>
                    <a:pt x="1058" y="412"/>
                  </a:cubicBezTo>
                  <a:cubicBezTo>
                    <a:pt x="1058" y="412"/>
                    <a:pt x="1059" y="412"/>
                    <a:pt x="1059" y="412"/>
                  </a:cubicBezTo>
                  <a:cubicBezTo>
                    <a:pt x="1156" y="412"/>
                    <a:pt x="1242" y="458"/>
                    <a:pt x="1298" y="530"/>
                  </a:cubicBezTo>
                  <a:cubicBezTo>
                    <a:pt x="1192" y="287"/>
                    <a:pt x="951" y="117"/>
                    <a:pt x="670" y="117"/>
                  </a:cubicBezTo>
                  <a:cubicBezTo>
                    <a:pt x="670" y="117"/>
                    <a:pt x="670" y="117"/>
                    <a:pt x="670" y="117"/>
                  </a:cubicBezTo>
                  <a:cubicBezTo>
                    <a:pt x="239" y="117"/>
                    <a:pt x="239" y="117"/>
                    <a:pt x="239" y="117"/>
                  </a:cubicBezTo>
                  <a:cubicBezTo>
                    <a:pt x="239" y="117"/>
                    <a:pt x="239" y="117"/>
                    <a:pt x="239" y="117"/>
                  </a:cubicBezTo>
                  <a:cubicBezTo>
                    <a:pt x="239" y="117"/>
                    <a:pt x="239" y="117"/>
                    <a:pt x="238" y="117"/>
                  </a:cubicBezTo>
                  <a:cubicBezTo>
                    <a:pt x="141" y="117"/>
                    <a:pt x="55" y="71"/>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6"/>
            <p:cNvSpPr>
              <a:spLocks/>
            </p:cNvSpPr>
            <p:nvPr/>
          </p:nvSpPr>
          <p:spPr bwMode="auto">
            <a:xfrm rot="8100000">
              <a:off x="2919246" y="1640916"/>
              <a:ext cx="982663" cy="2979738"/>
            </a:xfrm>
            <a:custGeom>
              <a:avLst/>
              <a:gdLst>
                <a:gd name="T0" fmla="*/ 239 w 296"/>
                <a:gd name="T1" fmla="*/ 117 h 898"/>
                <a:gd name="T2" fmla="*/ 296 w 296"/>
                <a:gd name="T3" fmla="*/ 388 h 898"/>
                <a:gd name="T4" fmla="*/ 296 w 296"/>
                <a:gd name="T5" fmla="*/ 751 h 898"/>
                <a:gd name="T6" fmla="*/ 148 w 296"/>
                <a:gd name="T7" fmla="*/ 898 h 898"/>
                <a:gd name="T8" fmla="*/ 0 w 296"/>
                <a:gd name="T9" fmla="*/ 751 h 898"/>
                <a:gd name="T10" fmla="*/ 0 w 296"/>
                <a:gd name="T11" fmla="*/ 697 h 898"/>
                <a:gd name="T12" fmla="*/ 0 w 296"/>
                <a:gd name="T13" fmla="*/ 388 h 898"/>
                <a:gd name="T14" fmla="*/ 0 w 296"/>
                <a:gd name="T15" fmla="*/ 0 h 898"/>
                <a:gd name="T16" fmla="*/ 1 w 296"/>
                <a:gd name="T17" fmla="*/ 0 h 898"/>
                <a:gd name="T18" fmla="*/ 239 w 296"/>
                <a:gd name="T19" fmla="*/ 117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6" h="898">
                  <a:moveTo>
                    <a:pt x="239" y="117"/>
                  </a:moveTo>
                  <a:cubicBezTo>
                    <a:pt x="275" y="200"/>
                    <a:pt x="296" y="292"/>
                    <a:pt x="296" y="388"/>
                  </a:cubicBezTo>
                  <a:cubicBezTo>
                    <a:pt x="296" y="751"/>
                    <a:pt x="296" y="751"/>
                    <a:pt x="296" y="751"/>
                  </a:cubicBezTo>
                  <a:cubicBezTo>
                    <a:pt x="296" y="832"/>
                    <a:pt x="229" y="898"/>
                    <a:pt x="148" y="898"/>
                  </a:cubicBezTo>
                  <a:cubicBezTo>
                    <a:pt x="66" y="898"/>
                    <a:pt x="0" y="832"/>
                    <a:pt x="0" y="751"/>
                  </a:cubicBezTo>
                  <a:cubicBezTo>
                    <a:pt x="0" y="697"/>
                    <a:pt x="0" y="697"/>
                    <a:pt x="0" y="697"/>
                  </a:cubicBezTo>
                  <a:cubicBezTo>
                    <a:pt x="0" y="388"/>
                    <a:pt x="0" y="388"/>
                    <a:pt x="0" y="388"/>
                  </a:cubicBezTo>
                  <a:cubicBezTo>
                    <a:pt x="0" y="0"/>
                    <a:pt x="0" y="0"/>
                    <a:pt x="0" y="0"/>
                  </a:cubicBezTo>
                  <a:cubicBezTo>
                    <a:pt x="1" y="0"/>
                    <a:pt x="1" y="0"/>
                    <a:pt x="1" y="0"/>
                  </a:cubicBezTo>
                  <a:cubicBezTo>
                    <a:pt x="98" y="0"/>
                    <a:pt x="184" y="46"/>
                    <a:pt x="239" y="11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7"/>
            <p:cNvSpPr>
              <a:spLocks/>
            </p:cNvSpPr>
            <p:nvPr/>
          </p:nvSpPr>
          <p:spPr bwMode="auto">
            <a:xfrm rot="8100000">
              <a:off x="4215992" y="3530966"/>
              <a:ext cx="1184275" cy="1184275"/>
            </a:xfrm>
            <a:custGeom>
              <a:avLst/>
              <a:gdLst>
                <a:gd name="T0" fmla="*/ 0 w 357"/>
                <a:gd name="T1" fmla="*/ 0 h 357"/>
                <a:gd name="T2" fmla="*/ 357 w 357"/>
                <a:gd name="T3" fmla="*/ 357 h 357"/>
                <a:gd name="T4" fmla="*/ 118 w 357"/>
                <a:gd name="T5" fmla="*/ 239 h 357"/>
                <a:gd name="T6" fmla="*/ 0 w 357"/>
                <a:gd name="T7" fmla="*/ 0 h 357"/>
              </a:gdLst>
              <a:ahLst/>
              <a:cxnLst>
                <a:cxn ang="0">
                  <a:pos x="T0" y="T1"/>
                </a:cxn>
                <a:cxn ang="0">
                  <a:pos x="T2" y="T3"/>
                </a:cxn>
                <a:cxn ang="0">
                  <a:pos x="T4" y="T5"/>
                </a:cxn>
                <a:cxn ang="0">
                  <a:pos x="T6" y="T7"/>
                </a:cxn>
              </a:cxnLst>
              <a:rect l="0" t="0" r="r" b="b"/>
              <a:pathLst>
                <a:path w="357" h="357">
                  <a:moveTo>
                    <a:pt x="0" y="0"/>
                  </a:moveTo>
                  <a:cubicBezTo>
                    <a:pt x="159" y="69"/>
                    <a:pt x="287" y="197"/>
                    <a:pt x="357" y="357"/>
                  </a:cubicBezTo>
                  <a:cubicBezTo>
                    <a:pt x="301" y="285"/>
                    <a:pt x="215" y="239"/>
                    <a:pt x="118" y="239"/>
                  </a:cubicBezTo>
                  <a:cubicBezTo>
                    <a:pt x="118" y="142"/>
                    <a:pt x="71" y="55"/>
                    <a:pt x="0"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8"/>
            <p:cNvSpPr>
              <a:spLocks/>
            </p:cNvSpPr>
            <p:nvPr/>
          </p:nvSpPr>
          <p:spPr bwMode="auto">
            <a:xfrm rot="8100000">
              <a:off x="8306742" y="1836171"/>
              <a:ext cx="979488" cy="2903538"/>
            </a:xfrm>
            <a:custGeom>
              <a:avLst/>
              <a:gdLst>
                <a:gd name="T0" fmla="*/ 56 w 295"/>
                <a:gd name="T1" fmla="*/ 758 h 875"/>
                <a:gd name="T2" fmla="*/ 0 w 295"/>
                <a:gd name="T3" fmla="*/ 487 h 875"/>
                <a:gd name="T4" fmla="*/ 0 w 295"/>
                <a:gd name="T5" fmla="*/ 147 h 875"/>
                <a:gd name="T6" fmla="*/ 147 w 295"/>
                <a:gd name="T7" fmla="*/ 0 h 875"/>
                <a:gd name="T8" fmla="*/ 295 w 295"/>
                <a:gd name="T9" fmla="*/ 147 h 875"/>
                <a:gd name="T10" fmla="*/ 295 w 295"/>
                <a:gd name="T11" fmla="*/ 201 h 875"/>
                <a:gd name="T12" fmla="*/ 295 w 295"/>
                <a:gd name="T13" fmla="*/ 487 h 875"/>
                <a:gd name="T14" fmla="*/ 295 w 295"/>
                <a:gd name="T15" fmla="*/ 875 h 875"/>
                <a:gd name="T16" fmla="*/ 294 w 295"/>
                <a:gd name="T17" fmla="*/ 875 h 875"/>
                <a:gd name="T18" fmla="*/ 56 w 295"/>
                <a:gd name="T19" fmla="*/ 758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5" h="875">
                  <a:moveTo>
                    <a:pt x="56" y="758"/>
                  </a:moveTo>
                  <a:cubicBezTo>
                    <a:pt x="20" y="675"/>
                    <a:pt x="0" y="584"/>
                    <a:pt x="0" y="487"/>
                  </a:cubicBezTo>
                  <a:cubicBezTo>
                    <a:pt x="0" y="147"/>
                    <a:pt x="0" y="147"/>
                    <a:pt x="0" y="147"/>
                  </a:cubicBezTo>
                  <a:cubicBezTo>
                    <a:pt x="0" y="66"/>
                    <a:pt x="66" y="0"/>
                    <a:pt x="147" y="0"/>
                  </a:cubicBezTo>
                  <a:cubicBezTo>
                    <a:pt x="229" y="0"/>
                    <a:pt x="295" y="66"/>
                    <a:pt x="295" y="147"/>
                  </a:cubicBezTo>
                  <a:cubicBezTo>
                    <a:pt x="295" y="201"/>
                    <a:pt x="295" y="201"/>
                    <a:pt x="295" y="201"/>
                  </a:cubicBezTo>
                  <a:cubicBezTo>
                    <a:pt x="295" y="487"/>
                    <a:pt x="295" y="487"/>
                    <a:pt x="295" y="487"/>
                  </a:cubicBezTo>
                  <a:cubicBezTo>
                    <a:pt x="295" y="875"/>
                    <a:pt x="295" y="875"/>
                    <a:pt x="295" y="875"/>
                  </a:cubicBezTo>
                  <a:cubicBezTo>
                    <a:pt x="294" y="875"/>
                    <a:pt x="294" y="875"/>
                    <a:pt x="294" y="875"/>
                  </a:cubicBezTo>
                  <a:cubicBezTo>
                    <a:pt x="197" y="875"/>
                    <a:pt x="111" y="830"/>
                    <a:pt x="56" y="75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
            <p:cNvSpPr>
              <a:spLocks/>
            </p:cNvSpPr>
            <p:nvPr/>
          </p:nvSpPr>
          <p:spPr bwMode="auto">
            <a:xfrm rot="8100000">
              <a:off x="6830369" y="1729302"/>
              <a:ext cx="1184275" cy="1184275"/>
            </a:xfrm>
            <a:custGeom>
              <a:avLst/>
              <a:gdLst>
                <a:gd name="T0" fmla="*/ 357 w 357"/>
                <a:gd name="T1" fmla="*/ 357 h 357"/>
                <a:gd name="T2" fmla="*/ 0 w 357"/>
                <a:gd name="T3" fmla="*/ 0 h 357"/>
                <a:gd name="T4" fmla="*/ 238 w 357"/>
                <a:gd name="T5" fmla="*/ 117 h 357"/>
                <a:gd name="T6" fmla="*/ 357 w 357"/>
                <a:gd name="T7" fmla="*/ 357 h 357"/>
              </a:gdLst>
              <a:ahLst/>
              <a:cxnLst>
                <a:cxn ang="0">
                  <a:pos x="T0" y="T1"/>
                </a:cxn>
                <a:cxn ang="0">
                  <a:pos x="T2" y="T3"/>
                </a:cxn>
                <a:cxn ang="0">
                  <a:pos x="T4" y="T5"/>
                </a:cxn>
                <a:cxn ang="0">
                  <a:pos x="T6" y="T7"/>
                </a:cxn>
              </a:cxnLst>
              <a:rect l="0" t="0" r="r" b="b"/>
              <a:pathLst>
                <a:path w="357" h="357">
                  <a:moveTo>
                    <a:pt x="357" y="357"/>
                  </a:moveTo>
                  <a:cubicBezTo>
                    <a:pt x="197" y="288"/>
                    <a:pt x="69" y="160"/>
                    <a:pt x="0" y="0"/>
                  </a:cubicBezTo>
                  <a:cubicBezTo>
                    <a:pt x="55" y="71"/>
                    <a:pt x="141" y="117"/>
                    <a:pt x="238" y="117"/>
                  </a:cubicBezTo>
                  <a:cubicBezTo>
                    <a:pt x="238" y="215"/>
                    <a:pt x="285" y="302"/>
                    <a:pt x="357" y="357"/>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p:nvPr/>
        </p:nvGrpSpPr>
        <p:grpSpPr>
          <a:xfrm>
            <a:off x="1924076" y="1039642"/>
            <a:ext cx="8325767" cy="4306888"/>
            <a:chOff x="1924076" y="1039642"/>
            <a:chExt cx="8325767" cy="4306888"/>
          </a:xfrm>
        </p:grpSpPr>
        <p:sp>
          <p:nvSpPr>
            <p:cNvPr id="34" name="Freeform 10"/>
            <p:cNvSpPr>
              <a:spLocks/>
            </p:cNvSpPr>
            <p:nvPr/>
          </p:nvSpPr>
          <p:spPr bwMode="auto">
            <a:xfrm rot="8100000">
              <a:off x="5238553" y="1039642"/>
              <a:ext cx="1755775" cy="4306888"/>
            </a:xfrm>
            <a:custGeom>
              <a:avLst/>
              <a:gdLst>
                <a:gd name="T0" fmla="*/ 0 w 529"/>
                <a:gd name="T1" fmla="*/ 0 h 1298"/>
                <a:gd name="T2" fmla="*/ 412 w 529"/>
                <a:gd name="T3" fmla="*/ 628 h 1298"/>
                <a:gd name="T4" fmla="*/ 412 w 529"/>
                <a:gd name="T5" fmla="*/ 628 h 1298"/>
                <a:gd name="T6" fmla="*/ 412 w 529"/>
                <a:gd name="T7" fmla="*/ 1059 h 1298"/>
                <a:gd name="T8" fmla="*/ 412 w 529"/>
                <a:gd name="T9" fmla="*/ 1059 h 1298"/>
                <a:gd name="T10" fmla="*/ 412 w 529"/>
                <a:gd name="T11" fmla="*/ 1059 h 1298"/>
                <a:gd name="T12" fmla="*/ 529 w 529"/>
                <a:gd name="T13" fmla="*/ 1298 h 1298"/>
                <a:gd name="T14" fmla="*/ 116 w 529"/>
                <a:gd name="T15" fmla="*/ 671 h 1298"/>
                <a:gd name="T16" fmla="*/ 117 w 529"/>
                <a:gd name="T17" fmla="*/ 671 h 1298"/>
                <a:gd name="T18" fmla="*/ 117 w 529"/>
                <a:gd name="T19" fmla="*/ 240 h 1298"/>
                <a:gd name="T20" fmla="*/ 117 w 529"/>
                <a:gd name="T21" fmla="*/ 240 h 1298"/>
                <a:gd name="T22" fmla="*/ 117 w 529"/>
                <a:gd name="T23" fmla="*/ 239 h 1298"/>
                <a:gd name="T24" fmla="*/ 0 w 529"/>
                <a:gd name="T25" fmla="*/ 0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9" h="1298">
                  <a:moveTo>
                    <a:pt x="0" y="0"/>
                  </a:moveTo>
                  <a:cubicBezTo>
                    <a:pt x="242" y="105"/>
                    <a:pt x="412" y="347"/>
                    <a:pt x="412" y="628"/>
                  </a:cubicBezTo>
                  <a:cubicBezTo>
                    <a:pt x="412" y="628"/>
                    <a:pt x="412" y="628"/>
                    <a:pt x="412" y="628"/>
                  </a:cubicBezTo>
                  <a:cubicBezTo>
                    <a:pt x="412" y="1059"/>
                    <a:pt x="412" y="1059"/>
                    <a:pt x="412" y="1059"/>
                  </a:cubicBezTo>
                  <a:cubicBezTo>
                    <a:pt x="412" y="1059"/>
                    <a:pt x="412" y="1059"/>
                    <a:pt x="412" y="1059"/>
                  </a:cubicBezTo>
                  <a:cubicBezTo>
                    <a:pt x="412" y="1059"/>
                    <a:pt x="412" y="1059"/>
                    <a:pt x="412" y="1059"/>
                  </a:cubicBezTo>
                  <a:cubicBezTo>
                    <a:pt x="412" y="1157"/>
                    <a:pt x="458" y="1243"/>
                    <a:pt x="529" y="1298"/>
                  </a:cubicBezTo>
                  <a:cubicBezTo>
                    <a:pt x="286" y="1193"/>
                    <a:pt x="116" y="952"/>
                    <a:pt x="116" y="671"/>
                  </a:cubicBezTo>
                  <a:cubicBezTo>
                    <a:pt x="117" y="671"/>
                    <a:pt x="117" y="671"/>
                    <a:pt x="117" y="671"/>
                  </a:cubicBezTo>
                  <a:cubicBezTo>
                    <a:pt x="117" y="240"/>
                    <a:pt x="117" y="240"/>
                    <a:pt x="117" y="240"/>
                  </a:cubicBezTo>
                  <a:cubicBezTo>
                    <a:pt x="117" y="240"/>
                    <a:pt x="117" y="240"/>
                    <a:pt x="117" y="240"/>
                  </a:cubicBezTo>
                  <a:cubicBezTo>
                    <a:pt x="117" y="240"/>
                    <a:pt x="117" y="239"/>
                    <a:pt x="117" y="239"/>
                  </a:cubicBezTo>
                  <a:cubicBezTo>
                    <a:pt x="117" y="142"/>
                    <a:pt x="71" y="56"/>
                    <a:pt x="0"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2"/>
            <p:cNvSpPr>
              <a:spLocks/>
            </p:cNvSpPr>
            <p:nvPr/>
          </p:nvSpPr>
          <p:spPr bwMode="auto">
            <a:xfrm rot="8100000">
              <a:off x="1924076" y="2794828"/>
              <a:ext cx="2979738" cy="979488"/>
            </a:xfrm>
            <a:custGeom>
              <a:avLst/>
              <a:gdLst>
                <a:gd name="T0" fmla="*/ 117 w 898"/>
                <a:gd name="T1" fmla="*/ 239 h 295"/>
                <a:gd name="T2" fmla="*/ 388 w 898"/>
                <a:gd name="T3" fmla="*/ 295 h 295"/>
                <a:gd name="T4" fmla="*/ 750 w 898"/>
                <a:gd name="T5" fmla="*/ 295 h 295"/>
                <a:gd name="T6" fmla="*/ 898 w 898"/>
                <a:gd name="T7" fmla="*/ 148 h 295"/>
                <a:gd name="T8" fmla="*/ 750 w 898"/>
                <a:gd name="T9" fmla="*/ 0 h 295"/>
                <a:gd name="T10" fmla="*/ 696 w 898"/>
                <a:gd name="T11" fmla="*/ 0 h 295"/>
                <a:gd name="T12" fmla="*/ 388 w 898"/>
                <a:gd name="T13" fmla="*/ 0 h 295"/>
                <a:gd name="T14" fmla="*/ 0 w 898"/>
                <a:gd name="T15" fmla="*/ 0 h 295"/>
                <a:gd name="T16" fmla="*/ 0 w 898"/>
                <a:gd name="T17" fmla="*/ 0 h 295"/>
                <a:gd name="T18" fmla="*/ 117 w 898"/>
                <a:gd name="T19" fmla="*/ 239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8" h="295">
                  <a:moveTo>
                    <a:pt x="117" y="239"/>
                  </a:moveTo>
                  <a:cubicBezTo>
                    <a:pt x="200" y="275"/>
                    <a:pt x="292" y="295"/>
                    <a:pt x="388" y="295"/>
                  </a:cubicBezTo>
                  <a:cubicBezTo>
                    <a:pt x="750" y="295"/>
                    <a:pt x="750" y="295"/>
                    <a:pt x="750" y="295"/>
                  </a:cubicBezTo>
                  <a:cubicBezTo>
                    <a:pt x="832" y="295"/>
                    <a:pt x="898" y="229"/>
                    <a:pt x="898" y="148"/>
                  </a:cubicBezTo>
                  <a:cubicBezTo>
                    <a:pt x="898" y="66"/>
                    <a:pt x="832" y="0"/>
                    <a:pt x="750" y="0"/>
                  </a:cubicBezTo>
                  <a:cubicBezTo>
                    <a:pt x="696" y="0"/>
                    <a:pt x="696" y="0"/>
                    <a:pt x="696" y="0"/>
                  </a:cubicBezTo>
                  <a:cubicBezTo>
                    <a:pt x="388" y="0"/>
                    <a:pt x="388" y="0"/>
                    <a:pt x="388" y="0"/>
                  </a:cubicBezTo>
                  <a:cubicBezTo>
                    <a:pt x="0" y="0"/>
                    <a:pt x="0" y="0"/>
                    <a:pt x="0" y="0"/>
                  </a:cubicBezTo>
                  <a:cubicBezTo>
                    <a:pt x="0" y="0"/>
                    <a:pt x="0" y="0"/>
                    <a:pt x="0" y="0"/>
                  </a:cubicBezTo>
                  <a:cubicBezTo>
                    <a:pt x="0" y="97"/>
                    <a:pt x="46" y="184"/>
                    <a:pt x="117" y="23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14"/>
            <p:cNvSpPr>
              <a:spLocks/>
            </p:cNvSpPr>
            <p:nvPr/>
          </p:nvSpPr>
          <p:spPr bwMode="auto">
            <a:xfrm rot="8100000">
              <a:off x="4218237" y="1698993"/>
              <a:ext cx="1184275" cy="1184275"/>
            </a:xfrm>
            <a:custGeom>
              <a:avLst/>
              <a:gdLst>
                <a:gd name="T0" fmla="*/ 0 w 357"/>
                <a:gd name="T1" fmla="*/ 0 h 357"/>
                <a:gd name="T2" fmla="*/ 357 w 357"/>
                <a:gd name="T3" fmla="*/ 357 h 357"/>
                <a:gd name="T4" fmla="*/ 240 w 357"/>
                <a:gd name="T5" fmla="*/ 118 h 357"/>
                <a:gd name="T6" fmla="*/ 0 w 357"/>
                <a:gd name="T7" fmla="*/ 0 h 357"/>
              </a:gdLst>
              <a:ahLst/>
              <a:cxnLst>
                <a:cxn ang="0">
                  <a:pos x="T0" y="T1"/>
                </a:cxn>
                <a:cxn ang="0">
                  <a:pos x="T2" y="T3"/>
                </a:cxn>
                <a:cxn ang="0">
                  <a:pos x="T4" y="T5"/>
                </a:cxn>
                <a:cxn ang="0">
                  <a:pos x="T6" y="T7"/>
                </a:cxn>
              </a:cxnLst>
              <a:rect l="0" t="0" r="r" b="b"/>
              <a:pathLst>
                <a:path w="357" h="357">
                  <a:moveTo>
                    <a:pt x="0" y="0"/>
                  </a:moveTo>
                  <a:cubicBezTo>
                    <a:pt x="69" y="160"/>
                    <a:pt x="197" y="288"/>
                    <a:pt x="357" y="357"/>
                  </a:cubicBezTo>
                  <a:cubicBezTo>
                    <a:pt x="286" y="302"/>
                    <a:pt x="240" y="216"/>
                    <a:pt x="240" y="118"/>
                  </a:cubicBezTo>
                  <a:cubicBezTo>
                    <a:pt x="142" y="118"/>
                    <a:pt x="55" y="72"/>
                    <a:pt x="0" y="0"/>
                  </a:cubicBez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15"/>
            <p:cNvSpPr>
              <a:spLocks/>
            </p:cNvSpPr>
            <p:nvPr/>
          </p:nvSpPr>
          <p:spPr bwMode="auto">
            <a:xfrm rot="8100000">
              <a:off x="7343130" y="2634963"/>
              <a:ext cx="2906713" cy="982663"/>
            </a:xfrm>
            <a:custGeom>
              <a:avLst/>
              <a:gdLst>
                <a:gd name="T0" fmla="*/ 759 w 876"/>
                <a:gd name="T1" fmla="*/ 57 h 296"/>
                <a:gd name="T2" fmla="*/ 488 w 876"/>
                <a:gd name="T3" fmla="*/ 0 h 296"/>
                <a:gd name="T4" fmla="*/ 148 w 876"/>
                <a:gd name="T5" fmla="*/ 0 h 296"/>
                <a:gd name="T6" fmla="*/ 0 w 876"/>
                <a:gd name="T7" fmla="*/ 148 h 296"/>
                <a:gd name="T8" fmla="*/ 148 w 876"/>
                <a:gd name="T9" fmla="*/ 296 h 296"/>
                <a:gd name="T10" fmla="*/ 202 w 876"/>
                <a:gd name="T11" fmla="*/ 296 h 296"/>
                <a:gd name="T12" fmla="*/ 488 w 876"/>
                <a:gd name="T13" fmla="*/ 296 h 296"/>
                <a:gd name="T14" fmla="*/ 876 w 876"/>
                <a:gd name="T15" fmla="*/ 296 h 296"/>
                <a:gd name="T16" fmla="*/ 876 w 876"/>
                <a:gd name="T17" fmla="*/ 295 h 296"/>
                <a:gd name="T18" fmla="*/ 759 w 876"/>
                <a:gd name="T19" fmla="*/ 57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76" h="296">
                  <a:moveTo>
                    <a:pt x="759" y="57"/>
                  </a:moveTo>
                  <a:cubicBezTo>
                    <a:pt x="676" y="20"/>
                    <a:pt x="584" y="0"/>
                    <a:pt x="488" y="0"/>
                  </a:cubicBezTo>
                  <a:cubicBezTo>
                    <a:pt x="148" y="0"/>
                    <a:pt x="148" y="0"/>
                    <a:pt x="148" y="0"/>
                  </a:cubicBezTo>
                  <a:cubicBezTo>
                    <a:pt x="66" y="0"/>
                    <a:pt x="0" y="66"/>
                    <a:pt x="0" y="148"/>
                  </a:cubicBezTo>
                  <a:cubicBezTo>
                    <a:pt x="0" y="230"/>
                    <a:pt x="66" y="296"/>
                    <a:pt x="148" y="296"/>
                  </a:cubicBezTo>
                  <a:cubicBezTo>
                    <a:pt x="202" y="296"/>
                    <a:pt x="202" y="296"/>
                    <a:pt x="202" y="296"/>
                  </a:cubicBezTo>
                  <a:cubicBezTo>
                    <a:pt x="488" y="296"/>
                    <a:pt x="488" y="296"/>
                    <a:pt x="488" y="296"/>
                  </a:cubicBezTo>
                  <a:cubicBezTo>
                    <a:pt x="876" y="296"/>
                    <a:pt x="876" y="296"/>
                    <a:pt x="876" y="296"/>
                  </a:cubicBezTo>
                  <a:cubicBezTo>
                    <a:pt x="876" y="295"/>
                    <a:pt x="876" y="295"/>
                    <a:pt x="876" y="295"/>
                  </a:cubicBezTo>
                  <a:cubicBezTo>
                    <a:pt x="876" y="198"/>
                    <a:pt x="830" y="112"/>
                    <a:pt x="759" y="57"/>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17"/>
            <p:cNvSpPr>
              <a:spLocks/>
            </p:cNvSpPr>
            <p:nvPr/>
          </p:nvSpPr>
          <p:spPr bwMode="auto">
            <a:xfrm rot="8100000">
              <a:off x="6833079" y="3501780"/>
              <a:ext cx="1181100" cy="1184275"/>
            </a:xfrm>
            <a:custGeom>
              <a:avLst/>
              <a:gdLst>
                <a:gd name="T0" fmla="*/ 356 w 356"/>
                <a:gd name="T1" fmla="*/ 357 h 357"/>
                <a:gd name="T2" fmla="*/ 0 w 356"/>
                <a:gd name="T3" fmla="*/ 0 h 357"/>
                <a:gd name="T4" fmla="*/ 117 w 356"/>
                <a:gd name="T5" fmla="*/ 239 h 357"/>
                <a:gd name="T6" fmla="*/ 356 w 356"/>
                <a:gd name="T7" fmla="*/ 357 h 357"/>
              </a:gdLst>
              <a:ahLst/>
              <a:cxnLst>
                <a:cxn ang="0">
                  <a:pos x="T0" y="T1"/>
                </a:cxn>
                <a:cxn ang="0">
                  <a:pos x="T2" y="T3"/>
                </a:cxn>
                <a:cxn ang="0">
                  <a:pos x="T4" y="T5"/>
                </a:cxn>
                <a:cxn ang="0">
                  <a:pos x="T6" y="T7"/>
                </a:cxn>
              </a:cxnLst>
              <a:rect l="0" t="0" r="r" b="b"/>
              <a:pathLst>
                <a:path w="356" h="357">
                  <a:moveTo>
                    <a:pt x="356" y="357"/>
                  </a:moveTo>
                  <a:cubicBezTo>
                    <a:pt x="287" y="198"/>
                    <a:pt x="159" y="70"/>
                    <a:pt x="0" y="0"/>
                  </a:cubicBezTo>
                  <a:cubicBezTo>
                    <a:pt x="71" y="56"/>
                    <a:pt x="117" y="142"/>
                    <a:pt x="117" y="239"/>
                  </a:cubicBezTo>
                  <a:cubicBezTo>
                    <a:pt x="214" y="239"/>
                    <a:pt x="301" y="285"/>
                    <a:pt x="356" y="357"/>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Freeform 11"/>
          <p:cNvSpPr>
            <a:spLocks/>
          </p:cNvSpPr>
          <p:nvPr/>
        </p:nvSpPr>
        <p:spPr bwMode="auto">
          <a:xfrm rot="8100000">
            <a:off x="5641057" y="2715457"/>
            <a:ext cx="981075" cy="981075"/>
          </a:xfrm>
          <a:custGeom>
            <a:avLst/>
            <a:gdLst>
              <a:gd name="T0" fmla="*/ 133 w 296"/>
              <a:gd name="T1" fmla="*/ 295 h 296"/>
              <a:gd name="T2" fmla="*/ 296 w 296"/>
              <a:gd name="T3" fmla="*/ 295 h 296"/>
              <a:gd name="T4" fmla="*/ 296 w 296"/>
              <a:gd name="T5" fmla="*/ 133 h 296"/>
              <a:gd name="T6" fmla="*/ 296 w 296"/>
              <a:gd name="T7" fmla="*/ 133 h 296"/>
              <a:gd name="T8" fmla="*/ 285 w 296"/>
              <a:gd name="T9" fmla="*/ 9 h 296"/>
              <a:gd name="T10" fmla="*/ 176 w 296"/>
              <a:gd name="T11" fmla="*/ 0 h 296"/>
              <a:gd name="T12" fmla="*/ 176 w 296"/>
              <a:gd name="T13" fmla="*/ 0 h 296"/>
              <a:gd name="T14" fmla="*/ 1 w 296"/>
              <a:gd name="T15" fmla="*/ 0 h 296"/>
              <a:gd name="T16" fmla="*/ 1 w 296"/>
              <a:gd name="T17" fmla="*/ 176 h 296"/>
              <a:gd name="T18" fmla="*/ 0 w 296"/>
              <a:gd name="T19" fmla="*/ 176 h 296"/>
              <a:gd name="T20" fmla="*/ 9 w 296"/>
              <a:gd name="T21" fmla="*/ 284 h 296"/>
              <a:gd name="T22" fmla="*/ 133 w 296"/>
              <a:gd name="T23" fmla="*/ 296 h 296"/>
              <a:gd name="T24" fmla="*/ 133 w 296"/>
              <a:gd name="T25" fmla="*/ 29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6" h="296">
                <a:moveTo>
                  <a:pt x="133" y="295"/>
                </a:moveTo>
                <a:cubicBezTo>
                  <a:pt x="296" y="295"/>
                  <a:pt x="296" y="295"/>
                  <a:pt x="296" y="295"/>
                </a:cubicBezTo>
                <a:cubicBezTo>
                  <a:pt x="296" y="133"/>
                  <a:pt x="296" y="133"/>
                  <a:pt x="296" y="133"/>
                </a:cubicBezTo>
                <a:cubicBezTo>
                  <a:pt x="296" y="133"/>
                  <a:pt x="296" y="133"/>
                  <a:pt x="296" y="133"/>
                </a:cubicBezTo>
                <a:cubicBezTo>
                  <a:pt x="296" y="90"/>
                  <a:pt x="292" y="49"/>
                  <a:pt x="285" y="9"/>
                </a:cubicBezTo>
                <a:cubicBezTo>
                  <a:pt x="249" y="3"/>
                  <a:pt x="213" y="0"/>
                  <a:pt x="176" y="0"/>
                </a:cubicBezTo>
                <a:cubicBezTo>
                  <a:pt x="176" y="0"/>
                  <a:pt x="176" y="0"/>
                  <a:pt x="176" y="0"/>
                </a:cubicBezTo>
                <a:cubicBezTo>
                  <a:pt x="1" y="0"/>
                  <a:pt x="1" y="0"/>
                  <a:pt x="1" y="0"/>
                </a:cubicBezTo>
                <a:cubicBezTo>
                  <a:pt x="1" y="176"/>
                  <a:pt x="1" y="176"/>
                  <a:pt x="1" y="176"/>
                </a:cubicBezTo>
                <a:cubicBezTo>
                  <a:pt x="0" y="176"/>
                  <a:pt x="0" y="176"/>
                  <a:pt x="0" y="176"/>
                </a:cubicBezTo>
                <a:cubicBezTo>
                  <a:pt x="0" y="213"/>
                  <a:pt x="3" y="249"/>
                  <a:pt x="9" y="284"/>
                </a:cubicBezTo>
                <a:cubicBezTo>
                  <a:pt x="49" y="292"/>
                  <a:pt x="91" y="296"/>
                  <a:pt x="133" y="296"/>
                </a:cubicBezTo>
                <a:lnTo>
                  <a:pt x="133" y="295"/>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3"/>
          <p:cNvSpPr>
            <a:spLocks/>
          </p:cNvSpPr>
          <p:nvPr/>
        </p:nvSpPr>
        <p:spPr bwMode="auto">
          <a:xfrm rot="8100000">
            <a:off x="3000068" y="2717373"/>
            <a:ext cx="982663" cy="979488"/>
          </a:xfrm>
          <a:custGeom>
            <a:avLst/>
            <a:gdLst>
              <a:gd name="T0" fmla="*/ 296 w 296"/>
              <a:gd name="T1" fmla="*/ 123 h 295"/>
              <a:gd name="T2" fmla="*/ 284 w 296"/>
              <a:gd name="T3" fmla="*/ 0 h 295"/>
              <a:gd name="T4" fmla="*/ 123 w 296"/>
              <a:gd name="T5" fmla="*/ 0 h 295"/>
              <a:gd name="T6" fmla="*/ 0 w 296"/>
              <a:gd name="T7" fmla="*/ 0 h 295"/>
              <a:gd name="T8" fmla="*/ 0 w 296"/>
              <a:gd name="T9" fmla="*/ 123 h 295"/>
              <a:gd name="T10" fmla="*/ 0 w 296"/>
              <a:gd name="T11" fmla="*/ 284 h 295"/>
              <a:gd name="T12" fmla="*/ 123 w 296"/>
              <a:gd name="T13" fmla="*/ 295 h 295"/>
              <a:gd name="T14" fmla="*/ 296 w 296"/>
              <a:gd name="T15" fmla="*/ 295 h 295"/>
              <a:gd name="T16" fmla="*/ 296 w 296"/>
              <a:gd name="T17" fmla="*/ 12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295">
                <a:moveTo>
                  <a:pt x="296" y="123"/>
                </a:moveTo>
                <a:cubicBezTo>
                  <a:pt x="296" y="81"/>
                  <a:pt x="292" y="40"/>
                  <a:pt x="284" y="0"/>
                </a:cubicBezTo>
                <a:cubicBezTo>
                  <a:pt x="123" y="0"/>
                  <a:pt x="123" y="0"/>
                  <a:pt x="123" y="0"/>
                </a:cubicBezTo>
                <a:cubicBezTo>
                  <a:pt x="0" y="0"/>
                  <a:pt x="0" y="0"/>
                  <a:pt x="0" y="0"/>
                </a:cubicBezTo>
                <a:cubicBezTo>
                  <a:pt x="0" y="123"/>
                  <a:pt x="0" y="123"/>
                  <a:pt x="0" y="123"/>
                </a:cubicBezTo>
                <a:cubicBezTo>
                  <a:pt x="0" y="284"/>
                  <a:pt x="0" y="284"/>
                  <a:pt x="0" y="284"/>
                </a:cubicBezTo>
                <a:cubicBezTo>
                  <a:pt x="40" y="291"/>
                  <a:pt x="81" y="295"/>
                  <a:pt x="123" y="295"/>
                </a:cubicBezTo>
                <a:cubicBezTo>
                  <a:pt x="296" y="295"/>
                  <a:pt x="296" y="295"/>
                  <a:pt x="296" y="295"/>
                </a:cubicBezTo>
                <a:lnTo>
                  <a:pt x="296" y="12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6"/>
          <p:cNvSpPr>
            <a:spLocks/>
          </p:cNvSpPr>
          <p:nvPr/>
        </p:nvSpPr>
        <p:spPr bwMode="auto">
          <a:xfrm rot="8100000">
            <a:off x="8225920" y="2715786"/>
            <a:ext cx="979488" cy="982663"/>
          </a:xfrm>
          <a:custGeom>
            <a:avLst/>
            <a:gdLst>
              <a:gd name="T0" fmla="*/ 295 w 295"/>
              <a:gd name="T1" fmla="*/ 163 h 296"/>
              <a:gd name="T2" fmla="*/ 295 w 295"/>
              <a:gd name="T3" fmla="*/ 13 h 296"/>
              <a:gd name="T4" fmla="*/ 163 w 295"/>
              <a:gd name="T5" fmla="*/ 0 h 296"/>
              <a:gd name="T6" fmla="*/ 0 w 295"/>
              <a:gd name="T7" fmla="*/ 0 h 296"/>
              <a:gd name="T8" fmla="*/ 0 w 295"/>
              <a:gd name="T9" fmla="*/ 163 h 296"/>
              <a:gd name="T10" fmla="*/ 13 w 295"/>
              <a:gd name="T11" fmla="*/ 296 h 296"/>
              <a:gd name="T12" fmla="*/ 163 w 295"/>
              <a:gd name="T13" fmla="*/ 296 h 296"/>
              <a:gd name="T14" fmla="*/ 295 w 295"/>
              <a:gd name="T15" fmla="*/ 296 h 296"/>
              <a:gd name="T16" fmla="*/ 295 w 295"/>
              <a:gd name="T17" fmla="*/ 163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5" h="296">
                <a:moveTo>
                  <a:pt x="295" y="163"/>
                </a:moveTo>
                <a:cubicBezTo>
                  <a:pt x="295" y="13"/>
                  <a:pt x="295" y="13"/>
                  <a:pt x="295" y="13"/>
                </a:cubicBezTo>
                <a:cubicBezTo>
                  <a:pt x="252" y="5"/>
                  <a:pt x="208" y="0"/>
                  <a:pt x="163" y="0"/>
                </a:cubicBezTo>
                <a:cubicBezTo>
                  <a:pt x="0" y="0"/>
                  <a:pt x="0" y="0"/>
                  <a:pt x="0" y="0"/>
                </a:cubicBezTo>
                <a:cubicBezTo>
                  <a:pt x="0" y="163"/>
                  <a:pt x="0" y="163"/>
                  <a:pt x="0" y="163"/>
                </a:cubicBezTo>
                <a:cubicBezTo>
                  <a:pt x="0" y="209"/>
                  <a:pt x="4" y="253"/>
                  <a:pt x="13" y="296"/>
                </a:cubicBezTo>
                <a:cubicBezTo>
                  <a:pt x="163" y="296"/>
                  <a:pt x="163" y="296"/>
                  <a:pt x="163" y="296"/>
                </a:cubicBezTo>
                <a:cubicBezTo>
                  <a:pt x="295" y="296"/>
                  <a:pt x="295" y="296"/>
                  <a:pt x="295" y="296"/>
                </a:cubicBezTo>
                <a:lnTo>
                  <a:pt x="295" y="163"/>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2" name="Group 41"/>
          <p:cNvGrpSpPr/>
          <p:nvPr/>
        </p:nvGrpSpPr>
        <p:grpSpPr>
          <a:xfrm>
            <a:off x="3247301" y="2792476"/>
            <a:ext cx="493350" cy="561786"/>
            <a:chOff x="-17462" y="-3175"/>
            <a:chExt cx="4600575" cy="5238750"/>
          </a:xfrm>
          <a:solidFill>
            <a:schemeClr val="bg1"/>
          </a:solidFill>
        </p:grpSpPr>
        <p:sp>
          <p:nvSpPr>
            <p:cNvPr id="43" name="Freeform 42"/>
            <p:cNvSpPr>
              <a:spLocks noEditPoints="1"/>
            </p:cNvSpPr>
            <p:nvPr/>
          </p:nvSpPr>
          <p:spPr bwMode="auto">
            <a:xfrm>
              <a:off x="-17462" y="-3175"/>
              <a:ext cx="4600575" cy="5238750"/>
            </a:xfrm>
            <a:custGeom>
              <a:avLst/>
              <a:gdLst>
                <a:gd name="T0" fmla="*/ 899 w 1224"/>
                <a:gd name="T1" fmla="*/ 44 h 1394"/>
                <a:gd name="T2" fmla="*/ 318 w 1224"/>
                <a:gd name="T3" fmla="*/ 92 h 1394"/>
                <a:gd name="T4" fmla="*/ 105 w 1224"/>
                <a:gd name="T5" fmla="*/ 367 h 1394"/>
                <a:gd name="T6" fmla="*/ 105 w 1224"/>
                <a:gd name="T7" fmla="*/ 538 h 1394"/>
                <a:gd name="T8" fmla="*/ 109 w 1224"/>
                <a:gd name="T9" fmla="*/ 554 h 1394"/>
                <a:gd name="T10" fmla="*/ 60 w 1224"/>
                <a:gd name="T11" fmla="*/ 631 h 1394"/>
                <a:gd name="T12" fmla="*/ 22 w 1224"/>
                <a:gd name="T13" fmla="*/ 686 h 1394"/>
                <a:gd name="T14" fmla="*/ 22 w 1224"/>
                <a:gd name="T15" fmla="*/ 687 h 1394"/>
                <a:gd name="T16" fmla="*/ 56 w 1224"/>
                <a:gd name="T17" fmla="*/ 841 h 1394"/>
                <a:gd name="T18" fmla="*/ 77 w 1224"/>
                <a:gd name="T19" fmla="*/ 914 h 1394"/>
                <a:gd name="T20" fmla="*/ 116 w 1224"/>
                <a:gd name="T21" fmla="*/ 1011 h 1394"/>
                <a:gd name="T22" fmla="*/ 116 w 1224"/>
                <a:gd name="T23" fmla="*/ 1080 h 1394"/>
                <a:gd name="T24" fmla="*/ 263 w 1224"/>
                <a:gd name="T25" fmla="*/ 1204 h 1394"/>
                <a:gd name="T26" fmla="*/ 380 w 1224"/>
                <a:gd name="T27" fmla="*/ 1292 h 1394"/>
                <a:gd name="T28" fmla="*/ 962 w 1224"/>
                <a:gd name="T29" fmla="*/ 1394 h 1394"/>
                <a:gd name="T30" fmla="*/ 1068 w 1224"/>
                <a:gd name="T31" fmla="*/ 1268 h 1394"/>
                <a:gd name="T32" fmla="*/ 1034 w 1224"/>
                <a:gd name="T33" fmla="*/ 991 h 1394"/>
                <a:gd name="T34" fmla="*/ 1209 w 1224"/>
                <a:gd name="T35" fmla="*/ 649 h 1394"/>
                <a:gd name="T36" fmla="*/ 1099 w 1224"/>
                <a:gd name="T37" fmla="*/ 184 h 1394"/>
                <a:gd name="T38" fmla="*/ 976 w 1224"/>
                <a:gd name="T39" fmla="*/ 943 h 1394"/>
                <a:gd name="T40" fmla="*/ 994 w 1224"/>
                <a:gd name="T41" fmla="*/ 1281 h 1394"/>
                <a:gd name="T42" fmla="*/ 962 w 1224"/>
                <a:gd name="T43" fmla="*/ 1319 h 1394"/>
                <a:gd name="T44" fmla="*/ 455 w 1224"/>
                <a:gd name="T45" fmla="*/ 1288 h 1394"/>
                <a:gd name="T46" fmla="*/ 405 w 1224"/>
                <a:gd name="T47" fmla="*/ 1098 h 1394"/>
                <a:gd name="T48" fmla="*/ 263 w 1224"/>
                <a:gd name="T49" fmla="*/ 1129 h 1394"/>
                <a:gd name="T50" fmla="*/ 157 w 1224"/>
                <a:gd name="T51" fmla="*/ 940 h 1394"/>
                <a:gd name="T52" fmla="*/ 171 w 1224"/>
                <a:gd name="T53" fmla="*/ 884 h 1394"/>
                <a:gd name="T54" fmla="*/ 134 w 1224"/>
                <a:gd name="T55" fmla="*/ 864 h 1394"/>
                <a:gd name="T56" fmla="*/ 146 w 1224"/>
                <a:gd name="T57" fmla="*/ 807 h 1394"/>
                <a:gd name="T58" fmla="*/ 101 w 1224"/>
                <a:gd name="T59" fmla="*/ 781 h 1394"/>
                <a:gd name="T60" fmla="*/ 85 w 1224"/>
                <a:gd name="T61" fmla="*/ 727 h 1394"/>
                <a:gd name="T62" fmla="*/ 174 w 1224"/>
                <a:gd name="T63" fmla="*/ 594 h 1394"/>
                <a:gd name="T64" fmla="*/ 178 w 1224"/>
                <a:gd name="T65" fmla="*/ 522 h 1394"/>
                <a:gd name="T66" fmla="*/ 177 w 1224"/>
                <a:gd name="T67" fmla="*/ 386 h 1394"/>
                <a:gd name="T68" fmla="*/ 1135 w 1224"/>
                <a:gd name="T69" fmla="*/ 638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4" h="1394">
                  <a:moveTo>
                    <a:pt x="1099" y="184"/>
                  </a:moveTo>
                  <a:cubicBezTo>
                    <a:pt x="1047" y="122"/>
                    <a:pt x="979" y="75"/>
                    <a:pt x="899" y="44"/>
                  </a:cubicBezTo>
                  <a:cubicBezTo>
                    <a:pt x="827" y="15"/>
                    <a:pt x="745" y="0"/>
                    <a:pt x="662" y="0"/>
                  </a:cubicBezTo>
                  <a:cubicBezTo>
                    <a:pt x="538" y="0"/>
                    <a:pt x="417" y="33"/>
                    <a:pt x="318" y="92"/>
                  </a:cubicBezTo>
                  <a:cubicBezTo>
                    <a:pt x="265" y="123"/>
                    <a:pt x="221" y="162"/>
                    <a:pt x="185" y="206"/>
                  </a:cubicBezTo>
                  <a:cubicBezTo>
                    <a:pt x="146" y="255"/>
                    <a:pt x="119" y="309"/>
                    <a:pt x="105" y="367"/>
                  </a:cubicBezTo>
                  <a:cubicBezTo>
                    <a:pt x="92" y="417"/>
                    <a:pt x="91" y="475"/>
                    <a:pt x="101" y="522"/>
                  </a:cubicBezTo>
                  <a:cubicBezTo>
                    <a:pt x="105" y="538"/>
                    <a:pt x="105" y="538"/>
                    <a:pt x="105" y="538"/>
                  </a:cubicBezTo>
                  <a:cubicBezTo>
                    <a:pt x="106" y="543"/>
                    <a:pt x="107" y="548"/>
                    <a:pt x="109" y="551"/>
                  </a:cubicBezTo>
                  <a:cubicBezTo>
                    <a:pt x="109" y="552"/>
                    <a:pt x="109" y="553"/>
                    <a:pt x="109" y="554"/>
                  </a:cubicBezTo>
                  <a:cubicBezTo>
                    <a:pt x="106" y="561"/>
                    <a:pt x="106" y="561"/>
                    <a:pt x="106" y="561"/>
                  </a:cubicBezTo>
                  <a:cubicBezTo>
                    <a:pt x="95" y="584"/>
                    <a:pt x="78" y="607"/>
                    <a:pt x="60" y="631"/>
                  </a:cubicBezTo>
                  <a:cubicBezTo>
                    <a:pt x="48" y="649"/>
                    <a:pt x="35" y="667"/>
                    <a:pt x="22" y="686"/>
                  </a:cubicBezTo>
                  <a:cubicBezTo>
                    <a:pt x="22" y="686"/>
                    <a:pt x="22" y="686"/>
                    <a:pt x="22" y="686"/>
                  </a:cubicBezTo>
                  <a:cubicBezTo>
                    <a:pt x="22" y="686"/>
                    <a:pt x="22" y="686"/>
                    <a:pt x="22" y="686"/>
                  </a:cubicBezTo>
                  <a:cubicBezTo>
                    <a:pt x="22" y="687"/>
                    <a:pt x="22" y="687"/>
                    <a:pt x="22" y="687"/>
                  </a:cubicBezTo>
                  <a:cubicBezTo>
                    <a:pt x="4" y="715"/>
                    <a:pt x="0" y="748"/>
                    <a:pt x="9" y="779"/>
                  </a:cubicBezTo>
                  <a:cubicBezTo>
                    <a:pt x="17" y="805"/>
                    <a:pt x="34" y="827"/>
                    <a:pt x="56" y="841"/>
                  </a:cubicBezTo>
                  <a:cubicBezTo>
                    <a:pt x="55" y="860"/>
                    <a:pt x="58" y="880"/>
                    <a:pt x="67" y="897"/>
                  </a:cubicBezTo>
                  <a:cubicBezTo>
                    <a:pt x="70" y="903"/>
                    <a:pt x="73" y="909"/>
                    <a:pt x="77" y="914"/>
                  </a:cubicBezTo>
                  <a:cubicBezTo>
                    <a:pt x="75" y="938"/>
                    <a:pt x="81" y="964"/>
                    <a:pt x="97" y="984"/>
                  </a:cubicBezTo>
                  <a:cubicBezTo>
                    <a:pt x="116" y="1011"/>
                    <a:pt x="116" y="1011"/>
                    <a:pt x="116" y="1011"/>
                  </a:cubicBezTo>
                  <a:cubicBezTo>
                    <a:pt x="116" y="1014"/>
                    <a:pt x="116" y="1019"/>
                    <a:pt x="116" y="1022"/>
                  </a:cubicBezTo>
                  <a:cubicBezTo>
                    <a:pt x="115" y="1038"/>
                    <a:pt x="113" y="1059"/>
                    <a:pt x="116" y="1080"/>
                  </a:cubicBezTo>
                  <a:cubicBezTo>
                    <a:pt x="120" y="1113"/>
                    <a:pt x="131" y="1140"/>
                    <a:pt x="151" y="1161"/>
                  </a:cubicBezTo>
                  <a:cubicBezTo>
                    <a:pt x="178" y="1189"/>
                    <a:pt x="216" y="1204"/>
                    <a:pt x="263" y="1204"/>
                  </a:cubicBezTo>
                  <a:cubicBezTo>
                    <a:pt x="294" y="1204"/>
                    <a:pt x="330" y="1198"/>
                    <a:pt x="373" y="1186"/>
                  </a:cubicBezTo>
                  <a:cubicBezTo>
                    <a:pt x="375" y="1213"/>
                    <a:pt x="378" y="1247"/>
                    <a:pt x="380" y="1292"/>
                  </a:cubicBezTo>
                  <a:cubicBezTo>
                    <a:pt x="383" y="1349"/>
                    <a:pt x="430" y="1394"/>
                    <a:pt x="488" y="1394"/>
                  </a:cubicBezTo>
                  <a:cubicBezTo>
                    <a:pt x="962" y="1394"/>
                    <a:pt x="962" y="1394"/>
                    <a:pt x="962" y="1394"/>
                  </a:cubicBezTo>
                  <a:cubicBezTo>
                    <a:pt x="994" y="1394"/>
                    <a:pt x="1024" y="1380"/>
                    <a:pt x="1045" y="1356"/>
                  </a:cubicBezTo>
                  <a:cubicBezTo>
                    <a:pt x="1065" y="1331"/>
                    <a:pt x="1074" y="1299"/>
                    <a:pt x="1068" y="1268"/>
                  </a:cubicBezTo>
                  <a:cubicBezTo>
                    <a:pt x="1025" y="1025"/>
                    <a:pt x="1025" y="1025"/>
                    <a:pt x="1025" y="1025"/>
                  </a:cubicBezTo>
                  <a:cubicBezTo>
                    <a:pt x="1023" y="1013"/>
                    <a:pt x="1026" y="1001"/>
                    <a:pt x="1034" y="991"/>
                  </a:cubicBezTo>
                  <a:cubicBezTo>
                    <a:pt x="1068" y="950"/>
                    <a:pt x="1108" y="901"/>
                    <a:pt x="1141" y="843"/>
                  </a:cubicBezTo>
                  <a:cubicBezTo>
                    <a:pt x="1177" y="780"/>
                    <a:pt x="1199" y="717"/>
                    <a:pt x="1209" y="649"/>
                  </a:cubicBezTo>
                  <a:cubicBezTo>
                    <a:pt x="1224" y="553"/>
                    <a:pt x="1221" y="464"/>
                    <a:pt x="1201" y="384"/>
                  </a:cubicBezTo>
                  <a:cubicBezTo>
                    <a:pt x="1182" y="308"/>
                    <a:pt x="1148" y="240"/>
                    <a:pt x="1099" y="184"/>
                  </a:cubicBezTo>
                  <a:close/>
                  <a:moveTo>
                    <a:pt x="1135" y="638"/>
                  </a:moveTo>
                  <a:cubicBezTo>
                    <a:pt x="1116" y="765"/>
                    <a:pt x="1049" y="857"/>
                    <a:pt x="976" y="943"/>
                  </a:cubicBezTo>
                  <a:cubicBezTo>
                    <a:pt x="954" y="969"/>
                    <a:pt x="945" y="1004"/>
                    <a:pt x="951" y="1038"/>
                  </a:cubicBezTo>
                  <a:cubicBezTo>
                    <a:pt x="994" y="1281"/>
                    <a:pt x="994" y="1281"/>
                    <a:pt x="994" y="1281"/>
                  </a:cubicBezTo>
                  <a:cubicBezTo>
                    <a:pt x="996" y="1290"/>
                    <a:pt x="993" y="1300"/>
                    <a:pt x="987" y="1308"/>
                  </a:cubicBezTo>
                  <a:cubicBezTo>
                    <a:pt x="981" y="1315"/>
                    <a:pt x="972" y="1319"/>
                    <a:pt x="962" y="1319"/>
                  </a:cubicBezTo>
                  <a:cubicBezTo>
                    <a:pt x="488" y="1319"/>
                    <a:pt x="488" y="1319"/>
                    <a:pt x="488" y="1319"/>
                  </a:cubicBezTo>
                  <a:cubicBezTo>
                    <a:pt x="470" y="1319"/>
                    <a:pt x="456" y="1306"/>
                    <a:pt x="455" y="1288"/>
                  </a:cubicBezTo>
                  <a:cubicBezTo>
                    <a:pt x="451" y="1206"/>
                    <a:pt x="446" y="1155"/>
                    <a:pt x="443" y="1127"/>
                  </a:cubicBezTo>
                  <a:cubicBezTo>
                    <a:pt x="441" y="1114"/>
                    <a:pt x="423" y="1098"/>
                    <a:pt x="405" y="1098"/>
                  </a:cubicBezTo>
                  <a:cubicBezTo>
                    <a:pt x="401" y="1098"/>
                    <a:pt x="398" y="1099"/>
                    <a:pt x="395" y="1100"/>
                  </a:cubicBezTo>
                  <a:cubicBezTo>
                    <a:pt x="336" y="1120"/>
                    <a:pt x="294" y="1129"/>
                    <a:pt x="263" y="1129"/>
                  </a:cubicBezTo>
                  <a:cubicBezTo>
                    <a:pt x="148" y="1129"/>
                    <a:pt x="208" y="1009"/>
                    <a:pt x="186" y="979"/>
                  </a:cubicBezTo>
                  <a:cubicBezTo>
                    <a:pt x="157" y="940"/>
                    <a:pt x="157" y="940"/>
                    <a:pt x="157" y="940"/>
                  </a:cubicBezTo>
                  <a:cubicBezTo>
                    <a:pt x="150" y="930"/>
                    <a:pt x="150" y="917"/>
                    <a:pt x="156" y="907"/>
                  </a:cubicBezTo>
                  <a:cubicBezTo>
                    <a:pt x="171" y="884"/>
                    <a:pt x="171" y="884"/>
                    <a:pt x="171" y="884"/>
                  </a:cubicBezTo>
                  <a:cubicBezTo>
                    <a:pt x="152" y="879"/>
                    <a:pt x="152" y="879"/>
                    <a:pt x="152" y="879"/>
                  </a:cubicBezTo>
                  <a:cubicBezTo>
                    <a:pt x="144" y="877"/>
                    <a:pt x="138" y="871"/>
                    <a:pt x="134" y="864"/>
                  </a:cubicBezTo>
                  <a:cubicBezTo>
                    <a:pt x="130" y="857"/>
                    <a:pt x="130" y="848"/>
                    <a:pt x="133" y="841"/>
                  </a:cubicBezTo>
                  <a:cubicBezTo>
                    <a:pt x="146" y="807"/>
                    <a:pt x="146" y="807"/>
                    <a:pt x="146" y="807"/>
                  </a:cubicBezTo>
                  <a:cubicBezTo>
                    <a:pt x="148" y="804"/>
                    <a:pt x="146" y="801"/>
                    <a:pt x="143" y="799"/>
                  </a:cubicBezTo>
                  <a:cubicBezTo>
                    <a:pt x="101" y="781"/>
                    <a:pt x="101" y="781"/>
                    <a:pt x="101" y="781"/>
                  </a:cubicBezTo>
                  <a:cubicBezTo>
                    <a:pt x="92" y="776"/>
                    <a:pt x="84" y="768"/>
                    <a:pt x="81" y="758"/>
                  </a:cubicBezTo>
                  <a:cubicBezTo>
                    <a:pt x="78" y="747"/>
                    <a:pt x="80" y="736"/>
                    <a:pt x="85" y="727"/>
                  </a:cubicBezTo>
                  <a:cubicBezTo>
                    <a:pt x="86" y="726"/>
                    <a:pt x="86" y="726"/>
                    <a:pt x="86" y="726"/>
                  </a:cubicBezTo>
                  <a:cubicBezTo>
                    <a:pt x="114" y="681"/>
                    <a:pt x="150" y="641"/>
                    <a:pt x="174" y="594"/>
                  </a:cubicBezTo>
                  <a:cubicBezTo>
                    <a:pt x="184" y="573"/>
                    <a:pt x="184" y="573"/>
                    <a:pt x="184" y="573"/>
                  </a:cubicBezTo>
                  <a:cubicBezTo>
                    <a:pt x="191" y="559"/>
                    <a:pt x="182" y="537"/>
                    <a:pt x="178" y="522"/>
                  </a:cubicBezTo>
                  <a:cubicBezTo>
                    <a:pt x="175" y="505"/>
                    <a:pt x="175" y="505"/>
                    <a:pt x="175" y="505"/>
                  </a:cubicBezTo>
                  <a:cubicBezTo>
                    <a:pt x="166" y="468"/>
                    <a:pt x="168" y="422"/>
                    <a:pt x="177" y="386"/>
                  </a:cubicBezTo>
                  <a:cubicBezTo>
                    <a:pt x="227" y="187"/>
                    <a:pt x="445" y="75"/>
                    <a:pt x="662" y="75"/>
                  </a:cubicBezTo>
                  <a:cubicBezTo>
                    <a:pt x="929" y="75"/>
                    <a:pt x="1195" y="247"/>
                    <a:pt x="1135" y="6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43"/>
            <p:cNvSpPr>
              <a:spLocks/>
            </p:cNvSpPr>
            <p:nvPr/>
          </p:nvSpPr>
          <p:spPr bwMode="auto">
            <a:xfrm>
              <a:off x="866776" y="496888"/>
              <a:ext cx="3243263" cy="2638425"/>
            </a:xfrm>
            <a:custGeom>
              <a:avLst/>
              <a:gdLst>
                <a:gd name="T0" fmla="*/ 571 w 863"/>
                <a:gd name="T1" fmla="*/ 31 h 702"/>
                <a:gd name="T2" fmla="*/ 506 w 863"/>
                <a:gd name="T3" fmla="*/ 7 h 702"/>
                <a:gd name="T4" fmla="*/ 463 w 863"/>
                <a:gd name="T5" fmla="*/ 16 h 702"/>
                <a:gd name="T6" fmla="*/ 416 w 863"/>
                <a:gd name="T7" fmla="*/ 0 h 702"/>
                <a:gd name="T8" fmla="*/ 378 w 863"/>
                <a:gd name="T9" fmla="*/ 10 h 702"/>
                <a:gd name="T10" fmla="*/ 348 w 863"/>
                <a:gd name="T11" fmla="*/ 7 h 702"/>
                <a:gd name="T12" fmla="*/ 262 w 863"/>
                <a:gd name="T13" fmla="*/ 36 h 702"/>
                <a:gd name="T14" fmla="*/ 253 w 863"/>
                <a:gd name="T15" fmla="*/ 36 h 702"/>
                <a:gd name="T16" fmla="*/ 149 w 863"/>
                <a:gd name="T17" fmla="*/ 84 h 702"/>
                <a:gd name="T18" fmla="*/ 58 w 863"/>
                <a:gd name="T19" fmla="*/ 191 h 702"/>
                <a:gd name="T20" fmla="*/ 23 w 863"/>
                <a:gd name="T21" fmla="*/ 242 h 702"/>
                <a:gd name="T22" fmla="*/ 24 w 863"/>
                <a:gd name="T23" fmla="*/ 250 h 702"/>
                <a:gd name="T24" fmla="*/ 0 w 863"/>
                <a:gd name="T25" fmla="*/ 326 h 702"/>
                <a:gd name="T26" fmla="*/ 61 w 863"/>
                <a:gd name="T27" fmla="*/ 438 h 702"/>
                <a:gd name="T28" fmla="*/ 161 w 863"/>
                <a:gd name="T29" fmla="*/ 509 h 702"/>
                <a:gd name="T30" fmla="*/ 211 w 863"/>
                <a:gd name="T31" fmla="*/ 496 h 702"/>
                <a:gd name="T32" fmla="*/ 275 w 863"/>
                <a:gd name="T33" fmla="*/ 535 h 702"/>
                <a:gd name="T34" fmla="*/ 405 w 863"/>
                <a:gd name="T35" fmla="*/ 626 h 702"/>
                <a:gd name="T36" fmla="*/ 460 w 863"/>
                <a:gd name="T37" fmla="*/ 614 h 702"/>
                <a:gd name="T38" fmla="*/ 609 w 863"/>
                <a:gd name="T39" fmla="*/ 702 h 702"/>
                <a:gd name="T40" fmla="*/ 766 w 863"/>
                <a:gd name="T41" fmla="*/ 594 h 702"/>
                <a:gd name="T42" fmla="*/ 854 w 863"/>
                <a:gd name="T43" fmla="*/ 446 h 702"/>
                <a:gd name="T44" fmla="*/ 852 w 863"/>
                <a:gd name="T45" fmla="*/ 415 h 702"/>
                <a:gd name="T46" fmla="*/ 863 w 863"/>
                <a:gd name="T47" fmla="*/ 365 h 702"/>
                <a:gd name="T48" fmla="*/ 834 w 863"/>
                <a:gd name="T49" fmla="*/ 288 h 702"/>
                <a:gd name="T50" fmla="*/ 836 w 863"/>
                <a:gd name="T51" fmla="*/ 270 h 702"/>
                <a:gd name="T52" fmla="*/ 767 w 863"/>
                <a:gd name="T53" fmla="*/ 164 h 702"/>
                <a:gd name="T54" fmla="*/ 571 w 863"/>
                <a:gd name="T55" fmla="*/ 31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3" h="702">
                  <a:moveTo>
                    <a:pt x="571" y="31"/>
                  </a:moveTo>
                  <a:cubicBezTo>
                    <a:pt x="554" y="16"/>
                    <a:pt x="531" y="7"/>
                    <a:pt x="506" y="7"/>
                  </a:cubicBezTo>
                  <a:cubicBezTo>
                    <a:pt x="490" y="7"/>
                    <a:pt x="476" y="10"/>
                    <a:pt x="463" y="16"/>
                  </a:cubicBezTo>
                  <a:cubicBezTo>
                    <a:pt x="450" y="6"/>
                    <a:pt x="434" y="0"/>
                    <a:pt x="416" y="0"/>
                  </a:cubicBezTo>
                  <a:cubicBezTo>
                    <a:pt x="402" y="0"/>
                    <a:pt x="389" y="3"/>
                    <a:pt x="378" y="10"/>
                  </a:cubicBezTo>
                  <a:cubicBezTo>
                    <a:pt x="368" y="8"/>
                    <a:pt x="358" y="7"/>
                    <a:pt x="348" y="7"/>
                  </a:cubicBezTo>
                  <a:cubicBezTo>
                    <a:pt x="315" y="7"/>
                    <a:pt x="285" y="18"/>
                    <a:pt x="262" y="36"/>
                  </a:cubicBezTo>
                  <a:cubicBezTo>
                    <a:pt x="259" y="36"/>
                    <a:pt x="256" y="36"/>
                    <a:pt x="253" y="36"/>
                  </a:cubicBezTo>
                  <a:cubicBezTo>
                    <a:pt x="212" y="36"/>
                    <a:pt x="175" y="55"/>
                    <a:pt x="149" y="84"/>
                  </a:cubicBezTo>
                  <a:cubicBezTo>
                    <a:pt x="98" y="93"/>
                    <a:pt x="60" y="137"/>
                    <a:pt x="58" y="191"/>
                  </a:cubicBezTo>
                  <a:cubicBezTo>
                    <a:pt x="38" y="198"/>
                    <a:pt x="23" y="219"/>
                    <a:pt x="23" y="242"/>
                  </a:cubicBezTo>
                  <a:cubicBezTo>
                    <a:pt x="23" y="245"/>
                    <a:pt x="23" y="247"/>
                    <a:pt x="24" y="250"/>
                  </a:cubicBezTo>
                  <a:cubicBezTo>
                    <a:pt x="9" y="271"/>
                    <a:pt x="0" y="297"/>
                    <a:pt x="0" y="326"/>
                  </a:cubicBezTo>
                  <a:cubicBezTo>
                    <a:pt x="0" y="373"/>
                    <a:pt x="24" y="414"/>
                    <a:pt x="61" y="438"/>
                  </a:cubicBezTo>
                  <a:cubicBezTo>
                    <a:pt x="75" y="479"/>
                    <a:pt x="114" y="509"/>
                    <a:pt x="161" y="509"/>
                  </a:cubicBezTo>
                  <a:cubicBezTo>
                    <a:pt x="179" y="509"/>
                    <a:pt x="196" y="504"/>
                    <a:pt x="211" y="496"/>
                  </a:cubicBezTo>
                  <a:cubicBezTo>
                    <a:pt x="226" y="516"/>
                    <a:pt x="249" y="531"/>
                    <a:pt x="275" y="535"/>
                  </a:cubicBezTo>
                  <a:cubicBezTo>
                    <a:pt x="294" y="588"/>
                    <a:pt x="345" y="626"/>
                    <a:pt x="405" y="626"/>
                  </a:cubicBezTo>
                  <a:cubicBezTo>
                    <a:pt x="424" y="626"/>
                    <a:pt x="443" y="622"/>
                    <a:pt x="460" y="614"/>
                  </a:cubicBezTo>
                  <a:cubicBezTo>
                    <a:pt x="489" y="667"/>
                    <a:pt x="545" y="702"/>
                    <a:pt x="609" y="702"/>
                  </a:cubicBezTo>
                  <a:cubicBezTo>
                    <a:pt x="681" y="702"/>
                    <a:pt x="742" y="658"/>
                    <a:pt x="766" y="594"/>
                  </a:cubicBezTo>
                  <a:cubicBezTo>
                    <a:pt x="819" y="565"/>
                    <a:pt x="854" y="510"/>
                    <a:pt x="854" y="446"/>
                  </a:cubicBezTo>
                  <a:cubicBezTo>
                    <a:pt x="854" y="435"/>
                    <a:pt x="853" y="425"/>
                    <a:pt x="852" y="415"/>
                  </a:cubicBezTo>
                  <a:cubicBezTo>
                    <a:pt x="859" y="400"/>
                    <a:pt x="863" y="383"/>
                    <a:pt x="863" y="365"/>
                  </a:cubicBezTo>
                  <a:cubicBezTo>
                    <a:pt x="863" y="335"/>
                    <a:pt x="852" y="308"/>
                    <a:pt x="834" y="288"/>
                  </a:cubicBezTo>
                  <a:cubicBezTo>
                    <a:pt x="835" y="282"/>
                    <a:pt x="836" y="276"/>
                    <a:pt x="836" y="270"/>
                  </a:cubicBezTo>
                  <a:cubicBezTo>
                    <a:pt x="836" y="223"/>
                    <a:pt x="808" y="182"/>
                    <a:pt x="767" y="164"/>
                  </a:cubicBezTo>
                  <a:cubicBezTo>
                    <a:pt x="734" y="87"/>
                    <a:pt x="659" y="33"/>
                    <a:pt x="571"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5" name="Group 44"/>
          <p:cNvGrpSpPr/>
          <p:nvPr/>
        </p:nvGrpSpPr>
        <p:grpSpPr>
          <a:xfrm>
            <a:off x="5873219" y="3010593"/>
            <a:ext cx="523301" cy="295020"/>
            <a:chOff x="3175" y="1588"/>
            <a:chExt cx="2427288" cy="1368425"/>
          </a:xfrm>
          <a:solidFill>
            <a:schemeClr val="bg1"/>
          </a:solidFill>
        </p:grpSpPr>
        <p:sp>
          <p:nvSpPr>
            <p:cNvPr id="46" name="Freeform 5"/>
            <p:cNvSpPr>
              <a:spLocks noEditPoints="1"/>
            </p:cNvSpPr>
            <p:nvPr/>
          </p:nvSpPr>
          <p:spPr bwMode="auto">
            <a:xfrm>
              <a:off x="3175" y="1588"/>
              <a:ext cx="2427288" cy="1368425"/>
            </a:xfrm>
            <a:custGeom>
              <a:avLst/>
              <a:gdLst>
                <a:gd name="T0" fmla="*/ 1434 w 1529"/>
                <a:gd name="T1" fmla="*/ 288 h 862"/>
                <a:gd name="T2" fmla="*/ 1434 w 1529"/>
                <a:gd name="T3" fmla="*/ 0 h 862"/>
                <a:gd name="T4" fmla="*/ 0 w 1529"/>
                <a:gd name="T5" fmla="*/ 0 h 862"/>
                <a:gd name="T6" fmla="*/ 0 w 1529"/>
                <a:gd name="T7" fmla="*/ 862 h 862"/>
                <a:gd name="T8" fmla="*/ 1434 w 1529"/>
                <a:gd name="T9" fmla="*/ 862 h 862"/>
                <a:gd name="T10" fmla="*/ 1434 w 1529"/>
                <a:gd name="T11" fmla="*/ 671 h 862"/>
                <a:gd name="T12" fmla="*/ 1529 w 1529"/>
                <a:gd name="T13" fmla="*/ 671 h 862"/>
                <a:gd name="T14" fmla="*/ 1529 w 1529"/>
                <a:gd name="T15" fmla="*/ 288 h 862"/>
                <a:gd name="T16" fmla="*/ 1434 w 1529"/>
                <a:gd name="T17" fmla="*/ 288 h 862"/>
                <a:gd name="T18" fmla="*/ 1241 w 1529"/>
                <a:gd name="T19" fmla="*/ 671 h 862"/>
                <a:gd name="T20" fmla="*/ 192 w 1529"/>
                <a:gd name="T21" fmla="*/ 671 h 862"/>
                <a:gd name="T22" fmla="*/ 192 w 1529"/>
                <a:gd name="T23" fmla="*/ 190 h 862"/>
                <a:gd name="T24" fmla="*/ 1241 w 1529"/>
                <a:gd name="T25" fmla="*/ 190 h 862"/>
                <a:gd name="T26" fmla="*/ 1241 w 1529"/>
                <a:gd name="T27" fmla="*/ 671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9" h="862">
                  <a:moveTo>
                    <a:pt x="1434" y="288"/>
                  </a:moveTo>
                  <a:lnTo>
                    <a:pt x="1434" y="0"/>
                  </a:lnTo>
                  <a:lnTo>
                    <a:pt x="0" y="0"/>
                  </a:lnTo>
                  <a:lnTo>
                    <a:pt x="0" y="862"/>
                  </a:lnTo>
                  <a:lnTo>
                    <a:pt x="1434" y="862"/>
                  </a:lnTo>
                  <a:lnTo>
                    <a:pt x="1434" y="671"/>
                  </a:lnTo>
                  <a:lnTo>
                    <a:pt x="1529" y="671"/>
                  </a:lnTo>
                  <a:lnTo>
                    <a:pt x="1529" y="288"/>
                  </a:lnTo>
                  <a:lnTo>
                    <a:pt x="1434" y="288"/>
                  </a:lnTo>
                  <a:close/>
                  <a:moveTo>
                    <a:pt x="1241" y="671"/>
                  </a:moveTo>
                  <a:lnTo>
                    <a:pt x="192" y="671"/>
                  </a:lnTo>
                  <a:lnTo>
                    <a:pt x="192" y="190"/>
                  </a:lnTo>
                  <a:lnTo>
                    <a:pt x="1241" y="190"/>
                  </a:lnTo>
                  <a:lnTo>
                    <a:pt x="1241" y="67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6"/>
            <p:cNvSpPr>
              <a:spLocks/>
            </p:cNvSpPr>
            <p:nvPr/>
          </p:nvSpPr>
          <p:spPr bwMode="auto">
            <a:xfrm>
              <a:off x="458788" y="458788"/>
              <a:ext cx="908050" cy="454025"/>
            </a:xfrm>
            <a:custGeom>
              <a:avLst/>
              <a:gdLst>
                <a:gd name="T0" fmla="*/ 287 w 572"/>
                <a:gd name="T1" fmla="*/ 0 h 286"/>
                <a:gd name="T2" fmla="*/ 0 w 572"/>
                <a:gd name="T3" fmla="*/ 0 h 286"/>
                <a:gd name="T4" fmla="*/ 0 w 572"/>
                <a:gd name="T5" fmla="*/ 286 h 286"/>
                <a:gd name="T6" fmla="*/ 572 w 572"/>
                <a:gd name="T7" fmla="*/ 286 h 286"/>
                <a:gd name="T8" fmla="*/ 287 w 572"/>
                <a:gd name="T9" fmla="*/ 0 h 286"/>
              </a:gdLst>
              <a:ahLst/>
              <a:cxnLst>
                <a:cxn ang="0">
                  <a:pos x="T0" y="T1"/>
                </a:cxn>
                <a:cxn ang="0">
                  <a:pos x="T2" y="T3"/>
                </a:cxn>
                <a:cxn ang="0">
                  <a:pos x="T4" y="T5"/>
                </a:cxn>
                <a:cxn ang="0">
                  <a:pos x="T6" y="T7"/>
                </a:cxn>
                <a:cxn ang="0">
                  <a:pos x="T8" y="T9"/>
                </a:cxn>
              </a:cxnLst>
              <a:rect l="0" t="0" r="r" b="b"/>
              <a:pathLst>
                <a:path w="572" h="286">
                  <a:moveTo>
                    <a:pt x="287" y="0"/>
                  </a:moveTo>
                  <a:lnTo>
                    <a:pt x="0" y="0"/>
                  </a:lnTo>
                  <a:lnTo>
                    <a:pt x="0" y="286"/>
                  </a:lnTo>
                  <a:lnTo>
                    <a:pt x="572" y="286"/>
                  </a:lnTo>
                  <a:lnTo>
                    <a:pt x="287"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8" name="Group 47"/>
          <p:cNvGrpSpPr>
            <a:grpSpLocks noChangeAspect="1"/>
          </p:cNvGrpSpPr>
          <p:nvPr/>
        </p:nvGrpSpPr>
        <p:grpSpPr>
          <a:xfrm>
            <a:off x="8478918" y="2939991"/>
            <a:ext cx="446196" cy="417600"/>
            <a:chOff x="7904163" y="-96838"/>
            <a:chExt cx="1436687" cy="1344613"/>
          </a:xfrm>
          <a:solidFill>
            <a:schemeClr val="bg1"/>
          </a:solidFill>
        </p:grpSpPr>
        <p:sp>
          <p:nvSpPr>
            <p:cNvPr id="49" name="Freeform 31"/>
            <p:cNvSpPr>
              <a:spLocks/>
            </p:cNvSpPr>
            <p:nvPr/>
          </p:nvSpPr>
          <p:spPr bwMode="auto">
            <a:xfrm>
              <a:off x="8097838" y="1054100"/>
              <a:ext cx="1050925" cy="193675"/>
            </a:xfrm>
            <a:custGeom>
              <a:avLst/>
              <a:gdLst>
                <a:gd name="T0" fmla="*/ 273 w 278"/>
                <a:gd name="T1" fmla="*/ 0 h 51"/>
                <a:gd name="T2" fmla="*/ 5 w 278"/>
                <a:gd name="T3" fmla="*/ 0 h 51"/>
                <a:gd name="T4" fmla="*/ 0 w 278"/>
                <a:gd name="T5" fmla="*/ 5 h 51"/>
                <a:gd name="T6" fmla="*/ 0 w 278"/>
                <a:gd name="T7" fmla="*/ 46 h 51"/>
                <a:gd name="T8" fmla="*/ 5 w 278"/>
                <a:gd name="T9" fmla="*/ 51 h 51"/>
                <a:gd name="T10" fmla="*/ 273 w 278"/>
                <a:gd name="T11" fmla="*/ 51 h 51"/>
                <a:gd name="T12" fmla="*/ 278 w 278"/>
                <a:gd name="T13" fmla="*/ 46 h 51"/>
                <a:gd name="T14" fmla="*/ 278 w 278"/>
                <a:gd name="T15" fmla="*/ 5 h 51"/>
                <a:gd name="T16" fmla="*/ 273 w 278"/>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51">
                  <a:moveTo>
                    <a:pt x="273" y="0"/>
                  </a:moveTo>
                  <a:cubicBezTo>
                    <a:pt x="5" y="0"/>
                    <a:pt x="5" y="0"/>
                    <a:pt x="5" y="0"/>
                  </a:cubicBezTo>
                  <a:cubicBezTo>
                    <a:pt x="2" y="0"/>
                    <a:pt x="0" y="2"/>
                    <a:pt x="0" y="5"/>
                  </a:cubicBezTo>
                  <a:cubicBezTo>
                    <a:pt x="0" y="46"/>
                    <a:pt x="0" y="46"/>
                    <a:pt x="0" y="46"/>
                  </a:cubicBezTo>
                  <a:cubicBezTo>
                    <a:pt x="0" y="48"/>
                    <a:pt x="2" y="51"/>
                    <a:pt x="5" y="51"/>
                  </a:cubicBezTo>
                  <a:cubicBezTo>
                    <a:pt x="273" y="51"/>
                    <a:pt x="273" y="51"/>
                    <a:pt x="273" y="51"/>
                  </a:cubicBezTo>
                  <a:cubicBezTo>
                    <a:pt x="276" y="51"/>
                    <a:pt x="278" y="48"/>
                    <a:pt x="278" y="46"/>
                  </a:cubicBezTo>
                  <a:cubicBezTo>
                    <a:pt x="278" y="5"/>
                    <a:pt x="278" y="5"/>
                    <a:pt x="278" y="5"/>
                  </a:cubicBezTo>
                  <a:cubicBezTo>
                    <a:pt x="278" y="2"/>
                    <a:pt x="276" y="0"/>
                    <a:pt x="273"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32"/>
            <p:cNvSpPr>
              <a:spLocks/>
            </p:cNvSpPr>
            <p:nvPr/>
          </p:nvSpPr>
          <p:spPr bwMode="auto">
            <a:xfrm>
              <a:off x="7904163" y="-96838"/>
              <a:ext cx="1436687" cy="1055688"/>
            </a:xfrm>
            <a:custGeom>
              <a:avLst/>
              <a:gdLst>
                <a:gd name="T0" fmla="*/ 380 w 380"/>
                <a:gd name="T1" fmla="*/ 38 h 279"/>
                <a:gd name="T2" fmla="*/ 342 w 380"/>
                <a:gd name="T3" fmla="*/ 0 h 279"/>
                <a:gd name="T4" fmla="*/ 304 w 380"/>
                <a:gd name="T5" fmla="*/ 38 h 279"/>
                <a:gd name="T6" fmla="*/ 320 w 380"/>
                <a:gd name="T7" fmla="*/ 69 h 279"/>
                <a:gd name="T8" fmla="*/ 253 w 380"/>
                <a:gd name="T9" fmla="*/ 203 h 279"/>
                <a:gd name="T10" fmla="*/ 209 w 380"/>
                <a:gd name="T11" fmla="*/ 71 h 279"/>
                <a:gd name="T12" fmla="*/ 228 w 380"/>
                <a:gd name="T13" fmla="*/ 38 h 279"/>
                <a:gd name="T14" fmla="*/ 190 w 380"/>
                <a:gd name="T15" fmla="*/ 0 h 279"/>
                <a:gd name="T16" fmla="*/ 152 w 380"/>
                <a:gd name="T17" fmla="*/ 38 h 279"/>
                <a:gd name="T18" fmla="*/ 171 w 380"/>
                <a:gd name="T19" fmla="*/ 71 h 279"/>
                <a:gd name="T20" fmla="*/ 127 w 380"/>
                <a:gd name="T21" fmla="*/ 203 h 279"/>
                <a:gd name="T22" fmla="*/ 60 w 380"/>
                <a:gd name="T23" fmla="*/ 69 h 279"/>
                <a:gd name="T24" fmla="*/ 76 w 380"/>
                <a:gd name="T25" fmla="*/ 38 h 279"/>
                <a:gd name="T26" fmla="*/ 38 w 380"/>
                <a:gd name="T27" fmla="*/ 0 h 279"/>
                <a:gd name="T28" fmla="*/ 0 w 380"/>
                <a:gd name="T29" fmla="*/ 38 h 279"/>
                <a:gd name="T30" fmla="*/ 28 w 380"/>
                <a:gd name="T31" fmla="*/ 74 h 279"/>
                <a:gd name="T32" fmla="*/ 51 w 380"/>
                <a:gd name="T33" fmla="*/ 279 h 279"/>
                <a:gd name="T34" fmla="*/ 329 w 380"/>
                <a:gd name="T35" fmla="*/ 279 h 279"/>
                <a:gd name="T36" fmla="*/ 352 w 380"/>
                <a:gd name="T37" fmla="*/ 74 h 279"/>
                <a:gd name="T38" fmla="*/ 380 w 380"/>
                <a:gd name="T39" fmla="*/ 38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0" h="279">
                  <a:moveTo>
                    <a:pt x="380" y="38"/>
                  </a:moveTo>
                  <a:cubicBezTo>
                    <a:pt x="380" y="17"/>
                    <a:pt x="363" y="0"/>
                    <a:pt x="342" y="0"/>
                  </a:cubicBezTo>
                  <a:cubicBezTo>
                    <a:pt x="321" y="0"/>
                    <a:pt x="304" y="17"/>
                    <a:pt x="304" y="38"/>
                  </a:cubicBezTo>
                  <a:cubicBezTo>
                    <a:pt x="304" y="51"/>
                    <a:pt x="310" y="62"/>
                    <a:pt x="320" y="69"/>
                  </a:cubicBezTo>
                  <a:cubicBezTo>
                    <a:pt x="253" y="203"/>
                    <a:pt x="253" y="203"/>
                    <a:pt x="253" y="203"/>
                  </a:cubicBezTo>
                  <a:cubicBezTo>
                    <a:pt x="209" y="71"/>
                    <a:pt x="209" y="71"/>
                    <a:pt x="209" y="71"/>
                  </a:cubicBezTo>
                  <a:cubicBezTo>
                    <a:pt x="220" y="64"/>
                    <a:pt x="228" y="52"/>
                    <a:pt x="228" y="38"/>
                  </a:cubicBezTo>
                  <a:cubicBezTo>
                    <a:pt x="228" y="17"/>
                    <a:pt x="211" y="0"/>
                    <a:pt x="190" y="0"/>
                  </a:cubicBezTo>
                  <a:cubicBezTo>
                    <a:pt x="169" y="0"/>
                    <a:pt x="152" y="17"/>
                    <a:pt x="152" y="38"/>
                  </a:cubicBezTo>
                  <a:cubicBezTo>
                    <a:pt x="152" y="52"/>
                    <a:pt x="160" y="64"/>
                    <a:pt x="171" y="71"/>
                  </a:cubicBezTo>
                  <a:cubicBezTo>
                    <a:pt x="127" y="203"/>
                    <a:pt x="127" y="203"/>
                    <a:pt x="127" y="203"/>
                  </a:cubicBezTo>
                  <a:cubicBezTo>
                    <a:pt x="60" y="69"/>
                    <a:pt x="60" y="69"/>
                    <a:pt x="60" y="69"/>
                  </a:cubicBezTo>
                  <a:cubicBezTo>
                    <a:pt x="70" y="62"/>
                    <a:pt x="76" y="51"/>
                    <a:pt x="76" y="38"/>
                  </a:cubicBezTo>
                  <a:cubicBezTo>
                    <a:pt x="76" y="17"/>
                    <a:pt x="59" y="0"/>
                    <a:pt x="38" y="0"/>
                  </a:cubicBezTo>
                  <a:cubicBezTo>
                    <a:pt x="17" y="0"/>
                    <a:pt x="0" y="17"/>
                    <a:pt x="0" y="38"/>
                  </a:cubicBezTo>
                  <a:cubicBezTo>
                    <a:pt x="0" y="55"/>
                    <a:pt x="12" y="70"/>
                    <a:pt x="28" y="74"/>
                  </a:cubicBezTo>
                  <a:cubicBezTo>
                    <a:pt x="51" y="279"/>
                    <a:pt x="51" y="279"/>
                    <a:pt x="51" y="279"/>
                  </a:cubicBezTo>
                  <a:cubicBezTo>
                    <a:pt x="329" y="279"/>
                    <a:pt x="329" y="279"/>
                    <a:pt x="329" y="279"/>
                  </a:cubicBezTo>
                  <a:cubicBezTo>
                    <a:pt x="352" y="74"/>
                    <a:pt x="352" y="74"/>
                    <a:pt x="352" y="74"/>
                  </a:cubicBezTo>
                  <a:cubicBezTo>
                    <a:pt x="368" y="70"/>
                    <a:pt x="380" y="55"/>
                    <a:pt x="380" y="3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Content Placeholder 2"/>
          <p:cNvSpPr txBox="1">
            <a:spLocks/>
          </p:cNvSpPr>
          <p:nvPr/>
        </p:nvSpPr>
        <p:spPr>
          <a:xfrm>
            <a:off x="2851443" y="3373018"/>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bg1"/>
                </a:solidFill>
                <a:ea typeface="Roboto" panose="02000000000000000000" pitchFamily="2" charset="0"/>
                <a:cs typeface="Arial" panose="020B0604020202020204" pitchFamily="34" charset="0"/>
              </a:rPr>
              <a:t>Brain</a:t>
            </a:r>
            <a:endParaRPr lang="en-US" sz="1100" b="1" dirty="0">
              <a:solidFill>
                <a:schemeClr val="bg1"/>
              </a:solidFill>
              <a:ea typeface="Roboto" panose="02000000000000000000" pitchFamily="2" charset="0"/>
              <a:cs typeface="Arial" panose="020B0604020202020204" pitchFamily="34" charset="0"/>
            </a:endParaRPr>
          </a:p>
        </p:txBody>
      </p:sp>
      <p:sp>
        <p:nvSpPr>
          <p:cNvPr id="52" name="Content Placeholder 2"/>
          <p:cNvSpPr txBox="1">
            <a:spLocks/>
          </p:cNvSpPr>
          <p:nvPr/>
        </p:nvSpPr>
        <p:spPr>
          <a:xfrm>
            <a:off x="5489966" y="3349134"/>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bg1"/>
                </a:solidFill>
                <a:ea typeface="Roboto" panose="02000000000000000000" pitchFamily="2" charset="0"/>
                <a:cs typeface="Arial" panose="020B0604020202020204" pitchFamily="34" charset="0"/>
              </a:rPr>
              <a:t>Process</a:t>
            </a:r>
            <a:endParaRPr lang="en-US" sz="1100" b="1" dirty="0">
              <a:solidFill>
                <a:schemeClr val="bg1"/>
              </a:solidFill>
              <a:ea typeface="Roboto" panose="02000000000000000000" pitchFamily="2" charset="0"/>
              <a:cs typeface="Arial" panose="020B0604020202020204" pitchFamily="34" charset="0"/>
            </a:endParaRPr>
          </a:p>
        </p:txBody>
      </p:sp>
      <p:sp>
        <p:nvSpPr>
          <p:cNvPr id="53" name="Content Placeholder 2"/>
          <p:cNvSpPr txBox="1">
            <a:spLocks/>
          </p:cNvSpPr>
          <p:nvPr/>
        </p:nvSpPr>
        <p:spPr>
          <a:xfrm>
            <a:off x="8076611" y="3349134"/>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b="1" dirty="0" smtClean="0">
                <a:solidFill>
                  <a:schemeClr val="bg1"/>
                </a:solidFill>
                <a:ea typeface="Roboto" panose="02000000000000000000" pitchFamily="2" charset="0"/>
                <a:cs typeface="Arial" panose="020B0604020202020204" pitchFamily="34" charset="0"/>
              </a:rPr>
              <a:t>Result</a:t>
            </a:r>
            <a:endParaRPr lang="en-US" sz="1100" b="1" dirty="0">
              <a:solidFill>
                <a:schemeClr val="bg1"/>
              </a:solidFill>
              <a:ea typeface="Roboto" panose="02000000000000000000" pitchFamily="2" charset="0"/>
              <a:cs typeface="Arial" panose="020B0604020202020204" pitchFamily="34" charset="0"/>
            </a:endParaRPr>
          </a:p>
        </p:txBody>
      </p:sp>
      <p:sp>
        <p:nvSpPr>
          <p:cNvPr id="54" name="TextBox 53"/>
          <p:cNvSpPr txBox="1"/>
          <p:nvPr/>
        </p:nvSpPr>
        <p:spPr>
          <a:xfrm>
            <a:off x="1045923" y="4815274"/>
            <a:ext cx="10118500" cy="590349"/>
          </a:xfrm>
          <a:prstGeom prst="rect">
            <a:avLst/>
          </a:prstGeom>
          <a:noFill/>
        </p:spPr>
        <p:txBody>
          <a:bodyPr wrap="square" rIns="144000" bIns="36000" numCol="1" spcCol="360000">
            <a:spAutoFit/>
          </a:bodyPr>
          <a:lstStyle/>
          <a:p>
            <a:pPr algn="ctr" eaLnBrk="1" fontAlgn="auto" hangingPunct="1">
              <a:spcBef>
                <a:spcPts val="0"/>
              </a:spcBef>
              <a:spcAft>
                <a:spcPts val="0"/>
              </a:spcAft>
              <a:defRPr/>
            </a:pP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a:t>
            </a:r>
            <a:r>
              <a:rPr lang="en-US" sz="1100" dirty="0" smtClean="0">
                <a:solidFill>
                  <a:schemeClr val="bg1">
                    <a:lumMod val="50000"/>
                  </a:schemeClr>
                </a:solidFill>
                <a:ea typeface="Roboto" panose="02000000000000000000" pitchFamily="2" charset="0"/>
              </a:rPr>
              <a:t>text.</a:t>
            </a:r>
            <a:r>
              <a:rPr lang="id-ID" sz="1100" dirty="0" smtClean="0">
                <a:solidFill>
                  <a:schemeClr val="bg1">
                    <a:lumMod val="50000"/>
                  </a:schemeClr>
                </a:solidFill>
                <a:ea typeface="Roboto" panose="02000000000000000000" pitchFamily="2" charset="0"/>
              </a:rPr>
              <a:t> </a:t>
            </a:r>
            <a:r>
              <a:rPr lang="en-US" sz="1100" dirty="0" smtClean="0">
                <a:solidFill>
                  <a:schemeClr val="bg1">
                    <a:lumMod val="50000"/>
                  </a:schemeClr>
                </a:solidFill>
                <a:ea typeface="Roboto" panose="02000000000000000000" pitchFamily="2" charset="0"/>
              </a:rPr>
              <a:t>There </a:t>
            </a:r>
            <a:r>
              <a:rPr lang="en-US" sz="1100" dirty="0">
                <a:solidFill>
                  <a:schemeClr val="bg1">
                    <a:lumMod val="50000"/>
                  </a:schemeClr>
                </a:solidFill>
                <a:ea typeface="Roboto" panose="02000000000000000000" pitchFamily="2" charset="0"/>
              </a:rPr>
              <a:t>are many variations of passages of Lorem Ipsum available, but the majority have suffered alteration in some form, by injected humor, or randomized words which don't look even slightly believable. </a:t>
            </a: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text</a:t>
            </a:r>
            <a:r>
              <a:rPr lang="en-US" sz="1100" dirty="0" smtClean="0">
                <a:solidFill>
                  <a:schemeClr val="bg1">
                    <a:lumMod val="50000"/>
                  </a:schemeClr>
                </a:solidFill>
                <a:ea typeface="Roboto" panose="02000000000000000000" pitchFamily="2" charset="0"/>
              </a:rPr>
              <a:t>.</a:t>
            </a:r>
            <a:endParaRPr lang="en-US" sz="1000" i="1" dirty="0">
              <a:solidFill>
                <a:schemeClr val="bg1">
                  <a:lumMod val="65000"/>
                </a:schemeClr>
              </a:solidFill>
              <a:ea typeface="Roboto" panose="02000000000000000000" pitchFamily="2" charset="0"/>
            </a:endParaRPr>
          </a:p>
        </p:txBody>
      </p:sp>
    </p:spTree>
    <p:extLst>
      <p:ext uri="{BB962C8B-B14F-4D97-AF65-F5344CB8AC3E}">
        <p14:creationId xmlns:p14="http://schemas.microsoft.com/office/powerpoint/2010/main" val="38761499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1500"/>
                                        <p:tgtEl>
                                          <p:spTgt spid="27"/>
                                        </p:tgtEl>
                                      </p:cBhvr>
                                    </p:animEffect>
                                  </p:childTnLst>
                                </p:cTn>
                              </p:par>
                              <p:par>
                                <p:cTn id="15" presetID="22" presetClass="entr" presetSubtype="8"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1500"/>
                                        <p:tgtEl>
                                          <p:spTgt spid="33"/>
                                        </p:tgtEl>
                                      </p:cBhvr>
                                    </p:animEffect>
                                  </p:childTnLst>
                                </p:cTn>
                              </p:par>
                            </p:childTnLst>
                          </p:cTn>
                        </p:par>
                        <p:par>
                          <p:cTn id="18" fill="hold">
                            <p:stCondLst>
                              <p:cond delay="3000"/>
                            </p:stCondLst>
                            <p:childTnLst>
                              <p:par>
                                <p:cTn id="19" presetID="53" presetClass="entr" presetSubtype="16"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childTnLst>
                          </p:cTn>
                        </p:par>
                        <p:par>
                          <p:cTn id="24" fill="hold">
                            <p:stCondLst>
                              <p:cond delay="3500"/>
                            </p:stCondLst>
                            <p:childTnLst>
                              <p:par>
                                <p:cTn id="25" presetID="53" presetClass="entr" presetSubtype="16"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4500"/>
                            </p:stCondLst>
                            <p:childTnLst>
                              <p:par>
                                <p:cTn id="37" presetID="10" presetClass="entr" presetSubtype="0"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childTnLst>
                          </p:cTn>
                        </p:par>
                        <p:par>
                          <p:cTn id="40" fill="hold">
                            <p:stCondLst>
                              <p:cond delay="5000"/>
                            </p:stCondLst>
                            <p:childTnLst>
                              <p:par>
                                <p:cTn id="41" presetID="10" presetClass="entr" presetSubtype="0" fill="hold"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childTnLst>
                          </p:cTn>
                        </p:par>
                        <p:par>
                          <p:cTn id="48" fill="hold">
                            <p:stCondLst>
                              <p:cond delay="6000"/>
                            </p:stCondLst>
                            <p:childTnLst>
                              <p:par>
                                <p:cTn id="49" presetID="16" presetClass="entr" presetSubtype="37"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barn(outVertical)">
                                      <p:cBhvr>
                                        <p:cTn id="51" dur="750"/>
                                        <p:tgtEl>
                                          <p:spTgt spid="51"/>
                                        </p:tgtEl>
                                      </p:cBhvr>
                                    </p:animEffect>
                                  </p:childTnLst>
                                </p:cTn>
                              </p:par>
                            </p:childTnLst>
                          </p:cTn>
                        </p:par>
                        <p:par>
                          <p:cTn id="52" fill="hold">
                            <p:stCondLst>
                              <p:cond delay="6750"/>
                            </p:stCondLst>
                            <p:childTnLst>
                              <p:par>
                                <p:cTn id="53" presetID="16" presetClass="entr" presetSubtype="37"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barn(outVertical)">
                                      <p:cBhvr>
                                        <p:cTn id="55" dur="750"/>
                                        <p:tgtEl>
                                          <p:spTgt spid="52"/>
                                        </p:tgtEl>
                                      </p:cBhvr>
                                    </p:animEffect>
                                  </p:childTnLst>
                                </p:cTn>
                              </p:par>
                            </p:childTnLst>
                          </p:cTn>
                        </p:par>
                        <p:par>
                          <p:cTn id="56" fill="hold">
                            <p:stCondLst>
                              <p:cond delay="7500"/>
                            </p:stCondLst>
                            <p:childTnLst>
                              <p:par>
                                <p:cTn id="57" presetID="16" presetClass="entr" presetSubtype="37"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barn(outVertical)">
                                      <p:cBhvr>
                                        <p:cTn id="59" dur="750"/>
                                        <p:tgtEl>
                                          <p:spTgt spid="53"/>
                                        </p:tgtEl>
                                      </p:cBhvr>
                                    </p:animEffect>
                                  </p:childTnLst>
                                </p:cTn>
                              </p:par>
                            </p:childTnLst>
                          </p:cTn>
                        </p:par>
                        <p:par>
                          <p:cTn id="60" fill="hold">
                            <p:stCondLst>
                              <p:cond delay="8250"/>
                            </p:stCondLst>
                            <p:childTnLst>
                              <p:par>
                                <p:cTn id="61" presetID="10" presetClass="entr" presetSubtype="0" fill="hold"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39" grpId="0" animBg="1"/>
      <p:bldP spid="40" grpId="0" animBg="1"/>
      <p:bldP spid="41" grpId="0" animBg="1"/>
      <p:bldP spid="51" grpId="0"/>
      <p:bldP spid="52" grpId="0"/>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5"/>
            <a:ext cx="367408" cy="307777"/>
          </a:xfrm>
          <a:prstGeom prst="rect">
            <a:avLst/>
          </a:prstGeom>
          <a:noFill/>
        </p:spPr>
        <p:txBody>
          <a:bodyPr wrap="none" rtlCol="0">
            <a:spAutoFit/>
          </a:bodyPr>
          <a:lstStyle/>
          <a:p>
            <a:pPr algn="ctr"/>
            <a:r>
              <a:rPr lang="id-ID" sz="1400" dirty="0" smtClean="0">
                <a:solidFill>
                  <a:schemeClr val="bg1"/>
                </a:solidFill>
              </a:rPr>
              <a:t>0</a:t>
            </a:r>
            <a:fld id="{E189708A-98F7-4C5D-AD75-514D71DEF850}" type="slidenum">
              <a:rPr lang="id-ID" sz="1400" smtClean="0">
                <a:solidFill>
                  <a:schemeClr val="bg1"/>
                </a:solidFill>
              </a:rPr>
              <a:pPr algn="ctr"/>
              <a:t>2</a:t>
            </a:fld>
            <a:endParaRPr lang="id-ID" sz="1400" dirty="0">
              <a:solidFill>
                <a:schemeClr val="bg1"/>
              </a:solidFill>
            </a:endParaRPr>
          </a:p>
        </p:txBody>
      </p:sp>
      <p:sp>
        <p:nvSpPr>
          <p:cNvPr id="9" name="Rectangle 8"/>
          <p:cNvSpPr/>
          <p:nvPr/>
        </p:nvSpPr>
        <p:spPr>
          <a:xfrm>
            <a:off x="1" y="0"/>
            <a:ext cx="11665052" cy="409073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5239034" y="3208424"/>
            <a:ext cx="1728000" cy="1728000"/>
          </a:xfrm>
          <a:prstGeom prst="ellipse">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TextBox 12"/>
          <p:cNvSpPr txBox="1"/>
          <p:nvPr/>
        </p:nvSpPr>
        <p:spPr>
          <a:xfrm>
            <a:off x="834189" y="4946580"/>
            <a:ext cx="10539664" cy="1467513"/>
          </a:xfrm>
          <a:prstGeom prst="rect">
            <a:avLst/>
          </a:prstGeom>
          <a:noFill/>
        </p:spPr>
        <p:txBody>
          <a:bodyPr wrap="square" rIns="144000" bIns="36000" numCol="1" spcCol="360000" rtlCol="0">
            <a:spAutoFit/>
          </a:bodyPr>
          <a:lstStyle/>
          <a:p>
            <a:pPr algn="ctr"/>
            <a:r>
              <a:rPr lang="id-ID" sz="2800" dirty="0" smtClean="0">
                <a:solidFill>
                  <a:schemeClr val="bg1">
                    <a:lumMod val="50000"/>
                  </a:schemeClr>
                </a:solidFill>
              </a:rPr>
              <a:t>Introduction</a:t>
            </a:r>
          </a:p>
          <a:p>
            <a:pPr algn="ctr"/>
            <a:r>
              <a:rPr lang="en-US" sz="1200" dirty="0" smtClean="0">
                <a:solidFill>
                  <a:schemeClr val="bg1">
                    <a:lumMod val="65000"/>
                  </a:schemeClr>
                </a:solidFill>
              </a:rPr>
              <a:t>There </a:t>
            </a:r>
            <a:r>
              <a:rPr lang="en-US" sz="1200" dirty="0">
                <a:solidFill>
                  <a:schemeClr val="bg1">
                    <a:lumMod val="65000"/>
                  </a:schemeClr>
                </a:solidFill>
              </a:rPr>
              <a:t>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a:t>
            </a:r>
            <a:r>
              <a:rPr lang="en-US" sz="1200" dirty="0" smtClean="0">
                <a:solidFill>
                  <a:schemeClr val="bg1">
                    <a:lumMod val="65000"/>
                  </a:schemeClr>
                </a:solidFill>
              </a:rPr>
              <a:t>text</a:t>
            </a:r>
            <a:r>
              <a:rPr lang="id-ID" sz="1200" dirty="0" smtClean="0">
                <a:solidFill>
                  <a:schemeClr val="bg1">
                    <a:lumMod val="65000"/>
                  </a:schemeClr>
                </a:solidFill>
              </a:rPr>
              <a:t>.</a:t>
            </a:r>
          </a:p>
          <a:p>
            <a:pPr algn="ctr"/>
            <a:endParaRPr lang="id-ID" sz="1200" dirty="0" smtClean="0">
              <a:solidFill>
                <a:schemeClr val="bg1">
                  <a:lumMod val="65000"/>
                </a:schemeClr>
              </a:solidFill>
            </a:endParaRPr>
          </a:p>
          <a:p>
            <a:pPr algn="ctr"/>
            <a:r>
              <a:rPr lang="id-ID" sz="1400" dirty="0" smtClean="0">
                <a:solidFill>
                  <a:schemeClr val="bg1">
                    <a:lumMod val="65000"/>
                  </a:schemeClr>
                </a:solidFill>
              </a:rPr>
              <a:t>Marten Skartell – General Manager</a:t>
            </a:r>
          </a:p>
        </p:txBody>
      </p:sp>
      <p:sp>
        <p:nvSpPr>
          <p:cNvPr id="15" name="Oval 14"/>
          <p:cNvSpPr/>
          <p:nvPr/>
        </p:nvSpPr>
        <p:spPr>
          <a:xfrm>
            <a:off x="5023033" y="2992424"/>
            <a:ext cx="2160000" cy="216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p:cNvSpPr>
            <a:spLocks noGrp="1"/>
          </p:cNvSpPr>
          <p:nvPr>
            <p:ph type="pic" sz="quarter" idx="11"/>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21072280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Horizontal)">
                                      <p:cBhvr>
                                        <p:cTn id="7" dur="1000"/>
                                        <p:tgtEl>
                                          <p:spTgt spid="15"/>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817153" y="2052576"/>
            <a:ext cx="2977803" cy="646331"/>
          </a:xfrm>
          <a:prstGeom prst="rect">
            <a:avLst/>
          </a:prstGeom>
          <a:noFill/>
        </p:spPr>
        <p:txBody>
          <a:bodyPr wrap="none" rtlCol="0">
            <a:spAutoFit/>
          </a:bodyPr>
          <a:lstStyle/>
          <a:p>
            <a:r>
              <a:rPr lang="id-ID" sz="3600" dirty="0" smtClean="0">
                <a:solidFill>
                  <a:schemeClr val="bg1">
                    <a:lumMod val="50000"/>
                  </a:schemeClr>
                </a:solidFill>
                <a:latin typeface="Bebas Neue" panose="020B0606020202050201" pitchFamily="34" charset="0"/>
              </a:rPr>
              <a:t>CURVE INFOGRAPHIC</a:t>
            </a:r>
            <a:endParaRPr lang="en-US" sz="3600" dirty="0">
              <a:solidFill>
                <a:schemeClr val="bg1">
                  <a:lumMod val="50000"/>
                </a:schemeClr>
              </a:solidFill>
              <a:latin typeface="Bebas Neue" panose="020B0606020202050201" pitchFamily="34" charset="0"/>
            </a:endParaRPr>
          </a:p>
        </p:txBody>
      </p:sp>
      <p:sp>
        <p:nvSpPr>
          <p:cNvPr id="41" name="TextBox 40"/>
          <p:cNvSpPr txBox="1"/>
          <p:nvPr/>
        </p:nvSpPr>
        <p:spPr>
          <a:xfrm>
            <a:off x="827080" y="2514428"/>
            <a:ext cx="3300904" cy="246221"/>
          </a:xfrm>
          <a:prstGeom prst="rect">
            <a:avLst/>
          </a:prstGeom>
          <a:noFill/>
        </p:spPr>
        <p:txBody>
          <a:bodyPr wrap="none" rtlCol="0">
            <a:spAutoFit/>
          </a:bodyPr>
          <a:lstStyle/>
          <a:p>
            <a:r>
              <a:rPr lang="en-US"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2" name="TextBox 41"/>
          <p:cNvSpPr txBox="1"/>
          <p:nvPr/>
        </p:nvSpPr>
        <p:spPr>
          <a:xfrm>
            <a:off x="886269" y="3706310"/>
            <a:ext cx="5328348" cy="1200329"/>
          </a:xfrm>
          <a:prstGeom prst="rect">
            <a:avLst/>
          </a:prstGeom>
          <a:noFill/>
        </p:spPr>
        <p:txBody>
          <a:bodyPr wrap="square" rtlCol="0">
            <a:spAutoFit/>
          </a:bodyPr>
          <a:lstStyle/>
          <a:p>
            <a:pPr algn="just">
              <a:lnSpc>
                <a:spcPct val="150000"/>
              </a:lnSpc>
            </a:pPr>
            <a:r>
              <a:rPr lang="en-US" sz="1200" dirty="0" err="1">
                <a:solidFill>
                  <a:schemeClr val="bg1">
                    <a:lumMod val="65000"/>
                  </a:schemeClr>
                </a:solidFill>
                <a:ea typeface="Roboto" panose="02000000000000000000" pitchFamily="2" charset="0"/>
              </a:rPr>
              <a:t>Lorem</a:t>
            </a:r>
            <a:r>
              <a:rPr lang="en-US" sz="1200" dirty="0">
                <a:solidFill>
                  <a:schemeClr val="bg1">
                    <a:lumMod val="65000"/>
                  </a:schemeClr>
                </a:solidFill>
                <a:ea typeface="Roboto" panose="02000000000000000000" pitchFamily="2" charset="0"/>
              </a:rPr>
              <a:t> </a:t>
            </a:r>
            <a:r>
              <a:rPr lang="en-US" sz="1200" dirty="0" err="1">
                <a:solidFill>
                  <a:schemeClr val="bg1">
                    <a:lumMod val="65000"/>
                  </a:schemeClr>
                </a:solidFill>
                <a:ea typeface="Roboto" panose="02000000000000000000" pitchFamily="2" charset="0"/>
              </a:rPr>
              <a:t>Ipsum</a:t>
            </a:r>
            <a:r>
              <a:rPr lang="en-US" sz="1200" dirty="0">
                <a:solidFill>
                  <a:schemeClr val="bg1">
                    <a:lumMod val="65000"/>
                  </a:schemeClr>
                </a:solidFill>
                <a:ea typeface="Roboto" panose="02000000000000000000" pitchFamily="2" charset="0"/>
              </a:rPr>
              <a:t> has been the industry's standard dummy text ever since the 1500s</a:t>
            </a:r>
            <a:r>
              <a:rPr lang="id-ID" sz="1200" dirty="0">
                <a:solidFill>
                  <a:schemeClr val="bg1">
                    <a:lumMod val="65000"/>
                  </a:schemeClr>
                </a:solidFill>
                <a:ea typeface="Roboto" panose="02000000000000000000" pitchFamily="2" charset="0"/>
              </a:rPr>
              <a:t>. Fusce som libero topi sombrero bikinan meksiko</a:t>
            </a:r>
            <a:r>
              <a:rPr lang="en-US" sz="1200"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00" dirty="0">
                <a:solidFill>
                  <a:schemeClr val="bg1">
                    <a:lumMod val="65000"/>
                  </a:schemeClr>
                </a:solidFill>
                <a:ea typeface="Roboto" panose="02000000000000000000" pitchFamily="2" charset="0"/>
              </a:rPr>
              <a:t>. </a:t>
            </a:r>
          </a:p>
        </p:txBody>
      </p:sp>
      <p:sp>
        <p:nvSpPr>
          <p:cNvPr id="43" name="TextBox 42"/>
          <p:cNvSpPr txBox="1"/>
          <p:nvPr/>
        </p:nvSpPr>
        <p:spPr>
          <a:xfrm>
            <a:off x="2635465" y="2919336"/>
            <a:ext cx="3579152" cy="854080"/>
          </a:xfrm>
          <a:prstGeom prst="rect">
            <a:avLst/>
          </a:prstGeom>
          <a:noFill/>
        </p:spPr>
        <p:txBody>
          <a:bodyPr wrap="square" rtlCol="0">
            <a:spAutoFit/>
          </a:bodyPr>
          <a:lstStyle/>
          <a:p>
            <a:pPr algn="just">
              <a:lnSpc>
                <a:spcPct val="150000"/>
              </a:lnSpc>
            </a:pPr>
            <a:r>
              <a:rPr lang="id-ID" sz="1100" dirty="0">
                <a:solidFill>
                  <a:schemeClr val="bg1">
                    <a:lumMod val="65000"/>
                  </a:schemeClr>
                </a:solidFill>
              </a:rPr>
              <a:t>For every 6 emails received, we get 3 Phone calls. Suitable for all categories business and personal presentation</a:t>
            </a:r>
            <a:r>
              <a:rPr lang="id-ID" sz="1100" b="1" dirty="0">
                <a:solidFill>
                  <a:schemeClr val="bg1">
                    <a:lumMod val="65000"/>
                  </a:schemeClr>
                </a:solidFill>
              </a:rPr>
              <a:t>, </a:t>
            </a:r>
            <a:r>
              <a:rPr lang="id-ID" sz="1100" dirty="0">
                <a:solidFill>
                  <a:schemeClr val="bg1">
                    <a:lumMod val="65000"/>
                  </a:schemeClr>
                </a:solidFill>
              </a:rPr>
              <a:t>Suitable for all categories </a:t>
            </a:r>
            <a:r>
              <a:rPr lang="id-ID" sz="1100" dirty="0" smtClean="0">
                <a:solidFill>
                  <a:schemeClr val="bg1">
                    <a:lumMod val="65000"/>
                  </a:schemeClr>
                </a:solidFill>
              </a:rPr>
              <a:t>business.</a:t>
            </a:r>
            <a:endParaRPr lang="id-ID" sz="1100" dirty="0">
              <a:solidFill>
                <a:schemeClr val="bg1">
                  <a:lumMod val="65000"/>
                </a:schemeClr>
              </a:solidFill>
            </a:endParaRPr>
          </a:p>
        </p:txBody>
      </p:sp>
      <p:sp>
        <p:nvSpPr>
          <p:cNvPr id="44" name="TextBox 43"/>
          <p:cNvSpPr txBox="1"/>
          <p:nvPr/>
        </p:nvSpPr>
        <p:spPr>
          <a:xfrm>
            <a:off x="860695" y="2783023"/>
            <a:ext cx="1749197" cy="1169551"/>
          </a:xfrm>
          <a:prstGeom prst="rect">
            <a:avLst/>
          </a:prstGeom>
          <a:noFill/>
        </p:spPr>
        <p:txBody>
          <a:bodyPr wrap="none" rtlCol="0">
            <a:spAutoFit/>
          </a:bodyPr>
          <a:lstStyle/>
          <a:p>
            <a:r>
              <a:rPr lang="id-ID" sz="7000" b="1" dirty="0" smtClean="0">
                <a:solidFill>
                  <a:schemeClr val="accent3"/>
                </a:solidFill>
              </a:rPr>
              <a:t>70%</a:t>
            </a:r>
            <a:endParaRPr lang="id-ID" sz="7000" b="1" dirty="0">
              <a:solidFill>
                <a:schemeClr val="accent3"/>
              </a:solidFill>
            </a:endParaRPr>
          </a:p>
        </p:txBody>
      </p:sp>
      <p:sp>
        <p:nvSpPr>
          <p:cNvPr id="72" name="Freeform 119"/>
          <p:cNvSpPr>
            <a:spLocks/>
          </p:cNvSpPr>
          <p:nvPr/>
        </p:nvSpPr>
        <p:spPr bwMode="auto">
          <a:xfrm>
            <a:off x="731924" y="5468929"/>
            <a:ext cx="296094" cy="761674"/>
          </a:xfrm>
          <a:custGeom>
            <a:avLst/>
            <a:gdLst>
              <a:gd name="T0" fmla="*/ 0 w 251"/>
              <a:gd name="T1" fmla="*/ 430 h 430"/>
              <a:gd name="T2" fmla="*/ 227 w 251"/>
              <a:gd name="T3" fmla="*/ 0 h 430"/>
              <a:gd name="T4" fmla="*/ 251 w 251"/>
              <a:gd name="T5" fmla="*/ 413 h 430"/>
              <a:gd name="T6" fmla="*/ 0 w 251"/>
              <a:gd name="T7" fmla="*/ 430 h 430"/>
            </a:gdLst>
            <a:ahLst/>
            <a:cxnLst>
              <a:cxn ang="0">
                <a:pos x="T0" y="T1"/>
              </a:cxn>
              <a:cxn ang="0">
                <a:pos x="T2" y="T3"/>
              </a:cxn>
              <a:cxn ang="0">
                <a:pos x="T4" y="T5"/>
              </a:cxn>
              <a:cxn ang="0">
                <a:pos x="T6" y="T7"/>
              </a:cxn>
            </a:cxnLst>
            <a:rect l="0" t="0" r="r" b="b"/>
            <a:pathLst>
              <a:path w="251" h="430">
                <a:moveTo>
                  <a:pt x="0" y="430"/>
                </a:moveTo>
                <a:lnTo>
                  <a:pt x="227" y="0"/>
                </a:lnTo>
                <a:lnTo>
                  <a:pt x="251" y="413"/>
                </a:lnTo>
                <a:lnTo>
                  <a:pt x="0" y="430"/>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73" name="Group 72"/>
          <p:cNvGrpSpPr/>
          <p:nvPr/>
        </p:nvGrpSpPr>
        <p:grpSpPr>
          <a:xfrm>
            <a:off x="2995" y="5689696"/>
            <a:ext cx="6351210" cy="613267"/>
            <a:chOff x="2995" y="6299296"/>
            <a:chExt cx="12192000" cy="613267"/>
          </a:xfrm>
        </p:grpSpPr>
        <p:sp>
          <p:nvSpPr>
            <p:cNvPr id="74" name="Rectangle 73"/>
            <p:cNvSpPr/>
            <p:nvPr/>
          </p:nvSpPr>
          <p:spPr>
            <a:xfrm>
              <a:off x="2995" y="6299296"/>
              <a:ext cx="12192000" cy="613267"/>
            </a:xfrm>
            <a:prstGeom prst="rect">
              <a:avLst/>
            </a:prstGeom>
            <a:gradFill flip="none" rotWithShape="1">
              <a:gsLst>
                <a:gs pos="0">
                  <a:schemeClr val="accent6">
                    <a:lumMod val="40000"/>
                    <a:lumOff val="60000"/>
                  </a:schemeClr>
                </a:gs>
                <a:gs pos="46000">
                  <a:schemeClr val="accent6">
                    <a:lumMod val="95000"/>
                    <a:lumOff val="5000"/>
                  </a:schemeClr>
                </a:gs>
                <a:gs pos="100000">
                  <a:schemeClr val="accent6">
                    <a:lumMod val="6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5" name="Rectangle 74"/>
            <p:cNvSpPr/>
            <p:nvPr/>
          </p:nvSpPr>
          <p:spPr>
            <a:xfrm>
              <a:off x="2995" y="6299921"/>
              <a:ext cx="12192000" cy="156808"/>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76" name="Group 75"/>
          <p:cNvGrpSpPr/>
          <p:nvPr/>
        </p:nvGrpSpPr>
        <p:grpSpPr>
          <a:xfrm>
            <a:off x="6354117" y="4370960"/>
            <a:ext cx="530607" cy="3579169"/>
            <a:chOff x="6349087" y="4370960"/>
            <a:chExt cx="535638" cy="3579169"/>
          </a:xfrm>
        </p:grpSpPr>
        <p:sp>
          <p:nvSpPr>
            <p:cNvPr id="77" name="Freeform 58"/>
            <p:cNvSpPr>
              <a:spLocks/>
            </p:cNvSpPr>
            <p:nvPr/>
          </p:nvSpPr>
          <p:spPr bwMode="auto">
            <a:xfrm>
              <a:off x="6349087" y="4370960"/>
              <a:ext cx="529052" cy="2548786"/>
            </a:xfrm>
            <a:custGeom>
              <a:avLst/>
              <a:gdLst>
                <a:gd name="T0" fmla="*/ 340 w 340"/>
                <a:gd name="T1" fmla="*/ 395 h 1638"/>
                <a:gd name="T2" fmla="*/ 0 w 340"/>
                <a:gd name="T3" fmla="*/ 0 h 1638"/>
                <a:gd name="T4" fmla="*/ 0 w 340"/>
                <a:gd name="T5" fmla="*/ 1243 h 1638"/>
                <a:gd name="T6" fmla="*/ 340 w 340"/>
                <a:gd name="T7" fmla="*/ 1638 h 1638"/>
                <a:gd name="T8" fmla="*/ 340 w 340"/>
                <a:gd name="T9" fmla="*/ 395 h 1638"/>
              </a:gdLst>
              <a:ahLst/>
              <a:cxnLst>
                <a:cxn ang="0">
                  <a:pos x="T0" y="T1"/>
                </a:cxn>
                <a:cxn ang="0">
                  <a:pos x="T2" y="T3"/>
                </a:cxn>
                <a:cxn ang="0">
                  <a:pos x="T4" y="T5"/>
                </a:cxn>
                <a:cxn ang="0">
                  <a:pos x="T6" y="T7"/>
                </a:cxn>
                <a:cxn ang="0">
                  <a:pos x="T8" y="T9"/>
                </a:cxn>
              </a:cxnLst>
              <a:rect l="0" t="0" r="r" b="b"/>
              <a:pathLst>
                <a:path w="340" h="1638">
                  <a:moveTo>
                    <a:pt x="340" y="395"/>
                  </a:moveTo>
                  <a:lnTo>
                    <a:pt x="0" y="0"/>
                  </a:lnTo>
                  <a:lnTo>
                    <a:pt x="0" y="1243"/>
                  </a:lnTo>
                  <a:lnTo>
                    <a:pt x="340" y="1638"/>
                  </a:lnTo>
                  <a:lnTo>
                    <a:pt x="340" y="395"/>
                  </a:lnTo>
                  <a:close/>
                </a:path>
              </a:pathLst>
            </a:custGeom>
            <a:solidFill>
              <a:schemeClr val="accent1">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78" name="Freeform 58"/>
            <p:cNvSpPr>
              <a:spLocks/>
            </p:cNvSpPr>
            <p:nvPr/>
          </p:nvSpPr>
          <p:spPr bwMode="auto">
            <a:xfrm>
              <a:off x="6355673" y="5401343"/>
              <a:ext cx="529052" cy="2548786"/>
            </a:xfrm>
            <a:custGeom>
              <a:avLst/>
              <a:gdLst>
                <a:gd name="T0" fmla="*/ 340 w 340"/>
                <a:gd name="T1" fmla="*/ 395 h 1638"/>
                <a:gd name="T2" fmla="*/ 0 w 340"/>
                <a:gd name="T3" fmla="*/ 0 h 1638"/>
                <a:gd name="T4" fmla="*/ 0 w 340"/>
                <a:gd name="T5" fmla="*/ 1243 h 1638"/>
                <a:gd name="T6" fmla="*/ 340 w 340"/>
                <a:gd name="T7" fmla="*/ 1638 h 1638"/>
                <a:gd name="T8" fmla="*/ 340 w 340"/>
                <a:gd name="T9" fmla="*/ 395 h 1638"/>
              </a:gdLst>
              <a:ahLst/>
              <a:cxnLst>
                <a:cxn ang="0">
                  <a:pos x="T0" y="T1"/>
                </a:cxn>
                <a:cxn ang="0">
                  <a:pos x="T2" y="T3"/>
                </a:cxn>
                <a:cxn ang="0">
                  <a:pos x="T4" y="T5"/>
                </a:cxn>
                <a:cxn ang="0">
                  <a:pos x="T6" y="T7"/>
                </a:cxn>
                <a:cxn ang="0">
                  <a:pos x="T8" y="T9"/>
                </a:cxn>
              </a:cxnLst>
              <a:rect l="0" t="0" r="r" b="b"/>
              <a:pathLst>
                <a:path w="340" h="1638">
                  <a:moveTo>
                    <a:pt x="340" y="395"/>
                  </a:moveTo>
                  <a:lnTo>
                    <a:pt x="0" y="0"/>
                  </a:lnTo>
                  <a:lnTo>
                    <a:pt x="0" y="1243"/>
                  </a:lnTo>
                  <a:lnTo>
                    <a:pt x="340" y="1638"/>
                  </a:lnTo>
                  <a:lnTo>
                    <a:pt x="340" y="395"/>
                  </a:lnTo>
                  <a:close/>
                </a:path>
              </a:pathLst>
            </a:custGeom>
            <a:solidFill>
              <a:schemeClr val="accent1">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sp>
        <p:nvSpPr>
          <p:cNvPr id="79" name="Freeform 122"/>
          <p:cNvSpPr>
            <a:spLocks/>
          </p:cNvSpPr>
          <p:nvPr/>
        </p:nvSpPr>
        <p:spPr bwMode="auto">
          <a:xfrm>
            <a:off x="1004433" y="5452430"/>
            <a:ext cx="1073399" cy="1311228"/>
          </a:xfrm>
          <a:custGeom>
            <a:avLst/>
            <a:gdLst>
              <a:gd name="T0" fmla="*/ 499 w 1026"/>
              <a:gd name="T1" fmla="*/ 776 h 1208"/>
              <a:gd name="T2" fmla="*/ 1026 w 1026"/>
              <a:gd name="T3" fmla="*/ 1208 h 1208"/>
              <a:gd name="T4" fmla="*/ 1026 w 1026"/>
              <a:gd name="T5" fmla="*/ 0 h 1208"/>
              <a:gd name="T6" fmla="*/ 0 w 1026"/>
              <a:gd name="T7" fmla="*/ 0 h 1208"/>
              <a:gd name="T8" fmla="*/ 0 w 1026"/>
              <a:gd name="T9" fmla="*/ 1208 h 1208"/>
              <a:gd name="T10" fmla="*/ 499 w 1026"/>
              <a:gd name="T11" fmla="*/ 776 h 1208"/>
            </a:gdLst>
            <a:ahLst/>
            <a:cxnLst>
              <a:cxn ang="0">
                <a:pos x="T0" y="T1"/>
              </a:cxn>
              <a:cxn ang="0">
                <a:pos x="T2" y="T3"/>
              </a:cxn>
              <a:cxn ang="0">
                <a:pos x="T4" y="T5"/>
              </a:cxn>
              <a:cxn ang="0">
                <a:pos x="T6" y="T7"/>
              </a:cxn>
              <a:cxn ang="0">
                <a:pos x="T8" y="T9"/>
              </a:cxn>
              <a:cxn ang="0">
                <a:pos x="T10" y="T11"/>
              </a:cxn>
            </a:cxnLst>
            <a:rect l="0" t="0" r="r" b="b"/>
            <a:pathLst>
              <a:path w="1026" h="1208">
                <a:moveTo>
                  <a:pt x="499" y="776"/>
                </a:moveTo>
                <a:lnTo>
                  <a:pt x="1026" y="1208"/>
                </a:lnTo>
                <a:lnTo>
                  <a:pt x="1026" y="0"/>
                </a:lnTo>
                <a:lnTo>
                  <a:pt x="0" y="0"/>
                </a:lnTo>
                <a:lnTo>
                  <a:pt x="0" y="1208"/>
                </a:lnTo>
                <a:lnTo>
                  <a:pt x="499" y="776"/>
                </a:lnTo>
                <a:close/>
              </a:path>
            </a:pathLst>
          </a:custGeom>
          <a:solidFill>
            <a:schemeClr val="bg1">
              <a:lumMod val="85000"/>
            </a:schemeClr>
          </a:solidFill>
          <a:ln>
            <a:noFill/>
          </a:ln>
          <a:effectLst>
            <a:outerShdw blurRad="762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en-US"/>
          </a:p>
        </p:txBody>
      </p:sp>
      <p:sp>
        <p:nvSpPr>
          <p:cNvPr id="80" name="TextBox 79"/>
          <p:cNvSpPr txBox="1"/>
          <p:nvPr/>
        </p:nvSpPr>
        <p:spPr>
          <a:xfrm>
            <a:off x="11806517" y="6300115"/>
            <a:ext cx="519953" cy="276999"/>
          </a:xfrm>
          <a:prstGeom prst="rect">
            <a:avLst/>
          </a:prstGeom>
          <a:noFill/>
        </p:spPr>
        <p:txBody>
          <a:bodyPr wrap="square" rtlCol="0">
            <a:spAutoFit/>
          </a:bodyPr>
          <a:lstStyle/>
          <a:p>
            <a:fld id="{F3C5028F-8D3B-45CC-A1ED-22F09E87F5E5}" type="slidenum">
              <a:rPr lang="id-ID" sz="1200" smtClean="0">
                <a:solidFill>
                  <a:schemeClr val="bg1"/>
                </a:solidFill>
              </a:rPr>
              <a:pPr/>
              <a:t>20</a:t>
            </a:fld>
            <a:endParaRPr lang="id-ID" sz="1200" dirty="0">
              <a:solidFill>
                <a:schemeClr val="bg1"/>
              </a:solidFill>
            </a:endParaRPr>
          </a:p>
        </p:txBody>
      </p:sp>
      <p:sp>
        <p:nvSpPr>
          <p:cNvPr id="81" name="Rectangle 5"/>
          <p:cNvSpPr>
            <a:spLocks noChangeArrowheads="1"/>
          </p:cNvSpPr>
          <p:nvPr/>
        </p:nvSpPr>
        <p:spPr bwMode="auto">
          <a:xfrm>
            <a:off x="11129228" y="2492824"/>
            <a:ext cx="1062772" cy="4426922"/>
          </a:xfrm>
          <a:prstGeom prst="rect">
            <a:avLst/>
          </a:prstGeom>
          <a:solidFill>
            <a:schemeClr val="accent5"/>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82" name="Freeform 6"/>
          <p:cNvSpPr>
            <a:spLocks/>
          </p:cNvSpPr>
          <p:nvPr/>
        </p:nvSpPr>
        <p:spPr bwMode="auto">
          <a:xfrm>
            <a:off x="10598620" y="1879746"/>
            <a:ext cx="530608" cy="1237048"/>
          </a:xfrm>
          <a:custGeom>
            <a:avLst/>
            <a:gdLst>
              <a:gd name="T0" fmla="*/ 341 w 341"/>
              <a:gd name="T1" fmla="*/ 394 h 795"/>
              <a:gd name="T2" fmla="*/ 0 w 341"/>
              <a:gd name="T3" fmla="*/ 0 h 795"/>
              <a:gd name="T4" fmla="*/ 0 w 341"/>
              <a:gd name="T5" fmla="*/ 400 h 795"/>
              <a:gd name="T6" fmla="*/ 341 w 341"/>
              <a:gd name="T7" fmla="*/ 795 h 795"/>
              <a:gd name="T8" fmla="*/ 341 w 341"/>
              <a:gd name="T9" fmla="*/ 394 h 795"/>
            </a:gdLst>
            <a:ahLst/>
            <a:cxnLst>
              <a:cxn ang="0">
                <a:pos x="T0" y="T1"/>
              </a:cxn>
              <a:cxn ang="0">
                <a:pos x="T2" y="T3"/>
              </a:cxn>
              <a:cxn ang="0">
                <a:pos x="T4" y="T5"/>
              </a:cxn>
              <a:cxn ang="0">
                <a:pos x="T6" y="T7"/>
              </a:cxn>
              <a:cxn ang="0">
                <a:pos x="T8" y="T9"/>
              </a:cxn>
            </a:cxnLst>
            <a:rect l="0" t="0" r="r" b="b"/>
            <a:pathLst>
              <a:path w="341" h="795">
                <a:moveTo>
                  <a:pt x="341" y="394"/>
                </a:moveTo>
                <a:lnTo>
                  <a:pt x="0" y="0"/>
                </a:lnTo>
                <a:lnTo>
                  <a:pt x="0" y="400"/>
                </a:lnTo>
                <a:lnTo>
                  <a:pt x="341" y="795"/>
                </a:lnTo>
                <a:lnTo>
                  <a:pt x="341" y="394"/>
                </a:lnTo>
                <a:close/>
              </a:path>
            </a:pathLst>
          </a:custGeom>
          <a:solidFill>
            <a:schemeClr val="accent5">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nvGrpSpPr>
          <p:cNvPr id="83" name="Group 82"/>
          <p:cNvGrpSpPr/>
          <p:nvPr/>
        </p:nvGrpSpPr>
        <p:grpSpPr>
          <a:xfrm>
            <a:off x="10598620" y="2173837"/>
            <a:ext cx="1252609" cy="830922"/>
            <a:chOff x="10598620" y="2173837"/>
            <a:chExt cx="1252609" cy="830922"/>
          </a:xfrm>
        </p:grpSpPr>
        <p:sp>
          <p:nvSpPr>
            <p:cNvPr id="84" name="Freeform 8"/>
            <p:cNvSpPr>
              <a:spLocks/>
            </p:cNvSpPr>
            <p:nvPr/>
          </p:nvSpPr>
          <p:spPr bwMode="auto">
            <a:xfrm>
              <a:off x="10598620" y="2173837"/>
              <a:ext cx="530608" cy="720444"/>
            </a:xfrm>
            <a:custGeom>
              <a:avLst/>
              <a:gdLst>
                <a:gd name="T0" fmla="*/ 341 w 341"/>
                <a:gd name="T1" fmla="*/ 395 h 463"/>
                <a:gd name="T2" fmla="*/ 0 w 341"/>
                <a:gd name="T3" fmla="*/ 0 h 463"/>
                <a:gd name="T4" fmla="*/ 0 w 341"/>
                <a:gd name="T5" fmla="*/ 70 h 463"/>
                <a:gd name="T6" fmla="*/ 341 w 341"/>
                <a:gd name="T7" fmla="*/ 463 h 463"/>
                <a:gd name="T8" fmla="*/ 341 w 341"/>
                <a:gd name="T9" fmla="*/ 395 h 463"/>
              </a:gdLst>
              <a:ahLst/>
              <a:cxnLst>
                <a:cxn ang="0">
                  <a:pos x="T0" y="T1"/>
                </a:cxn>
                <a:cxn ang="0">
                  <a:pos x="T2" y="T3"/>
                </a:cxn>
                <a:cxn ang="0">
                  <a:pos x="T4" y="T5"/>
                </a:cxn>
                <a:cxn ang="0">
                  <a:pos x="T6" y="T7"/>
                </a:cxn>
                <a:cxn ang="0">
                  <a:pos x="T8" y="T9"/>
                </a:cxn>
              </a:cxnLst>
              <a:rect l="0" t="0" r="r" b="b"/>
              <a:pathLst>
                <a:path w="341" h="463">
                  <a:moveTo>
                    <a:pt x="341" y="395"/>
                  </a:moveTo>
                  <a:lnTo>
                    <a:pt x="0" y="0"/>
                  </a:lnTo>
                  <a:lnTo>
                    <a:pt x="0" y="70"/>
                  </a:lnTo>
                  <a:lnTo>
                    <a:pt x="341" y="463"/>
                  </a:lnTo>
                  <a:lnTo>
                    <a:pt x="341" y="395"/>
                  </a:lnTo>
                  <a:close/>
                </a:path>
              </a:pathLst>
            </a:custGeom>
            <a:solidFill>
              <a:schemeClr val="accent5">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85" name="Freeform 24"/>
            <p:cNvSpPr>
              <a:spLocks/>
            </p:cNvSpPr>
            <p:nvPr/>
          </p:nvSpPr>
          <p:spPr bwMode="auto">
            <a:xfrm>
              <a:off x="11129228" y="2679548"/>
              <a:ext cx="722001" cy="325211"/>
            </a:xfrm>
            <a:custGeom>
              <a:avLst/>
              <a:gdLst>
                <a:gd name="T0" fmla="*/ 0 w 464"/>
                <a:gd name="T1" fmla="*/ 70 h 209"/>
                <a:gd name="T2" fmla="*/ 331 w 464"/>
                <a:gd name="T3" fmla="*/ 70 h 209"/>
                <a:gd name="T4" fmla="*/ 331 w 464"/>
                <a:gd name="T5" fmla="*/ 0 h 209"/>
                <a:gd name="T6" fmla="*/ 464 w 464"/>
                <a:gd name="T7" fmla="*/ 105 h 209"/>
                <a:gd name="T8" fmla="*/ 331 w 464"/>
                <a:gd name="T9" fmla="*/ 209 h 209"/>
                <a:gd name="T10" fmla="*/ 331 w 464"/>
                <a:gd name="T11" fmla="*/ 138 h 209"/>
                <a:gd name="T12" fmla="*/ 0 w 464"/>
                <a:gd name="T13" fmla="*/ 138 h 209"/>
                <a:gd name="T14" fmla="*/ 0 w 464"/>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209">
                  <a:moveTo>
                    <a:pt x="0" y="70"/>
                  </a:moveTo>
                  <a:lnTo>
                    <a:pt x="331" y="70"/>
                  </a:lnTo>
                  <a:lnTo>
                    <a:pt x="331" y="0"/>
                  </a:lnTo>
                  <a:lnTo>
                    <a:pt x="464" y="105"/>
                  </a:lnTo>
                  <a:lnTo>
                    <a:pt x="331" y="209"/>
                  </a:lnTo>
                  <a:lnTo>
                    <a:pt x="331" y="138"/>
                  </a:lnTo>
                  <a:lnTo>
                    <a:pt x="0" y="138"/>
                  </a:lnTo>
                  <a:lnTo>
                    <a:pt x="0" y="70"/>
                  </a:lnTo>
                  <a:close/>
                </a:path>
              </a:pathLst>
            </a:custGeom>
            <a:solidFill>
              <a:schemeClr val="accent5">
                <a:lumMod val="20000"/>
                <a:lumOff val="8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sp>
        <p:nvSpPr>
          <p:cNvPr id="86" name="Rectangle 25"/>
          <p:cNvSpPr>
            <a:spLocks noChangeArrowheads="1"/>
          </p:cNvSpPr>
          <p:nvPr/>
        </p:nvSpPr>
        <p:spPr bwMode="auto">
          <a:xfrm>
            <a:off x="10073043" y="3116794"/>
            <a:ext cx="1062772" cy="3802952"/>
          </a:xfrm>
          <a:prstGeom prst="rect">
            <a:avLst/>
          </a:prstGeom>
          <a:solidFill>
            <a:schemeClr val="accent4"/>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87" name="Freeform 26"/>
          <p:cNvSpPr>
            <a:spLocks/>
          </p:cNvSpPr>
          <p:nvPr/>
        </p:nvSpPr>
        <p:spPr bwMode="auto">
          <a:xfrm>
            <a:off x="9534292" y="2502160"/>
            <a:ext cx="532165" cy="1237048"/>
          </a:xfrm>
          <a:custGeom>
            <a:avLst/>
            <a:gdLst>
              <a:gd name="T0" fmla="*/ 342 w 342"/>
              <a:gd name="T1" fmla="*/ 395 h 795"/>
              <a:gd name="T2" fmla="*/ 0 w 342"/>
              <a:gd name="T3" fmla="*/ 0 h 795"/>
              <a:gd name="T4" fmla="*/ 0 w 342"/>
              <a:gd name="T5" fmla="*/ 401 h 795"/>
              <a:gd name="T6" fmla="*/ 342 w 342"/>
              <a:gd name="T7" fmla="*/ 795 h 795"/>
              <a:gd name="T8" fmla="*/ 342 w 342"/>
              <a:gd name="T9" fmla="*/ 395 h 795"/>
            </a:gdLst>
            <a:ahLst/>
            <a:cxnLst>
              <a:cxn ang="0">
                <a:pos x="T0" y="T1"/>
              </a:cxn>
              <a:cxn ang="0">
                <a:pos x="T2" y="T3"/>
              </a:cxn>
              <a:cxn ang="0">
                <a:pos x="T4" y="T5"/>
              </a:cxn>
              <a:cxn ang="0">
                <a:pos x="T6" y="T7"/>
              </a:cxn>
              <a:cxn ang="0">
                <a:pos x="T8" y="T9"/>
              </a:cxn>
            </a:cxnLst>
            <a:rect l="0" t="0" r="r" b="b"/>
            <a:pathLst>
              <a:path w="342" h="795">
                <a:moveTo>
                  <a:pt x="342" y="395"/>
                </a:moveTo>
                <a:lnTo>
                  <a:pt x="0" y="0"/>
                </a:lnTo>
                <a:lnTo>
                  <a:pt x="0" y="401"/>
                </a:lnTo>
                <a:lnTo>
                  <a:pt x="342" y="795"/>
                </a:lnTo>
                <a:lnTo>
                  <a:pt x="342" y="395"/>
                </a:lnTo>
                <a:close/>
              </a:path>
            </a:pathLst>
          </a:custGeom>
          <a:solidFill>
            <a:schemeClr val="accent4">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88" name="Freeform 27"/>
          <p:cNvSpPr>
            <a:spLocks/>
          </p:cNvSpPr>
          <p:nvPr/>
        </p:nvSpPr>
        <p:spPr bwMode="auto">
          <a:xfrm>
            <a:off x="9534292" y="2502160"/>
            <a:ext cx="1594936" cy="614634"/>
          </a:xfrm>
          <a:custGeom>
            <a:avLst/>
            <a:gdLst>
              <a:gd name="T0" fmla="*/ 684 w 1025"/>
              <a:gd name="T1" fmla="*/ 0 h 395"/>
              <a:gd name="T2" fmla="*/ 0 w 1025"/>
              <a:gd name="T3" fmla="*/ 0 h 395"/>
              <a:gd name="T4" fmla="*/ 342 w 1025"/>
              <a:gd name="T5" fmla="*/ 395 h 395"/>
              <a:gd name="T6" fmla="*/ 1025 w 1025"/>
              <a:gd name="T7" fmla="*/ 395 h 395"/>
              <a:gd name="T8" fmla="*/ 684 w 1025"/>
              <a:gd name="T9" fmla="*/ 0 h 395"/>
            </a:gdLst>
            <a:ahLst/>
            <a:cxnLst>
              <a:cxn ang="0">
                <a:pos x="T0" y="T1"/>
              </a:cxn>
              <a:cxn ang="0">
                <a:pos x="T2" y="T3"/>
              </a:cxn>
              <a:cxn ang="0">
                <a:pos x="T4" y="T5"/>
              </a:cxn>
              <a:cxn ang="0">
                <a:pos x="T6" y="T7"/>
              </a:cxn>
              <a:cxn ang="0">
                <a:pos x="T8" y="T9"/>
              </a:cxn>
            </a:cxnLst>
            <a:rect l="0" t="0" r="r" b="b"/>
            <a:pathLst>
              <a:path w="1025" h="395">
                <a:moveTo>
                  <a:pt x="684" y="0"/>
                </a:moveTo>
                <a:lnTo>
                  <a:pt x="0" y="0"/>
                </a:lnTo>
                <a:lnTo>
                  <a:pt x="342" y="395"/>
                </a:lnTo>
                <a:lnTo>
                  <a:pt x="1025" y="395"/>
                </a:lnTo>
                <a:lnTo>
                  <a:pt x="684" y="0"/>
                </a:lnTo>
                <a:close/>
              </a:path>
            </a:pathLst>
          </a:custGeom>
          <a:solidFill>
            <a:schemeClr val="accent4">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nvGrpSpPr>
          <p:cNvPr id="89" name="Group 88"/>
          <p:cNvGrpSpPr/>
          <p:nvPr/>
        </p:nvGrpSpPr>
        <p:grpSpPr>
          <a:xfrm>
            <a:off x="9534292" y="2797807"/>
            <a:ext cx="1252607" cy="830923"/>
            <a:chOff x="9534292" y="2797807"/>
            <a:chExt cx="1252607" cy="830923"/>
          </a:xfrm>
        </p:grpSpPr>
        <p:sp>
          <p:nvSpPr>
            <p:cNvPr id="90" name="Freeform 28"/>
            <p:cNvSpPr>
              <a:spLocks/>
            </p:cNvSpPr>
            <p:nvPr/>
          </p:nvSpPr>
          <p:spPr bwMode="auto">
            <a:xfrm>
              <a:off x="9534292" y="2797807"/>
              <a:ext cx="532165" cy="718889"/>
            </a:xfrm>
            <a:custGeom>
              <a:avLst/>
              <a:gdLst>
                <a:gd name="T0" fmla="*/ 342 w 342"/>
                <a:gd name="T1" fmla="*/ 394 h 462"/>
                <a:gd name="T2" fmla="*/ 0 w 342"/>
                <a:gd name="T3" fmla="*/ 0 h 462"/>
                <a:gd name="T4" fmla="*/ 0 w 342"/>
                <a:gd name="T5" fmla="*/ 69 h 462"/>
                <a:gd name="T6" fmla="*/ 342 w 342"/>
                <a:gd name="T7" fmla="*/ 462 h 462"/>
                <a:gd name="T8" fmla="*/ 342 w 342"/>
                <a:gd name="T9" fmla="*/ 394 h 462"/>
              </a:gdLst>
              <a:ahLst/>
              <a:cxnLst>
                <a:cxn ang="0">
                  <a:pos x="T0" y="T1"/>
                </a:cxn>
                <a:cxn ang="0">
                  <a:pos x="T2" y="T3"/>
                </a:cxn>
                <a:cxn ang="0">
                  <a:pos x="T4" y="T5"/>
                </a:cxn>
                <a:cxn ang="0">
                  <a:pos x="T6" y="T7"/>
                </a:cxn>
                <a:cxn ang="0">
                  <a:pos x="T8" y="T9"/>
                </a:cxn>
              </a:cxnLst>
              <a:rect l="0" t="0" r="r" b="b"/>
              <a:pathLst>
                <a:path w="342" h="462">
                  <a:moveTo>
                    <a:pt x="342" y="394"/>
                  </a:moveTo>
                  <a:lnTo>
                    <a:pt x="0" y="0"/>
                  </a:lnTo>
                  <a:lnTo>
                    <a:pt x="0" y="69"/>
                  </a:lnTo>
                  <a:lnTo>
                    <a:pt x="342" y="462"/>
                  </a:lnTo>
                  <a:lnTo>
                    <a:pt x="342" y="394"/>
                  </a:lnTo>
                  <a:close/>
                </a:path>
              </a:pathLst>
            </a:custGeom>
            <a:solidFill>
              <a:schemeClr val="accent4">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91" name="Freeform 43"/>
            <p:cNvSpPr>
              <a:spLocks/>
            </p:cNvSpPr>
            <p:nvPr/>
          </p:nvSpPr>
          <p:spPr bwMode="auto">
            <a:xfrm>
              <a:off x="10066455" y="3301962"/>
              <a:ext cx="720444" cy="326768"/>
            </a:xfrm>
            <a:custGeom>
              <a:avLst/>
              <a:gdLst>
                <a:gd name="T0" fmla="*/ 0 w 463"/>
                <a:gd name="T1" fmla="*/ 70 h 210"/>
                <a:gd name="T2" fmla="*/ 330 w 463"/>
                <a:gd name="T3" fmla="*/ 70 h 210"/>
                <a:gd name="T4" fmla="*/ 330 w 463"/>
                <a:gd name="T5" fmla="*/ 0 h 210"/>
                <a:gd name="T6" fmla="*/ 463 w 463"/>
                <a:gd name="T7" fmla="*/ 105 h 210"/>
                <a:gd name="T8" fmla="*/ 330 w 463"/>
                <a:gd name="T9" fmla="*/ 210 h 210"/>
                <a:gd name="T10" fmla="*/ 330 w 463"/>
                <a:gd name="T11" fmla="*/ 138 h 210"/>
                <a:gd name="T12" fmla="*/ 0 w 463"/>
                <a:gd name="T13" fmla="*/ 138 h 210"/>
                <a:gd name="T14" fmla="*/ 0 w 463"/>
                <a:gd name="T15" fmla="*/ 7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3" h="210">
                  <a:moveTo>
                    <a:pt x="0" y="70"/>
                  </a:moveTo>
                  <a:lnTo>
                    <a:pt x="330" y="70"/>
                  </a:lnTo>
                  <a:lnTo>
                    <a:pt x="330" y="0"/>
                  </a:lnTo>
                  <a:lnTo>
                    <a:pt x="463" y="105"/>
                  </a:lnTo>
                  <a:lnTo>
                    <a:pt x="330" y="210"/>
                  </a:lnTo>
                  <a:lnTo>
                    <a:pt x="330" y="138"/>
                  </a:lnTo>
                  <a:lnTo>
                    <a:pt x="0" y="138"/>
                  </a:lnTo>
                  <a:lnTo>
                    <a:pt x="0" y="70"/>
                  </a:lnTo>
                  <a:close/>
                </a:path>
              </a:pathLst>
            </a:custGeom>
            <a:solidFill>
              <a:schemeClr val="accent4">
                <a:lumMod val="20000"/>
                <a:lumOff val="8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sp>
        <p:nvSpPr>
          <p:cNvPr id="92" name="Freeform 44"/>
          <p:cNvSpPr>
            <a:spLocks/>
          </p:cNvSpPr>
          <p:nvPr/>
        </p:nvSpPr>
        <p:spPr bwMode="auto">
          <a:xfrm>
            <a:off x="8473075" y="3126130"/>
            <a:ext cx="532165" cy="1235493"/>
          </a:xfrm>
          <a:custGeom>
            <a:avLst/>
            <a:gdLst>
              <a:gd name="T0" fmla="*/ 342 w 342"/>
              <a:gd name="T1" fmla="*/ 394 h 794"/>
              <a:gd name="T2" fmla="*/ 0 w 342"/>
              <a:gd name="T3" fmla="*/ 0 h 794"/>
              <a:gd name="T4" fmla="*/ 0 w 342"/>
              <a:gd name="T5" fmla="*/ 400 h 794"/>
              <a:gd name="T6" fmla="*/ 342 w 342"/>
              <a:gd name="T7" fmla="*/ 794 h 794"/>
              <a:gd name="T8" fmla="*/ 342 w 342"/>
              <a:gd name="T9" fmla="*/ 394 h 794"/>
            </a:gdLst>
            <a:ahLst/>
            <a:cxnLst>
              <a:cxn ang="0">
                <a:pos x="T0" y="T1"/>
              </a:cxn>
              <a:cxn ang="0">
                <a:pos x="T2" y="T3"/>
              </a:cxn>
              <a:cxn ang="0">
                <a:pos x="T4" y="T5"/>
              </a:cxn>
              <a:cxn ang="0">
                <a:pos x="T6" y="T7"/>
              </a:cxn>
              <a:cxn ang="0">
                <a:pos x="T8" y="T9"/>
              </a:cxn>
            </a:cxnLst>
            <a:rect l="0" t="0" r="r" b="b"/>
            <a:pathLst>
              <a:path w="342" h="794">
                <a:moveTo>
                  <a:pt x="342" y="394"/>
                </a:moveTo>
                <a:lnTo>
                  <a:pt x="0" y="0"/>
                </a:lnTo>
                <a:lnTo>
                  <a:pt x="0" y="400"/>
                </a:lnTo>
                <a:lnTo>
                  <a:pt x="342" y="794"/>
                </a:lnTo>
                <a:lnTo>
                  <a:pt x="342" y="394"/>
                </a:lnTo>
                <a:close/>
              </a:path>
            </a:pathLst>
          </a:custGeom>
          <a:solidFill>
            <a:schemeClr val="accent3">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93" name="Rectangle 45"/>
          <p:cNvSpPr>
            <a:spLocks noChangeArrowheads="1"/>
          </p:cNvSpPr>
          <p:nvPr/>
        </p:nvSpPr>
        <p:spPr bwMode="auto">
          <a:xfrm>
            <a:off x="9005240" y="3739208"/>
            <a:ext cx="1061216" cy="3180538"/>
          </a:xfrm>
          <a:prstGeom prst="rect">
            <a:avLst/>
          </a:prstGeom>
          <a:solidFill>
            <a:schemeClr val="accent3"/>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94" name="Freeform 46"/>
          <p:cNvSpPr>
            <a:spLocks/>
          </p:cNvSpPr>
          <p:nvPr/>
        </p:nvSpPr>
        <p:spPr bwMode="auto">
          <a:xfrm>
            <a:off x="8473075" y="3126130"/>
            <a:ext cx="1593380" cy="613078"/>
          </a:xfrm>
          <a:custGeom>
            <a:avLst/>
            <a:gdLst>
              <a:gd name="T0" fmla="*/ 682 w 1024"/>
              <a:gd name="T1" fmla="*/ 0 h 394"/>
              <a:gd name="T2" fmla="*/ 0 w 1024"/>
              <a:gd name="T3" fmla="*/ 0 h 394"/>
              <a:gd name="T4" fmla="*/ 342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2" y="394"/>
                </a:lnTo>
                <a:lnTo>
                  <a:pt x="1024" y="394"/>
                </a:lnTo>
                <a:lnTo>
                  <a:pt x="682" y="0"/>
                </a:lnTo>
                <a:close/>
              </a:path>
            </a:pathLst>
          </a:custGeom>
          <a:solidFill>
            <a:schemeClr val="accent3">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nvGrpSpPr>
          <p:cNvPr id="95" name="Group 94"/>
          <p:cNvGrpSpPr/>
          <p:nvPr/>
        </p:nvGrpSpPr>
        <p:grpSpPr>
          <a:xfrm>
            <a:off x="8473075" y="3420221"/>
            <a:ext cx="1251053" cy="830924"/>
            <a:chOff x="8473075" y="3420221"/>
            <a:chExt cx="1251053" cy="830924"/>
          </a:xfrm>
        </p:grpSpPr>
        <p:sp>
          <p:nvSpPr>
            <p:cNvPr id="96" name="Freeform 47"/>
            <p:cNvSpPr>
              <a:spLocks/>
            </p:cNvSpPr>
            <p:nvPr/>
          </p:nvSpPr>
          <p:spPr bwMode="auto">
            <a:xfrm>
              <a:off x="8473075" y="3420221"/>
              <a:ext cx="532165" cy="722001"/>
            </a:xfrm>
            <a:custGeom>
              <a:avLst/>
              <a:gdLst>
                <a:gd name="T0" fmla="*/ 342 w 342"/>
                <a:gd name="T1" fmla="*/ 394 h 464"/>
                <a:gd name="T2" fmla="*/ 0 w 342"/>
                <a:gd name="T3" fmla="*/ 0 h 464"/>
                <a:gd name="T4" fmla="*/ 0 w 342"/>
                <a:gd name="T5" fmla="*/ 70 h 464"/>
                <a:gd name="T6" fmla="*/ 342 w 342"/>
                <a:gd name="T7" fmla="*/ 464 h 464"/>
                <a:gd name="T8" fmla="*/ 342 w 342"/>
                <a:gd name="T9" fmla="*/ 394 h 464"/>
              </a:gdLst>
              <a:ahLst/>
              <a:cxnLst>
                <a:cxn ang="0">
                  <a:pos x="T0" y="T1"/>
                </a:cxn>
                <a:cxn ang="0">
                  <a:pos x="T2" y="T3"/>
                </a:cxn>
                <a:cxn ang="0">
                  <a:pos x="T4" y="T5"/>
                </a:cxn>
                <a:cxn ang="0">
                  <a:pos x="T6" y="T7"/>
                </a:cxn>
                <a:cxn ang="0">
                  <a:pos x="T8" y="T9"/>
                </a:cxn>
              </a:cxnLst>
              <a:rect l="0" t="0" r="r" b="b"/>
              <a:pathLst>
                <a:path w="342" h="464">
                  <a:moveTo>
                    <a:pt x="342" y="394"/>
                  </a:moveTo>
                  <a:lnTo>
                    <a:pt x="0" y="0"/>
                  </a:lnTo>
                  <a:lnTo>
                    <a:pt x="0" y="70"/>
                  </a:lnTo>
                  <a:lnTo>
                    <a:pt x="342" y="464"/>
                  </a:lnTo>
                  <a:lnTo>
                    <a:pt x="342" y="394"/>
                  </a:lnTo>
                  <a:close/>
                </a:path>
              </a:pathLst>
            </a:custGeom>
            <a:solidFill>
              <a:schemeClr val="accent3">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97" name="Freeform 55"/>
            <p:cNvSpPr>
              <a:spLocks/>
            </p:cNvSpPr>
            <p:nvPr/>
          </p:nvSpPr>
          <p:spPr bwMode="auto">
            <a:xfrm>
              <a:off x="9005240" y="3924377"/>
              <a:ext cx="718888" cy="326768"/>
            </a:xfrm>
            <a:custGeom>
              <a:avLst/>
              <a:gdLst>
                <a:gd name="T0" fmla="*/ 0 w 462"/>
                <a:gd name="T1" fmla="*/ 70 h 210"/>
                <a:gd name="T2" fmla="*/ 330 w 462"/>
                <a:gd name="T3" fmla="*/ 70 h 210"/>
                <a:gd name="T4" fmla="*/ 330 w 462"/>
                <a:gd name="T5" fmla="*/ 0 h 210"/>
                <a:gd name="T6" fmla="*/ 462 w 462"/>
                <a:gd name="T7" fmla="*/ 105 h 210"/>
                <a:gd name="T8" fmla="*/ 330 w 462"/>
                <a:gd name="T9" fmla="*/ 210 h 210"/>
                <a:gd name="T10" fmla="*/ 330 w 462"/>
                <a:gd name="T11" fmla="*/ 140 h 210"/>
                <a:gd name="T12" fmla="*/ 0 w 462"/>
                <a:gd name="T13" fmla="*/ 140 h 210"/>
                <a:gd name="T14" fmla="*/ 0 w 462"/>
                <a:gd name="T15" fmla="*/ 7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2" h="210">
                  <a:moveTo>
                    <a:pt x="0" y="70"/>
                  </a:moveTo>
                  <a:lnTo>
                    <a:pt x="330" y="70"/>
                  </a:lnTo>
                  <a:lnTo>
                    <a:pt x="330" y="0"/>
                  </a:lnTo>
                  <a:lnTo>
                    <a:pt x="462" y="105"/>
                  </a:lnTo>
                  <a:lnTo>
                    <a:pt x="330" y="210"/>
                  </a:lnTo>
                  <a:lnTo>
                    <a:pt x="330" y="140"/>
                  </a:lnTo>
                  <a:lnTo>
                    <a:pt x="0" y="140"/>
                  </a:lnTo>
                  <a:lnTo>
                    <a:pt x="0" y="70"/>
                  </a:lnTo>
                  <a:close/>
                </a:path>
              </a:pathLst>
            </a:custGeom>
            <a:solidFill>
              <a:schemeClr val="accent3">
                <a:lumMod val="20000"/>
                <a:lumOff val="8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sp>
        <p:nvSpPr>
          <p:cNvPr id="98" name="Freeform 56"/>
          <p:cNvSpPr>
            <a:spLocks/>
          </p:cNvSpPr>
          <p:nvPr/>
        </p:nvSpPr>
        <p:spPr bwMode="auto">
          <a:xfrm>
            <a:off x="6349087" y="4370960"/>
            <a:ext cx="1593380" cy="614634"/>
          </a:xfrm>
          <a:custGeom>
            <a:avLst/>
            <a:gdLst>
              <a:gd name="T0" fmla="*/ 682 w 1024"/>
              <a:gd name="T1" fmla="*/ 0 h 395"/>
              <a:gd name="T2" fmla="*/ 0 w 1024"/>
              <a:gd name="T3" fmla="*/ 0 h 395"/>
              <a:gd name="T4" fmla="*/ 340 w 1024"/>
              <a:gd name="T5" fmla="*/ 395 h 395"/>
              <a:gd name="T6" fmla="*/ 1024 w 1024"/>
              <a:gd name="T7" fmla="*/ 395 h 395"/>
              <a:gd name="T8" fmla="*/ 682 w 1024"/>
              <a:gd name="T9" fmla="*/ 0 h 395"/>
            </a:gdLst>
            <a:ahLst/>
            <a:cxnLst>
              <a:cxn ang="0">
                <a:pos x="T0" y="T1"/>
              </a:cxn>
              <a:cxn ang="0">
                <a:pos x="T2" y="T3"/>
              </a:cxn>
              <a:cxn ang="0">
                <a:pos x="T4" y="T5"/>
              </a:cxn>
              <a:cxn ang="0">
                <a:pos x="T6" y="T7"/>
              </a:cxn>
              <a:cxn ang="0">
                <a:pos x="T8" y="T9"/>
              </a:cxn>
            </a:cxnLst>
            <a:rect l="0" t="0" r="r" b="b"/>
            <a:pathLst>
              <a:path w="1024" h="395">
                <a:moveTo>
                  <a:pt x="682" y="0"/>
                </a:moveTo>
                <a:lnTo>
                  <a:pt x="0" y="0"/>
                </a:lnTo>
                <a:lnTo>
                  <a:pt x="340" y="395"/>
                </a:lnTo>
                <a:lnTo>
                  <a:pt x="1024" y="395"/>
                </a:lnTo>
                <a:lnTo>
                  <a:pt x="682" y="0"/>
                </a:lnTo>
                <a:close/>
              </a:path>
            </a:pathLst>
          </a:custGeom>
          <a:solidFill>
            <a:schemeClr val="accent1">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99" name="Rectangle 57"/>
          <p:cNvSpPr>
            <a:spLocks noChangeArrowheads="1"/>
          </p:cNvSpPr>
          <p:nvPr/>
        </p:nvSpPr>
        <p:spPr bwMode="auto">
          <a:xfrm>
            <a:off x="6878139" y="4985594"/>
            <a:ext cx="1064328" cy="1934152"/>
          </a:xfrm>
          <a:prstGeom prst="rect">
            <a:avLst/>
          </a:prstGeom>
          <a:solidFill>
            <a:schemeClr val="accent1"/>
          </a:solidFill>
          <a:ln>
            <a:noFill/>
          </a:ln>
          <a:extLst/>
        </p:spPr>
        <p:txBody>
          <a:bodyPr vert="horz" wrap="square" lIns="121920" tIns="60960" rIns="121920" bIns="60960" numCol="1" anchor="t" anchorCtr="0" compatLnSpc="1">
            <a:prstTxWarp prst="textNoShape">
              <a:avLst/>
            </a:prstTxWarp>
          </a:bodyPr>
          <a:lstStyle/>
          <a:p>
            <a:endParaRPr lang="en-US" sz="3200"/>
          </a:p>
        </p:txBody>
      </p:sp>
      <p:grpSp>
        <p:nvGrpSpPr>
          <p:cNvPr id="100" name="Group 99"/>
          <p:cNvGrpSpPr/>
          <p:nvPr/>
        </p:nvGrpSpPr>
        <p:grpSpPr>
          <a:xfrm>
            <a:off x="6349087" y="4665050"/>
            <a:ext cx="1249496" cy="830923"/>
            <a:chOff x="6349087" y="4665050"/>
            <a:chExt cx="1249496" cy="830923"/>
          </a:xfrm>
        </p:grpSpPr>
        <p:sp>
          <p:nvSpPr>
            <p:cNvPr id="101" name="Freeform 59"/>
            <p:cNvSpPr>
              <a:spLocks/>
            </p:cNvSpPr>
            <p:nvPr/>
          </p:nvSpPr>
          <p:spPr bwMode="auto">
            <a:xfrm>
              <a:off x="6878139" y="5170762"/>
              <a:ext cx="720444" cy="325211"/>
            </a:xfrm>
            <a:custGeom>
              <a:avLst/>
              <a:gdLst>
                <a:gd name="T0" fmla="*/ 0 w 463"/>
                <a:gd name="T1" fmla="*/ 70 h 209"/>
                <a:gd name="T2" fmla="*/ 331 w 463"/>
                <a:gd name="T3" fmla="*/ 70 h 209"/>
                <a:gd name="T4" fmla="*/ 331 w 463"/>
                <a:gd name="T5" fmla="*/ 0 h 209"/>
                <a:gd name="T6" fmla="*/ 463 w 463"/>
                <a:gd name="T7" fmla="*/ 105 h 209"/>
                <a:gd name="T8" fmla="*/ 331 w 463"/>
                <a:gd name="T9" fmla="*/ 209 h 209"/>
                <a:gd name="T10" fmla="*/ 331 w 463"/>
                <a:gd name="T11" fmla="*/ 140 h 209"/>
                <a:gd name="T12" fmla="*/ 0 w 463"/>
                <a:gd name="T13" fmla="*/ 140 h 209"/>
                <a:gd name="T14" fmla="*/ 0 w 463"/>
                <a:gd name="T15" fmla="*/ 70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3" h="209">
                  <a:moveTo>
                    <a:pt x="0" y="70"/>
                  </a:moveTo>
                  <a:lnTo>
                    <a:pt x="331" y="70"/>
                  </a:lnTo>
                  <a:lnTo>
                    <a:pt x="331" y="0"/>
                  </a:lnTo>
                  <a:lnTo>
                    <a:pt x="463" y="105"/>
                  </a:lnTo>
                  <a:lnTo>
                    <a:pt x="331" y="209"/>
                  </a:lnTo>
                  <a:lnTo>
                    <a:pt x="331" y="140"/>
                  </a:lnTo>
                  <a:lnTo>
                    <a:pt x="0" y="140"/>
                  </a:lnTo>
                  <a:lnTo>
                    <a:pt x="0" y="70"/>
                  </a:lnTo>
                  <a:close/>
                </a:path>
              </a:pathLst>
            </a:custGeom>
            <a:solidFill>
              <a:schemeClr val="accent1">
                <a:lumMod val="20000"/>
                <a:lumOff val="8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02" name="Freeform 60"/>
            <p:cNvSpPr>
              <a:spLocks/>
            </p:cNvSpPr>
            <p:nvPr/>
          </p:nvSpPr>
          <p:spPr bwMode="auto">
            <a:xfrm>
              <a:off x="6349087" y="4665050"/>
              <a:ext cx="529052" cy="723557"/>
            </a:xfrm>
            <a:custGeom>
              <a:avLst/>
              <a:gdLst>
                <a:gd name="T0" fmla="*/ 340 w 340"/>
                <a:gd name="T1" fmla="*/ 395 h 465"/>
                <a:gd name="T2" fmla="*/ 0 w 340"/>
                <a:gd name="T3" fmla="*/ 0 h 465"/>
                <a:gd name="T4" fmla="*/ 0 w 340"/>
                <a:gd name="T5" fmla="*/ 70 h 465"/>
                <a:gd name="T6" fmla="*/ 340 w 340"/>
                <a:gd name="T7" fmla="*/ 465 h 465"/>
                <a:gd name="T8" fmla="*/ 340 w 340"/>
                <a:gd name="T9" fmla="*/ 395 h 465"/>
              </a:gdLst>
              <a:ahLst/>
              <a:cxnLst>
                <a:cxn ang="0">
                  <a:pos x="T0" y="T1"/>
                </a:cxn>
                <a:cxn ang="0">
                  <a:pos x="T2" y="T3"/>
                </a:cxn>
                <a:cxn ang="0">
                  <a:pos x="T4" y="T5"/>
                </a:cxn>
                <a:cxn ang="0">
                  <a:pos x="T6" y="T7"/>
                </a:cxn>
                <a:cxn ang="0">
                  <a:pos x="T8" y="T9"/>
                </a:cxn>
              </a:cxnLst>
              <a:rect l="0" t="0" r="r" b="b"/>
              <a:pathLst>
                <a:path w="340" h="465">
                  <a:moveTo>
                    <a:pt x="340" y="395"/>
                  </a:moveTo>
                  <a:lnTo>
                    <a:pt x="0" y="0"/>
                  </a:lnTo>
                  <a:lnTo>
                    <a:pt x="0" y="70"/>
                  </a:lnTo>
                  <a:lnTo>
                    <a:pt x="340" y="465"/>
                  </a:lnTo>
                  <a:lnTo>
                    <a:pt x="340" y="395"/>
                  </a:lnTo>
                  <a:close/>
                </a:path>
              </a:pathLst>
            </a:custGeom>
            <a:solidFill>
              <a:schemeClr val="accent1">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sp>
        <p:nvSpPr>
          <p:cNvPr id="103" name="Rectangle 87"/>
          <p:cNvSpPr>
            <a:spLocks noChangeArrowheads="1"/>
          </p:cNvSpPr>
          <p:nvPr/>
        </p:nvSpPr>
        <p:spPr bwMode="auto">
          <a:xfrm>
            <a:off x="7942467" y="4361623"/>
            <a:ext cx="1062772" cy="2558123"/>
          </a:xfrm>
          <a:prstGeom prst="rect">
            <a:avLst/>
          </a:prstGeom>
          <a:solidFill>
            <a:schemeClr val="accent2"/>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04" name="Freeform 88"/>
          <p:cNvSpPr>
            <a:spLocks/>
          </p:cNvSpPr>
          <p:nvPr/>
        </p:nvSpPr>
        <p:spPr bwMode="auto">
          <a:xfrm>
            <a:off x="7410303" y="3748545"/>
            <a:ext cx="532165" cy="1237048"/>
          </a:xfrm>
          <a:custGeom>
            <a:avLst/>
            <a:gdLst>
              <a:gd name="T0" fmla="*/ 342 w 342"/>
              <a:gd name="T1" fmla="*/ 394 h 795"/>
              <a:gd name="T2" fmla="*/ 0 w 342"/>
              <a:gd name="T3" fmla="*/ 0 h 795"/>
              <a:gd name="T4" fmla="*/ 0 w 342"/>
              <a:gd name="T5" fmla="*/ 400 h 795"/>
              <a:gd name="T6" fmla="*/ 342 w 342"/>
              <a:gd name="T7" fmla="*/ 795 h 795"/>
              <a:gd name="T8" fmla="*/ 342 w 342"/>
              <a:gd name="T9" fmla="*/ 394 h 795"/>
            </a:gdLst>
            <a:ahLst/>
            <a:cxnLst>
              <a:cxn ang="0">
                <a:pos x="T0" y="T1"/>
              </a:cxn>
              <a:cxn ang="0">
                <a:pos x="T2" y="T3"/>
              </a:cxn>
              <a:cxn ang="0">
                <a:pos x="T4" y="T5"/>
              </a:cxn>
              <a:cxn ang="0">
                <a:pos x="T6" y="T7"/>
              </a:cxn>
              <a:cxn ang="0">
                <a:pos x="T8" y="T9"/>
              </a:cxn>
            </a:cxnLst>
            <a:rect l="0" t="0" r="r" b="b"/>
            <a:pathLst>
              <a:path w="342" h="795">
                <a:moveTo>
                  <a:pt x="342" y="394"/>
                </a:moveTo>
                <a:lnTo>
                  <a:pt x="0" y="0"/>
                </a:lnTo>
                <a:lnTo>
                  <a:pt x="0" y="400"/>
                </a:lnTo>
                <a:lnTo>
                  <a:pt x="342" y="795"/>
                </a:lnTo>
                <a:lnTo>
                  <a:pt x="342" y="394"/>
                </a:lnTo>
                <a:close/>
              </a:path>
            </a:pathLst>
          </a:custGeom>
          <a:solidFill>
            <a:schemeClr val="accent2">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05" name="Freeform 89"/>
          <p:cNvSpPr>
            <a:spLocks/>
          </p:cNvSpPr>
          <p:nvPr/>
        </p:nvSpPr>
        <p:spPr bwMode="auto">
          <a:xfrm>
            <a:off x="7410303" y="3748545"/>
            <a:ext cx="1594936" cy="613078"/>
          </a:xfrm>
          <a:custGeom>
            <a:avLst/>
            <a:gdLst>
              <a:gd name="T0" fmla="*/ 683 w 1025"/>
              <a:gd name="T1" fmla="*/ 0 h 394"/>
              <a:gd name="T2" fmla="*/ 0 w 1025"/>
              <a:gd name="T3" fmla="*/ 0 h 394"/>
              <a:gd name="T4" fmla="*/ 342 w 1025"/>
              <a:gd name="T5" fmla="*/ 394 h 394"/>
              <a:gd name="T6" fmla="*/ 1025 w 1025"/>
              <a:gd name="T7" fmla="*/ 394 h 394"/>
              <a:gd name="T8" fmla="*/ 683 w 1025"/>
              <a:gd name="T9" fmla="*/ 0 h 394"/>
            </a:gdLst>
            <a:ahLst/>
            <a:cxnLst>
              <a:cxn ang="0">
                <a:pos x="T0" y="T1"/>
              </a:cxn>
              <a:cxn ang="0">
                <a:pos x="T2" y="T3"/>
              </a:cxn>
              <a:cxn ang="0">
                <a:pos x="T4" y="T5"/>
              </a:cxn>
              <a:cxn ang="0">
                <a:pos x="T6" y="T7"/>
              </a:cxn>
              <a:cxn ang="0">
                <a:pos x="T8" y="T9"/>
              </a:cxn>
            </a:cxnLst>
            <a:rect l="0" t="0" r="r" b="b"/>
            <a:pathLst>
              <a:path w="1025" h="394">
                <a:moveTo>
                  <a:pt x="683" y="0"/>
                </a:moveTo>
                <a:lnTo>
                  <a:pt x="0" y="0"/>
                </a:lnTo>
                <a:lnTo>
                  <a:pt x="342" y="394"/>
                </a:lnTo>
                <a:lnTo>
                  <a:pt x="1025" y="394"/>
                </a:lnTo>
                <a:lnTo>
                  <a:pt x="683" y="0"/>
                </a:lnTo>
                <a:close/>
              </a:path>
            </a:pathLst>
          </a:custGeom>
          <a:solidFill>
            <a:schemeClr val="accent2">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nvGrpSpPr>
          <p:cNvPr id="106" name="Group 105"/>
          <p:cNvGrpSpPr/>
          <p:nvPr/>
        </p:nvGrpSpPr>
        <p:grpSpPr>
          <a:xfrm>
            <a:off x="7410303" y="4042636"/>
            <a:ext cx="1252608" cy="830923"/>
            <a:chOff x="7410303" y="4042636"/>
            <a:chExt cx="1252608" cy="830923"/>
          </a:xfrm>
        </p:grpSpPr>
        <p:sp>
          <p:nvSpPr>
            <p:cNvPr id="107" name="Freeform 90"/>
            <p:cNvSpPr>
              <a:spLocks/>
            </p:cNvSpPr>
            <p:nvPr/>
          </p:nvSpPr>
          <p:spPr bwMode="auto">
            <a:xfrm>
              <a:off x="7410303" y="4042636"/>
              <a:ext cx="532165" cy="722001"/>
            </a:xfrm>
            <a:custGeom>
              <a:avLst/>
              <a:gdLst>
                <a:gd name="T0" fmla="*/ 342 w 342"/>
                <a:gd name="T1" fmla="*/ 394 h 464"/>
                <a:gd name="T2" fmla="*/ 0 w 342"/>
                <a:gd name="T3" fmla="*/ 0 h 464"/>
                <a:gd name="T4" fmla="*/ 0 w 342"/>
                <a:gd name="T5" fmla="*/ 70 h 464"/>
                <a:gd name="T6" fmla="*/ 342 w 342"/>
                <a:gd name="T7" fmla="*/ 464 h 464"/>
                <a:gd name="T8" fmla="*/ 342 w 342"/>
                <a:gd name="T9" fmla="*/ 394 h 464"/>
              </a:gdLst>
              <a:ahLst/>
              <a:cxnLst>
                <a:cxn ang="0">
                  <a:pos x="T0" y="T1"/>
                </a:cxn>
                <a:cxn ang="0">
                  <a:pos x="T2" y="T3"/>
                </a:cxn>
                <a:cxn ang="0">
                  <a:pos x="T4" y="T5"/>
                </a:cxn>
                <a:cxn ang="0">
                  <a:pos x="T6" y="T7"/>
                </a:cxn>
                <a:cxn ang="0">
                  <a:pos x="T8" y="T9"/>
                </a:cxn>
              </a:cxnLst>
              <a:rect l="0" t="0" r="r" b="b"/>
              <a:pathLst>
                <a:path w="342" h="464">
                  <a:moveTo>
                    <a:pt x="342" y="394"/>
                  </a:moveTo>
                  <a:lnTo>
                    <a:pt x="0" y="0"/>
                  </a:lnTo>
                  <a:lnTo>
                    <a:pt x="0" y="70"/>
                  </a:lnTo>
                  <a:lnTo>
                    <a:pt x="342" y="464"/>
                  </a:lnTo>
                  <a:lnTo>
                    <a:pt x="342" y="394"/>
                  </a:lnTo>
                  <a:close/>
                </a:path>
              </a:pathLst>
            </a:custGeom>
            <a:solidFill>
              <a:schemeClr val="accent2">
                <a:lumMod val="40000"/>
                <a:lumOff val="6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08" name="Freeform 96"/>
            <p:cNvSpPr>
              <a:spLocks/>
            </p:cNvSpPr>
            <p:nvPr/>
          </p:nvSpPr>
          <p:spPr bwMode="auto">
            <a:xfrm>
              <a:off x="7942467" y="4548348"/>
              <a:ext cx="720444" cy="325211"/>
            </a:xfrm>
            <a:custGeom>
              <a:avLst/>
              <a:gdLst>
                <a:gd name="T0" fmla="*/ 0 w 463"/>
                <a:gd name="T1" fmla="*/ 69 h 209"/>
                <a:gd name="T2" fmla="*/ 331 w 463"/>
                <a:gd name="T3" fmla="*/ 69 h 209"/>
                <a:gd name="T4" fmla="*/ 331 w 463"/>
                <a:gd name="T5" fmla="*/ 0 h 209"/>
                <a:gd name="T6" fmla="*/ 463 w 463"/>
                <a:gd name="T7" fmla="*/ 104 h 209"/>
                <a:gd name="T8" fmla="*/ 331 w 463"/>
                <a:gd name="T9" fmla="*/ 209 h 209"/>
                <a:gd name="T10" fmla="*/ 331 w 463"/>
                <a:gd name="T11" fmla="*/ 139 h 209"/>
                <a:gd name="T12" fmla="*/ 0 w 463"/>
                <a:gd name="T13" fmla="*/ 139 h 209"/>
                <a:gd name="T14" fmla="*/ 0 w 463"/>
                <a:gd name="T15" fmla="*/ 69 h 2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3" h="209">
                  <a:moveTo>
                    <a:pt x="0" y="69"/>
                  </a:moveTo>
                  <a:lnTo>
                    <a:pt x="331" y="69"/>
                  </a:lnTo>
                  <a:lnTo>
                    <a:pt x="331" y="0"/>
                  </a:lnTo>
                  <a:lnTo>
                    <a:pt x="463" y="104"/>
                  </a:lnTo>
                  <a:lnTo>
                    <a:pt x="331" y="209"/>
                  </a:lnTo>
                  <a:lnTo>
                    <a:pt x="331" y="139"/>
                  </a:lnTo>
                  <a:lnTo>
                    <a:pt x="0" y="139"/>
                  </a:lnTo>
                  <a:lnTo>
                    <a:pt x="0" y="69"/>
                  </a:lnTo>
                  <a:close/>
                </a:path>
              </a:pathLst>
            </a:custGeom>
            <a:solidFill>
              <a:schemeClr val="accent2">
                <a:lumMod val="20000"/>
                <a:lumOff val="8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grpSp>
      <p:grpSp>
        <p:nvGrpSpPr>
          <p:cNvPr id="109" name="Group 108"/>
          <p:cNvGrpSpPr>
            <a:grpSpLocks noChangeAspect="1"/>
          </p:cNvGrpSpPr>
          <p:nvPr/>
        </p:nvGrpSpPr>
        <p:grpSpPr>
          <a:xfrm>
            <a:off x="1332028" y="5576280"/>
            <a:ext cx="378970" cy="432000"/>
            <a:chOff x="-15875" y="-3175"/>
            <a:chExt cx="5037138" cy="5741988"/>
          </a:xfrm>
          <a:solidFill>
            <a:schemeClr val="accent6"/>
          </a:solidFill>
        </p:grpSpPr>
        <p:sp>
          <p:nvSpPr>
            <p:cNvPr id="110" name="Freeform 9"/>
            <p:cNvSpPr>
              <a:spLocks noEditPoints="1"/>
            </p:cNvSpPr>
            <p:nvPr/>
          </p:nvSpPr>
          <p:spPr bwMode="auto">
            <a:xfrm>
              <a:off x="-15875" y="-3175"/>
              <a:ext cx="5037138" cy="5741988"/>
            </a:xfrm>
            <a:custGeom>
              <a:avLst/>
              <a:gdLst>
                <a:gd name="T0" fmla="*/ 985 w 1340"/>
                <a:gd name="T1" fmla="*/ 48 h 1528"/>
                <a:gd name="T2" fmla="*/ 348 w 1340"/>
                <a:gd name="T3" fmla="*/ 100 h 1528"/>
                <a:gd name="T4" fmla="*/ 114 w 1340"/>
                <a:gd name="T5" fmla="*/ 402 h 1528"/>
                <a:gd name="T6" fmla="*/ 115 w 1340"/>
                <a:gd name="T7" fmla="*/ 590 h 1528"/>
                <a:gd name="T8" fmla="*/ 119 w 1340"/>
                <a:gd name="T9" fmla="*/ 607 h 1528"/>
                <a:gd name="T10" fmla="*/ 66 w 1340"/>
                <a:gd name="T11" fmla="*/ 692 h 1528"/>
                <a:gd name="T12" fmla="*/ 24 w 1340"/>
                <a:gd name="T13" fmla="*/ 752 h 1528"/>
                <a:gd name="T14" fmla="*/ 23 w 1340"/>
                <a:gd name="T15" fmla="*/ 753 h 1528"/>
                <a:gd name="T16" fmla="*/ 61 w 1340"/>
                <a:gd name="T17" fmla="*/ 922 h 1528"/>
                <a:gd name="T18" fmla="*/ 84 w 1340"/>
                <a:gd name="T19" fmla="*/ 1001 h 1528"/>
                <a:gd name="T20" fmla="*/ 127 w 1340"/>
                <a:gd name="T21" fmla="*/ 1107 h 1528"/>
                <a:gd name="T22" fmla="*/ 126 w 1340"/>
                <a:gd name="T23" fmla="*/ 1183 h 1528"/>
                <a:gd name="T24" fmla="*/ 288 w 1340"/>
                <a:gd name="T25" fmla="*/ 1319 h 1528"/>
                <a:gd name="T26" fmla="*/ 416 w 1340"/>
                <a:gd name="T27" fmla="*/ 1415 h 1528"/>
                <a:gd name="T28" fmla="*/ 1053 w 1340"/>
                <a:gd name="T29" fmla="*/ 1528 h 1528"/>
                <a:gd name="T30" fmla="*/ 1170 w 1340"/>
                <a:gd name="T31" fmla="*/ 1389 h 1528"/>
                <a:gd name="T32" fmla="*/ 1132 w 1340"/>
                <a:gd name="T33" fmla="*/ 1086 h 1528"/>
                <a:gd name="T34" fmla="*/ 1324 w 1340"/>
                <a:gd name="T35" fmla="*/ 711 h 1528"/>
                <a:gd name="T36" fmla="*/ 1204 w 1340"/>
                <a:gd name="T37" fmla="*/ 201 h 1528"/>
                <a:gd name="T38" fmla="*/ 1069 w 1340"/>
                <a:gd name="T39" fmla="*/ 1033 h 1528"/>
                <a:gd name="T40" fmla="*/ 1089 w 1340"/>
                <a:gd name="T41" fmla="*/ 1403 h 1528"/>
                <a:gd name="T42" fmla="*/ 1053 w 1340"/>
                <a:gd name="T43" fmla="*/ 1445 h 1528"/>
                <a:gd name="T44" fmla="*/ 498 w 1340"/>
                <a:gd name="T45" fmla="*/ 1411 h 1528"/>
                <a:gd name="T46" fmla="*/ 443 w 1340"/>
                <a:gd name="T47" fmla="*/ 1203 h 1528"/>
                <a:gd name="T48" fmla="*/ 288 w 1340"/>
                <a:gd name="T49" fmla="*/ 1236 h 1528"/>
                <a:gd name="T50" fmla="*/ 172 w 1340"/>
                <a:gd name="T51" fmla="*/ 1030 h 1528"/>
                <a:gd name="T52" fmla="*/ 187 w 1340"/>
                <a:gd name="T53" fmla="*/ 969 h 1528"/>
                <a:gd name="T54" fmla="*/ 146 w 1340"/>
                <a:gd name="T55" fmla="*/ 947 h 1528"/>
                <a:gd name="T56" fmla="*/ 160 w 1340"/>
                <a:gd name="T57" fmla="*/ 884 h 1528"/>
                <a:gd name="T58" fmla="*/ 111 w 1340"/>
                <a:gd name="T59" fmla="*/ 855 h 1528"/>
                <a:gd name="T60" fmla="*/ 93 w 1340"/>
                <a:gd name="T61" fmla="*/ 797 h 1528"/>
                <a:gd name="T62" fmla="*/ 190 w 1340"/>
                <a:gd name="T63" fmla="*/ 650 h 1528"/>
                <a:gd name="T64" fmla="*/ 195 w 1340"/>
                <a:gd name="T65" fmla="*/ 572 h 1528"/>
                <a:gd name="T66" fmla="*/ 194 w 1340"/>
                <a:gd name="T67" fmla="*/ 422 h 1528"/>
                <a:gd name="T68" fmla="*/ 1243 w 1340"/>
                <a:gd name="T69" fmla="*/ 699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0" h="1528">
                  <a:moveTo>
                    <a:pt x="1204" y="201"/>
                  </a:moveTo>
                  <a:cubicBezTo>
                    <a:pt x="1146" y="134"/>
                    <a:pt x="1073" y="83"/>
                    <a:pt x="985" y="48"/>
                  </a:cubicBezTo>
                  <a:cubicBezTo>
                    <a:pt x="906" y="17"/>
                    <a:pt x="816" y="0"/>
                    <a:pt x="725" y="0"/>
                  </a:cubicBezTo>
                  <a:cubicBezTo>
                    <a:pt x="589" y="0"/>
                    <a:pt x="456" y="36"/>
                    <a:pt x="348" y="100"/>
                  </a:cubicBezTo>
                  <a:cubicBezTo>
                    <a:pt x="290" y="135"/>
                    <a:pt x="241" y="177"/>
                    <a:pt x="202" y="226"/>
                  </a:cubicBezTo>
                  <a:cubicBezTo>
                    <a:pt x="160" y="279"/>
                    <a:pt x="130" y="338"/>
                    <a:pt x="114" y="402"/>
                  </a:cubicBezTo>
                  <a:cubicBezTo>
                    <a:pt x="100" y="457"/>
                    <a:pt x="99" y="521"/>
                    <a:pt x="111" y="572"/>
                  </a:cubicBezTo>
                  <a:cubicBezTo>
                    <a:pt x="115" y="590"/>
                    <a:pt x="115" y="590"/>
                    <a:pt x="115" y="590"/>
                  </a:cubicBezTo>
                  <a:cubicBezTo>
                    <a:pt x="116" y="595"/>
                    <a:pt x="117" y="600"/>
                    <a:pt x="118" y="604"/>
                  </a:cubicBezTo>
                  <a:cubicBezTo>
                    <a:pt x="119" y="605"/>
                    <a:pt x="119" y="606"/>
                    <a:pt x="119" y="607"/>
                  </a:cubicBezTo>
                  <a:cubicBezTo>
                    <a:pt x="116" y="614"/>
                    <a:pt x="116" y="614"/>
                    <a:pt x="116" y="614"/>
                  </a:cubicBezTo>
                  <a:cubicBezTo>
                    <a:pt x="103" y="640"/>
                    <a:pt x="85" y="665"/>
                    <a:pt x="66" y="692"/>
                  </a:cubicBezTo>
                  <a:cubicBezTo>
                    <a:pt x="52" y="711"/>
                    <a:pt x="37" y="730"/>
                    <a:pt x="24" y="752"/>
                  </a:cubicBezTo>
                  <a:cubicBezTo>
                    <a:pt x="24" y="752"/>
                    <a:pt x="24" y="752"/>
                    <a:pt x="24" y="752"/>
                  </a:cubicBezTo>
                  <a:cubicBezTo>
                    <a:pt x="24" y="752"/>
                    <a:pt x="24" y="752"/>
                    <a:pt x="24" y="752"/>
                  </a:cubicBezTo>
                  <a:cubicBezTo>
                    <a:pt x="23" y="753"/>
                    <a:pt x="23" y="753"/>
                    <a:pt x="23" y="753"/>
                  </a:cubicBezTo>
                  <a:cubicBezTo>
                    <a:pt x="4" y="783"/>
                    <a:pt x="0" y="820"/>
                    <a:pt x="10" y="854"/>
                  </a:cubicBezTo>
                  <a:cubicBezTo>
                    <a:pt x="18" y="882"/>
                    <a:pt x="37" y="906"/>
                    <a:pt x="61" y="922"/>
                  </a:cubicBezTo>
                  <a:cubicBezTo>
                    <a:pt x="59" y="943"/>
                    <a:pt x="63" y="964"/>
                    <a:pt x="73" y="983"/>
                  </a:cubicBezTo>
                  <a:cubicBezTo>
                    <a:pt x="76" y="989"/>
                    <a:pt x="80" y="995"/>
                    <a:pt x="84" y="1001"/>
                  </a:cubicBezTo>
                  <a:cubicBezTo>
                    <a:pt x="82" y="1028"/>
                    <a:pt x="89" y="1056"/>
                    <a:pt x="106" y="1078"/>
                  </a:cubicBezTo>
                  <a:cubicBezTo>
                    <a:pt x="127" y="1107"/>
                    <a:pt x="127" y="1107"/>
                    <a:pt x="127" y="1107"/>
                  </a:cubicBezTo>
                  <a:cubicBezTo>
                    <a:pt x="127" y="1111"/>
                    <a:pt x="126" y="1116"/>
                    <a:pt x="126" y="1120"/>
                  </a:cubicBezTo>
                  <a:cubicBezTo>
                    <a:pt x="125" y="1138"/>
                    <a:pt x="124" y="1160"/>
                    <a:pt x="126" y="1183"/>
                  </a:cubicBezTo>
                  <a:cubicBezTo>
                    <a:pt x="131" y="1219"/>
                    <a:pt x="144" y="1249"/>
                    <a:pt x="165" y="1272"/>
                  </a:cubicBezTo>
                  <a:cubicBezTo>
                    <a:pt x="194" y="1303"/>
                    <a:pt x="236" y="1319"/>
                    <a:pt x="288" y="1319"/>
                  </a:cubicBezTo>
                  <a:cubicBezTo>
                    <a:pt x="322" y="1319"/>
                    <a:pt x="361" y="1312"/>
                    <a:pt x="408" y="1299"/>
                  </a:cubicBezTo>
                  <a:cubicBezTo>
                    <a:pt x="411" y="1328"/>
                    <a:pt x="413" y="1367"/>
                    <a:pt x="416" y="1415"/>
                  </a:cubicBezTo>
                  <a:cubicBezTo>
                    <a:pt x="419" y="1478"/>
                    <a:pt x="471" y="1528"/>
                    <a:pt x="534" y="1528"/>
                  </a:cubicBezTo>
                  <a:cubicBezTo>
                    <a:pt x="1053" y="1528"/>
                    <a:pt x="1053" y="1528"/>
                    <a:pt x="1053" y="1528"/>
                  </a:cubicBezTo>
                  <a:cubicBezTo>
                    <a:pt x="1088" y="1528"/>
                    <a:pt x="1121" y="1512"/>
                    <a:pt x="1144" y="1485"/>
                  </a:cubicBezTo>
                  <a:cubicBezTo>
                    <a:pt x="1166" y="1458"/>
                    <a:pt x="1176" y="1423"/>
                    <a:pt x="1170" y="1389"/>
                  </a:cubicBezTo>
                  <a:cubicBezTo>
                    <a:pt x="1122" y="1123"/>
                    <a:pt x="1122" y="1123"/>
                    <a:pt x="1122" y="1123"/>
                  </a:cubicBezTo>
                  <a:cubicBezTo>
                    <a:pt x="1120" y="1109"/>
                    <a:pt x="1123" y="1096"/>
                    <a:pt x="1132" y="1086"/>
                  </a:cubicBezTo>
                  <a:cubicBezTo>
                    <a:pt x="1170" y="1041"/>
                    <a:pt x="1214" y="987"/>
                    <a:pt x="1250" y="923"/>
                  </a:cubicBezTo>
                  <a:cubicBezTo>
                    <a:pt x="1289" y="855"/>
                    <a:pt x="1313" y="785"/>
                    <a:pt x="1324" y="711"/>
                  </a:cubicBezTo>
                  <a:cubicBezTo>
                    <a:pt x="1340" y="606"/>
                    <a:pt x="1337" y="508"/>
                    <a:pt x="1316" y="421"/>
                  </a:cubicBezTo>
                  <a:cubicBezTo>
                    <a:pt x="1295" y="337"/>
                    <a:pt x="1257" y="263"/>
                    <a:pt x="1204" y="201"/>
                  </a:cubicBezTo>
                  <a:close/>
                  <a:moveTo>
                    <a:pt x="1243" y="699"/>
                  </a:moveTo>
                  <a:cubicBezTo>
                    <a:pt x="1222" y="838"/>
                    <a:pt x="1149" y="938"/>
                    <a:pt x="1069" y="1033"/>
                  </a:cubicBezTo>
                  <a:cubicBezTo>
                    <a:pt x="1045" y="1062"/>
                    <a:pt x="1035" y="1100"/>
                    <a:pt x="1041" y="1137"/>
                  </a:cubicBezTo>
                  <a:cubicBezTo>
                    <a:pt x="1089" y="1403"/>
                    <a:pt x="1089" y="1403"/>
                    <a:pt x="1089" y="1403"/>
                  </a:cubicBezTo>
                  <a:cubicBezTo>
                    <a:pt x="1091" y="1414"/>
                    <a:pt x="1088" y="1424"/>
                    <a:pt x="1081" y="1433"/>
                  </a:cubicBezTo>
                  <a:cubicBezTo>
                    <a:pt x="1074" y="1441"/>
                    <a:pt x="1064" y="1445"/>
                    <a:pt x="1053" y="1445"/>
                  </a:cubicBezTo>
                  <a:cubicBezTo>
                    <a:pt x="534" y="1445"/>
                    <a:pt x="534" y="1445"/>
                    <a:pt x="534" y="1445"/>
                  </a:cubicBezTo>
                  <a:cubicBezTo>
                    <a:pt x="515" y="1445"/>
                    <a:pt x="499" y="1430"/>
                    <a:pt x="498" y="1411"/>
                  </a:cubicBezTo>
                  <a:cubicBezTo>
                    <a:pt x="493" y="1321"/>
                    <a:pt x="488" y="1266"/>
                    <a:pt x="485" y="1235"/>
                  </a:cubicBezTo>
                  <a:cubicBezTo>
                    <a:pt x="483" y="1220"/>
                    <a:pt x="464" y="1203"/>
                    <a:pt x="443" y="1203"/>
                  </a:cubicBezTo>
                  <a:cubicBezTo>
                    <a:pt x="439" y="1203"/>
                    <a:pt x="436" y="1204"/>
                    <a:pt x="432" y="1205"/>
                  </a:cubicBezTo>
                  <a:cubicBezTo>
                    <a:pt x="367" y="1227"/>
                    <a:pt x="321" y="1236"/>
                    <a:pt x="288" y="1236"/>
                  </a:cubicBezTo>
                  <a:cubicBezTo>
                    <a:pt x="162" y="1236"/>
                    <a:pt x="227" y="1105"/>
                    <a:pt x="203" y="1072"/>
                  </a:cubicBezTo>
                  <a:cubicBezTo>
                    <a:pt x="172" y="1030"/>
                    <a:pt x="172" y="1030"/>
                    <a:pt x="172" y="1030"/>
                  </a:cubicBezTo>
                  <a:cubicBezTo>
                    <a:pt x="164" y="1019"/>
                    <a:pt x="163" y="1005"/>
                    <a:pt x="171" y="994"/>
                  </a:cubicBezTo>
                  <a:cubicBezTo>
                    <a:pt x="187" y="969"/>
                    <a:pt x="187" y="969"/>
                    <a:pt x="187" y="969"/>
                  </a:cubicBezTo>
                  <a:cubicBezTo>
                    <a:pt x="166" y="963"/>
                    <a:pt x="166" y="963"/>
                    <a:pt x="166" y="963"/>
                  </a:cubicBezTo>
                  <a:cubicBezTo>
                    <a:pt x="158" y="961"/>
                    <a:pt x="150" y="955"/>
                    <a:pt x="146" y="947"/>
                  </a:cubicBezTo>
                  <a:cubicBezTo>
                    <a:pt x="142" y="939"/>
                    <a:pt x="142" y="929"/>
                    <a:pt x="145" y="921"/>
                  </a:cubicBezTo>
                  <a:cubicBezTo>
                    <a:pt x="160" y="884"/>
                    <a:pt x="160" y="884"/>
                    <a:pt x="160" y="884"/>
                  </a:cubicBezTo>
                  <a:cubicBezTo>
                    <a:pt x="161" y="881"/>
                    <a:pt x="160" y="877"/>
                    <a:pt x="156" y="876"/>
                  </a:cubicBezTo>
                  <a:cubicBezTo>
                    <a:pt x="111" y="855"/>
                    <a:pt x="111" y="855"/>
                    <a:pt x="111" y="855"/>
                  </a:cubicBezTo>
                  <a:cubicBezTo>
                    <a:pt x="100" y="850"/>
                    <a:pt x="92" y="841"/>
                    <a:pt x="89" y="830"/>
                  </a:cubicBezTo>
                  <a:cubicBezTo>
                    <a:pt x="85" y="819"/>
                    <a:pt x="87" y="807"/>
                    <a:pt x="93" y="797"/>
                  </a:cubicBezTo>
                  <a:cubicBezTo>
                    <a:pt x="94" y="796"/>
                    <a:pt x="94" y="796"/>
                    <a:pt x="94" y="796"/>
                  </a:cubicBezTo>
                  <a:cubicBezTo>
                    <a:pt x="124" y="746"/>
                    <a:pt x="164" y="702"/>
                    <a:pt x="190" y="650"/>
                  </a:cubicBezTo>
                  <a:cubicBezTo>
                    <a:pt x="201" y="628"/>
                    <a:pt x="201" y="628"/>
                    <a:pt x="201" y="628"/>
                  </a:cubicBezTo>
                  <a:cubicBezTo>
                    <a:pt x="208" y="613"/>
                    <a:pt x="199" y="589"/>
                    <a:pt x="195" y="572"/>
                  </a:cubicBezTo>
                  <a:cubicBezTo>
                    <a:pt x="191" y="553"/>
                    <a:pt x="191" y="553"/>
                    <a:pt x="191" y="553"/>
                  </a:cubicBezTo>
                  <a:cubicBezTo>
                    <a:pt x="182" y="513"/>
                    <a:pt x="184" y="463"/>
                    <a:pt x="194" y="422"/>
                  </a:cubicBezTo>
                  <a:cubicBezTo>
                    <a:pt x="248" y="205"/>
                    <a:pt x="487" y="82"/>
                    <a:pt x="725" y="82"/>
                  </a:cubicBezTo>
                  <a:cubicBezTo>
                    <a:pt x="1018" y="82"/>
                    <a:pt x="1308" y="270"/>
                    <a:pt x="1243" y="69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0"/>
            <p:cNvSpPr>
              <a:spLocks/>
            </p:cNvSpPr>
            <p:nvPr/>
          </p:nvSpPr>
          <p:spPr bwMode="auto">
            <a:xfrm>
              <a:off x="950913" y="541338"/>
              <a:ext cx="3556000" cy="2894013"/>
            </a:xfrm>
            <a:custGeom>
              <a:avLst/>
              <a:gdLst>
                <a:gd name="T0" fmla="*/ 626 w 946"/>
                <a:gd name="T1" fmla="*/ 35 h 770"/>
                <a:gd name="T2" fmla="*/ 554 w 946"/>
                <a:gd name="T3" fmla="*/ 8 h 770"/>
                <a:gd name="T4" fmla="*/ 508 w 946"/>
                <a:gd name="T5" fmla="*/ 18 h 770"/>
                <a:gd name="T6" fmla="*/ 456 w 946"/>
                <a:gd name="T7" fmla="*/ 0 h 770"/>
                <a:gd name="T8" fmla="*/ 414 w 946"/>
                <a:gd name="T9" fmla="*/ 12 h 770"/>
                <a:gd name="T10" fmla="*/ 381 w 946"/>
                <a:gd name="T11" fmla="*/ 8 h 770"/>
                <a:gd name="T12" fmla="*/ 287 w 946"/>
                <a:gd name="T13" fmla="*/ 41 h 770"/>
                <a:gd name="T14" fmla="*/ 278 w 946"/>
                <a:gd name="T15" fmla="*/ 40 h 770"/>
                <a:gd name="T16" fmla="*/ 163 w 946"/>
                <a:gd name="T17" fmla="*/ 92 h 770"/>
                <a:gd name="T18" fmla="*/ 64 w 946"/>
                <a:gd name="T19" fmla="*/ 209 h 770"/>
                <a:gd name="T20" fmla="*/ 25 w 946"/>
                <a:gd name="T21" fmla="*/ 266 h 770"/>
                <a:gd name="T22" fmla="*/ 26 w 946"/>
                <a:gd name="T23" fmla="*/ 274 h 770"/>
                <a:gd name="T24" fmla="*/ 0 w 946"/>
                <a:gd name="T25" fmla="*/ 357 h 770"/>
                <a:gd name="T26" fmla="*/ 67 w 946"/>
                <a:gd name="T27" fmla="*/ 480 h 770"/>
                <a:gd name="T28" fmla="*/ 176 w 946"/>
                <a:gd name="T29" fmla="*/ 558 h 770"/>
                <a:gd name="T30" fmla="*/ 231 w 946"/>
                <a:gd name="T31" fmla="*/ 544 h 770"/>
                <a:gd name="T32" fmla="*/ 301 w 946"/>
                <a:gd name="T33" fmla="*/ 587 h 770"/>
                <a:gd name="T34" fmla="*/ 443 w 946"/>
                <a:gd name="T35" fmla="*/ 687 h 770"/>
                <a:gd name="T36" fmla="*/ 504 w 946"/>
                <a:gd name="T37" fmla="*/ 674 h 770"/>
                <a:gd name="T38" fmla="*/ 667 w 946"/>
                <a:gd name="T39" fmla="*/ 770 h 770"/>
                <a:gd name="T40" fmla="*/ 840 w 946"/>
                <a:gd name="T41" fmla="*/ 652 h 770"/>
                <a:gd name="T42" fmla="*/ 936 w 946"/>
                <a:gd name="T43" fmla="*/ 489 h 770"/>
                <a:gd name="T44" fmla="*/ 933 w 946"/>
                <a:gd name="T45" fmla="*/ 456 h 770"/>
                <a:gd name="T46" fmla="*/ 946 w 946"/>
                <a:gd name="T47" fmla="*/ 400 h 770"/>
                <a:gd name="T48" fmla="*/ 914 w 946"/>
                <a:gd name="T49" fmla="*/ 316 h 770"/>
                <a:gd name="T50" fmla="*/ 916 w 946"/>
                <a:gd name="T51" fmla="*/ 297 h 770"/>
                <a:gd name="T52" fmla="*/ 840 w 946"/>
                <a:gd name="T53" fmla="*/ 181 h 770"/>
                <a:gd name="T54" fmla="*/ 626 w 946"/>
                <a:gd name="T55" fmla="*/ 3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6" h="770">
                  <a:moveTo>
                    <a:pt x="626" y="35"/>
                  </a:moveTo>
                  <a:cubicBezTo>
                    <a:pt x="607" y="18"/>
                    <a:pt x="581" y="8"/>
                    <a:pt x="554" y="8"/>
                  </a:cubicBezTo>
                  <a:cubicBezTo>
                    <a:pt x="537" y="8"/>
                    <a:pt x="522" y="12"/>
                    <a:pt x="508" y="18"/>
                  </a:cubicBezTo>
                  <a:cubicBezTo>
                    <a:pt x="493" y="7"/>
                    <a:pt x="475" y="0"/>
                    <a:pt x="456" y="0"/>
                  </a:cubicBezTo>
                  <a:cubicBezTo>
                    <a:pt x="441" y="0"/>
                    <a:pt x="426" y="5"/>
                    <a:pt x="414" y="12"/>
                  </a:cubicBezTo>
                  <a:cubicBezTo>
                    <a:pt x="403" y="9"/>
                    <a:pt x="392" y="8"/>
                    <a:pt x="381" y="8"/>
                  </a:cubicBezTo>
                  <a:cubicBezTo>
                    <a:pt x="345" y="8"/>
                    <a:pt x="313" y="20"/>
                    <a:pt x="287" y="41"/>
                  </a:cubicBezTo>
                  <a:cubicBezTo>
                    <a:pt x="284" y="40"/>
                    <a:pt x="281" y="40"/>
                    <a:pt x="278" y="40"/>
                  </a:cubicBezTo>
                  <a:cubicBezTo>
                    <a:pt x="232" y="40"/>
                    <a:pt x="191" y="60"/>
                    <a:pt x="163" y="92"/>
                  </a:cubicBezTo>
                  <a:cubicBezTo>
                    <a:pt x="108" y="103"/>
                    <a:pt x="65" y="151"/>
                    <a:pt x="64" y="209"/>
                  </a:cubicBezTo>
                  <a:cubicBezTo>
                    <a:pt x="41" y="218"/>
                    <a:pt x="25" y="240"/>
                    <a:pt x="25" y="266"/>
                  </a:cubicBezTo>
                  <a:cubicBezTo>
                    <a:pt x="25" y="269"/>
                    <a:pt x="25" y="272"/>
                    <a:pt x="26" y="274"/>
                  </a:cubicBezTo>
                  <a:cubicBezTo>
                    <a:pt x="9" y="298"/>
                    <a:pt x="0" y="327"/>
                    <a:pt x="0" y="357"/>
                  </a:cubicBezTo>
                  <a:cubicBezTo>
                    <a:pt x="0" y="409"/>
                    <a:pt x="26" y="454"/>
                    <a:pt x="67" y="480"/>
                  </a:cubicBezTo>
                  <a:cubicBezTo>
                    <a:pt x="82" y="525"/>
                    <a:pt x="125" y="558"/>
                    <a:pt x="176" y="558"/>
                  </a:cubicBezTo>
                  <a:cubicBezTo>
                    <a:pt x="196" y="558"/>
                    <a:pt x="215" y="553"/>
                    <a:pt x="231" y="544"/>
                  </a:cubicBezTo>
                  <a:cubicBezTo>
                    <a:pt x="248" y="566"/>
                    <a:pt x="273" y="582"/>
                    <a:pt x="301" y="587"/>
                  </a:cubicBezTo>
                  <a:cubicBezTo>
                    <a:pt x="322" y="645"/>
                    <a:pt x="378" y="687"/>
                    <a:pt x="443" y="687"/>
                  </a:cubicBezTo>
                  <a:cubicBezTo>
                    <a:pt x="465" y="687"/>
                    <a:pt x="486" y="682"/>
                    <a:pt x="504" y="674"/>
                  </a:cubicBezTo>
                  <a:cubicBezTo>
                    <a:pt x="536" y="731"/>
                    <a:pt x="597" y="770"/>
                    <a:pt x="667" y="770"/>
                  </a:cubicBezTo>
                  <a:cubicBezTo>
                    <a:pt x="746" y="770"/>
                    <a:pt x="813" y="721"/>
                    <a:pt x="840" y="652"/>
                  </a:cubicBezTo>
                  <a:cubicBezTo>
                    <a:pt x="897" y="620"/>
                    <a:pt x="936" y="559"/>
                    <a:pt x="936" y="489"/>
                  </a:cubicBezTo>
                  <a:cubicBezTo>
                    <a:pt x="936" y="478"/>
                    <a:pt x="935" y="466"/>
                    <a:pt x="933" y="456"/>
                  </a:cubicBezTo>
                  <a:cubicBezTo>
                    <a:pt x="941" y="439"/>
                    <a:pt x="946" y="420"/>
                    <a:pt x="946" y="400"/>
                  </a:cubicBezTo>
                  <a:cubicBezTo>
                    <a:pt x="946" y="368"/>
                    <a:pt x="934" y="339"/>
                    <a:pt x="914" y="316"/>
                  </a:cubicBezTo>
                  <a:cubicBezTo>
                    <a:pt x="915" y="310"/>
                    <a:pt x="916" y="303"/>
                    <a:pt x="916" y="297"/>
                  </a:cubicBezTo>
                  <a:cubicBezTo>
                    <a:pt x="916" y="245"/>
                    <a:pt x="885" y="200"/>
                    <a:pt x="840" y="181"/>
                  </a:cubicBezTo>
                  <a:cubicBezTo>
                    <a:pt x="805" y="97"/>
                    <a:pt x="722" y="37"/>
                    <a:pt x="626" y="3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2" name="Freeform 5"/>
          <p:cNvSpPr>
            <a:spLocks noEditPoints="1"/>
          </p:cNvSpPr>
          <p:nvPr/>
        </p:nvSpPr>
        <p:spPr bwMode="auto">
          <a:xfrm>
            <a:off x="8305012" y="5686163"/>
            <a:ext cx="317596" cy="282956"/>
          </a:xfrm>
          <a:custGeom>
            <a:avLst/>
            <a:gdLst>
              <a:gd name="T0" fmla="*/ 2008 w 2233"/>
              <a:gd name="T1" fmla="*/ 356 h 1989"/>
              <a:gd name="T2" fmla="*/ 1539 w 2233"/>
              <a:gd name="T3" fmla="*/ 356 h 1989"/>
              <a:gd name="T4" fmla="*/ 1539 w 2233"/>
              <a:gd name="T5" fmla="*/ 219 h 1989"/>
              <a:gd name="T6" fmla="*/ 1320 w 2233"/>
              <a:gd name="T7" fmla="*/ 0 h 1989"/>
              <a:gd name="T8" fmla="*/ 913 w 2233"/>
              <a:gd name="T9" fmla="*/ 0 h 1989"/>
              <a:gd name="T10" fmla="*/ 695 w 2233"/>
              <a:gd name="T11" fmla="*/ 219 h 1989"/>
              <a:gd name="T12" fmla="*/ 695 w 2233"/>
              <a:gd name="T13" fmla="*/ 356 h 1989"/>
              <a:gd name="T14" fmla="*/ 226 w 2233"/>
              <a:gd name="T15" fmla="*/ 356 h 1989"/>
              <a:gd name="T16" fmla="*/ 0 w 2233"/>
              <a:gd name="T17" fmla="*/ 582 h 1989"/>
              <a:gd name="T18" fmla="*/ 0 w 2233"/>
              <a:gd name="T19" fmla="*/ 1764 h 1989"/>
              <a:gd name="T20" fmla="*/ 226 w 2233"/>
              <a:gd name="T21" fmla="*/ 1989 h 1989"/>
              <a:gd name="T22" fmla="*/ 2008 w 2233"/>
              <a:gd name="T23" fmla="*/ 1989 h 1989"/>
              <a:gd name="T24" fmla="*/ 2233 w 2233"/>
              <a:gd name="T25" fmla="*/ 1764 h 1989"/>
              <a:gd name="T26" fmla="*/ 2233 w 2233"/>
              <a:gd name="T27" fmla="*/ 582 h 1989"/>
              <a:gd name="T28" fmla="*/ 2008 w 2233"/>
              <a:gd name="T29" fmla="*/ 356 h 1989"/>
              <a:gd name="T30" fmla="*/ 880 w 2233"/>
              <a:gd name="T31" fmla="*/ 219 h 1989"/>
              <a:gd name="T32" fmla="*/ 913 w 2233"/>
              <a:gd name="T33" fmla="*/ 186 h 1989"/>
              <a:gd name="T34" fmla="*/ 1320 w 2233"/>
              <a:gd name="T35" fmla="*/ 186 h 1989"/>
              <a:gd name="T36" fmla="*/ 1353 w 2233"/>
              <a:gd name="T37" fmla="*/ 219 h 1989"/>
              <a:gd name="T38" fmla="*/ 1353 w 2233"/>
              <a:gd name="T39" fmla="*/ 356 h 1989"/>
              <a:gd name="T40" fmla="*/ 880 w 2233"/>
              <a:gd name="T41" fmla="*/ 356 h 1989"/>
              <a:gd name="T42" fmla="*/ 880 w 2233"/>
              <a:gd name="T43" fmla="*/ 219 h 1989"/>
              <a:gd name="T44" fmla="*/ 226 w 2233"/>
              <a:gd name="T45" fmla="*/ 489 h 1989"/>
              <a:gd name="T46" fmla="*/ 2008 w 2233"/>
              <a:gd name="T47" fmla="*/ 489 h 1989"/>
              <a:gd name="T48" fmla="*/ 2100 w 2233"/>
              <a:gd name="T49" fmla="*/ 582 h 1989"/>
              <a:gd name="T50" fmla="*/ 2100 w 2233"/>
              <a:gd name="T51" fmla="*/ 1096 h 1989"/>
              <a:gd name="T52" fmla="*/ 1285 w 2233"/>
              <a:gd name="T53" fmla="*/ 1096 h 1989"/>
              <a:gd name="T54" fmla="*/ 1285 w 2233"/>
              <a:gd name="T55" fmla="*/ 1053 h 1989"/>
              <a:gd name="T56" fmla="*/ 1206 w 2233"/>
              <a:gd name="T57" fmla="*/ 973 h 1989"/>
              <a:gd name="T58" fmla="*/ 1027 w 2233"/>
              <a:gd name="T59" fmla="*/ 973 h 1989"/>
              <a:gd name="T60" fmla="*/ 948 w 2233"/>
              <a:gd name="T61" fmla="*/ 1053 h 1989"/>
              <a:gd name="T62" fmla="*/ 948 w 2233"/>
              <a:gd name="T63" fmla="*/ 1096 h 1989"/>
              <a:gd name="T64" fmla="*/ 133 w 2233"/>
              <a:gd name="T65" fmla="*/ 1096 h 1989"/>
              <a:gd name="T66" fmla="*/ 133 w 2233"/>
              <a:gd name="T67" fmla="*/ 582 h 1989"/>
              <a:gd name="T68" fmla="*/ 226 w 2233"/>
              <a:gd name="T69" fmla="*/ 489 h 1989"/>
              <a:gd name="T70" fmla="*/ 1015 w 2233"/>
              <a:gd name="T71" fmla="*/ 1053 h 1989"/>
              <a:gd name="T72" fmla="*/ 1027 w 2233"/>
              <a:gd name="T73" fmla="*/ 1040 h 1989"/>
              <a:gd name="T74" fmla="*/ 1206 w 2233"/>
              <a:gd name="T75" fmla="*/ 1040 h 1989"/>
              <a:gd name="T76" fmla="*/ 1219 w 2233"/>
              <a:gd name="T77" fmla="*/ 1053 h 1989"/>
              <a:gd name="T78" fmla="*/ 1219 w 2233"/>
              <a:gd name="T79" fmla="*/ 1231 h 1989"/>
              <a:gd name="T80" fmla="*/ 1206 w 2233"/>
              <a:gd name="T81" fmla="*/ 1244 h 1989"/>
              <a:gd name="T82" fmla="*/ 1027 w 2233"/>
              <a:gd name="T83" fmla="*/ 1244 h 1989"/>
              <a:gd name="T84" fmla="*/ 1015 w 2233"/>
              <a:gd name="T85" fmla="*/ 1231 h 1989"/>
              <a:gd name="T86" fmla="*/ 1015 w 2233"/>
              <a:gd name="T87" fmla="*/ 1053 h 1989"/>
              <a:gd name="T88" fmla="*/ 2008 w 2233"/>
              <a:gd name="T89" fmla="*/ 1857 h 1989"/>
              <a:gd name="T90" fmla="*/ 226 w 2233"/>
              <a:gd name="T91" fmla="*/ 1857 h 1989"/>
              <a:gd name="T92" fmla="*/ 133 w 2233"/>
              <a:gd name="T93" fmla="*/ 1764 h 1989"/>
              <a:gd name="T94" fmla="*/ 133 w 2233"/>
              <a:gd name="T95" fmla="*/ 1162 h 1989"/>
              <a:gd name="T96" fmla="*/ 948 w 2233"/>
              <a:gd name="T97" fmla="*/ 1162 h 1989"/>
              <a:gd name="T98" fmla="*/ 948 w 2233"/>
              <a:gd name="T99" fmla="*/ 1231 h 1989"/>
              <a:gd name="T100" fmla="*/ 1027 w 2233"/>
              <a:gd name="T101" fmla="*/ 1310 h 1989"/>
              <a:gd name="T102" fmla="*/ 1206 w 2233"/>
              <a:gd name="T103" fmla="*/ 1310 h 1989"/>
              <a:gd name="T104" fmla="*/ 1285 w 2233"/>
              <a:gd name="T105" fmla="*/ 1231 h 1989"/>
              <a:gd name="T106" fmla="*/ 1285 w 2233"/>
              <a:gd name="T107" fmla="*/ 1162 h 1989"/>
              <a:gd name="T108" fmla="*/ 2100 w 2233"/>
              <a:gd name="T109" fmla="*/ 1162 h 1989"/>
              <a:gd name="T110" fmla="*/ 2100 w 2233"/>
              <a:gd name="T111" fmla="*/ 1764 h 1989"/>
              <a:gd name="T112" fmla="*/ 2008 w 2233"/>
              <a:gd name="T113" fmla="*/ 185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33" h="1989">
                <a:moveTo>
                  <a:pt x="2008" y="356"/>
                </a:moveTo>
                <a:cubicBezTo>
                  <a:pt x="1539" y="356"/>
                  <a:pt x="1539" y="356"/>
                  <a:pt x="1539" y="356"/>
                </a:cubicBezTo>
                <a:cubicBezTo>
                  <a:pt x="1539" y="219"/>
                  <a:pt x="1539" y="219"/>
                  <a:pt x="1539" y="219"/>
                </a:cubicBezTo>
                <a:cubicBezTo>
                  <a:pt x="1539" y="98"/>
                  <a:pt x="1441" y="0"/>
                  <a:pt x="1320" y="0"/>
                </a:cubicBezTo>
                <a:cubicBezTo>
                  <a:pt x="913" y="0"/>
                  <a:pt x="913" y="0"/>
                  <a:pt x="913" y="0"/>
                </a:cubicBezTo>
                <a:cubicBezTo>
                  <a:pt x="793" y="0"/>
                  <a:pt x="695" y="98"/>
                  <a:pt x="695" y="219"/>
                </a:cubicBezTo>
                <a:cubicBezTo>
                  <a:pt x="695" y="356"/>
                  <a:pt x="695" y="356"/>
                  <a:pt x="695" y="356"/>
                </a:cubicBezTo>
                <a:cubicBezTo>
                  <a:pt x="226" y="356"/>
                  <a:pt x="226" y="356"/>
                  <a:pt x="226" y="356"/>
                </a:cubicBezTo>
                <a:cubicBezTo>
                  <a:pt x="102" y="356"/>
                  <a:pt x="0" y="457"/>
                  <a:pt x="0" y="582"/>
                </a:cubicBezTo>
                <a:cubicBezTo>
                  <a:pt x="0" y="1764"/>
                  <a:pt x="0" y="1764"/>
                  <a:pt x="0" y="1764"/>
                </a:cubicBezTo>
                <a:cubicBezTo>
                  <a:pt x="0" y="1888"/>
                  <a:pt x="102" y="1989"/>
                  <a:pt x="226" y="1989"/>
                </a:cubicBezTo>
                <a:cubicBezTo>
                  <a:pt x="2008" y="1989"/>
                  <a:pt x="2008" y="1989"/>
                  <a:pt x="2008" y="1989"/>
                </a:cubicBezTo>
                <a:cubicBezTo>
                  <a:pt x="2132" y="1989"/>
                  <a:pt x="2233" y="1888"/>
                  <a:pt x="2233" y="1764"/>
                </a:cubicBezTo>
                <a:cubicBezTo>
                  <a:pt x="2233" y="582"/>
                  <a:pt x="2233" y="582"/>
                  <a:pt x="2233" y="582"/>
                </a:cubicBezTo>
                <a:cubicBezTo>
                  <a:pt x="2233" y="457"/>
                  <a:pt x="2132" y="356"/>
                  <a:pt x="2008" y="356"/>
                </a:cubicBezTo>
                <a:close/>
                <a:moveTo>
                  <a:pt x="880" y="219"/>
                </a:moveTo>
                <a:cubicBezTo>
                  <a:pt x="880" y="201"/>
                  <a:pt x="895" y="186"/>
                  <a:pt x="913" y="186"/>
                </a:cubicBezTo>
                <a:cubicBezTo>
                  <a:pt x="1320" y="186"/>
                  <a:pt x="1320" y="186"/>
                  <a:pt x="1320" y="186"/>
                </a:cubicBezTo>
                <a:cubicBezTo>
                  <a:pt x="1339" y="186"/>
                  <a:pt x="1353" y="201"/>
                  <a:pt x="1353" y="219"/>
                </a:cubicBezTo>
                <a:cubicBezTo>
                  <a:pt x="1353" y="356"/>
                  <a:pt x="1353" y="356"/>
                  <a:pt x="1353" y="356"/>
                </a:cubicBezTo>
                <a:cubicBezTo>
                  <a:pt x="880" y="356"/>
                  <a:pt x="880" y="356"/>
                  <a:pt x="880" y="356"/>
                </a:cubicBezTo>
                <a:lnTo>
                  <a:pt x="880" y="219"/>
                </a:lnTo>
                <a:close/>
                <a:moveTo>
                  <a:pt x="226" y="489"/>
                </a:moveTo>
                <a:cubicBezTo>
                  <a:pt x="2008" y="489"/>
                  <a:pt x="2008" y="489"/>
                  <a:pt x="2008" y="489"/>
                </a:cubicBezTo>
                <a:cubicBezTo>
                  <a:pt x="2059" y="489"/>
                  <a:pt x="2100" y="531"/>
                  <a:pt x="2100" y="582"/>
                </a:cubicBezTo>
                <a:cubicBezTo>
                  <a:pt x="2100" y="1096"/>
                  <a:pt x="2100" y="1096"/>
                  <a:pt x="2100" y="1096"/>
                </a:cubicBezTo>
                <a:cubicBezTo>
                  <a:pt x="1285" y="1096"/>
                  <a:pt x="1285" y="1096"/>
                  <a:pt x="1285" y="1096"/>
                </a:cubicBezTo>
                <a:cubicBezTo>
                  <a:pt x="1285" y="1053"/>
                  <a:pt x="1285" y="1053"/>
                  <a:pt x="1285" y="1053"/>
                </a:cubicBezTo>
                <a:cubicBezTo>
                  <a:pt x="1285" y="1009"/>
                  <a:pt x="1250" y="973"/>
                  <a:pt x="1206" y="973"/>
                </a:cubicBezTo>
                <a:cubicBezTo>
                  <a:pt x="1027" y="973"/>
                  <a:pt x="1027" y="973"/>
                  <a:pt x="1027" y="973"/>
                </a:cubicBezTo>
                <a:cubicBezTo>
                  <a:pt x="984" y="973"/>
                  <a:pt x="948" y="1009"/>
                  <a:pt x="948" y="1053"/>
                </a:cubicBezTo>
                <a:cubicBezTo>
                  <a:pt x="948" y="1096"/>
                  <a:pt x="948" y="1096"/>
                  <a:pt x="948" y="1096"/>
                </a:cubicBezTo>
                <a:cubicBezTo>
                  <a:pt x="133" y="1096"/>
                  <a:pt x="133" y="1096"/>
                  <a:pt x="133" y="1096"/>
                </a:cubicBezTo>
                <a:cubicBezTo>
                  <a:pt x="133" y="582"/>
                  <a:pt x="133" y="582"/>
                  <a:pt x="133" y="582"/>
                </a:cubicBezTo>
                <a:cubicBezTo>
                  <a:pt x="133" y="531"/>
                  <a:pt x="175" y="489"/>
                  <a:pt x="226" y="489"/>
                </a:cubicBezTo>
                <a:close/>
                <a:moveTo>
                  <a:pt x="1015" y="1053"/>
                </a:moveTo>
                <a:cubicBezTo>
                  <a:pt x="1015" y="1046"/>
                  <a:pt x="1020" y="1040"/>
                  <a:pt x="1027" y="1040"/>
                </a:cubicBezTo>
                <a:cubicBezTo>
                  <a:pt x="1206" y="1040"/>
                  <a:pt x="1206" y="1040"/>
                  <a:pt x="1206" y="1040"/>
                </a:cubicBezTo>
                <a:cubicBezTo>
                  <a:pt x="1213" y="1040"/>
                  <a:pt x="1219" y="1046"/>
                  <a:pt x="1219" y="1053"/>
                </a:cubicBezTo>
                <a:cubicBezTo>
                  <a:pt x="1219" y="1231"/>
                  <a:pt x="1219" y="1231"/>
                  <a:pt x="1219" y="1231"/>
                </a:cubicBezTo>
                <a:cubicBezTo>
                  <a:pt x="1219" y="1238"/>
                  <a:pt x="1213" y="1244"/>
                  <a:pt x="1206" y="1244"/>
                </a:cubicBezTo>
                <a:cubicBezTo>
                  <a:pt x="1027" y="1244"/>
                  <a:pt x="1027" y="1244"/>
                  <a:pt x="1027" y="1244"/>
                </a:cubicBezTo>
                <a:cubicBezTo>
                  <a:pt x="1020" y="1244"/>
                  <a:pt x="1015" y="1238"/>
                  <a:pt x="1015" y="1231"/>
                </a:cubicBezTo>
                <a:lnTo>
                  <a:pt x="1015" y="1053"/>
                </a:lnTo>
                <a:close/>
                <a:moveTo>
                  <a:pt x="2008" y="1857"/>
                </a:moveTo>
                <a:cubicBezTo>
                  <a:pt x="226" y="1857"/>
                  <a:pt x="226" y="1857"/>
                  <a:pt x="226" y="1857"/>
                </a:cubicBezTo>
                <a:cubicBezTo>
                  <a:pt x="175" y="1857"/>
                  <a:pt x="133" y="1815"/>
                  <a:pt x="133" y="1764"/>
                </a:cubicBezTo>
                <a:cubicBezTo>
                  <a:pt x="133" y="1162"/>
                  <a:pt x="133" y="1162"/>
                  <a:pt x="133" y="1162"/>
                </a:cubicBezTo>
                <a:cubicBezTo>
                  <a:pt x="948" y="1162"/>
                  <a:pt x="948" y="1162"/>
                  <a:pt x="948" y="1162"/>
                </a:cubicBezTo>
                <a:cubicBezTo>
                  <a:pt x="948" y="1231"/>
                  <a:pt x="948" y="1231"/>
                  <a:pt x="948" y="1231"/>
                </a:cubicBezTo>
                <a:cubicBezTo>
                  <a:pt x="948" y="1275"/>
                  <a:pt x="984" y="1310"/>
                  <a:pt x="1027" y="1310"/>
                </a:cubicBezTo>
                <a:cubicBezTo>
                  <a:pt x="1206" y="1310"/>
                  <a:pt x="1206" y="1310"/>
                  <a:pt x="1206" y="1310"/>
                </a:cubicBezTo>
                <a:cubicBezTo>
                  <a:pt x="1250" y="1310"/>
                  <a:pt x="1285" y="1275"/>
                  <a:pt x="1285" y="1231"/>
                </a:cubicBezTo>
                <a:cubicBezTo>
                  <a:pt x="1285" y="1162"/>
                  <a:pt x="1285" y="1162"/>
                  <a:pt x="1285" y="1162"/>
                </a:cubicBezTo>
                <a:cubicBezTo>
                  <a:pt x="2100" y="1162"/>
                  <a:pt x="2100" y="1162"/>
                  <a:pt x="2100" y="1162"/>
                </a:cubicBezTo>
                <a:cubicBezTo>
                  <a:pt x="2100" y="1764"/>
                  <a:pt x="2100" y="1764"/>
                  <a:pt x="2100" y="1764"/>
                </a:cubicBezTo>
                <a:cubicBezTo>
                  <a:pt x="2100" y="1815"/>
                  <a:pt x="2059" y="1857"/>
                  <a:pt x="2008" y="18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13" name="Group 112"/>
          <p:cNvGrpSpPr/>
          <p:nvPr/>
        </p:nvGrpSpPr>
        <p:grpSpPr>
          <a:xfrm>
            <a:off x="7180434" y="5661367"/>
            <a:ext cx="411604" cy="360137"/>
            <a:chOff x="3175" y="-3175"/>
            <a:chExt cx="4964113" cy="4343400"/>
          </a:xfrm>
          <a:solidFill>
            <a:schemeClr val="bg1"/>
          </a:solidFill>
        </p:grpSpPr>
        <p:sp>
          <p:nvSpPr>
            <p:cNvPr id="114" name="Freeform 14"/>
            <p:cNvSpPr>
              <a:spLocks noEditPoints="1"/>
            </p:cNvSpPr>
            <p:nvPr/>
          </p:nvSpPr>
          <p:spPr bwMode="auto">
            <a:xfrm>
              <a:off x="3175" y="-3175"/>
              <a:ext cx="4964113" cy="4275138"/>
            </a:xfrm>
            <a:custGeom>
              <a:avLst/>
              <a:gdLst>
                <a:gd name="T0" fmla="*/ 369 w 1321"/>
                <a:gd name="T1" fmla="*/ 1136 h 1137"/>
                <a:gd name="T2" fmla="*/ 460 w 1321"/>
                <a:gd name="T3" fmla="*/ 1046 h 1137"/>
                <a:gd name="T4" fmla="*/ 496 w 1321"/>
                <a:gd name="T5" fmla="*/ 1083 h 1137"/>
                <a:gd name="T6" fmla="*/ 522 w 1321"/>
                <a:gd name="T7" fmla="*/ 1065 h 1137"/>
                <a:gd name="T8" fmla="*/ 844 w 1321"/>
                <a:gd name="T9" fmla="*/ 969 h 1137"/>
                <a:gd name="T10" fmla="*/ 861 w 1321"/>
                <a:gd name="T11" fmla="*/ 968 h 1137"/>
                <a:gd name="T12" fmla="*/ 1321 w 1321"/>
                <a:gd name="T13" fmla="*/ 338 h 1137"/>
                <a:gd name="T14" fmla="*/ 983 w 1321"/>
                <a:gd name="T15" fmla="*/ 0 h 1137"/>
                <a:gd name="T16" fmla="*/ 353 w 1321"/>
                <a:gd name="T17" fmla="*/ 460 h 1137"/>
                <a:gd name="T18" fmla="*/ 352 w 1321"/>
                <a:gd name="T19" fmla="*/ 477 h 1137"/>
                <a:gd name="T20" fmla="*/ 256 w 1321"/>
                <a:gd name="T21" fmla="*/ 799 h 1137"/>
                <a:gd name="T22" fmla="*/ 238 w 1321"/>
                <a:gd name="T23" fmla="*/ 825 h 1137"/>
                <a:gd name="T24" fmla="*/ 275 w 1321"/>
                <a:gd name="T25" fmla="*/ 862 h 1137"/>
                <a:gd name="T26" fmla="*/ 0 w 1321"/>
                <a:gd name="T27" fmla="*/ 1137 h 1137"/>
                <a:gd name="T28" fmla="*/ 369 w 1321"/>
                <a:gd name="T29" fmla="*/ 1136 h 1137"/>
                <a:gd name="T30" fmla="*/ 1223 w 1321"/>
                <a:gd name="T31" fmla="*/ 345 h 1137"/>
                <a:gd name="T32" fmla="*/ 826 w 1321"/>
                <a:gd name="T33" fmla="*/ 890 h 1137"/>
                <a:gd name="T34" fmla="*/ 431 w 1321"/>
                <a:gd name="T35" fmla="*/ 495 h 1137"/>
                <a:gd name="T36" fmla="*/ 976 w 1321"/>
                <a:gd name="T37" fmla="*/ 98 h 1137"/>
                <a:gd name="T38" fmla="*/ 1223 w 1321"/>
                <a:gd name="T39" fmla="*/ 345 h 1137"/>
                <a:gd name="T40" fmla="*/ 422 w 1321"/>
                <a:gd name="T41" fmla="*/ 539 h 1137"/>
                <a:gd name="T42" fmla="*/ 782 w 1321"/>
                <a:gd name="T43" fmla="*/ 899 h 1137"/>
                <a:gd name="T44" fmla="*/ 505 w 1321"/>
                <a:gd name="T45" fmla="*/ 986 h 1137"/>
                <a:gd name="T46" fmla="*/ 335 w 1321"/>
                <a:gd name="T47" fmla="*/ 816 h 1137"/>
                <a:gd name="T48" fmla="*/ 422 w 1321"/>
                <a:gd name="T49" fmla="*/ 539 h 1137"/>
                <a:gd name="T50" fmla="*/ 339 w 1321"/>
                <a:gd name="T51" fmla="*/ 1061 h 1137"/>
                <a:gd name="T52" fmla="*/ 180 w 1321"/>
                <a:gd name="T53" fmla="*/ 1062 h 1137"/>
                <a:gd name="T54" fmla="*/ 327 w 1321"/>
                <a:gd name="T55" fmla="*/ 916 h 1137"/>
                <a:gd name="T56" fmla="*/ 406 w 1321"/>
                <a:gd name="T57" fmla="*/ 995 h 1137"/>
                <a:gd name="T58" fmla="*/ 339 w 1321"/>
                <a:gd name="T59" fmla="*/ 1061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1" h="1137">
                  <a:moveTo>
                    <a:pt x="369" y="1136"/>
                  </a:moveTo>
                  <a:cubicBezTo>
                    <a:pt x="460" y="1046"/>
                    <a:pt x="460" y="1046"/>
                    <a:pt x="460" y="1046"/>
                  </a:cubicBezTo>
                  <a:cubicBezTo>
                    <a:pt x="496" y="1083"/>
                    <a:pt x="496" y="1083"/>
                    <a:pt x="496" y="1083"/>
                  </a:cubicBezTo>
                  <a:cubicBezTo>
                    <a:pt x="522" y="1065"/>
                    <a:pt x="522" y="1065"/>
                    <a:pt x="522" y="1065"/>
                  </a:cubicBezTo>
                  <a:cubicBezTo>
                    <a:pt x="635" y="985"/>
                    <a:pt x="714" y="977"/>
                    <a:pt x="844" y="969"/>
                  </a:cubicBezTo>
                  <a:cubicBezTo>
                    <a:pt x="861" y="968"/>
                    <a:pt x="861" y="968"/>
                    <a:pt x="861" y="968"/>
                  </a:cubicBezTo>
                  <a:cubicBezTo>
                    <a:pt x="1321" y="338"/>
                    <a:pt x="1321" y="338"/>
                    <a:pt x="1321" y="338"/>
                  </a:cubicBezTo>
                  <a:cubicBezTo>
                    <a:pt x="983" y="0"/>
                    <a:pt x="983" y="0"/>
                    <a:pt x="983" y="0"/>
                  </a:cubicBezTo>
                  <a:cubicBezTo>
                    <a:pt x="353" y="460"/>
                    <a:pt x="353" y="460"/>
                    <a:pt x="353" y="460"/>
                  </a:cubicBezTo>
                  <a:cubicBezTo>
                    <a:pt x="352" y="477"/>
                    <a:pt x="352" y="477"/>
                    <a:pt x="352" y="477"/>
                  </a:cubicBezTo>
                  <a:cubicBezTo>
                    <a:pt x="344" y="607"/>
                    <a:pt x="336" y="686"/>
                    <a:pt x="256" y="799"/>
                  </a:cubicBezTo>
                  <a:cubicBezTo>
                    <a:pt x="238" y="825"/>
                    <a:pt x="238" y="825"/>
                    <a:pt x="238" y="825"/>
                  </a:cubicBezTo>
                  <a:cubicBezTo>
                    <a:pt x="275" y="862"/>
                    <a:pt x="275" y="862"/>
                    <a:pt x="275" y="862"/>
                  </a:cubicBezTo>
                  <a:cubicBezTo>
                    <a:pt x="0" y="1137"/>
                    <a:pt x="0" y="1137"/>
                    <a:pt x="0" y="1137"/>
                  </a:cubicBezTo>
                  <a:lnTo>
                    <a:pt x="369" y="1136"/>
                  </a:lnTo>
                  <a:close/>
                  <a:moveTo>
                    <a:pt x="1223" y="345"/>
                  </a:moveTo>
                  <a:cubicBezTo>
                    <a:pt x="826" y="890"/>
                    <a:pt x="826" y="890"/>
                    <a:pt x="826" y="890"/>
                  </a:cubicBezTo>
                  <a:cubicBezTo>
                    <a:pt x="431" y="495"/>
                    <a:pt x="431" y="495"/>
                    <a:pt x="431" y="495"/>
                  </a:cubicBezTo>
                  <a:cubicBezTo>
                    <a:pt x="976" y="98"/>
                    <a:pt x="976" y="98"/>
                    <a:pt x="976" y="98"/>
                  </a:cubicBezTo>
                  <a:lnTo>
                    <a:pt x="1223" y="345"/>
                  </a:lnTo>
                  <a:close/>
                  <a:moveTo>
                    <a:pt x="422" y="539"/>
                  </a:moveTo>
                  <a:cubicBezTo>
                    <a:pt x="782" y="899"/>
                    <a:pt x="782" y="899"/>
                    <a:pt x="782" y="899"/>
                  </a:cubicBezTo>
                  <a:cubicBezTo>
                    <a:pt x="682" y="907"/>
                    <a:pt x="603" y="923"/>
                    <a:pt x="505" y="986"/>
                  </a:cubicBezTo>
                  <a:cubicBezTo>
                    <a:pt x="335" y="816"/>
                    <a:pt x="335" y="816"/>
                    <a:pt x="335" y="816"/>
                  </a:cubicBezTo>
                  <a:cubicBezTo>
                    <a:pt x="398" y="718"/>
                    <a:pt x="414" y="639"/>
                    <a:pt x="422" y="539"/>
                  </a:cubicBezTo>
                  <a:close/>
                  <a:moveTo>
                    <a:pt x="339" y="1061"/>
                  </a:moveTo>
                  <a:cubicBezTo>
                    <a:pt x="180" y="1062"/>
                    <a:pt x="180" y="1062"/>
                    <a:pt x="180" y="1062"/>
                  </a:cubicBezTo>
                  <a:cubicBezTo>
                    <a:pt x="327" y="916"/>
                    <a:pt x="327" y="916"/>
                    <a:pt x="327" y="916"/>
                  </a:cubicBezTo>
                  <a:cubicBezTo>
                    <a:pt x="406" y="995"/>
                    <a:pt x="406" y="995"/>
                    <a:pt x="406" y="995"/>
                  </a:cubicBezTo>
                  <a:lnTo>
                    <a:pt x="339" y="106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Rectangle 15"/>
            <p:cNvSpPr>
              <a:spLocks noChangeArrowheads="1"/>
            </p:cNvSpPr>
            <p:nvPr/>
          </p:nvSpPr>
          <p:spPr bwMode="auto">
            <a:xfrm>
              <a:off x="1731963" y="4200525"/>
              <a:ext cx="3232150" cy="1397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6" name="Freeform 19"/>
          <p:cNvSpPr>
            <a:spLocks noEditPoints="1"/>
          </p:cNvSpPr>
          <p:nvPr/>
        </p:nvSpPr>
        <p:spPr bwMode="auto">
          <a:xfrm>
            <a:off x="9428209" y="5650536"/>
            <a:ext cx="227811" cy="370968"/>
          </a:xfrm>
          <a:custGeom>
            <a:avLst/>
            <a:gdLst>
              <a:gd name="T0" fmla="*/ 150 w 1273"/>
              <a:gd name="T1" fmla="*/ 1046 h 2075"/>
              <a:gd name="T2" fmla="*/ 292 w 1273"/>
              <a:gd name="T3" fmla="*/ 1299 h 2075"/>
              <a:gd name="T4" fmla="*/ 282 w 1273"/>
              <a:gd name="T5" fmla="*/ 1299 h 2075"/>
              <a:gd name="T6" fmla="*/ 257 w 1273"/>
              <a:gd name="T7" fmla="*/ 1304 h 2075"/>
              <a:gd name="T8" fmla="*/ 149 w 1273"/>
              <a:gd name="T9" fmla="*/ 1454 h 2075"/>
              <a:gd name="T10" fmla="*/ 149 w 1273"/>
              <a:gd name="T11" fmla="*/ 1750 h 2075"/>
              <a:gd name="T12" fmla="*/ 237 w 1273"/>
              <a:gd name="T13" fmla="*/ 1907 h 2075"/>
              <a:gd name="T14" fmla="*/ 448 w 1273"/>
              <a:gd name="T15" fmla="*/ 2038 h 2075"/>
              <a:gd name="T16" fmla="*/ 577 w 1273"/>
              <a:gd name="T17" fmla="*/ 2075 h 2075"/>
              <a:gd name="T18" fmla="*/ 696 w 1273"/>
              <a:gd name="T19" fmla="*/ 2075 h 2075"/>
              <a:gd name="T20" fmla="*/ 826 w 1273"/>
              <a:gd name="T21" fmla="*/ 2038 h 2075"/>
              <a:gd name="T22" fmla="*/ 1036 w 1273"/>
              <a:gd name="T23" fmla="*/ 1907 h 2075"/>
              <a:gd name="T24" fmla="*/ 1125 w 1273"/>
              <a:gd name="T25" fmla="*/ 1750 h 2075"/>
              <a:gd name="T26" fmla="*/ 1125 w 1273"/>
              <a:gd name="T27" fmla="*/ 1454 h 2075"/>
              <a:gd name="T28" fmla="*/ 1009 w 1273"/>
              <a:gd name="T29" fmla="*/ 1302 h 2075"/>
              <a:gd name="T30" fmla="*/ 981 w 1273"/>
              <a:gd name="T31" fmla="*/ 1299 h 2075"/>
              <a:gd name="T32" fmla="*/ 1123 w 1273"/>
              <a:gd name="T33" fmla="*/ 1047 h 2075"/>
              <a:gd name="T34" fmla="*/ 1135 w 1273"/>
              <a:gd name="T35" fmla="*/ 1032 h 2075"/>
              <a:gd name="T36" fmla="*/ 1273 w 1273"/>
              <a:gd name="T37" fmla="*/ 637 h 2075"/>
              <a:gd name="T38" fmla="*/ 637 w 1273"/>
              <a:gd name="T39" fmla="*/ 0 h 2075"/>
              <a:gd name="T40" fmla="*/ 1 w 1273"/>
              <a:gd name="T41" fmla="*/ 637 h 2075"/>
              <a:gd name="T42" fmla="*/ 138 w 1273"/>
              <a:gd name="T43" fmla="*/ 1032 h 2075"/>
              <a:gd name="T44" fmla="*/ 150 w 1273"/>
              <a:gd name="T45" fmla="*/ 1046 h 2075"/>
              <a:gd name="T46" fmla="*/ 266 w 1273"/>
              <a:gd name="T47" fmla="*/ 1698 h 2075"/>
              <a:gd name="T48" fmla="*/ 266 w 1273"/>
              <a:gd name="T49" fmla="*/ 1650 h 2075"/>
              <a:gd name="T50" fmla="*/ 1008 w 1273"/>
              <a:gd name="T51" fmla="*/ 1742 h 2075"/>
              <a:gd name="T52" fmla="*/ 1008 w 1273"/>
              <a:gd name="T53" fmla="*/ 1750 h 2075"/>
              <a:gd name="T54" fmla="*/ 994 w 1273"/>
              <a:gd name="T55" fmla="*/ 1788 h 2075"/>
              <a:gd name="T56" fmla="*/ 266 w 1273"/>
              <a:gd name="T57" fmla="*/ 1698 h 2075"/>
              <a:gd name="T58" fmla="*/ 1008 w 1273"/>
              <a:gd name="T59" fmla="*/ 1683 h 2075"/>
              <a:gd name="T60" fmla="*/ 266 w 1273"/>
              <a:gd name="T61" fmla="*/ 1591 h 2075"/>
              <a:gd name="T62" fmla="*/ 266 w 1273"/>
              <a:gd name="T63" fmla="*/ 1537 h 2075"/>
              <a:gd name="T64" fmla="*/ 1008 w 1273"/>
              <a:gd name="T65" fmla="*/ 1629 h 2075"/>
              <a:gd name="T66" fmla="*/ 1008 w 1273"/>
              <a:gd name="T67" fmla="*/ 1683 h 2075"/>
              <a:gd name="T68" fmla="*/ 764 w 1273"/>
              <a:gd name="T69" fmla="*/ 1939 h 2075"/>
              <a:gd name="T70" fmla="*/ 696 w 1273"/>
              <a:gd name="T71" fmla="*/ 1958 h 2075"/>
              <a:gd name="T72" fmla="*/ 577 w 1273"/>
              <a:gd name="T73" fmla="*/ 1958 h 2075"/>
              <a:gd name="T74" fmla="*/ 509 w 1273"/>
              <a:gd name="T75" fmla="*/ 1939 h 2075"/>
              <a:gd name="T76" fmla="*/ 299 w 1273"/>
              <a:gd name="T77" fmla="*/ 1808 h 2075"/>
              <a:gd name="T78" fmla="*/ 267 w 1273"/>
              <a:gd name="T79" fmla="*/ 1757 h 2075"/>
              <a:gd name="T80" fmla="*/ 925 w 1273"/>
              <a:gd name="T81" fmla="*/ 1839 h 2075"/>
              <a:gd name="T82" fmla="*/ 764 w 1273"/>
              <a:gd name="T83" fmla="*/ 1939 h 2075"/>
              <a:gd name="T84" fmla="*/ 1008 w 1273"/>
              <a:gd name="T85" fmla="*/ 1454 h 2075"/>
              <a:gd name="T86" fmla="*/ 1008 w 1273"/>
              <a:gd name="T87" fmla="*/ 1570 h 2075"/>
              <a:gd name="T88" fmla="*/ 266 w 1273"/>
              <a:gd name="T89" fmla="*/ 1478 h 2075"/>
              <a:gd name="T90" fmla="*/ 266 w 1273"/>
              <a:gd name="T91" fmla="*/ 1454 h 2075"/>
              <a:gd name="T92" fmla="*/ 293 w 1273"/>
              <a:gd name="T93" fmla="*/ 1416 h 2075"/>
              <a:gd name="T94" fmla="*/ 305 w 1273"/>
              <a:gd name="T95" fmla="*/ 1416 h 2075"/>
              <a:gd name="T96" fmla="*/ 982 w 1273"/>
              <a:gd name="T97" fmla="*/ 1416 h 2075"/>
              <a:gd name="T98" fmla="*/ 1008 w 1273"/>
              <a:gd name="T99" fmla="*/ 1454 h 2075"/>
              <a:gd name="T100" fmla="*/ 637 w 1273"/>
              <a:gd name="T101" fmla="*/ 107 h 2075"/>
              <a:gd name="T102" fmla="*/ 1166 w 1273"/>
              <a:gd name="T103" fmla="*/ 637 h 2075"/>
              <a:gd name="T104" fmla="*/ 1051 w 1273"/>
              <a:gd name="T105" fmla="*/ 965 h 2075"/>
              <a:gd name="T106" fmla="*/ 1039 w 1273"/>
              <a:gd name="T107" fmla="*/ 981 h 2075"/>
              <a:gd name="T108" fmla="*/ 873 w 1273"/>
              <a:gd name="T109" fmla="*/ 1299 h 2075"/>
              <a:gd name="T110" fmla="*/ 695 w 1273"/>
              <a:gd name="T111" fmla="*/ 1299 h 2075"/>
              <a:gd name="T112" fmla="*/ 400 w 1273"/>
              <a:gd name="T113" fmla="*/ 1299 h 2075"/>
              <a:gd name="T114" fmla="*/ 233 w 1273"/>
              <a:gd name="T115" fmla="*/ 980 h 2075"/>
              <a:gd name="T116" fmla="*/ 222 w 1273"/>
              <a:gd name="T117" fmla="*/ 965 h 2075"/>
              <a:gd name="T118" fmla="*/ 108 w 1273"/>
              <a:gd name="T119" fmla="*/ 637 h 2075"/>
              <a:gd name="T120" fmla="*/ 637 w 1273"/>
              <a:gd name="T121" fmla="*/ 107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3" h="2075">
                <a:moveTo>
                  <a:pt x="150" y="1046"/>
                </a:moveTo>
                <a:cubicBezTo>
                  <a:pt x="229" y="1145"/>
                  <a:pt x="275" y="1204"/>
                  <a:pt x="292" y="1299"/>
                </a:cubicBezTo>
                <a:cubicBezTo>
                  <a:pt x="282" y="1299"/>
                  <a:pt x="282" y="1299"/>
                  <a:pt x="282" y="1299"/>
                </a:cubicBezTo>
                <a:cubicBezTo>
                  <a:pt x="273" y="1299"/>
                  <a:pt x="265" y="1301"/>
                  <a:pt x="257" y="1304"/>
                </a:cubicBezTo>
                <a:cubicBezTo>
                  <a:pt x="193" y="1327"/>
                  <a:pt x="149" y="1387"/>
                  <a:pt x="149" y="1454"/>
                </a:cubicBezTo>
                <a:cubicBezTo>
                  <a:pt x="149" y="1750"/>
                  <a:pt x="149" y="1750"/>
                  <a:pt x="149" y="1750"/>
                </a:cubicBezTo>
                <a:cubicBezTo>
                  <a:pt x="149" y="1811"/>
                  <a:pt x="184" y="1874"/>
                  <a:pt x="237" y="1907"/>
                </a:cubicBezTo>
                <a:cubicBezTo>
                  <a:pt x="448" y="2038"/>
                  <a:pt x="448" y="2038"/>
                  <a:pt x="448" y="2038"/>
                </a:cubicBezTo>
                <a:cubicBezTo>
                  <a:pt x="483" y="2060"/>
                  <a:pt x="534" y="2075"/>
                  <a:pt x="577" y="2075"/>
                </a:cubicBezTo>
                <a:cubicBezTo>
                  <a:pt x="696" y="2075"/>
                  <a:pt x="696" y="2075"/>
                  <a:pt x="696" y="2075"/>
                </a:cubicBezTo>
                <a:cubicBezTo>
                  <a:pt x="739" y="2075"/>
                  <a:pt x="790" y="2060"/>
                  <a:pt x="826" y="2038"/>
                </a:cubicBezTo>
                <a:cubicBezTo>
                  <a:pt x="1036" y="1907"/>
                  <a:pt x="1036" y="1907"/>
                  <a:pt x="1036" y="1907"/>
                </a:cubicBezTo>
                <a:cubicBezTo>
                  <a:pt x="1089" y="1874"/>
                  <a:pt x="1125" y="1811"/>
                  <a:pt x="1125" y="1750"/>
                </a:cubicBezTo>
                <a:cubicBezTo>
                  <a:pt x="1125" y="1454"/>
                  <a:pt x="1125" y="1454"/>
                  <a:pt x="1125" y="1454"/>
                </a:cubicBezTo>
                <a:cubicBezTo>
                  <a:pt x="1125" y="1384"/>
                  <a:pt x="1077" y="1322"/>
                  <a:pt x="1009" y="1302"/>
                </a:cubicBezTo>
                <a:cubicBezTo>
                  <a:pt x="1003" y="1300"/>
                  <a:pt x="1001" y="1299"/>
                  <a:pt x="981" y="1299"/>
                </a:cubicBezTo>
                <a:cubicBezTo>
                  <a:pt x="997" y="1205"/>
                  <a:pt x="1044" y="1147"/>
                  <a:pt x="1123" y="1047"/>
                </a:cubicBezTo>
                <a:cubicBezTo>
                  <a:pt x="1135" y="1032"/>
                  <a:pt x="1135" y="1032"/>
                  <a:pt x="1135" y="1032"/>
                </a:cubicBezTo>
                <a:cubicBezTo>
                  <a:pt x="1225" y="919"/>
                  <a:pt x="1273" y="782"/>
                  <a:pt x="1273" y="637"/>
                </a:cubicBezTo>
                <a:cubicBezTo>
                  <a:pt x="1273" y="286"/>
                  <a:pt x="988" y="0"/>
                  <a:pt x="637" y="0"/>
                </a:cubicBezTo>
                <a:cubicBezTo>
                  <a:pt x="286" y="0"/>
                  <a:pt x="1" y="286"/>
                  <a:pt x="1" y="637"/>
                </a:cubicBezTo>
                <a:cubicBezTo>
                  <a:pt x="0" y="782"/>
                  <a:pt x="48" y="918"/>
                  <a:pt x="138" y="1032"/>
                </a:cubicBezTo>
                <a:lnTo>
                  <a:pt x="150" y="1046"/>
                </a:lnTo>
                <a:close/>
                <a:moveTo>
                  <a:pt x="266" y="1698"/>
                </a:moveTo>
                <a:cubicBezTo>
                  <a:pt x="266" y="1650"/>
                  <a:pt x="266" y="1650"/>
                  <a:pt x="266" y="1650"/>
                </a:cubicBezTo>
                <a:cubicBezTo>
                  <a:pt x="1008" y="1742"/>
                  <a:pt x="1008" y="1742"/>
                  <a:pt x="1008" y="1742"/>
                </a:cubicBezTo>
                <a:cubicBezTo>
                  <a:pt x="1008" y="1750"/>
                  <a:pt x="1008" y="1750"/>
                  <a:pt x="1008" y="1750"/>
                </a:cubicBezTo>
                <a:cubicBezTo>
                  <a:pt x="1008" y="1762"/>
                  <a:pt x="1002" y="1776"/>
                  <a:pt x="994" y="1788"/>
                </a:cubicBezTo>
                <a:lnTo>
                  <a:pt x="266" y="1698"/>
                </a:lnTo>
                <a:close/>
                <a:moveTo>
                  <a:pt x="1008" y="1683"/>
                </a:moveTo>
                <a:cubicBezTo>
                  <a:pt x="266" y="1591"/>
                  <a:pt x="266" y="1591"/>
                  <a:pt x="266" y="1591"/>
                </a:cubicBezTo>
                <a:cubicBezTo>
                  <a:pt x="266" y="1537"/>
                  <a:pt x="266" y="1537"/>
                  <a:pt x="266" y="1537"/>
                </a:cubicBezTo>
                <a:cubicBezTo>
                  <a:pt x="1008" y="1629"/>
                  <a:pt x="1008" y="1629"/>
                  <a:pt x="1008" y="1629"/>
                </a:cubicBezTo>
                <a:lnTo>
                  <a:pt x="1008" y="1683"/>
                </a:lnTo>
                <a:close/>
                <a:moveTo>
                  <a:pt x="764" y="1939"/>
                </a:moveTo>
                <a:cubicBezTo>
                  <a:pt x="747" y="1949"/>
                  <a:pt x="717" y="1958"/>
                  <a:pt x="696" y="1958"/>
                </a:cubicBezTo>
                <a:cubicBezTo>
                  <a:pt x="577" y="1958"/>
                  <a:pt x="577" y="1958"/>
                  <a:pt x="577" y="1958"/>
                </a:cubicBezTo>
                <a:cubicBezTo>
                  <a:pt x="557" y="1958"/>
                  <a:pt x="527" y="1949"/>
                  <a:pt x="509" y="1939"/>
                </a:cubicBezTo>
                <a:cubicBezTo>
                  <a:pt x="299" y="1808"/>
                  <a:pt x="299" y="1808"/>
                  <a:pt x="299" y="1808"/>
                </a:cubicBezTo>
                <a:cubicBezTo>
                  <a:pt x="283" y="1797"/>
                  <a:pt x="269" y="1776"/>
                  <a:pt x="267" y="1757"/>
                </a:cubicBezTo>
                <a:cubicBezTo>
                  <a:pt x="925" y="1839"/>
                  <a:pt x="925" y="1839"/>
                  <a:pt x="925" y="1839"/>
                </a:cubicBezTo>
                <a:lnTo>
                  <a:pt x="764" y="1939"/>
                </a:lnTo>
                <a:close/>
                <a:moveTo>
                  <a:pt x="1008" y="1454"/>
                </a:moveTo>
                <a:cubicBezTo>
                  <a:pt x="1008" y="1570"/>
                  <a:pt x="1008" y="1570"/>
                  <a:pt x="1008" y="1570"/>
                </a:cubicBezTo>
                <a:cubicBezTo>
                  <a:pt x="266" y="1478"/>
                  <a:pt x="266" y="1478"/>
                  <a:pt x="266" y="1478"/>
                </a:cubicBezTo>
                <a:cubicBezTo>
                  <a:pt x="266" y="1454"/>
                  <a:pt x="266" y="1454"/>
                  <a:pt x="266" y="1454"/>
                </a:cubicBezTo>
                <a:cubicBezTo>
                  <a:pt x="266" y="1437"/>
                  <a:pt x="277" y="1422"/>
                  <a:pt x="293" y="1416"/>
                </a:cubicBezTo>
                <a:cubicBezTo>
                  <a:pt x="305" y="1416"/>
                  <a:pt x="305" y="1416"/>
                  <a:pt x="305" y="1416"/>
                </a:cubicBezTo>
                <a:cubicBezTo>
                  <a:pt x="806" y="1416"/>
                  <a:pt x="948" y="1416"/>
                  <a:pt x="982" y="1416"/>
                </a:cubicBezTo>
                <a:cubicBezTo>
                  <a:pt x="997" y="1423"/>
                  <a:pt x="1008" y="1438"/>
                  <a:pt x="1008" y="1454"/>
                </a:cubicBezTo>
                <a:close/>
                <a:moveTo>
                  <a:pt x="637" y="107"/>
                </a:moveTo>
                <a:cubicBezTo>
                  <a:pt x="929" y="107"/>
                  <a:pt x="1166" y="345"/>
                  <a:pt x="1166" y="637"/>
                </a:cubicBezTo>
                <a:cubicBezTo>
                  <a:pt x="1166" y="757"/>
                  <a:pt x="1126" y="871"/>
                  <a:pt x="1051" y="965"/>
                </a:cubicBezTo>
                <a:cubicBezTo>
                  <a:pt x="1039" y="981"/>
                  <a:pt x="1039" y="981"/>
                  <a:pt x="1039" y="981"/>
                </a:cubicBezTo>
                <a:cubicBezTo>
                  <a:pt x="951" y="1091"/>
                  <a:pt x="891" y="1167"/>
                  <a:pt x="873" y="1299"/>
                </a:cubicBezTo>
                <a:cubicBezTo>
                  <a:pt x="822" y="1299"/>
                  <a:pt x="760" y="1299"/>
                  <a:pt x="695" y="1299"/>
                </a:cubicBezTo>
                <a:cubicBezTo>
                  <a:pt x="592" y="1299"/>
                  <a:pt x="481" y="1299"/>
                  <a:pt x="400" y="1299"/>
                </a:cubicBezTo>
                <a:cubicBezTo>
                  <a:pt x="382" y="1166"/>
                  <a:pt x="322" y="1090"/>
                  <a:pt x="233" y="980"/>
                </a:cubicBezTo>
                <a:cubicBezTo>
                  <a:pt x="222" y="965"/>
                  <a:pt x="222" y="965"/>
                  <a:pt x="222" y="965"/>
                </a:cubicBezTo>
                <a:cubicBezTo>
                  <a:pt x="147" y="871"/>
                  <a:pt x="108" y="757"/>
                  <a:pt x="108" y="637"/>
                </a:cubicBezTo>
                <a:cubicBezTo>
                  <a:pt x="108" y="345"/>
                  <a:pt x="345" y="107"/>
                  <a:pt x="63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117" name="Group 116"/>
          <p:cNvGrpSpPr/>
          <p:nvPr/>
        </p:nvGrpSpPr>
        <p:grpSpPr>
          <a:xfrm>
            <a:off x="10429702" y="5686163"/>
            <a:ext cx="347824" cy="347755"/>
            <a:chOff x="7938" y="-3175"/>
            <a:chExt cx="8029575" cy="8027988"/>
          </a:xfrm>
          <a:solidFill>
            <a:schemeClr val="bg1"/>
          </a:solidFill>
        </p:grpSpPr>
        <p:sp>
          <p:nvSpPr>
            <p:cNvPr id="118" name="Freeform 23"/>
            <p:cNvSpPr>
              <a:spLocks noEditPoints="1"/>
            </p:cNvSpPr>
            <p:nvPr/>
          </p:nvSpPr>
          <p:spPr bwMode="auto">
            <a:xfrm>
              <a:off x="7938" y="-3175"/>
              <a:ext cx="8029575" cy="8027988"/>
            </a:xfrm>
            <a:custGeom>
              <a:avLst/>
              <a:gdLst>
                <a:gd name="T0" fmla="*/ 818 w 2138"/>
                <a:gd name="T1" fmla="*/ 1635 h 2138"/>
                <a:gd name="T2" fmla="*/ 818 w 2138"/>
                <a:gd name="T3" fmla="*/ 1635 h 2138"/>
                <a:gd name="T4" fmla="*/ 1257 w 2138"/>
                <a:gd name="T5" fmla="*/ 1507 h 2138"/>
                <a:gd name="T6" fmla="*/ 1301 w 2138"/>
                <a:gd name="T7" fmla="*/ 1550 h 2138"/>
                <a:gd name="T8" fmla="*/ 1249 w 2138"/>
                <a:gd name="T9" fmla="*/ 1602 h 2138"/>
                <a:gd name="T10" fmla="*/ 1711 w 2138"/>
                <a:gd name="T11" fmla="*/ 2064 h 2138"/>
                <a:gd name="T12" fmla="*/ 1888 w 2138"/>
                <a:gd name="T13" fmla="*/ 2138 h 2138"/>
                <a:gd name="T14" fmla="*/ 2065 w 2138"/>
                <a:gd name="T15" fmla="*/ 2064 h 2138"/>
                <a:gd name="T16" fmla="*/ 2138 w 2138"/>
                <a:gd name="T17" fmla="*/ 1888 h 2138"/>
                <a:gd name="T18" fmla="*/ 2065 w 2138"/>
                <a:gd name="T19" fmla="*/ 1711 h 2138"/>
                <a:gd name="T20" fmla="*/ 1603 w 2138"/>
                <a:gd name="T21" fmla="*/ 1248 h 2138"/>
                <a:gd name="T22" fmla="*/ 1551 w 2138"/>
                <a:gd name="T23" fmla="*/ 1300 h 2138"/>
                <a:gd name="T24" fmla="*/ 1507 w 2138"/>
                <a:gd name="T25" fmla="*/ 1257 h 2138"/>
                <a:gd name="T26" fmla="*/ 1633 w 2138"/>
                <a:gd name="T27" fmla="*/ 760 h 2138"/>
                <a:gd name="T28" fmla="*/ 1396 w 2138"/>
                <a:gd name="T29" fmla="*/ 239 h 2138"/>
                <a:gd name="T30" fmla="*/ 818 w 2138"/>
                <a:gd name="T31" fmla="*/ 0 h 2138"/>
                <a:gd name="T32" fmla="*/ 240 w 2138"/>
                <a:gd name="T33" fmla="*/ 239 h 2138"/>
                <a:gd name="T34" fmla="*/ 0 w 2138"/>
                <a:gd name="T35" fmla="*/ 817 h 2138"/>
                <a:gd name="T36" fmla="*/ 240 w 2138"/>
                <a:gd name="T37" fmla="*/ 1395 h 2138"/>
                <a:gd name="T38" fmla="*/ 818 w 2138"/>
                <a:gd name="T39" fmla="*/ 1635 h 2138"/>
                <a:gd name="T40" fmla="*/ 2009 w 2138"/>
                <a:gd name="T41" fmla="*/ 1888 h 2138"/>
                <a:gd name="T42" fmla="*/ 1973 w 2138"/>
                <a:gd name="T43" fmla="*/ 1973 h 2138"/>
                <a:gd name="T44" fmla="*/ 1888 w 2138"/>
                <a:gd name="T45" fmla="*/ 2008 h 2138"/>
                <a:gd name="T46" fmla="*/ 1803 w 2138"/>
                <a:gd name="T47" fmla="*/ 1973 h 2138"/>
                <a:gd name="T48" fmla="*/ 1444 w 2138"/>
                <a:gd name="T49" fmla="*/ 1614 h 2138"/>
                <a:gd name="T50" fmla="*/ 1614 w 2138"/>
                <a:gd name="T51" fmla="*/ 1444 h 2138"/>
                <a:gd name="T52" fmla="*/ 1973 w 2138"/>
                <a:gd name="T53" fmla="*/ 1802 h 2138"/>
                <a:gd name="T54" fmla="*/ 2009 w 2138"/>
                <a:gd name="T55" fmla="*/ 1888 h 2138"/>
                <a:gd name="T56" fmla="*/ 1392 w 2138"/>
                <a:gd name="T57" fmla="*/ 1459 h 2138"/>
                <a:gd name="T58" fmla="*/ 1361 w 2138"/>
                <a:gd name="T59" fmla="*/ 1427 h 2138"/>
                <a:gd name="T60" fmla="*/ 1362 w 2138"/>
                <a:gd name="T61" fmla="*/ 1427 h 2138"/>
                <a:gd name="T62" fmla="*/ 1377 w 2138"/>
                <a:gd name="T63" fmla="*/ 1413 h 2138"/>
                <a:gd name="T64" fmla="*/ 1380 w 2138"/>
                <a:gd name="T65" fmla="*/ 1410 h 2138"/>
                <a:gd name="T66" fmla="*/ 1396 w 2138"/>
                <a:gd name="T67" fmla="*/ 1395 h 2138"/>
                <a:gd name="T68" fmla="*/ 1411 w 2138"/>
                <a:gd name="T69" fmla="*/ 1380 h 2138"/>
                <a:gd name="T70" fmla="*/ 1413 w 2138"/>
                <a:gd name="T71" fmla="*/ 1377 h 2138"/>
                <a:gd name="T72" fmla="*/ 1428 w 2138"/>
                <a:gd name="T73" fmla="*/ 1361 h 2138"/>
                <a:gd name="T74" fmla="*/ 1428 w 2138"/>
                <a:gd name="T75" fmla="*/ 1361 h 2138"/>
                <a:gd name="T76" fmla="*/ 1459 w 2138"/>
                <a:gd name="T77" fmla="*/ 1392 h 2138"/>
                <a:gd name="T78" fmla="*/ 1392 w 2138"/>
                <a:gd name="T79" fmla="*/ 1459 h 2138"/>
                <a:gd name="T80" fmla="*/ 331 w 2138"/>
                <a:gd name="T81" fmla="*/ 331 h 2138"/>
                <a:gd name="T82" fmla="*/ 818 w 2138"/>
                <a:gd name="T83" fmla="*/ 129 h 2138"/>
                <a:gd name="T84" fmla="*/ 1304 w 2138"/>
                <a:gd name="T85" fmla="*/ 331 h 2138"/>
                <a:gd name="T86" fmla="*/ 1504 w 2138"/>
                <a:gd name="T87" fmla="*/ 769 h 2138"/>
                <a:gd name="T88" fmla="*/ 1371 w 2138"/>
                <a:gd name="T89" fmla="*/ 1226 h 2138"/>
                <a:gd name="T90" fmla="*/ 1371 w 2138"/>
                <a:gd name="T91" fmla="*/ 1226 h 2138"/>
                <a:gd name="T92" fmla="*/ 1304 w 2138"/>
                <a:gd name="T93" fmla="*/ 1303 h 2138"/>
                <a:gd name="T94" fmla="*/ 1280 w 2138"/>
                <a:gd name="T95" fmla="*/ 1326 h 2138"/>
                <a:gd name="T96" fmla="*/ 1226 w 2138"/>
                <a:gd name="T97" fmla="*/ 1370 h 2138"/>
                <a:gd name="T98" fmla="*/ 818 w 2138"/>
                <a:gd name="T99" fmla="*/ 1505 h 2138"/>
                <a:gd name="T100" fmla="*/ 331 w 2138"/>
                <a:gd name="T101" fmla="*/ 1303 h 2138"/>
                <a:gd name="T102" fmla="*/ 331 w 2138"/>
                <a:gd name="T103" fmla="*/ 331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8" h="2138">
                  <a:moveTo>
                    <a:pt x="818" y="1635"/>
                  </a:moveTo>
                  <a:cubicBezTo>
                    <a:pt x="818" y="1635"/>
                    <a:pt x="818" y="1635"/>
                    <a:pt x="818" y="1635"/>
                  </a:cubicBezTo>
                  <a:cubicBezTo>
                    <a:pt x="975" y="1635"/>
                    <a:pt x="1126" y="1590"/>
                    <a:pt x="1257" y="1507"/>
                  </a:cubicBezTo>
                  <a:cubicBezTo>
                    <a:pt x="1301" y="1550"/>
                    <a:pt x="1301" y="1550"/>
                    <a:pt x="1301" y="1550"/>
                  </a:cubicBezTo>
                  <a:cubicBezTo>
                    <a:pt x="1249" y="1602"/>
                    <a:pt x="1249" y="1602"/>
                    <a:pt x="1249" y="1602"/>
                  </a:cubicBezTo>
                  <a:cubicBezTo>
                    <a:pt x="1711" y="2064"/>
                    <a:pt x="1711" y="2064"/>
                    <a:pt x="1711" y="2064"/>
                  </a:cubicBezTo>
                  <a:cubicBezTo>
                    <a:pt x="1758" y="2112"/>
                    <a:pt x="1821" y="2138"/>
                    <a:pt x="1888" y="2138"/>
                  </a:cubicBezTo>
                  <a:cubicBezTo>
                    <a:pt x="1955" y="2138"/>
                    <a:pt x="2018" y="2112"/>
                    <a:pt x="2065" y="2064"/>
                  </a:cubicBezTo>
                  <a:cubicBezTo>
                    <a:pt x="2112" y="2017"/>
                    <a:pt x="2138" y="1954"/>
                    <a:pt x="2138" y="1888"/>
                  </a:cubicBezTo>
                  <a:cubicBezTo>
                    <a:pt x="2138" y="1821"/>
                    <a:pt x="2112" y="1758"/>
                    <a:pt x="2065" y="1711"/>
                  </a:cubicBezTo>
                  <a:cubicBezTo>
                    <a:pt x="1603" y="1248"/>
                    <a:pt x="1603" y="1248"/>
                    <a:pt x="1603" y="1248"/>
                  </a:cubicBezTo>
                  <a:cubicBezTo>
                    <a:pt x="1551" y="1300"/>
                    <a:pt x="1551" y="1300"/>
                    <a:pt x="1551" y="1300"/>
                  </a:cubicBezTo>
                  <a:cubicBezTo>
                    <a:pt x="1507" y="1257"/>
                    <a:pt x="1507" y="1257"/>
                    <a:pt x="1507" y="1257"/>
                  </a:cubicBezTo>
                  <a:cubicBezTo>
                    <a:pt x="1601" y="1110"/>
                    <a:pt x="1645" y="935"/>
                    <a:pt x="1633" y="760"/>
                  </a:cubicBezTo>
                  <a:cubicBezTo>
                    <a:pt x="1619" y="563"/>
                    <a:pt x="1535" y="379"/>
                    <a:pt x="1396" y="239"/>
                  </a:cubicBezTo>
                  <a:cubicBezTo>
                    <a:pt x="1241" y="85"/>
                    <a:pt x="1036" y="0"/>
                    <a:pt x="818" y="0"/>
                  </a:cubicBezTo>
                  <a:cubicBezTo>
                    <a:pt x="599" y="0"/>
                    <a:pt x="394" y="85"/>
                    <a:pt x="240" y="239"/>
                  </a:cubicBezTo>
                  <a:cubicBezTo>
                    <a:pt x="85" y="394"/>
                    <a:pt x="0" y="599"/>
                    <a:pt x="0" y="817"/>
                  </a:cubicBezTo>
                  <a:cubicBezTo>
                    <a:pt x="0" y="1036"/>
                    <a:pt x="85" y="1241"/>
                    <a:pt x="240" y="1395"/>
                  </a:cubicBezTo>
                  <a:cubicBezTo>
                    <a:pt x="394" y="1550"/>
                    <a:pt x="599" y="1635"/>
                    <a:pt x="818" y="1635"/>
                  </a:cubicBezTo>
                  <a:close/>
                  <a:moveTo>
                    <a:pt x="2009" y="1888"/>
                  </a:moveTo>
                  <a:cubicBezTo>
                    <a:pt x="2009" y="1920"/>
                    <a:pt x="1996" y="1950"/>
                    <a:pt x="1973" y="1973"/>
                  </a:cubicBezTo>
                  <a:cubicBezTo>
                    <a:pt x="1950" y="1996"/>
                    <a:pt x="1920" y="2008"/>
                    <a:pt x="1888" y="2008"/>
                  </a:cubicBezTo>
                  <a:cubicBezTo>
                    <a:pt x="1856" y="2008"/>
                    <a:pt x="1826" y="1996"/>
                    <a:pt x="1803" y="1973"/>
                  </a:cubicBezTo>
                  <a:cubicBezTo>
                    <a:pt x="1444" y="1614"/>
                    <a:pt x="1444" y="1614"/>
                    <a:pt x="1444" y="1614"/>
                  </a:cubicBezTo>
                  <a:cubicBezTo>
                    <a:pt x="1614" y="1444"/>
                    <a:pt x="1614" y="1444"/>
                    <a:pt x="1614" y="1444"/>
                  </a:cubicBezTo>
                  <a:cubicBezTo>
                    <a:pt x="1973" y="1802"/>
                    <a:pt x="1973" y="1802"/>
                    <a:pt x="1973" y="1802"/>
                  </a:cubicBezTo>
                  <a:cubicBezTo>
                    <a:pt x="1996" y="1825"/>
                    <a:pt x="2009" y="1855"/>
                    <a:pt x="2009" y="1888"/>
                  </a:cubicBezTo>
                  <a:close/>
                  <a:moveTo>
                    <a:pt x="1392" y="1459"/>
                  </a:moveTo>
                  <a:cubicBezTo>
                    <a:pt x="1361" y="1427"/>
                    <a:pt x="1361" y="1427"/>
                    <a:pt x="1361" y="1427"/>
                  </a:cubicBezTo>
                  <a:cubicBezTo>
                    <a:pt x="1361" y="1427"/>
                    <a:pt x="1362" y="1427"/>
                    <a:pt x="1362" y="1427"/>
                  </a:cubicBezTo>
                  <a:cubicBezTo>
                    <a:pt x="1367" y="1422"/>
                    <a:pt x="1372" y="1418"/>
                    <a:pt x="1377" y="1413"/>
                  </a:cubicBezTo>
                  <a:cubicBezTo>
                    <a:pt x="1378" y="1412"/>
                    <a:pt x="1379" y="1411"/>
                    <a:pt x="1380" y="1410"/>
                  </a:cubicBezTo>
                  <a:cubicBezTo>
                    <a:pt x="1385" y="1405"/>
                    <a:pt x="1391" y="1400"/>
                    <a:pt x="1396" y="1395"/>
                  </a:cubicBezTo>
                  <a:cubicBezTo>
                    <a:pt x="1401" y="1390"/>
                    <a:pt x="1406" y="1385"/>
                    <a:pt x="1411" y="1380"/>
                  </a:cubicBezTo>
                  <a:cubicBezTo>
                    <a:pt x="1411" y="1379"/>
                    <a:pt x="1412" y="1378"/>
                    <a:pt x="1413" y="1377"/>
                  </a:cubicBezTo>
                  <a:cubicBezTo>
                    <a:pt x="1418" y="1372"/>
                    <a:pt x="1423" y="1366"/>
                    <a:pt x="1428" y="1361"/>
                  </a:cubicBezTo>
                  <a:cubicBezTo>
                    <a:pt x="1428" y="1361"/>
                    <a:pt x="1428" y="1361"/>
                    <a:pt x="1428" y="1361"/>
                  </a:cubicBezTo>
                  <a:cubicBezTo>
                    <a:pt x="1459" y="1392"/>
                    <a:pt x="1459" y="1392"/>
                    <a:pt x="1459" y="1392"/>
                  </a:cubicBezTo>
                  <a:lnTo>
                    <a:pt x="1392" y="1459"/>
                  </a:lnTo>
                  <a:close/>
                  <a:moveTo>
                    <a:pt x="331" y="331"/>
                  </a:moveTo>
                  <a:cubicBezTo>
                    <a:pt x="461" y="201"/>
                    <a:pt x="634" y="129"/>
                    <a:pt x="818" y="129"/>
                  </a:cubicBezTo>
                  <a:cubicBezTo>
                    <a:pt x="1001" y="129"/>
                    <a:pt x="1174" y="201"/>
                    <a:pt x="1304" y="331"/>
                  </a:cubicBezTo>
                  <a:cubicBezTo>
                    <a:pt x="1421" y="448"/>
                    <a:pt x="1492" y="604"/>
                    <a:pt x="1504" y="769"/>
                  </a:cubicBezTo>
                  <a:cubicBezTo>
                    <a:pt x="1515" y="932"/>
                    <a:pt x="1468" y="1095"/>
                    <a:pt x="1371" y="1226"/>
                  </a:cubicBezTo>
                  <a:cubicBezTo>
                    <a:pt x="1371" y="1226"/>
                    <a:pt x="1371" y="1226"/>
                    <a:pt x="1371" y="1226"/>
                  </a:cubicBezTo>
                  <a:cubicBezTo>
                    <a:pt x="1351" y="1253"/>
                    <a:pt x="1328" y="1279"/>
                    <a:pt x="1304" y="1303"/>
                  </a:cubicBezTo>
                  <a:cubicBezTo>
                    <a:pt x="1296" y="1311"/>
                    <a:pt x="1288" y="1319"/>
                    <a:pt x="1280" y="1326"/>
                  </a:cubicBezTo>
                  <a:cubicBezTo>
                    <a:pt x="1263" y="1342"/>
                    <a:pt x="1245" y="1357"/>
                    <a:pt x="1226" y="1370"/>
                  </a:cubicBezTo>
                  <a:cubicBezTo>
                    <a:pt x="1107" y="1458"/>
                    <a:pt x="966" y="1505"/>
                    <a:pt x="818" y="1505"/>
                  </a:cubicBezTo>
                  <a:cubicBezTo>
                    <a:pt x="634" y="1505"/>
                    <a:pt x="461" y="1433"/>
                    <a:pt x="331" y="1303"/>
                  </a:cubicBezTo>
                  <a:cubicBezTo>
                    <a:pt x="63" y="1035"/>
                    <a:pt x="63" y="599"/>
                    <a:pt x="331" y="3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24"/>
            <p:cNvSpPr>
              <a:spLocks noEditPoints="1"/>
            </p:cNvSpPr>
            <p:nvPr/>
          </p:nvSpPr>
          <p:spPr bwMode="auto">
            <a:xfrm>
              <a:off x="788988" y="976313"/>
              <a:ext cx="4578350" cy="4176713"/>
            </a:xfrm>
            <a:custGeom>
              <a:avLst/>
              <a:gdLst>
                <a:gd name="T0" fmla="*/ 577 w 1219"/>
                <a:gd name="T1" fmla="*/ 1111 h 1112"/>
                <a:gd name="T2" fmla="*/ 577 w 1219"/>
                <a:gd name="T3" fmla="*/ 1112 h 1112"/>
                <a:gd name="T4" fmla="*/ 610 w 1219"/>
                <a:gd name="T5" fmla="*/ 1112 h 1112"/>
                <a:gd name="T6" fmla="*/ 940 w 1219"/>
                <a:gd name="T7" fmla="*/ 1003 h 1112"/>
                <a:gd name="T8" fmla="*/ 1002 w 1219"/>
                <a:gd name="T9" fmla="*/ 949 h 1112"/>
                <a:gd name="T10" fmla="*/ 1057 w 1219"/>
                <a:gd name="T11" fmla="*/ 886 h 1112"/>
                <a:gd name="T12" fmla="*/ 1003 w 1219"/>
                <a:gd name="T13" fmla="*/ 163 h 1112"/>
                <a:gd name="T14" fmla="*/ 610 w 1219"/>
                <a:gd name="T15" fmla="*/ 0 h 1112"/>
                <a:gd name="T16" fmla="*/ 217 w 1219"/>
                <a:gd name="T17" fmla="*/ 163 h 1112"/>
                <a:gd name="T18" fmla="*/ 217 w 1219"/>
                <a:gd name="T19" fmla="*/ 949 h 1112"/>
                <a:gd name="T20" fmla="*/ 577 w 1219"/>
                <a:gd name="T21" fmla="*/ 1111 h 1112"/>
                <a:gd name="T22" fmla="*/ 262 w 1219"/>
                <a:gd name="T23" fmla="*/ 209 h 1112"/>
                <a:gd name="T24" fmla="*/ 610 w 1219"/>
                <a:gd name="T25" fmla="*/ 65 h 1112"/>
                <a:gd name="T26" fmla="*/ 957 w 1219"/>
                <a:gd name="T27" fmla="*/ 209 h 1112"/>
                <a:gd name="T28" fmla="*/ 1005 w 1219"/>
                <a:gd name="T29" fmla="*/ 848 h 1112"/>
                <a:gd name="T30" fmla="*/ 957 w 1219"/>
                <a:gd name="T31" fmla="*/ 903 h 1112"/>
                <a:gd name="T32" fmla="*/ 901 w 1219"/>
                <a:gd name="T33" fmla="*/ 951 h 1112"/>
                <a:gd name="T34" fmla="*/ 612 w 1219"/>
                <a:gd name="T35" fmla="*/ 1047 h 1112"/>
                <a:gd name="T36" fmla="*/ 610 w 1219"/>
                <a:gd name="T37" fmla="*/ 1047 h 1112"/>
                <a:gd name="T38" fmla="*/ 262 w 1219"/>
                <a:gd name="T39" fmla="*/ 903 h 1112"/>
                <a:gd name="T40" fmla="*/ 262 w 1219"/>
                <a:gd name="T41" fmla="*/ 2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19" h="1112">
                  <a:moveTo>
                    <a:pt x="577" y="1111"/>
                  </a:moveTo>
                  <a:cubicBezTo>
                    <a:pt x="577" y="1112"/>
                    <a:pt x="577" y="1112"/>
                    <a:pt x="577" y="1112"/>
                  </a:cubicBezTo>
                  <a:cubicBezTo>
                    <a:pt x="610" y="1112"/>
                    <a:pt x="610" y="1112"/>
                    <a:pt x="610" y="1112"/>
                  </a:cubicBezTo>
                  <a:cubicBezTo>
                    <a:pt x="730" y="1112"/>
                    <a:pt x="844" y="1074"/>
                    <a:pt x="940" y="1003"/>
                  </a:cubicBezTo>
                  <a:cubicBezTo>
                    <a:pt x="962" y="987"/>
                    <a:pt x="983" y="969"/>
                    <a:pt x="1002" y="949"/>
                  </a:cubicBezTo>
                  <a:cubicBezTo>
                    <a:pt x="1022" y="930"/>
                    <a:pt x="1040" y="908"/>
                    <a:pt x="1057" y="886"/>
                  </a:cubicBezTo>
                  <a:cubicBezTo>
                    <a:pt x="1219" y="667"/>
                    <a:pt x="1196" y="356"/>
                    <a:pt x="1003" y="163"/>
                  </a:cubicBezTo>
                  <a:cubicBezTo>
                    <a:pt x="898" y="58"/>
                    <a:pt x="758" y="0"/>
                    <a:pt x="610" y="0"/>
                  </a:cubicBezTo>
                  <a:cubicBezTo>
                    <a:pt x="461" y="0"/>
                    <a:pt x="322" y="58"/>
                    <a:pt x="217" y="163"/>
                  </a:cubicBezTo>
                  <a:cubicBezTo>
                    <a:pt x="0" y="380"/>
                    <a:pt x="0" y="732"/>
                    <a:pt x="217" y="949"/>
                  </a:cubicBezTo>
                  <a:cubicBezTo>
                    <a:pt x="314" y="1046"/>
                    <a:pt x="441" y="1103"/>
                    <a:pt x="577" y="1111"/>
                  </a:cubicBezTo>
                  <a:close/>
                  <a:moveTo>
                    <a:pt x="262" y="209"/>
                  </a:moveTo>
                  <a:cubicBezTo>
                    <a:pt x="355" y="116"/>
                    <a:pt x="478" y="65"/>
                    <a:pt x="610" y="65"/>
                  </a:cubicBezTo>
                  <a:cubicBezTo>
                    <a:pt x="741" y="65"/>
                    <a:pt x="864" y="116"/>
                    <a:pt x="957" y="209"/>
                  </a:cubicBezTo>
                  <a:cubicBezTo>
                    <a:pt x="1127" y="380"/>
                    <a:pt x="1148" y="654"/>
                    <a:pt x="1005" y="848"/>
                  </a:cubicBezTo>
                  <a:cubicBezTo>
                    <a:pt x="990" y="867"/>
                    <a:pt x="974" y="886"/>
                    <a:pt x="957" y="903"/>
                  </a:cubicBezTo>
                  <a:cubicBezTo>
                    <a:pt x="939" y="921"/>
                    <a:pt x="921" y="937"/>
                    <a:pt x="901" y="951"/>
                  </a:cubicBezTo>
                  <a:cubicBezTo>
                    <a:pt x="817" y="1013"/>
                    <a:pt x="717" y="1046"/>
                    <a:pt x="612" y="1047"/>
                  </a:cubicBezTo>
                  <a:cubicBezTo>
                    <a:pt x="610" y="1047"/>
                    <a:pt x="610" y="1047"/>
                    <a:pt x="610" y="1047"/>
                  </a:cubicBezTo>
                  <a:cubicBezTo>
                    <a:pt x="478" y="1047"/>
                    <a:pt x="355" y="996"/>
                    <a:pt x="262" y="903"/>
                  </a:cubicBezTo>
                  <a:cubicBezTo>
                    <a:pt x="71" y="712"/>
                    <a:pt x="71" y="400"/>
                    <a:pt x="262" y="20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20" name="Group 119"/>
          <p:cNvGrpSpPr/>
          <p:nvPr/>
        </p:nvGrpSpPr>
        <p:grpSpPr>
          <a:xfrm>
            <a:off x="11508153" y="5724593"/>
            <a:ext cx="357378" cy="290664"/>
            <a:chOff x="3175" y="0"/>
            <a:chExt cx="9269413" cy="7539038"/>
          </a:xfrm>
          <a:solidFill>
            <a:schemeClr val="bg1"/>
          </a:solidFill>
        </p:grpSpPr>
        <p:sp>
          <p:nvSpPr>
            <p:cNvPr id="121" name="Freeform 28"/>
            <p:cNvSpPr>
              <a:spLocks noEditPoints="1"/>
            </p:cNvSpPr>
            <p:nvPr/>
          </p:nvSpPr>
          <p:spPr bwMode="auto">
            <a:xfrm>
              <a:off x="3175" y="0"/>
              <a:ext cx="9269413" cy="7539038"/>
            </a:xfrm>
            <a:custGeom>
              <a:avLst/>
              <a:gdLst>
                <a:gd name="T0" fmla="*/ 0 w 2469"/>
                <a:gd name="T1" fmla="*/ 0 h 2007"/>
                <a:gd name="T2" fmla="*/ 0 w 2469"/>
                <a:gd name="T3" fmla="*/ 251 h 2007"/>
                <a:gd name="T4" fmla="*/ 118 w 2469"/>
                <a:gd name="T5" fmla="*/ 251 h 2007"/>
                <a:gd name="T6" fmla="*/ 118 w 2469"/>
                <a:gd name="T7" fmla="*/ 1489 h 2007"/>
                <a:gd name="T8" fmla="*/ 1168 w 2469"/>
                <a:gd name="T9" fmla="*/ 1489 h 2007"/>
                <a:gd name="T10" fmla="*/ 1168 w 2469"/>
                <a:gd name="T11" fmla="*/ 1818 h 2007"/>
                <a:gd name="T12" fmla="*/ 855 w 2469"/>
                <a:gd name="T13" fmla="*/ 1818 h 2007"/>
                <a:gd name="T14" fmla="*/ 732 w 2469"/>
                <a:gd name="T15" fmla="*/ 1923 h 2007"/>
                <a:gd name="T16" fmla="*/ 732 w 2469"/>
                <a:gd name="T17" fmla="*/ 2007 h 2007"/>
                <a:gd name="T18" fmla="*/ 1738 w 2469"/>
                <a:gd name="T19" fmla="*/ 2007 h 2007"/>
                <a:gd name="T20" fmla="*/ 1738 w 2469"/>
                <a:gd name="T21" fmla="*/ 1923 h 2007"/>
                <a:gd name="T22" fmla="*/ 1614 w 2469"/>
                <a:gd name="T23" fmla="*/ 1818 h 2007"/>
                <a:gd name="T24" fmla="*/ 1302 w 2469"/>
                <a:gd name="T25" fmla="*/ 1818 h 2007"/>
                <a:gd name="T26" fmla="*/ 1302 w 2469"/>
                <a:gd name="T27" fmla="*/ 1489 h 2007"/>
                <a:gd name="T28" fmla="*/ 2351 w 2469"/>
                <a:gd name="T29" fmla="*/ 1489 h 2007"/>
                <a:gd name="T30" fmla="*/ 2351 w 2469"/>
                <a:gd name="T31" fmla="*/ 251 h 2007"/>
                <a:gd name="T32" fmla="*/ 2469 w 2469"/>
                <a:gd name="T33" fmla="*/ 251 h 2007"/>
                <a:gd name="T34" fmla="*/ 2469 w 2469"/>
                <a:gd name="T35" fmla="*/ 0 h 2007"/>
                <a:gd name="T36" fmla="*/ 0 w 2469"/>
                <a:gd name="T37" fmla="*/ 0 h 2007"/>
                <a:gd name="T38" fmla="*/ 2217 w 2469"/>
                <a:gd name="T39" fmla="*/ 1355 h 2007"/>
                <a:gd name="T40" fmla="*/ 253 w 2469"/>
                <a:gd name="T41" fmla="*/ 1355 h 2007"/>
                <a:gd name="T42" fmla="*/ 253 w 2469"/>
                <a:gd name="T43" fmla="*/ 257 h 2007"/>
                <a:gd name="T44" fmla="*/ 2217 w 2469"/>
                <a:gd name="T45" fmla="*/ 257 h 2007"/>
                <a:gd name="T46" fmla="*/ 2217 w 2469"/>
                <a:gd name="T47" fmla="*/ 1355 h 2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9" h="2007">
                  <a:moveTo>
                    <a:pt x="0" y="0"/>
                  </a:moveTo>
                  <a:cubicBezTo>
                    <a:pt x="0" y="251"/>
                    <a:pt x="0" y="251"/>
                    <a:pt x="0" y="251"/>
                  </a:cubicBezTo>
                  <a:cubicBezTo>
                    <a:pt x="118" y="251"/>
                    <a:pt x="118" y="251"/>
                    <a:pt x="118" y="251"/>
                  </a:cubicBezTo>
                  <a:cubicBezTo>
                    <a:pt x="118" y="1489"/>
                    <a:pt x="118" y="1489"/>
                    <a:pt x="118" y="1489"/>
                  </a:cubicBezTo>
                  <a:cubicBezTo>
                    <a:pt x="1168" y="1489"/>
                    <a:pt x="1168" y="1489"/>
                    <a:pt x="1168" y="1489"/>
                  </a:cubicBezTo>
                  <a:cubicBezTo>
                    <a:pt x="1168" y="1818"/>
                    <a:pt x="1168" y="1818"/>
                    <a:pt x="1168" y="1818"/>
                  </a:cubicBezTo>
                  <a:cubicBezTo>
                    <a:pt x="855" y="1818"/>
                    <a:pt x="855" y="1818"/>
                    <a:pt x="855" y="1818"/>
                  </a:cubicBezTo>
                  <a:cubicBezTo>
                    <a:pt x="787" y="1818"/>
                    <a:pt x="732" y="1865"/>
                    <a:pt x="732" y="1923"/>
                  </a:cubicBezTo>
                  <a:cubicBezTo>
                    <a:pt x="732" y="2007"/>
                    <a:pt x="732" y="2007"/>
                    <a:pt x="732" y="2007"/>
                  </a:cubicBezTo>
                  <a:cubicBezTo>
                    <a:pt x="1738" y="2007"/>
                    <a:pt x="1738" y="2007"/>
                    <a:pt x="1738" y="2007"/>
                  </a:cubicBezTo>
                  <a:cubicBezTo>
                    <a:pt x="1738" y="1923"/>
                    <a:pt x="1738" y="1923"/>
                    <a:pt x="1738" y="1923"/>
                  </a:cubicBezTo>
                  <a:cubicBezTo>
                    <a:pt x="1738" y="1865"/>
                    <a:pt x="1682" y="1818"/>
                    <a:pt x="1614" y="1818"/>
                  </a:cubicBezTo>
                  <a:cubicBezTo>
                    <a:pt x="1302" y="1818"/>
                    <a:pt x="1302" y="1818"/>
                    <a:pt x="1302" y="1818"/>
                  </a:cubicBezTo>
                  <a:cubicBezTo>
                    <a:pt x="1302" y="1489"/>
                    <a:pt x="1302" y="1489"/>
                    <a:pt x="1302" y="1489"/>
                  </a:cubicBezTo>
                  <a:cubicBezTo>
                    <a:pt x="2351" y="1489"/>
                    <a:pt x="2351" y="1489"/>
                    <a:pt x="2351" y="1489"/>
                  </a:cubicBezTo>
                  <a:cubicBezTo>
                    <a:pt x="2351" y="251"/>
                    <a:pt x="2351" y="251"/>
                    <a:pt x="2351" y="251"/>
                  </a:cubicBezTo>
                  <a:cubicBezTo>
                    <a:pt x="2469" y="251"/>
                    <a:pt x="2469" y="251"/>
                    <a:pt x="2469" y="251"/>
                  </a:cubicBezTo>
                  <a:cubicBezTo>
                    <a:pt x="2469" y="0"/>
                    <a:pt x="2469" y="0"/>
                    <a:pt x="2469" y="0"/>
                  </a:cubicBezTo>
                  <a:lnTo>
                    <a:pt x="0" y="0"/>
                  </a:lnTo>
                  <a:close/>
                  <a:moveTo>
                    <a:pt x="2217" y="1355"/>
                  </a:moveTo>
                  <a:cubicBezTo>
                    <a:pt x="253" y="1355"/>
                    <a:pt x="253" y="1355"/>
                    <a:pt x="253" y="1355"/>
                  </a:cubicBezTo>
                  <a:cubicBezTo>
                    <a:pt x="253" y="257"/>
                    <a:pt x="253" y="257"/>
                    <a:pt x="253" y="257"/>
                  </a:cubicBezTo>
                  <a:cubicBezTo>
                    <a:pt x="2217" y="257"/>
                    <a:pt x="2217" y="257"/>
                    <a:pt x="2217" y="257"/>
                  </a:cubicBezTo>
                  <a:lnTo>
                    <a:pt x="2217" y="135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9"/>
            <p:cNvSpPr>
              <a:spLocks noEditPoints="1"/>
            </p:cNvSpPr>
            <p:nvPr/>
          </p:nvSpPr>
          <p:spPr bwMode="auto">
            <a:xfrm>
              <a:off x="1466850" y="1352550"/>
              <a:ext cx="6345238" cy="3349625"/>
            </a:xfrm>
            <a:custGeom>
              <a:avLst/>
              <a:gdLst>
                <a:gd name="T0" fmla="*/ 113 w 1690"/>
                <a:gd name="T1" fmla="*/ 892 h 892"/>
                <a:gd name="T2" fmla="*/ 227 w 1690"/>
                <a:gd name="T3" fmla="*/ 778 h 892"/>
                <a:gd name="T4" fmla="*/ 218 w 1690"/>
                <a:gd name="T5" fmla="*/ 735 h 892"/>
                <a:gd name="T6" fmla="*/ 472 w 1690"/>
                <a:gd name="T7" fmla="*/ 530 h 892"/>
                <a:gd name="T8" fmla="*/ 549 w 1690"/>
                <a:gd name="T9" fmla="*/ 560 h 892"/>
                <a:gd name="T10" fmla="*/ 646 w 1690"/>
                <a:gd name="T11" fmla="*/ 507 h 892"/>
                <a:gd name="T12" fmla="*/ 897 w 1690"/>
                <a:gd name="T13" fmla="*/ 637 h 892"/>
                <a:gd name="T14" fmla="*/ 895 w 1690"/>
                <a:gd name="T15" fmla="*/ 659 h 892"/>
                <a:gd name="T16" fmla="*/ 1008 w 1690"/>
                <a:gd name="T17" fmla="*/ 773 h 892"/>
                <a:gd name="T18" fmla="*/ 1122 w 1690"/>
                <a:gd name="T19" fmla="*/ 659 h 892"/>
                <a:gd name="T20" fmla="*/ 1109 w 1690"/>
                <a:gd name="T21" fmla="*/ 607 h 892"/>
                <a:gd name="T22" fmla="*/ 1520 w 1690"/>
                <a:gd name="T23" fmla="*/ 213 h 892"/>
                <a:gd name="T24" fmla="*/ 1576 w 1690"/>
                <a:gd name="T25" fmla="*/ 228 h 892"/>
                <a:gd name="T26" fmla="*/ 1690 w 1690"/>
                <a:gd name="T27" fmla="*/ 114 h 892"/>
                <a:gd name="T28" fmla="*/ 1576 w 1690"/>
                <a:gd name="T29" fmla="*/ 0 h 892"/>
                <a:gd name="T30" fmla="*/ 1463 w 1690"/>
                <a:gd name="T31" fmla="*/ 114 h 892"/>
                <a:gd name="T32" fmla="*/ 1475 w 1690"/>
                <a:gd name="T33" fmla="*/ 167 h 892"/>
                <a:gd name="T34" fmla="*/ 1065 w 1690"/>
                <a:gd name="T35" fmla="*/ 561 h 892"/>
                <a:gd name="T36" fmla="*/ 1008 w 1690"/>
                <a:gd name="T37" fmla="*/ 546 h 892"/>
                <a:gd name="T38" fmla="*/ 926 w 1690"/>
                <a:gd name="T39" fmla="*/ 581 h 892"/>
                <a:gd name="T40" fmla="*/ 663 w 1690"/>
                <a:gd name="T41" fmla="*/ 444 h 892"/>
                <a:gd name="T42" fmla="*/ 549 w 1690"/>
                <a:gd name="T43" fmla="*/ 333 h 892"/>
                <a:gd name="T44" fmla="*/ 436 w 1690"/>
                <a:gd name="T45" fmla="*/ 446 h 892"/>
                <a:gd name="T46" fmla="*/ 439 w 1690"/>
                <a:gd name="T47" fmla="*/ 474 h 892"/>
                <a:gd name="T48" fmla="*/ 178 w 1690"/>
                <a:gd name="T49" fmla="*/ 685 h 892"/>
                <a:gd name="T50" fmla="*/ 113 w 1690"/>
                <a:gd name="T51" fmla="*/ 665 h 892"/>
                <a:gd name="T52" fmla="*/ 0 w 1690"/>
                <a:gd name="T53" fmla="*/ 778 h 892"/>
                <a:gd name="T54" fmla="*/ 113 w 1690"/>
                <a:gd name="T55" fmla="*/ 892 h 892"/>
                <a:gd name="T56" fmla="*/ 1576 w 1690"/>
                <a:gd name="T57" fmla="*/ 64 h 892"/>
                <a:gd name="T58" fmla="*/ 1626 w 1690"/>
                <a:gd name="T59" fmla="*/ 114 h 892"/>
                <a:gd name="T60" fmla="*/ 1576 w 1690"/>
                <a:gd name="T61" fmla="*/ 164 h 892"/>
                <a:gd name="T62" fmla="*/ 1526 w 1690"/>
                <a:gd name="T63" fmla="*/ 114 h 892"/>
                <a:gd name="T64" fmla="*/ 1576 w 1690"/>
                <a:gd name="T65" fmla="*/ 64 h 892"/>
                <a:gd name="T66" fmla="*/ 1008 w 1690"/>
                <a:gd name="T67" fmla="*/ 609 h 892"/>
                <a:gd name="T68" fmla="*/ 1058 w 1690"/>
                <a:gd name="T69" fmla="*/ 659 h 892"/>
                <a:gd name="T70" fmla="*/ 1008 w 1690"/>
                <a:gd name="T71" fmla="*/ 709 h 892"/>
                <a:gd name="T72" fmla="*/ 958 w 1690"/>
                <a:gd name="T73" fmla="*/ 659 h 892"/>
                <a:gd name="T74" fmla="*/ 1008 w 1690"/>
                <a:gd name="T75" fmla="*/ 609 h 892"/>
                <a:gd name="T76" fmla="*/ 549 w 1690"/>
                <a:gd name="T77" fmla="*/ 396 h 892"/>
                <a:gd name="T78" fmla="*/ 599 w 1690"/>
                <a:gd name="T79" fmla="*/ 446 h 892"/>
                <a:gd name="T80" fmla="*/ 549 w 1690"/>
                <a:gd name="T81" fmla="*/ 496 h 892"/>
                <a:gd name="T82" fmla="*/ 500 w 1690"/>
                <a:gd name="T83" fmla="*/ 446 h 892"/>
                <a:gd name="T84" fmla="*/ 549 w 1690"/>
                <a:gd name="T85" fmla="*/ 396 h 892"/>
                <a:gd name="T86" fmla="*/ 113 w 1690"/>
                <a:gd name="T87" fmla="*/ 728 h 892"/>
                <a:gd name="T88" fmla="*/ 163 w 1690"/>
                <a:gd name="T89" fmla="*/ 778 h 892"/>
                <a:gd name="T90" fmla="*/ 113 w 1690"/>
                <a:gd name="T91" fmla="*/ 828 h 892"/>
                <a:gd name="T92" fmla="*/ 63 w 1690"/>
                <a:gd name="T93" fmla="*/ 778 h 892"/>
                <a:gd name="T94" fmla="*/ 113 w 1690"/>
                <a:gd name="T95" fmla="*/ 728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90" h="892">
                  <a:moveTo>
                    <a:pt x="113" y="892"/>
                  </a:moveTo>
                  <a:cubicBezTo>
                    <a:pt x="176" y="892"/>
                    <a:pt x="227" y="841"/>
                    <a:pt x="227" y="778"/>
                  </a:cubicBezTo>
                  <a:cubicBezTo>
                    <a:pt x="227" y="763"/>
                    <a:pt x="224" y="748"/>
                    <a:pt x="218" y="735"/>
                  </a:cubicBezTo>
                  <a:cubicBezTo>
                    <a:pt x="472" y="530"/>
                    <a:pt x="472" y="530"/>
                    <a:pt x="472" y="530"/>
                  </a:cubicBezTo>
                  <a:cubicBezTo>
                    <a:pt x="493" y="548"/>
                    <a:pt x="520" y="560"/>
                    <a:pt x="549" y="560"/>
                  </a:cubicBezTo>
                  <a:cubicBezTo>
                    <a:pt x="590" y="560"/>
                    <a:pt x="625" y="539"/>
                    <a:pt x="646" y="507"/>
                  </a:cubicBezTo>
                  <a:cubicBezTo>
                    <a:pt x="897" y="637"/>
                    <a:pt x="897" y="637"/>
                    <a:pt x="897" y="637"/>
                  </a:cubicBezTo>
                  <a:cubicBezTo>
                    <a:pt x="895" y="644"/>
                    <a:pt x="895" y="652"/>
                    <a:pt x="895" y="659"/>
                  </a:cubicBezTo>
                  <a:cubicBezTo>
                    <a:pt x="895" y="722"/>
                    <a:pt x="946" y="773"/>
                    <a:pt x="1008" y="773"/>
                  </a:cubicBezTo>
                  <a:cubicBezTo>
                    <a:pt x="1071" y="773"/>
                    <a:pt x="1122" y="722"/>
                    <a:pt x="1122" y="659"/>
                  </a:cubicBezTo>
                  <a:cubicBezTo>
                    <a:pt x="1122" y="640"/>
                    <a:pt x="1117" y="623"/>
                    <a:pt x="1109" y="607"/>
                  </a:cubicBezTo>
                  <a:cubicBezTo>
                    <a:pt x="1520" y="213"/>
                    <a:pt x="1520" y="213"/>
                    <a:pt x="1520" y="213"/>
                  </a:cubicBezTo>
                  <a:cubicBezTo>
                    <a:pt x="1536" y="222"/>
                    <a:pt x="1556" y="228"/>
                    <a:pt x="1576" y="228"/>
                  </a:cubicBezTo>
                  <a:cubicBezTo>
                    <a:pt x="1639" y="228"/>
                    <a:pt x="1690" y="177"/>
                    <a:pt x="1690" y="114"/>
                  </a:cubicBezTo>
                  <a:cubicBezTo>
                    <a:pt x="1690" y="51"/>
                    <a:pt x="1639" y="0"/>
                    <a:pt x="1576" y="0"/>
                  </a:cubicBezTo>
                  <a:cubicBezTo>
                    <a:pt x="1513" y="0"/>
                    <a:pt x="1463" y="51"/>
                    <a:pt x="1463" y="114"/>
                  </a:cubicBezTo>
                  <a:cubicBezTo>
                    <a:pt x="1463" y="133"/>
                    <a:pt x="1467" y="151"/>
                    <a:pt x="1475" y="167"/>
                  </a:cubicBezTo>
                  <a:cubicBezTo>
                    <a:pt x="1065" y="561"/>
                    <a:pt x="1065" y="561"/>
                    <a:pt x="1065" y="561"/>
                  </a:cubicBezTo>
                  <a:cubicBezTo>
                    <a:pt x="1048" y="551"/>
                    <a:pt x="1029" y="546"/>
                    <a:pt x="1008" y="546"/>
                  </a:cubicBezTo>
                  <a:cubicBezTo>
                    <a:pt x="976" y="546"/>
                    <a:pt x="947" y="559"/>
                    <a:pt x="926" y="581"/>
                  </a:cubicBezTo>
                  <a:cubicBezTo>
                    <a:pt x="663" y="444"/>
                    <a:pt x="663" y="444"/>
                    <a:pt x="663" y="444"/>
                  </a:cubicBezTo>
                  <a:cubicBezTo>
                    <a:pt x="662" y="382"/>
                    <a:pt x="611" y="333"/>
                    <a:pt x="549" y="333"/>
                  </a:cubicBezTo>
                  <a:cubicBezTo>
                    <a:pt x="487" y="333"/>
                    <a:pt x="436" y="383"/>
                    <a:pt x="436" y="446"/>
                  </a:cubicBezTo>
                  <a:cubicBezTo>
                    <a:pt x="436" y="456"/>
                    <a:pt x="437" y="465"/>
                    <a:pt x="439" y="474"/>
                  </a:cubicBezTo>
                  <a:cubicBezTo>
                    <a:pt x="178" y="685"/>
                    <a:pt x="178" y="685"/>
                    <a:pt x="178" y="685"/>
                  </a:cubicBezTo>
                  <a:cubicBezTo>
                    <a:pt x="160" y="672"/>
                    <a:pt x="137" y="665"/>
                    <a:pt x="113" y="665"/>
                  </a:cubicBezTo>
                  <a:cubicBezTo>
                    <a:pt x="51" y="665"/>
                    <a:pt x="0" y="716"/>
                    <a:pt x="0" y="778"/>
                  </a:cubicBezTo>
                  <a:cubicBezTo>
                    <a:pt x="0" y="841"/>
                    <a:pt x="51" y="892"/>
                    <a:pt x="113" y="892"/>
                  </a:cubicBezTo>
                  <a:close/>
                  <a:moveTo>
                    <a:pt x="1576" y="64"/>
                  </a:moveTo>
                  <a:cubicBezTo>
                    <a:pt x="1604" y="64"/>
                    <a:pt x="1626" y="87"/>
                    <a:pt x="1626" y="114"/>
                  </a:cubicBezTo>
                  <a:cubicBezTo>
                    <a:pt x="1626" y="142"/>
                    <a:pt x="1604" y="164"/>
                    <a:pt x="1576" y="164"/>
                  </a:cubicBezTo>
                  <a:cubicBezTo>
                    <a:pt x="1549" y="164"/>
                    <a:pt x="1526" y="142"/>
                    <a:pt x="1526" y="114"/>
                  </a:cubicBezTo>
                  <a:cubicBezTo>
                    <a:pt x="1526" y="87"/>
                    <a:pt x="1549" y="64"/>
                    <a:pt x="1576" y="64"/>
                  </a:cubicBezTo>
                  <a:close/>
                  <a:moveTo>
                    <a:pt x="1008" y="609"/>
                  </a:moveTo>
                  <a:cubicBezTo>
                    <a:pt x="1036" y="609"/>
                    <a:pt x="1058" y="632"/>
                    <a:pt x="1058" y="659"/>
                  </a:cubicBezTo>
                  <a:cubicBezTo>
                    <a:pt x="1058" y="687"/>
                    <a:pt x="1036" y="709"/>
                    <a:pt x="1008" y="709"/>
                  </a:cubicBezTo>
                  <a:cubicBezTo>
                    <a:pt x="981" y="709"/>
                    <a:pt x="958" y="687"/>
                    <a:pt x="958" y="659"/>
                  </a:cubicBezTo>
                  <a:cubicBezTo>
                    <a:pt x="958" y="632"/>
                    <a:pt x="981" y="609"/>
                    <a:pt x="1008" y="609"/>
                  </a:cubicBezTo>
                  <a:close/>
                  <a:moveTo>
                    <a:pt x="549" y="396"/>
                  </a:moveTo>
                  <a:cubicBezTo>
                    <a:pt x="577" y="396"/>
                    <a:pt x="599" y="419"/>
                    <a:pt x="599" y="446"/>
                  </a:cubicBezTo>
                  <a:cubicBezTo>
                    <a:pt x="599" y="474"/>
                    <a:pt x="577" y="496"/>
                    <a:pt x="549" y="496"/>
                  </a:cubicBezTo>
                  <a:cubicBezTo>
                    <a:pt x="522" y="496"/>
                    <a:pt x="500" y="474"/>
                    <a:pt x="500" y="446"/>
                  </a:cubicBezTo>
                  <a:cubicBezTo>
                    <a:pt x="500" y="419"/>
                    <a:pt x="522" y="396"/>
                    <a:pt x="549" y="396"/>
                  </a:cubicBezTo>
                  <a:close/>
                  <a:moveTo>
                    <a:pt x="113" y="728"/>
                  </a:moveTo>
                  <a:cubicBezTo>
                    <a:pt x="141" y="728"/>
                    <a:pt x="163" y="751"/>
                    <a:pt x="163" y="778"/>
                  </a:cubicBezTo>
                  <a:cubicBezTo>
                    <a:pt x="163" y="806"/>
                    <a:pt x="141" y="828"/>
                    <a:pt x="113" y="828"/>
                  </a:cubicBezTo>
                  <a:cubicBezTo>
                    <a:pt x="86" y="828"/>
                    <a:pt x="63" y="806"/>
                    <a:pt x="63" y="778"/>
                  </a:cubicBezTo>
                  <a:cubicBezTo>
                    <a:pt x="63" y="751"/>
                    <a:pt x="86" y="728"/>
                    <a:pt x="113" y="7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3" name="Content Placeholder 2"/>
          <p:cNvSpPr txBox="1">
            <a:spLocks/>
          </p:cNvSpPr>
          <p:nvPr/>
        </p:nvSpPr>
        <p:spPr>
          <a:xfrm>
            <a:off x="6884725" y="6070692"/>
            <a:ext cx="1057741" cy="336926"/>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cs typeface="Arial" panose="020B0604020202020204" pitchFamily="34" charset="0"/>
              </a:rPr>
              <a:t>Resume</a:t>
            </a:r>
            <a:endParaRPr lang="en-US" sz="1050" dirty="0">
              <a:solidFill>
                <a:schemeClr val="bg1"/>
              </a:solidFill>
              <a:ea typeface="Roboto" panose="02000000000000000000" pitchFamily="2" charset="0"/>
              <a:cs typeface="Arial" panose="020B0604020202020204" pitchFamily="34" charset="0"/>
            </a:endParaRPr>
          </a:p>
        </p:txBody>
      </p:sp>
      <p:sp>
        <p:nvSpPr>
          <p:cNvPr id="124" name="Content Placeholder 2"/>
          <p:cNvSpPr txBox="1">
            <a:spLocks/>
          </p:cNvSpPr>
          <p:nvPr/>
        </p:nvSpPr>
        <p:spPr>
          <a:xfrm>
            <a:off x="7939570" y="6066530"/>
            <a:ext cx="1057741" cy="336926"/>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cs typeface="Arial" panose="020B0604020202020204" pitchFamily="34" charset="0"/>
              </a:rPr>
              <a:t>Portfolio</a:t>
            </a:r>
            <a:endParaRPr lang="en-US" sz="1050" dirty="0">
              <a:solidFill>
                <a:schemeClr val="bg1"/>
              </a:solidFill>
              <a:ea typeface="Roboto" panose="02000000000000000000" pitchFamily="2" charset="0"/>
              <a:cs typeface="Arial" panose="020B0604020202020204" pitchFamily="34" charset="0"/>
            </a:endParaRPr>
          </a:p>
        </p:txBody>
      </p:sp>
      <p:sp>
        <p:nvSpPr>
          <p:cNvPr id="125" name="Content Placeholder 2"/>
          <p:cNvSpPr txBox="1">
            <a:spLocks/>
          </p:cNvSpPr>
          <p:nvPr/>
        </p:nvSpPr>
        <p:spPr>
          <a:xfrm>
            <a:off x="9007247" y="6063448"/>
            <a:ext cx="1057741" cy="336926"/>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cs typeface="Arial" panose="020B0604020202020204" pitchFamily="34" charset="0"/>
              </a:rPr>
              <a:t>New Idea</a:t>
            </a:r>
            <a:endParaRPr lang="en-US" sz="1050" dirty="0">
              <a:solidFill>
                <a:schemeClr val="bg1"/>
              </a:solidFill>
              <a:ea typeface="Roboto" panose="02000000000000000000" pitchFamily="2" charset="0"/>
              <a:cs typeface="Arial" panose="020B0604020202020204" pitchFamily="34" charset="0"/>
            </a:endParaRPr>
          </a:p>
        </p:txBody>
      </p:sp>
      <p:sp>
        <p:nvSpPr>
          <p:cNvPr id="126" name="Content Placeholder 2"/>
          <p:cNvSpPr txBox="1">
            <a:spLocks/>
          </p:cNvSpPr>
          <p:nvPr/>
        </p:nvSpPr>
        <p:spPr>
          <a:xfrm>
            <a:off x="10070615" y="6048376"/>
            <a:ext cx="1057741" cy="336926"/>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cs typeface="Arial" panose="020B0604020202020204" pitchFamily="34" charset="0"/>
              </a:rPr>
              <a:t>Research</a:t>
            </a:r>
            <a:endParaRPr lang="en-US" sz="1050" dirty="0">
              <a:solidFill>
                <a:schemeClr val="bg1"/>
              </a:solidFill>
              <a:ea typeface="Roboto" panose="02000000000000000000" pitchFamily="2" charset="0"/>
              <a:cs typeface="Arial" panose="020B0604020202020204" pitchFamily="34" charset="0"/>
            </a:endParaRPr>
          </a:p>
        </p:txBody>
      </p:sp>
      <p:sp>
        <p:nvSpPr>
          <p:cNvPr id="127" name="Content Placeholder 2"/>
          <p:cNvSpPr txBox="1">
            <a:spLocks/>
          </p:cNvSpPr>
          <p:nvPr/>
        </p:nvSpPr>
        <p:spPr>
          <a:xfrm>
            <a:off x="11129042" y="6062834"/>
            <a:ext cx="1057741" cy="336926"/>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cs typeface="Arial" panose="020B0604020202020204" pitchFamily="34" charset="0"/>
              </a:rPr>
              <a:t>Presentation</a:t>
            </a:r>
            <a:endParaRPr lang="en-US" sz="1050" dirty="0">
              <a:solidFill>
                <a:schemeClr val="bg1"/>
              </a:solidFill>
              <a:ea typeface="Roboto" panose="02000000000000000000" pitchFamily="2" charset="0"/>
              <a:cs typeface="Arial" panose="020B0604020202020204" pitchFamily="34" charset="0"/>
            </a:endParaRPr>
          </a:p>
        </p:txBody>
      </p:sp>
      <p:sp>
        <p:nvSpPr>
          <p:cNvPr id="128" name="TextBox 127"/>
          <p:cNvSpPr txBox="1"/>
          <p:nvPr/>
        </p:nvSpPr>
        <p:spPr>
          <a:xfrm>
            <a:off x="6347532" y="3474277"/>
            <a:ext cx="1069357" cy="830997"/>
          </a:xfrm>
          <a:prstGeom prst="rect">
            <a:avLst/>
          </a:prstGeom>
          <a:noFill/>
        </p:spPr>
        <p:txBody>
          <a:bodyPr wrap="square" rtlCol="0">
            <a:spAutoFit/>
          </a:bodyPr>
          <a:lstStyle/>
          <a:p>
            <a:pPr algn="ctr">
              <a:lnSpc>
                <a:spcPct val="60000"/>
              </a:lnSpc>
            </a:pPr>
            <a:r>
              <a:rPr lang="id-ID" sz="4400" b="1" dirty="0" smtClean="0">
                <a:solidFill>
                  <a:schemeClr val="accent1"/>
                </a:solidFill>
              </a:rPr>
              <a:t>30</a:t>
            </a:r>
          </a:p>
          <a:p>
            <a:pPr algn="ctr">
              <a:lnSpc>
                <a:spcPct val="60000"/>
              </a:lnSpc>
            </a:pPr>
            <a:r>
              <a:rPr lang="id-ID" sz="3600" dirty="0" smtClean="0">
                <a:solidFill>
                  <a:schemeClr val="accent1"/>
                </a:solidFill>
              </a:rPr>
              <a:t>%</a:t>
            </a:r>
            <a:endParaRPr lang="id-ID" sz="4400" dirty="0">
              <a:solidFill>
                <a:schemeClr val="accent1"/>
              </a:solidFill>
            </a:endParaRPr>
          </a:p>
        </p:txBody>
      </p:sp>
      <p:sp>
        <p:nvSpPr>
          <p:cNvPr id="129" name="TextBox 128"/>
          <p:cNvSpPr txBox="1"/>
          <p:nvPr/>
        </p:nvSpPr>
        <p:spPr>
          <a:xfrm>
            <a:off x="7415811" y="2874274"/>
            <a:ext cx="1069357" cy="830997"/>
          </a:xfrm>
          <a:prstGeom prst="rect">
            <a:avLst/>
          </a:prstGeom>
          <a:noFill/>
        </p:spPr>
        <p:txBody>
          <a:bodyPr wrap="square" rtlCol="0">
            <a:spAutoFit/>
          </a:bodyPr>
          <a:lstStyle/>
          <a:p>
            <a:pPr algn="ctr">
              <a:lnSpc>
                <a:spcPct val="60000"/>
              </a:lnSpc>
            </a:pPr>
            <a:r>
              <a:rPr lang="id-ID" sz="4400" b="1" dirty="0" smtClean="0">
                <a:solidFill>
                  <a:schemeClr val="accent2"/>
                </a:solidFill>
              </a:rPr>
              <a:t>40</a:t>
            </a:r>
          </a:p>
          <a:p>
            <a:pPr algn="ctr">
              <a:lnSpc>
                <a:spcPct val="60000"/>
              </a:lnSpc>
            </a:pPr>
            <a:r>
              <a:rPr lang="id-ID" sz="3600" dirty="0" smtClean="0">
                <a:solidFill>
                  <a:schemeClr val="accent2"/>
                </a:solidFill>
              </a:rPr>
              <a:t>%</a:t>
            </a:r>
            <a:endParaRPr lang="id-ID" sz="4400" dirty="0">
              <a:solidFill>
                <a:schemeClr val="accent2"/>
              </a:solidFill>
            </a:endParaRPr>
          </a:p>
        </p:txBody>
      </p:sp>
      <p:sp>
        <p:nvSpPr>
          <p:cNvPr id="130" name="TextBox 129"/>
          <p:cNvSpPr txBox="1"/>
          <p:nvPr/>
        </p:nvSpPr>
        <p:spPr>
          <a:xfrm>
            <a:off x="8472568" y="2233516"/>
            <a:ext cx="1069357" cy="830997"/>
          </a:xfrm>
          <a:prstGeom prst="rect">
            <a:avLst/>
          </a:prstGeom>
          <a:noFill/>
        </p:spPr>
        <p:txBody>
          <a:bodyPr wrap="square" rtlCol="0">
            <a:spAutoFit/>
          </a:bodyPr>
          <a:lstStyle/>
          <a:p>
            <a:pPr algn="ctr">
              <a:lnSpc>
                <a:spcPct val="60000"/>
              </a:lnSpc>
            </a:pPr>
            <a:r>
              <a:rPr lang="id-ID" sz="4400" b="1" dirty="0" smtClean="0">
                <a:solidFill>
                  <a:schemeClr val="accent3"/>
                </a:solidFill>
              </a:rPr>
              <a:t>50</a:t>
            </a:r>
          </a:p>
          <a:p>
            <a:pPr algn="ctr">
              <a:lnSpc>
                <a:spcPct val="60000"/>
              </a:lnSpc>
            </a:pPr>
            <a:r>
              <a:rPr lang="id-ID" sz="3600" dirty="0" smtClean="0">
                <a:solidFill>
                  <a:schemeClr val="accent3"/>
                </a:solidFill>
              </a:rPr>
              <a:t>%</a:t>
            </a:r>
            <a:endParaRPr lang="id-ID" sz="4400" dirty="0">
              <a:solidFill>
                <a:schemeClr val="accent3"/>
              </a:solidFill>
            </a:endParaRPr>
          </a:p>
        </p:txBody>
      </p:sp>
      <p:sp>
        <p:nvSpPr>
          <p:cNvPr id="131" name="TextBox 130"/>
          <p:cNvSpPr txBox="1"/>
          <p:nvPr/>
        </p:nvSpPr>
        <p:spPr>
          <a:xfrm>
            <a:off x="9534275" y="1580963"/>
            <a:ext cx="1069357" cy="830997"/>
          </a:xfrm>
          <a:prstGeom prst="rect">
            <a:avLst/>
          </a:prstGeom>
          <a:noFill/>
        </p:spPr>
        <p:txBody>
          <a:bodyPr wrap="square" rtlCol="0">
            <a:spAutoFit/>
          </a:bodyPr>
          <a:lstStyle/>
          <a:p>
            <a:pPr algn="ctr">
              <a:lnSpc>
                <a:spcPct val="60000"/>
              </a:lnSpc>
            </a:pPr>
            <a:r>
              <a:rPr lang="id-ID" sz="4400" b="1" dirty="0" smtClean="0">
                <a:solidFill>
                  <a:schemeClr val="accent4"/>
                </a:solidFill>
              </a:rPr>
              <a:t>60</a:t>
            </a:r>
          </a:p>
          <a:p>
            <a:pPr algn="ctr">
              <a:lnSpc>
                <a:spcPct val="60000"/>
              </a:lnSpc>
            </a:pPr>
            <a:r>
              <a:rPr lang="id-ID" sz="3600" dirty="0" smtClean="0">
                <a:solidFill>
                  <a:schemeClr val="accent4"/>
                </a:solidFill>
              </a:rPr>
              <a:t>%</a:t>
            </a:r>
            <a:endParaRPr lang="id-ID" sz="4400" dirty="0">
              <a:solidFill>
                <a:schemeClr val="accent4"/>
              </a:solidFill>
            </a:endParaRPr>
          </a:p>
        </p:txBody>
      </p:sp>
      <p:sp>
        <p:nvSpPr>
          <p:cNvPr id="133" name="Freeform 7"/>
          <p:cNvSpPr>
            <a:spLocks/>
          </p:cNvSpPr>
          <p:nvPr/>
        </p:nvSpPr>
        <p:spPr bwMode="auto">
          <a:xfrm>
            <a:off x="10599486" y="1879746"/>
            <a:ext cx="1593380" cy="613078"/>
          </a:xfrm>
          <a:custGeom>
            <a:avLst/>
            <a:gdLst>
              <a:gd name="T0" fmla="*/ 682 w 1024"/>
              <a:gd name="T1" fmla="*/ 0 h 394"/>
              <a:gd name="T2" fmla="*/ 0 w 1024"/>
              <a:gd name="T3" fmla="*/ 0 h 394"/>
              <a:gd name="T4" fmla="*/ 341 w 1024"/>
              <a:gd name="T5" fmla="*/ 394 h 394"/>
              <a:gd name="T6" fmla="*/ 1024 w 1024"/>
              <a:gd name="T7" fmla="*/ 394 h 394"/>
              <a:gd name="T8" fmla="*/ 682 w 1024"/>
              <a:gd name="T9" fmla="*/ 0 h 394"/>
            </a:gdLst>
            <a:ahLst/>
            <a:cxnLst>
              <a:cxn ang="0">
                <a:pos x="T0" y="T1"/>
              </a:cxn>
              <a:cxn ang="0">
                <a:pos x="T2" y="T3"/>
              </a:cxn>
              <a:cxn ang="0">
                <a:pos x="T4" y="T5"/>
              </a:cxn>
              <a:cxn ang="0">
                <a:pos x="T6" y="T7"/>
              </a:cxn>
              <a:cxn ang="0">
                <a:pos x="T8" y="T9"/>
              </a:cxn>
            </a:cxnLst>
            <a:rect l="0" t="0" r="r" b="b"/>
            <a:pathLst>
              <a:path w="1024" h="394">
                <a:moveTo>
                  <a:pt x="682" y="0"/>
                </a:moveTo>
                <a:lnTo>
                  <a:pt x="0" y="0"/>
                </a:lnTo>
                <a:lnTo>
                  <a:pt x="341" y="394"/>
                </a:lnTo>
                <a:lnTo>
                  <a:pt x="1024" y="394"/>
                </a:lnTo>
                <a:lnTo>
                  <a:pt x="682" y="0"/>
                </a:lnTo>
                <a:close/>
              </a:path>
            </a:pathLst>
          </a:custGeom>
          <a:solidFill>
            <a:schemeClr val="accent5">
              <a:lumMod val="60000"/>
              <a:lumOff val="40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35" name="Content Placeholder 2"/>
          <p:cNvSpPr txBox="1">
            <a:spLocks/>
          </p:cNvSpPr>
          <p:nvPr/>
        </p:nvSpPr>
        <p:spPr>
          <a:xfrm>
            <a:off x="996505" y="6007093"/>
            <a:ext cx="1057741" cy="336926"/>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accent6"/>
                </a:solidFill>
                <a:ea typeface="Roboto" panose="02000000000000000000" pitchFamily="2" charset="0"/>
                <a:cs typeface="Arial" panose="020B0604020202020204" pitchFamily="34" charset="0"/>
              </a:rPr>
              <a:t>Concept</a:t>
            </a:r>
            <a:endParaRPr lang="en-US" sz="1050" dirty="0">
              <a:solidFill>
                <a:schemeClr val="accent6"/>
              </a:solidFill>
              <a:ea typeface="Roboto" panose="02000000000000000000" pitchFamily="2" charset="0"/>
              <a:cs typeface="Arial" panose="020B0604020202020204" pitchFamily="34" charset="0"/>
            </a:endParaRPr>
          </a:p>
        </p:txBody>
      </p:sp>
      <p:sp>
        <p:nvSpPr>
          <p:cNvPr id="136" name="TextBox 135"/>
          <p:cNvSpPr txBox="1"/>
          <p:nvPr/>
        </p:nvSpPr>
        <p:spPr>
          <a:xfrm>
            <a:off x="10613782" y="965487"/>
            <a:ext cx="1069357" cy="830997"/>
          </a:xfrm>
          <a:prstGeom prst="rect">
            <a:avLst/>
          </a:prstGeom>
          <a:noFill/>
        </p:spPr>
        <p:txBody>
          <a:bodyPr wrap="square" rtlCol="0">
            <a:spAutoFit/>
          </a:bodyPr>
          <a:lstStyle/>
          <a:p>
            <a:pPr algn="ctr">
              <a:lnSpc>
                <a:spcPct val="60000"/>
              </a:lnSpc>
            </a:pPr>
            <a:r>
              <a:rPr lang="id-ID" sz="4400" b="1" dirty="0" smtClean="0">
                <a:solidFill>
                  <a:schemeClr val="accent5"/>
                </a:solidFill>
              </a:rPr>
              <a:t>70</a:t>
            </a:r>
          </a:p>
          <a:p>
            <a:pPr algn="ctr">
              <a:lnSpc>
                <a:spcPct val="60000"/>
              </a:lnSpc>
            </a:pPr>
            <a:r>
              <a:rPr lang="id-ID" sz="3600" dirty="0" smtClean="0">
                <a:solidFill>
                  <a:schemeClr val="accent5"/>
                </a:solidFill>
              </a:rPr>
              <a:t>%</a:t>
            </a:r>
            <a:endParaRPr lang="id-ID" sz="4400" dirty="0">
              <a:solidFill>
                <a:schemeClr val="accent5"/>
              </a:solidFill>
            </a:endParaRPr>
          </a:p>
        </p:txBody>
      </p:sp>
    </p:spTree>
    <p:extLst>
      <p:ext uri="{BB962C8B-B14F-4D97-AF65-F5344CB8AC3E}">
        <p14:creationId xmlns:p14="http://schemas.microsoft.com/office/powerpoint/2010/main" val="2857195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anim calcmode="lin" valueType="num">
                                      <p:cBhvr>
                                        <p:cTn id="14" dur="500" fill="hold"/>
                                        <p:tgtEl>
                                          <p:spTgt spid="41"/>
                                        </p:tgtEl>
                                        <p:attrNameLst>
                                          <p:attrName>ppt_x</p:attrName>
                                        </p:attrNameLst>
                                      </p:cBhvr>
                                      <p:tavLst>
                                        <p:tav tm="0">
                                          <p:val>
                                            <p:strVal val="#ppt_x"/>
                                          </p:val>
                                        </p:tav>
                                        <p:tav tm="100000">
                                          <p:val>
                                            <p:strVal val="#ppt_x"/>
                                          </p:val>
                                        </p:tav>
                                      </p:tavLst>
                                    </p:anim>
                                    <p:anim calcmode="lin" valueType="num">
                                      <p:cBhvr>
                                        <p:cTn id="15" dur="500" fill="hold"/>
                                        <p:tgtEl>
                                          <p:spTgt spid="4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2500"/>
                            </p:stCondLst>
                            <p:childTnLst>
                              <p:par>
                                <p:cTn id="29" presetID="16" presetClass="entr" presetSubtype="21"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barn(inVertical)">
                                      <p:cBhvr>
                                        <p:cTn id="31" dur="1000"/>
                                        <p:tgtEl>
                                          <p:spTgt spid="7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wipe(up)">
                                      <p:cBhvr>
                                        <p:cTn id="35" dur="750"/>
                                        <p:tgtEl>
                                          <p:spTgt spid="79"/>
                                        </p:tgtEl>
                                      </p:cBhvr>
                                    </p:animEffect>
                                  </p:childTnLst>
                                </p:cTn>
                              </p:par>
                            </p:childTnLst>
                          </p:cTn>
                        </p:par>
                        <p:par>
                          <p:cTn id="36" fill="hold">
                            <p:stCondLst>
                              <p:cond delay="4250"/>
                            </p:stCondLst>
                            <p:childTnLst>
                              <p:par>
                                <p:cTn id="37" presetID="22" presetClass="entr" presetSubtype="1"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ipe(up)">
                                      <p:cBhvr>
                                        <p:cTn id="39" dur="750"/>
                                        <p:tgtEl>
                                          <p:spTgt spid="72"/>
                                        </p:tgtEl>
                                      </p:cBhvr>
                                    </p:animEffect>
                                  </p:childTnLst>
                                </p:cTn>
                              </p:par>
                            </p:childTnLst>
                          </p:cTn>
                        </p:par>
                        <p:par>
                          <p:cTn id="40" fill="hold">
                            <p:stCondLst>
                              <p:cond delay="5000"/>
                            </p:stCondLst>
                            <p:childTnLst>
                              <p:par>
                                <p:cTn id="41" presetID="21" presetClass="entr" presetSubtype="1" fill="hold" nodeType="afterEffect">
                                  <p:stCondLst>
                                    <p:cond delay="0"/>
                                  </p:stCondLst>
                                  <p:childTnLst>
                                    <p:set>
                                      <p:cBhvr>
                                        <p:cTn id="42" dur="1" fill="hold">
                                          <p:stCondLst>
                                            <p:cond delay="0"/>
                                          </p:stCondLst>
                                        </p:cTn>
                                        <p:tgtEl>
                                          <p:spTgt spid="109"/>
                                        </p:tgtEl>
                                        <p:attrNameLst>
                                          <p:attrName>style.visibility</p:attrName>
                                        </p:attrNameLst>
                                      </p:cBhvr>
                                      <p:to>
                                        <p:strVal val="visible"/>
                                      </p:to>
                                    </p:set>
                                    <p:animEffect transition="in" filter="wheel(1)">
                                      <p:cBhvr>
                                        <p:cTn id="43" dur="1500"/>
                                        <p:tgtEl>
                                          <p:spTgt spid="109"/>
                                        </p:tgtEl>
                                      </p:cBhvr>
                                    </p:animEffect>
                                  </p:childTnLst>
                                </p:cTn>
                              </p:par>
                            </p:childTnLst>
                          </p:cTn>
                        </p:par>
                        <p:par>
                          <p:cTn id="44" fill="hold">
                            <p:stCondLst>
                              <p:cond delay="6500"/>
                            </p:stCondLst>
                            <p:childTnLst>
                              <p:par>
                                <p:cTn id="45" presetID="16" presetClass="entr" presetSubtype="21" fill="hold" grpId="0" nodeType="afterEffect">
                                  <p:stCondLst>
                                    <p:cond delay="0"/>
                                  </p:stCondLst>
                                  <p:childTnLst>
                                    <p:set>
                                      <p:cBhvr>
                                        <p:cTn id="46" dur="1" fill="hold">
                                          <p:stCondLst>
                                            <p:cond delay="0"/>
                                          </p:stCondLst>
                                        </p:cTn>
                                        <p:tgtEl>
                                          <p:spTgt spid="135"/>
                                        </p:tgtEl>
                                        <p:attrNameLst>
                                          <p:attrName>style.visibility</p:attrName>
                                        </p:attrNameLst>
                                      </p:cBhvr>
                                      <p:to>
                                        <p:strVal val="visible"/>
                                      </p:to>
                                    </p:set>
                                    <p:animEffect transition="in" filter="barn(inVertical)">
                                      <p:cBhvr>
                                        <p:cTn id="47" dur="500"/>
                                        <p:tgtEl>
                                          <p:spTgt spid="135"/>
                                        </p:tgtEl>
                                      </p:cBhvr>
                                    </p:animEffect>
                                  </p:childTnLst>
                                </p:cTn>
                              </p:par>
                            </p:childTnLst>
                          </p:cTn>
                        </p:par>
                        <p:par>
                          <p:cTn id="48" fill="hold">
                            <p:stCondLst>
                              <p:cond delay="7000"/>
                            </p:stCondLst>
                            <p:childTnLst>
                              <p:par>
                                <p:cTn id="49" presetID="42" presetClass="entr" presetSubtype="0" fill="hold"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fade">
                                      <p:cBhvr>
                                        <p:cTn id="51" dur="1000"/>
                                        <p:tgtEl>
                                          <p:spTgt spid="76"/>
                                        </p:tgtEl>
                                      </p:cBhvr>
                                    </p:animEffect>
                                    <p:anim calcmode="lin" valueType="num">
                                      <p:cBhvr>
                                        <p:cTn id="52" dur="1000" fill="hold"/>
                                        <p:tgtEl>
                                          <p:spTgt spid="76"/>
                                        </p:tgtEl>
                                        <p:attrNameLst>
                                          <p:attrName>ppt_x</p:attrName>
                                        </p:attrNameLst>
                                      </p:cBhvr>
                                      <p:tavLst>
                                        <p:tav tm="0">
                                          <p:val>
                                            <p:strVal val="#ppt_x"/>
                                          </p:val>
                                        </p:tav>
                                        <p:tav tm="100000">
                                          <p:val>
                                            <p:strVal val="#ppt_x"/>
                                          </p:val>
                                        </p:tav>
                                      </p:tavLst>
                                    </p:anim>
                                    <p:anim calcmode="lin" valueType="num">
                                      <p:cBhvr>
                                        <p:cTn id="53" dur="1000" fill="hold"/>
                                        <p:tgtEl>
                                          <p:spTgt spid="76"/>
                                        </p:tgtEl>
                                        <p:attrNameLst>
                                          <p:attrName>ppt_y</p:attrName>
                                        </p:attrNameLst>
                                      </p:cBhvr>
                                      <p:tavLst>
                                        <p:tav tm="0">
                                          <p:val>
                                            <p:strVal val="#ppt_y+.1"/>
                                          </p:val>
                                        </p:tav>
                                        <p:tav tm="100000">
                                          <p:val>
                                            <p:strVal val="#ppt_y"/>
                                          </p:val>
                                        </p:tav>
                                      </p:tavLst>
                                    </p:anim>
                                  </p:childTnLst>
                                </p:cTn>
                              </p:par>
                            </p:childTnLst>
                          </p:cTn>
                        </p:par>
                        <p:par>
                          <p:cTn id="54" fill="hold">
                            <p:stCondLst>
                              <p:cond delay="8000"/>
                            </p:stCondLst>
                            <p:childTnLst>
                              <p:par>
                                <p:cTn id="55" presetID="42" presetClass="entr" presetSubtype="0"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Effect transition="in" filter="fade">
                                      <p:cBhvr>
                                        <p:cTn id="57" dur="1000"/>
                                        <p:tgtEl>
                                          <p:spTgt spid="99"/>
                                        </p:tgtEl>
                                      </p:cBhvr>
                                    </p:animEffect>
                                    <p:anim calcmode="lin" valueType="num">
                                      <p:cBhvr>
                                        <p:cTn id="58" dur="1000" fill="hold"/>
                                        <p:tgtEl>
                                          <p:spTgt spid="99"/>
                                        </p:tgtEl>
                                        <p:attrNameLst>
                                          <p:attrName>ppt_x</p:attrName>
                                        </p:attrNameLst>
                                      </p:cBhvr>
                                      <p:tavLst>
                                        <p:tav tm="0">
                                          <p:val>
                                            <p:strVal val="#ppt_x"/>
                                          </p:val>
                                        </p:tav>
                                        <p:tav tm="100000">
                                          <p:val>
                                            <p:strVal val="#ppt_x"/>
                                          </p:val>
                                        </p:tav>
                                      </p:tavLst>
                                    </p:anim>
                                    <p:anim calcmode="lin" valueType="num">
                                      <p:cBhvr>
                                        <p:cTn id="59" dur="1000" fill="hold"/>
                                        <p:tgtEl>
                                          <p:spTgt spid="99"/>
                                        </p:tgtEl>
                                        <p:attrNameLst>
                                          <p:attrName>ppt_y</p:attrName>
                                        </p:attrNameLst>
                                      </p:cBhvr>
                                      <p:tavLst>
                                        <p:tav tm="0">
                                          <p:val>
                                            <p:strVal val="#ppt_y+.1"/>
                                          </p:val>
                                        </p:tav>
                                        <p:tav tm="100000">
                                          <p:val>
                                            <p:strVal val="#ppt_y"/>
                                          </p:val>
                                        </p:tav>
                                      </p:tavLst>
                                    </p:anim>
                                  </p:childTnLst>
                                </p:cTn>
                              </p:par>
                            </p:childTnLst>
                          </p:cTn>
                        </p:par>
                        <p:par>
                          <p:cTn id="60" fill="hold">
                            <p:stCondLst>
                              <p:cond delay="9000"/>
                            </p:stCondLst>
                            <p:childTnLst>
                              <p:par>
                                <p:cTn id="61" presetID="47" presetClass="entr" presetSubtype="0" fill="hold" grpId="0" nodeType="afterEffect">
                                  <p:stCondLst>
                                    <p:cond delay="0"/>
                                  </p:stCondLst>
                                  <p:childTnLst>
                                    <p:set>
                                      <p:cBhvr>
                                        <p:cTn id="62" dur="1" fill="hold">
                                          <p:stCondLst>
                                            <p:cond delay="0"/>
                                          </p:stCondLst>
                                        </p:cTn>
                                        <p:tgtEl>
                                          <p:spTgt spid="98"/>
                                        </p:tgtEl>
                                        <p:attrNameLst>
                                          <p:attrName>style.visibility</p:attrName>
                                        </p:attrNameLst>
                                      </p:cBhvr>
                                      <p:to>
                                        <p:strVal val="visible"/>
                                      </p:to>
                                    </p:set>
                                    <p:animEffect transition="in" filter="fade">
                                      <p:cBhvr>
                                        <p:cTn id="63" dur="1000"/>
                                        <p:tgtEl>
                                          <p:spTgt spid="98"/>
                                        </p:tgtEl>
                                      </p:cBhvr>
                                    </p:animEffect>
                                    <p:anim calcmode="lin" valueType="num">
                                      <p:cBhvr>
                                        <p:cTn id="64" dur="1000" fill="hold"/>
                                        <p:tgtEl>
                                          <p:spTgt spid="98"/>
                                        </p:tgtEl>
                                        <p:attrNameLst>
                                          <p:attrName>ppt_x</p:attrName>
                                        </p:attrNameLst>
                                      </p:cBhvr>
                                      <p:tavLst>
                                        <p:tav tm="0">
                                          <p:val>
                                            <p:strVal val="#ppt_x"/>
                                          </p:val>
                                        </p:tav>
                                        <p:tav tm="100000">
                                          <p:val>
                                            <p:strVal val="#ppt_x"/>
                                          </p:val>
                                        </p:tav>
                                      </p:tavLst>
                                    </p:anim>
                                    <p:anim calcmode="lin" valueType="num">
                                      <p:cBhvr>
                                        <p:cTn id="65" dur="1000" fill="hold"/>
                                        <p:tgtEl>
                                          <p:spTgt spid="98"/>
                                        </p:tgtEl>
                                        <p:attrNameLst>
                                          <p:attrName>ppt_y</p:attrName>
                                        </p:attrNameLst>
                                      </p:cBhvr>
                                      <p:tavLst>
                                        <p:tav tm="0">
                                          <p:val>
                                            <p:strVal val="#ppt_y-.1"/>
                                          </p:val>
                                        </p:tav>
                                        <p:tav tm="100000">
                                          <p:val>
                                            <p:strVal val="#ppt_y"/>
                                          </p:val>
                                        </p:tav>
                                      </p:tavLst>
                                    </p:anim>
                                  </p:childTnLst>
                                </p:cTn>
                              </p:par>
                            </p:childTnLst>
                          </p:cTn>
                        </p:par>
                        <p:par>
                          <p:cTn id="66" fill="hold">
                            <p:stCondLst>
                              <p:cond delay="10000"/>
                            </p:stCondLst>
                            <p:childTnLst>
                              <p:par>
                                <p:cTn id="67" presetID="22" presetClass="entr" presetSubtype="4" fill="hold" grpId="0" nodeType="afterEffect">
                                  <p:stCondLst>
                                    <p:cond delay="0"/>
                                  </p:stCondLst>
                                  <p:childTnLst>
                                    <p:set>
                                      <p:cBhvr>
                                        <p:cTn id="68" dur="1" fill="hold">
                                          <p:stCondLst>
                                            <p:cond delay="0"/>
                                          </p:stCondLst>
                                        </p:cTn>
                                        <p:tgtEl>
                                          <p:spTgt spid="104"/>
                                        </p:tgtEl>
                                        <p:attrNameLst>
                                          <p:attrName>style.visibility</p:attrName>
                                        </p:attrNameLst>
                                      </p:cBhvr>
                                      <p:to>
                                        <p:strVal val="visible"/>
                                      </p:to>
                                    </p:set>
                                    <p:animEffect transition="in" filter="wipe(down)">
                                      <p:cBhvr>
                                        <p:cTn id="69" dur="1000"/>
                                        <p:tgtEl>
                                          <p:spTgt spid="104"/>
                                        </p:tgtEl>
                                      </p:cBhvr>
                                    </p:animEffect>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03"/>
                                        </p:tgtEl>
                                        <p:attrNameLst>
                                          <p:attrName>style.visibility</p:attrName>
                                        </p:attrNameLst>
                                      </p:cBhvr>
                                      <p:to>
                                        <p:strVal val="visible"/>
                                      </p:to>
                                    </p:set>
                                    <p:animEffect transition="in" filter="fade">
                                      <p:cBhvr>
                                        <p:cTn id="73" dur="1000"/>
                                        <p:tgtEl>
                                          <p:spTgt spid="103"/>
                                        </p:tgtEl>
                                      </p:cBhvr>
                                    </p:animEffect>
                                    <p:anim calcmode="lin" valueType="num">
                                      <p:cBhvr>
                                        <p:cTn id="74" dur="1000" fill="hold"/>
                                        <p:tgtEl>
                                          <p:spTgt spid="103"/>
                                        </p:tgtEl>
                                        <p:attrNameLst>
                                          <p:attrName>ppt_x</p:attrName>
                                        </p:attrNameLst>
                                      </p:cBhvr>
                                      <p:tavLst>
                                        <p:tav tm="0">
                                          <p:val>
                                            <p:strVal val="#ppt_x"/>
                                          </p:val>
                                        </p:tav>
                                        <p:tav tm="100000">
                                          <p:val>
                                            <p:strVal val="#ppt_x"/>
                                          </p:val>
                                        </p:tav>
                                      </p:tavLst>
                                    </p:anim>
                                    <p:anim calcmode="lin" valueType="num">
                                      <p:cBhvr>
                                        <p:cTn id="75" dur="1000" fill="hold"/>
                                        <p:tgtEl>
                                          <p:spTgt spid="103"/>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7" presetClass="entr" presetSubtype="0" fill="hold" grpId="0" nodeType="afterEffect">
                                  <p:stCondLst>
                                    <p:cond delay="0"/>
                                  </p:stCondLst>
                                  <p:childTnLst>
                                    <p:set>
                                      <p:cBhvr>
                                        <p:cTn id="78" dur="1" fill="hold">
                                          <p:stCondLst>
                                            <p:cond delay="0"/>
                                          </p:stCondLst>
                                        </p:cTn>
                                        <p:tgtEl>
                                          <p:spTgt spid="105"/>
                                        </p:tgtEl>
                                        <p:attrNameLst>
                                          <p:attrName>style.visibility</p:attrName>
                                        </p:attrNameLst>
                                      </p:cBhvr>
                                      <p:to>
                                        <p:strVal val="visible"/>
                                      </p:to>
                                    </p:set>
                                    <p:animEffect transition="in" filter="fade">
                                      <p:cBhvr>
                                        <p:cTn id="79" dur="1000"/>
                                        <p:tgtEl>
                                          <p:spTgt spid="105"/>
                                        </p:tgtEl>
                                      </p:cBhvr>
                                    </p:animEffect>
                                    <p:anim calcmode="lin" valueType="num">
                                      <p:cBhvr>
                                        <p:cTn id="80" dur="1000" fill="hold"/>
                                        <p:tgtEl>
                                          <p:spTgt spid="105"/>
                                        </p:tgtEl>
                                        <p:attrNameLst>
                                          <p:attrName>ppt_x</p:attrName>
                                        </p:attrNameLst>
                                      </p:cBhvr>
                                      <p:tavLst>
                                        <p:tav tm="0">
                                          <p:val>
                                            <p:strVal val="#ppt_x"/>
                                          </p:val>
                                        </p:tav>
                                        <p:tav tm="100000">
                                          <p:val>
                                            <p:strVal val="#ppt_x"/>
                                          </p:val>
                                        </p:tav>
                                      </p:tavLst>
                                    </p:anim>
                                    <p:anim calcmode="lin" valueType="num">
                                      <p:cBhvr>
                                        <p:cTn id="81" dur="1000" fill="hold"/>
                                        <p:tgtEl>
                                          <p:spTgt spid="105"/>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22" presetClass="entr" presetSubtype="4" fill="hold" grpId="0" nodeType="afterEffect">
                                  <p:stCondLst>
                                    <p:cond delay="0"/>
                                  </p:stCondLst>
                                  <p:childTnLst>
                                    <p:set>
                                      <p:cBhvr>
                                        <p:cTn id="84" dur="1" fill="hold">
                                          <p:stCondLst>
                                            <p:cond delay="0"/>
                                          </p:stCondLst>
                                        </p:cTn>
                                        <p:tgtEl>
                                          <p:spTgt spid="92"/>
                                        </p:tgtEl>
                                        <p:attrNameLst>
                                          <p:attrName>style.visibility</p:attrName>
                                        </p:attrNameLst>
                                      </p:cBhvr>
                                      <p:to>
                                        <p:strVal val="visible"/>
                                      </p:to>
                                    </p:set>
                                    <p:animEffect transition="in" filter="wipe(down)">
                                      <p:cBhvr>
                                        <p:cTn id="85" dur="1000"/>
                                        <p:tgtEl>
                                          <p:spTgt spid="92"/>
                                        </p:tgtEl>
                                      </p:cBhvr>
                                    </p:animEffect>
                                  </p:childTnLst>
                                </p:cTn>
                              </p:par>
                            </p:childTnLst>
                          </p:cTn>
                        </p:par>
                        <p:par>
                          <p:cTn id="86" fill="hold">
                            <p:stCondLst>
                              <p:cond delay="14000"/>
                            </p:stCondLst>
                            <p:childTnLst>
                              <p:par>
                                <p:cTn id="87" presetID="42" presetClass="entr" presetSubtype="0" fill="hold" grpId="0" nodeType="afterEffect">
                                  <p:stCondLst>
                                    <p:cond delay="0"/>
                                  </p:stCondLst>
                                  <p:childTnLst>
                                    <p:set>
                                      <p:cBhvr>
                                        <p:cTn id="88" dur="1" fill="hold">
                                          <p:stCondLst>
                                            <p:cond delay="0"/>
                                          </p:stCondLst>
                                        </p:cTn>
                                        <p:tgtEl>
                                          <p:spTgt spid="93"/>
                                        </p:tgtEl>
                                        <p:attrNameLst>
                                          <p:attrName>style.visibility</p:attrName>
                                        </p:attrNameLst>
                                      </p:cBhvr>
                                      <p:to>
                                        <p:strVal val="visible"/>
                                      </p:to>
                                    </p:set>
                                    <p:animEffect transition="in" filter="fade">
                                      <p:cBhvr>
                                        <p:cTn id="89" dur="1000"/>
                                        <p:tgtEl>
                                          <p:spTgt spid="93"/>
                                        </p:tgtEl>
                                      </p:cBhvr>
                                    </p:animEffect>
                                    <p:anim calcmode="lin" valueType="num">
                                      <p:cBhvr>
                                        <p:cTn id="90" dur="1000" fill="hold"/>
                                        <p:tgtEl>
                                          <p:spTgt spid="93"/>
                                        </p:tgtEl>
                                        <p:attrNameLst>
                                          <p:attrName>ppt_x</p:attrName>
                                        </p:attrNameLst>
                                      </p:cBhvr>
                                      <p:tavLst>
                                        <p:tav tm="0">
                                          <p:val>
                                            <p:strVal val="#ppt_x"/>
                                          </p:val>
                                        </p:tav>
                                        <p:tav tm="100000">
                                          <p:val>
                                            <p:strVal val="#ppt_x"/>
                                          </p:val>
                                        </p:tav>
                                      </p:tavLst>
                                    </p:anim>
                                    <p:anim calcmode="lin" valueType="num">
                                      <p:cBhvr>
                                        <p:cTn id="91" dur="1000" fill="hold"/>
                                        <p:tgtEl>
                                          <p:spTgt spid="93"/>
                                        </p:tgtEl>
                                        <p:attrNameLst>
                                          <p:attrName>ppt_y</p:attrName>
                                        </p:attrNameLst>
                                      </p:cBhvr>
                                      <p:tavLst>
                                        <p:tav tm="0">
                                          <p:val>
                                            <p:strVal val="#ppt_y+.1"/>
                                          </p:val>
                                        </p:tav>
                                        <p:tav tm="100000">
                                          <p:val>
                                            <p:strVal val="#ppt_y"/>
                                          </p:val>
                                        </p:tav>
                                      </p:tavLst>
                                    </p:anim>
                                  </p:childTnLst>
                                </p:cTn>
                              </p:par>
                            </p:childTnLst>
                          </p:cTn>
                        </p:par>
                        <p:par>
                          <p:cTn id="92" fill="hold">
                            <p:stCondLst>
                              <p:cond delay="15000"/>
                            </p:stCondLst>
                            <p:childTnLst>
                              <p:par>
                                <p:cTn id="93" presetID="47" presetClass="entr" presetSubtype="0" fill="hold" grpId="0" nodeType="after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1000"/>
                                        <p:tgtEl>
                                          <p:spTgt spid="94"/>
                                        </p:tgtEl>
                                      </p:cBhvr>
                                    </p:animEffect>
                                    <p:anim calcmode="lin" valueType="num">
                                      <p:cBhvr>
                                        <p:cTn id="96" dur="1000" fill="hold"/>
                                        <p:tgtEl>
                                          <p:spTgt spid="94"/>
                                        </p:tgtEl>
                                        <p:attrNameLst>
                                          <p:attrName>ppt_x</p:attrName>
                                        </p:attrNameLst>
                                      </p:cBhvr>
                                      <p:tavLst>
                                        <p:tav tm="0">
                                          <p:val>
                                            <p:strVal val="#ppt_x"/>
                                          </p:val>
                                        </p:tav>
                                        <p:tav tm="100000">
                                          <p:val>
                                            <p:strVal val="#ppt_x"/>
                                          </p:val>
                                        </p:tav>
                                      </p:tavLst>
                                    </p:anim>
                                    <p:anim calcmode="lin" valueType="num">
                                      <p:cBhvr>
                                        <p:cTn id="97" dur="1000" fill="hold"/>
                                        <p:tgtEl>
                                          <p:spTgt spid="94"/>
                                        </p:tgtEl>
                                        <p:attrNameLst>
                                          <p:attrName>ppt_y</p:attrName>
                                        </p:attrNameLst>
                                      </p:cBhvr>
                                      <p:tavLst>
                                        <p:tav tm="0">
                                          <p:val>
                                            <p:strVal val="#ppt_y-.1"/>
                                          </p:val>
                                        </p:tav>
                                        <p:tav tm="100000">
                                          <p:val>
                                            <p:strVal val="#ppt_y"/>
                                          </p:val>
                                        </p:tav>
                                      </p:tavLst>
                                    </p:anim>
                                  </p:childTnLst>
                                </p:cTn>
                              </p:par>
                            </p:childTnLst>
                          </p:cTn>
                        </p:par>
                        <p:par>
                          <p:cTn id="98" fill="hold">
                            <p:stCondLst>
                              <p:cond delay="16000"/>
                            </p:stCondLst>
                            <p:childTnLst>
                              <p:par>
                                <p:cTn id="99" presetID="22" presetClass="entr" presetSubtype="4" fill="hold" grpId="0" nodeType="afterEffect">
                                  <p:stCondLst>
                                    <p:cond delay="0"/>
                                  </p:stCondLst>
                                  <p:childTnLst>
                                    <p:set>
                                      <p:cBhvr>
                                        <p:cTn id="100" dur="1" fill="hold">
                                          <p:stCondLst>
                                            <p:cond delay="0"/>
                                          </p:stCondLst>
                                        </p:cTn>
                                        <p:tgtEl>
                                          <p:spTgt spid="87"/>
                                        </p:tgtEl>
                                        <p:attrNameLst>
                                          <p:attrName>style.visibility</p:attrName>
                                        </p:attrNameLst>
                                      </p:cBhvr>
                                      <p:to>
                                        <p:strVal val="visible"/>
                                      </p:to>
                                    </p:set>
                                    <p:animEffect transition="in" filter="wipe(down)">
                                      <p:cBhvr>
                                        <p:cTn id="101" dur="1000"/>
                                        <p:tgtEl>
                                          <p:spTgt spid="87"/>
                                        </p:tgtEl>
                                      </p:cBhvr>
                                    </p:animEffect>
                                  </p:childTnLst>
                                </p:cTn>
                              </p:par>
                            </p:childTnLst>
                          </p:cTn>
                        </p:par>
                        <p:par>
                          <p:cTn id="102" fill="hold">
                            <p:stCondLst>
                              <p:cond delay="17000"/>
                            </p:stCondLst>
                            <p:childTnLst>
                              <p:par>
                                <p:cTn id="103" presetID="42" presetClass="entr" presetSubtype="0" fill="hold" grpId="0" nodeType="afterEffect">
                                  <p:stCondLst>
                                    <p:cond delay="0"/>
                                  </p:stCondLst>
                                  <p:childTnLst>
                                    <p:set>
                                      <p:cBhvr>
                                        <p:cTn id="104" dur="1" fill="hold">
                                          <p:stCondLst>
                                            <p:cond delay="0"/>
                                          </p:stCondLst>
                                        </p:cTn>
                                        <p:tgtEl>
                                          <p:spTgt spid="86"/>
                                        </p:tgtEl>
                                        <p:attrNameLst>
                                          <p:attrName>style.visibility</p:attrName>
                                        </p:attrNameLst>
                                      </p:cBhvr>
                                      <p:to>
                                        <p:strVal val="visible"/>
                                      </p:to>
                                    </p:set>
                                    <p:animEffect transition="in" filter="fade">
                                      <p:cBhvr>
                                        <p:cTn id="105" dur="1000"/>
                                        <p:tgtEl>
                                          <p:spTgt spid="86"/>
                                        </p:tgtEl>
                                      </p:cBhvr>
                                    </p:animEffect>
                                    <p:anim calcmode="lin" valueType="num">
                                      <p:cBhvr>
                                        <p:cTn id="106" dur="1000" fill="hold"/>
                                        <p:tgtEl>
                                          <p:spTgt spid="86"/>
                                        </p:tgtEl>
                                        <p:attrNameLst>
                                          <p:attrName>ppt_x</p:attrName>
                                        </p:attrNameLst>
                                      </p:cBhvr>
                                      <p:tavLst>
                                        <p:tav tm="0">
                                          <p:val>
                                            <p:strVal val="#ppt_x"/>
                                          </p:val>
                                        </p:tav>
                                        <p:tav tm="100000">
                                          <p:val>
                                            <p:strVal val="#ppt_x"/>
                                          </p:val>
                                        </p:tav>
                                      </p:tavLst>
                                    </p:anim>
                                    <p:anim calcmode="lin" valueType="num">
                                      <p:cBhvr>
                                        <p:cTn id="107" dur="1000" fill="hold"/>
                                        <p:tgtEl>
                                          <p:spTgt spid="86"/>
                                        </p:tgtEl>
                                        <p:attrNameLst>
                                          <p:attrName>ppt_y</p:attrName>
                                        </p:attrNameLst>
                                      </p:cBhvr>
                                      <p:tavLst>
                                        <p:tav tm="0">
                                          <p:val>
                                            <p:strVal val="#ppt_y+.1"/>
                                          </p:val>
                                        </p:tav>
                                        <p:tav tm="100000">
                                          <p:val>
                                            <p:strVal val="#ppt_y"/>
                                          </p:val>
                                        </p:tav>
                                      </p:tavLst>
                                    </p:anim>
                                  </p:childTnLst>
                                </p:cTn>
                              </p:par>
                            </p:childTnLst>
                          </p:cTn>
                        </p:par>
                        <p:par>
                          <p:cTn id="108" fill="hold">
                            <p:stCondLst>
                              <p:cond delay="18000"/>
                            </p:stCondLst>
                            <p:childTnLst>
                              <p:par>
                                <p:cTn id="109" presetID="47" presetClass="entr" presetSubtype="0" fill="hold" grpId="0" nodeType="afterEffect">
                                  <p:stCondLst>
                                    <p:cond delay="0"/>
                                  </p:stCondLst>
                                  <p:childTnLst>
                                    <p:set>
                                      <p:cBhvr>
                                        <p:cTn id="110" dur="1" fill="hold">
                                          <p:stCondLst>
                                            <p:cond delay="0"/>
                                          </p:stCondLst>
                                        </p:cTn>
                                        <p:tgtEl>
                                          <p:spTgt spid="88"/>
                                        </p:tgtEl>
                                        <p:attrNameLst>
                                          <p:attrName>style.visibility</p:attrName>
                                        </p:attrNameLst>
                                      </p:cBhvr>
                                      <p:to>
                                        <p:strVal val="visible"/>
                                      </p:to>
                                    </p:set>
                                    <p:animEffect transition="in" filter="fade">
                                      <p:cBhvr>
                                        <p:cTn id="111" dur="1000"/>
                                        <p:tgtEl>
                                          <p:spTgt spid="88"/>
                                        </p:tgtEl>
                                      </p:cBhvr>
                                    </p:animEffect>
                                    <p:anim calcmode="lin" valueType="num">
                                      <p:cBhvr>
                                        <p:cTn id="112" dur="1000" fill="hold"/>
                                        <p:tgtEl>
                                          <p:spTgt spid="88"/>
                                        </p:tgtEl>
                                        <p:attrNameLst>
                                          <p:attrName>ppt_x</p:attrName>
                                        </p:attrNameLst>
                                      </p:cBhvr>
                                      <p:tavLst>
                                        <p:tav tm="0">
                                          <p:val>
                                            <p:strVal val="#ppt_x"/>
                                          </p:val>
                                        </p:tav>
                                        <p:tav tm="100000">
                                          <p:val>
                                            <p:strVal val="#ppt_x"/>
                                          </p:val>
                                        </p:tav>
                                      </p:tavLst>
                                    </p:anim>
                                    <p:anim calcmode="lin" valueType="num">
                                      <p:cBhvr>
                                        <p:cTn id="113" dur="1000" fill="hold"/>
                                        <p:tgtEl>
                                          <p:spTgt spid="88"/>
                                        </p:tgtEl>
                                        <p:attrNameLst>
                                          <p:attrName>ppt_y</p:attrName>
                                        </p:attrNameLst>
                                      </p:cBhvr>
                                      <p:tavLst>
                                        <p:tav tm="0">
                                          <p:val>
                                            <p:strVal val="#ppt_y-.1"/>
                                          </p:val>
                                        </p:tav>
                                        <p:tav tm="100000">
                                          <p:val>
                                            <p:strVal val="#ppt_y"/>
                                          </p:val>
                                        </p:tav>
                                      </p:tavLst>
                                    </p:anim>
                                  </p:childTnLst>
                                </p:cTn>
                              </p:par>
                            </p:childTnLst>
                          </p:cTn>
                        </p:par>
                        <p:par>
                          <p:cTn id="114" fill="hold">
                            <p:stCondLst>
                              <p:cond delay="19000"/>
                            </p:stCondLst>
                            <p:childTnLst>
                              <p:par>
                                <p:cTn id="115" presetID="22" presetClass="entr" presetSubtype="4" fill="hold" grpId="0" nodeType="afterEffect">
                                  <p:stCondLst>
                                    <p:cond delay="0"/>
                                  </p:stCondLst>
                                  <p:childTnLst>
                                    <p:set>
                                      <p:cBhvr>
                                        <p:cTn id="116" dur="1" fill="hold">
                                          <p:stCondLst>
                                            <p:cond delay="0"/>
                                          </p:stCondLst>
                                        </p:cTn>
                                        <p:tgtEl>
                                          <p:spTgt spid="82"/>
                                        </p:tgtEl>
                                        <p:attrNameLst>
                                          <p:attrName>style.visibility</p:attrName>
                                        </p:attrNameLst>
                                      </p:cBhvr>
                                      <p:to>
                                        <p:strVal val="visible"/>
                                      </p:to>
                                    </p:set>
                                    <p:animEffect transition="in" filter="wipe(down)">
                                      <p:cBhvr>
                                        <p:cTn id="117" dur="1000"/>
                                        <p:tgtEl>
                                          <p:spTgt spid="82"/>
                                        </p:tgtEl>
                                      </p:cBhvr>
                                    </p:animEffect>
                                  </p:childTnLst>
                                </p:cTn>
                              </p:par>
                            </p:childTnLst>
                          </p:cTn>
                        </p:par>
                        <p:par>
                          <p:cTn id="118" fill="hold">
                            <p:stCondLst>
                              <p:cond delay="20000"/>
                            </p:stCondLst>
                            <p:childTnLst>
                              <p:par>
                                <p:cTn id="119" presetID="42"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1000"/>
                                        <p:tgtEl>
                                          <p:spTgt spid="81"/>
                                        </p:tgtEl>
                                      </p:cBhvr>
                                    </p:animEffect>
                                    <p:anim calcmode="lin" valueType="num">
                                      <p:cBhvr>
                                        <p:cTn id="122" dur="1000" fill="hold"/>
                                        <p:tgtEl>
                                          <p:spTgt spid="81"/>
                                        </p:tgtEl>
                                        <p:attrNameLst>
                                          <p:attrName>ppt_x</p:attrName>
                                        </p:attrNameLst>
                                      </p:cBhvr>
                                      <p:tavLst>
                                        <p:tav tm="0">
                                          <p:val>
                                            <p:strVal val="#ppt_x"/>
                                          </p:val>
                                        </p:tav>
                                        <p:tav tm="100000">
                                          <p:val>
                                            <p:strVal val="#ppt_x"/>
                                          </p:val>
                                        </p:tav>
                                      </p:tavLst>
                                    </p:anim>
                                    <p:anim calcmode="lin" valueType="num">
                                      <p:cBhvr>
                                        <p:cTn id="123" dur="1000" fill="hold"/>
                                        <p:tgtEl>
                                          <p:spTgt spid="81"/>
                                        </p:tgtEl>
                                        <p:attrNameLst>
                                          <p:attrName>ppt_y</p:attrName>
                                        </p:attrNameLst>
                                      </p:cBhvr>
                                      <p:tavLst>
                                        <p:tav tm="0">
                                          <p:val>
                                            <p:strVal val="#ppt_y+.1"/>
                                          </p:val>
                                        </p:tav>
                                        <p:tav tm="100000">
                                          <p:val>
                                            <p:strVal val="#ppt_y"/>
                                          </p:val>
                                        </p:tav>
                                      </p:tavLst>
                                    </p:anim>
                                  </p:childTnLst>
                                </p:cTn>
                              </p:par>
                            </p:childTnLst>
                          </p:cTn>
                        </p:par>
                        <p:par>
                          <p:cTn id="124" fill="hold">
                            <p:stCondLst>
                              <p:cond delay="21000"/>
                            </p:stCondLst>
                            <p:childTnLst>
                              <p:par>
                                <p:cTn id="125" presetID="47" presetClass="entr" presetSubtype="0" fill="hold" grpId="0" nodeType="afterEffect">
                                  <p:stCondLst>
                                    <p:cond delay="0"/>
                                  </p:stCondLst>
                                  <p:childTnLst>
                                    <p:set>
                                      <p:cBhvr>
                                        <p:cTn id="126" dur="1" fill="hold">
                                          <p:stCondLst>
                                            <p:cond delay="0"/>
                                          </p:stCondLst>
                                        </p:cTn>
                                        <p:tgtEl>
                                          <p:spTgt spid="133"/>
                                        </p:tgtEl>
                                        <p:attrNameLst>
                                          <p:attrName>style.visibility</p:attrName>
                                        </p:attrNameLst>
                                      </p:cBhvr>
                                      <p:to>
                                        <p:strVal val="visible"/>
                                      </p:to>
                                    </p:set>
                                    <p:animEffect transition="in" filter="fade">
                                      <p:cBhvr>
                                        <p:cTn id="127" dur="1000"/>
                                        <p:tgtEl>
                                          <p:spTgt spid="133"/>
                                        </p:tgtEl>
                                      </p:cBhvr>
                                    </p:animEffect>
                                    <p:anim calcmode="lin" valueType="num">
                                      <p:cBhvr>
                                        <p:cTn id="128" dur="1000" fill="hold"/>
                                        <p:tgtEl>
                                          <p:spTgt spid="133"/>
                                        </p:tgtEl>
                                        <p:attrNameLst>
                                          <p:attrName>ppt_x</p:attrName>
                                        </p:attrNameLst>
                                      </p:cBhvr>
                                      <p:tavLst>
                                        <p:tav tm="0">
                                          <p:val>
                                            <p:strVal val="#ppt_x"/>
                                          </p:val>
                                        </p:tav>
                                        <p:tav tm="100000">
                                          <p:val>
                                            <p:strVal val="#ppt_x"/>
                                          </p:val>
                                        </p:tav>
                                      </p:tavLst>
                                    </p:anim>
                                    <p:anim calcmode="lin" valueType="num">
                                      <p:cBhvr>
                                        <p:cTn id="129" dur="1000" fill="hold"/>
                                        <p:tgtEl>
                                          <p:spTgt spid="133"/>
                                        </p:tgtEl>
                                        <p:attrNameLst>
                                          <p:attrName>ppt_y</p:attrName>
                                        </p:attrNameLst>
                                      </p:cBhvr>
                                      <p:tavLst>
                                        <p:tav tm="0">
                                          <p:val>
                                            <p:strVal val="#ppt_y-.1"/>
                                          </p:val>
                                        </p:tav>
                                        <p:tav tm="100000">
                                          <p:val>
                                            <p:strVal val="#ppt_y"/>
                                          </p:val>
                                        </p:tav>
                                      </p:tavLst>
                                    </p:anim>
                                  </p:childTnLst>
                                </p:cTn>
                              </p:par>
                            </p:childTnLst>
                          </p:cTn>
                        </p:par>
                        <p:par>
                          <p:cTn id="130" fill="hold">
                            <p:stCondLst>
                              <p:cond delay="22000"/>
                            </p:stCondLst>
                            <p:childTnLst>
                              <p:par>
                                <p:cTn id="131" presetID="53" presetClass="entr" presetSubtype="16" fill="hold" nodeType="afterEffect">
                                  <p:stCondLst>
                                    <p:cond delay="0"/>
                                  </p:stCondLst>
                                  <p:childTnLst>
                                    <p:set>
                                      <p:cBhvr>
                                        <p:cTn id="132" dur="1" fill="hold">
                                          <p:stCondLst>
                                            <p:cond delay="0"/>
                                          </p:stCondLst>
                                        </p:cTn>
                                        <p:tgtEl>
                                          <p:spTgt spid="113"/>
                                        </p:tgtEl>
                                        <p:attrNameLst>
                                          <p:attrName>style.visibility</p:attrName>
                                        </p:attrNameLst>
                                      </p:cBhvr>
                                      <p:to>
                                        <p:strVal val="visible"/>
                                      </p:to>
                                    </p:set>
                                    <p:anim calcmode="lin" valueType="num">
                                      <p:cBhvr>
                                        <p:cTn id="133" dur="500" fill="hold"/>
                                        <p:tgtEl>
                                          <p:spTgt spid="113"/>
                                        </p:tgtEl>
                                        <p:attrNameLst>
                                          <p:attrName>ppt_w</p:attrName>
                                        </p:attrNameLst>
                                      </p:cBhvr>
                                      <p:tavLst>
                                        <p:tav tm="0">
                                          <p:val>
                                            <p:fltVal val="0"/>
                                          </p:val>
                                        </p:tav>
                                        <p:tav tm="100000">
                                          <p:val>
                                            <p:strVal val="#ppt_w"/>
                                          </p:val>
                                        </p:tav>
                                      </p:tavLst>
                                    </p:anim>
                                    <p:anim calcmode="lin" valueType="num">
                                      <p:cBhvr>
                                        <p:cTn id="134" dur="500" fill="hold"/>
                                        <p:tgtEl>
                                          <p:spTgt spid="113"/>
                                        </p:tgtEl>
                                        <p:attrNameLst>
                                          <p:attrName>ppt_h</p:attrName>
                                        </p:attrNameLst>
                                      </p:cBhvr>
                                      <p:tavLst>
                                        <p:tav tm="0">
                                          <p:val>
                                            <p:fltVal val="0"/>
                                          </p:val>
                                        </p:tav>
                                        <p:tav tm="100000">
                                          <p:val>
                                            <p:strVal val="#ppt_h"/>
                                          </p:val>
                                        </p:tav>
                                      </p:tavLst>
                                    </p:anim>
                                    <p:animEffect transition="in" filter="fade">
                                      <p:cBhvr>
                                        <p:cTn id="135" dur="500"/>
                                        <p:tgtEl>
                                          <p:spTgt spid="113"/>
                                        </p:tgtEl>
                                      </p:cBhvr>
                                    </p:animEffect>
                                  </p:childTnLst>
                                </p:cTn>
                              </p:par>
                            </p:childTnLst>
                          </p:cTn>
                        </p:par>
                        <p:par>
                          <p:cTn id="136" fill="hold">
                            <p:stCondLst>
                              <p:cond delay="22500"/>
                            </p:stCondLst>
                            <p:childTnLst>
                              <p:par>
                                <p:cTn id="137" presetID="16" presetClass="entr" presetSubtype="21" fill="hold" grpId="0" nodeType="afterEffect">
                                  <p:stCondLst>
                                    <p:cond delay="0"/>
                                  </p:stCondLst>
                                  <p:childTnLst>
                                    <p:set>
                                      <p:cBhvr>
                                        <p:cTn id="138" dur="1" fill="hold">
                                          <p:stCondLst>
                                            <p:cond delay="0"/>
                                          </p:stCondLst>
                                        </p:cTn>
                                        <p:tgtEl>
                                          <p:spTgt spid="123"/>
                                        </p:tgtEl>
                                        <p:attrNameLst>
                                          <p:attrName>style.visibility</p:attrName>
                                        </p:attrNameLst>
                                      </p:cBhvr>
                                      <p:to>
                                        <p:strVal val="visible"/>
                                      </p:to>
                                    </p:set>
                                    <p:animEffect transition="in" filter="barn(inVertical)">
                                      <p:cBhvr>
                                        <p:cTn id="139" dur="500"/>
                                        <p:tgtEl>
                                          <p:spTgt spid="123"/>
                                        </p:tgtEl>
                                      </p:cBhvr>
                                    </p:animEffect>
                                  </p:childTnLst>
                                </p:cTn>
                              </p:par>
                            </p:childTnLst>
                          </p:cTn>
                        </p:par>
                        <p:par>
                          <p:cTn id="140" fill="hold">
                            <p:stCondLst>
                              <p:cond delay="23000"/>
                            </p:stCondLst>
                            <p:childTnLst>
                              <p:par>
                                <p:cTn id="141" presetID="22" presetClass="entr" presetSubtype="8" fill="hold" nodeType="afterEffect">
                                  <p:stCondLst>
                                    <p:cond delay="0"/>
                                  </p:stCondLst>
                                  <p:childTnLst>
                                    <p:set>
                                      <p:cBhvr>
                                        <p:cTn id="142" dur="1" fill="hold">
                                          <p:stCondLst>
                                            <p:cond delay="0"/>
                                          </p:stCondLst>
                                        </p:cTn>
                                        <p:tgtEl>
                                          <p:spTgt spid="100"/>
                                        </p:tgtEl>
                                        <p:attrNameLst>
                                          <p:attrName>style.visibility</p:attrName>
                                        </p:attrNameLst>
                                      </p:cBhvr>
                                      <p:to>
                                        <p:strVal val="visible"/>
                                      </p:to>
                                    </p:set>
                                    <p:animEffect transition="in" filter="wipe(left)">
                                      <p:cBhvr>
                                        <p:cTn id="143" dur="500"/>
                                        <p:tgtEl>
                                          <p:spTgt spid="100"/>
                                        </p:tgtEl>
                                      </p:cBhvr>
                                    </p:animEffect>
                                  </p:childTnLst>
                                </p:cTn>
                              </p:par>
                            </p:childTnLst>
                          </p:cTn>
                        </p:par>
                        <p:par>
                          <p:cTn id="144" fill="hold">
                            <p:stCondLst>
                              <p:cond delay="23500"/>
                            </p:stCondLst>
                            <p:childTnLst>
                              <p:par>
                                <p:cTn id="145" presetID="42" presetClass="entr" presetSubtype="0" fill="hold" grpId="0" nodeType="afterEffect">
                                  <p:stCondLst>
                                    <p:cond delay="0"/>
                                  </p:stCondLst>
                                  <p:childTnLst>
                                    <p:set>
                                      <p:cBhvr>
                                        <p:cTn id="146" dur="1" fill="hold">
                                          <p:stCondLst>
                                            <p:cond delay="0"/>
                                          </p:stCondLst>
                                        </p:cTn>
                                        <p:tgtEl>
                                          <p:spTgt spid="128"/>
                                        </p:tgtEl>
                                        <p:attrNameLst>
                                          <p:attrName>style.visibility</p:attrName>
                                        </p:attrNameLst>
                                      </p:cBhvr>
                                      <p:to>
                                        <p:strVal val="visible"/>
                                      </p:to>
                                    </p:set>
                                    <p:animEffect transition="in" filter="fade">
                                      <p:cBhvr>
                                        <p:cTn id="147" dur="1000"/>
                                        <p:tgtEl>
                                          <p:spTgt spid="128"/>
                                        </p:tgtEl>
                                      </p:cBhvr>
                                    </p:animEffect>
                                    <p:anim calcmode="lin" valueType="num">
                                      <p:cBhvr>
                                        <p:cTn id="148" dur="1000" fill="hold"/>
                                        <p:tgtEl>
                                          <p:spTgt spid="128"/>
                                        </p:tgtEl>
                                        <p:attrNameLst>
                                          <p:attrName>ppt_x</p:attrName>
                                        </p:attrNameLst>
                                      </p:cBhvr>
                                      <p:tavLst>
                                        <p:tav tm="0">
                                          <p:val>
                                            <p:strVal val="#ppt_x"/>
                                          </p:val>
                                        </p:tav>
                                        <p:tav tm="100000">
                                          <p:val>
                                            <p:strVal val="#ppt_x"/>
                                          </p:val>
                                        </p:tav>
                                      </p:tavLst>
                                    </p:anim>
                                    <p:anim calcmode="lin" valueType="num">
                                      <p:cBhvr>
                                        <p:cTn id="149" dur="1000" fill="hold"/>
                                        <p:tgtEl>
                                          <p:spTgt spid="128"/>
                                        </p:tgtEl>
                                        <p:attrNameLst>
                                          <p:attrName>ppt_y</p:attrName>
                                        </p:attrNameLst>
                                      </p:cBhvr>
                                      <p:tavLst>
                                        <p:tav tm="0">
                                          <p:val>
                                            <p:strVal val="#ppt_y+.1"/>
                                          </p:val>
                                        </p:tav>
                                        <p:tav tm="100000">
                                          <p:val>
                                            <p:strVal val="#ppt_y"/>
                                          </p:val>
                                        </p:tav>
                                      </p:tavLst>
                                    </p:anim>
                                  </p:childTnLst>
                                </p:cTn>
                              </p:par>
                            </p:childTnLst>
                          </p:cTn>
                        </p:par>
                        <p:par>
                          <p:cTn id="150" fill="hold">
                            <p:stCondLst>
                              <p:cond delay="24500"/>
                            </p:stCondLst>
                            <p:childTnLst>
                              <p:par>
                                <p:cTn id="151" presetID="53" presetClass="entr" presetSubtype="16" fill="hold" grpId="0" nodeType="afterEffect">
                                  <p:stCondLst>
                                    <p:cond delay="0"/>
                                  </p:stCondLst>
                                  <p:childTnLst>
                                    <p:set>
                                      <p:cBhvr>
                                        <p:cTn id="152" dur="1" fill="hold">
                                          <p:stCondLst>
                                            <p:cond delay="0"/>
                                          </p:stCondLst>
                                        </p:cTn>
                                        <p:tgtEl>
                                          <p:spTgt spid="112"/>
                                        </p:tgtEl>
                                        <p:attrNameLst>
                                          <p:attrName>style.visibility</p:attrName>
                                        </p:attrNameLst>
                                      </p:cBhvr>
                                      <p:to>
                                        <p:strVal val="visible"/>
                                      </p:to>
                                    </p:set>
                                    <p:anim calcmode="lin" valueType="num">
                                      <p:cBhvr>
                                        <p:cTn id="153" dur="500" fill="hold"/>
                                        <p:tgtEl>
                                          <p:spTgt spid="112"/>
                                        </p:tgtEl>
                                        <p:attrNameLst>
                                          <p:attrName>ppt_w</p:attrName>
                                        </p:attrNameLst>
                                      </p:cBhvr>
                                      <p:tavLst>
                                        <p:tav tm="0">
                                          <p:val>
                                            <p:fltVal val="0"/>
                                          </p:val>
                                        </p:tav>
                                        <p:tav tm="100000">
                                          <p:val>
                                            <p:strVal val="#ppt_w"/>
                                          </p:val>
                                        </p:tav>
                                      </p:tavLst>
                                    </p:anim>
                                    <p:anim calcmode="lin" valueType="num">
                                      <p:cBhvr>
                                        <p:cTn id="154" dur="500" fill="hold"/>
                                        <p:tgtEl>
                                          <p:spTgt spid="112"/>
                                        </p:tgtEl>
                                        <p:attrNameLst>
                                          <p:attrName>ppt_h</p:attrName>
                                        </p:attrNameLst>
                                      </p:cBhvr>
                                      <p:tavLst>
                                        <p:tav tm="0">
                                          <p:val>
                                            <p:fltVal val="0"/>
                                          </p:val>
                                        </p:tav>
                                        <p:tav tm="100000">
                                          <p:val>
                                            <p:strVal val="#ppt_h"/>
                                          </p:val>
                                        </p:tav>
                                      </p:tavLst>
                                    </p:anim>
                                    <p:animEffect transition="in" filter="fade">
                                      <p:cBhvr>
                                        <p:cTn id="155" dur="500"/>
                                        <p:tgtEl>
                                          <p:spTgt spid="112"/>
                                        </p:tgtEl>
                                      </p:cBhvr>
                                    </p:animEffect>
                                  </p:childTnLst>
                                </p:cTn>
                              </p:par>
                            </p:childTnLst>
                          </p:cTn>
                        </p:par>
                        <p:par>
                          <p:cTn id="156" fill="hold">
                            <p:stCondLst>
                              <p:cond delay="25000"/>
                            </p:stCondLst>
                            <p:childTnLst>
                              <p:par>
                                <p:cTn id="157" presetID="16" presetClass="entr" presetSubtype="21" fill="hold" grpId="0" nodeType="afterEffect">
                                  <p:stCondLst>
                                    <p:cond delay="0"/>
                                  </p:stCondLst>
                                  <p:childTnLst>
                                    <p:set>
                                      <p:cBhvr>
                                        <p:cTn id="158" dur="1" fill="hold">
                                          <p:stCondLst>
                                            <p:cond delay="0"/>
                                          </p:stCondLst>
                                        </p:cTn>
                                        <p:tgtEl>
                                          <p:spTgt spid="124"/>
                                        </p:tgtEl>
                                        <p:attrNameLst>
                                          <p:attrName>style.visibility</p:attrName>
                                        </p:attrNameLst>
                                      </p:cBhvr>
                                      <p:to>
                                        <p:strVal val="visible"/>
                                      </p:to>
                                    </p:set>
                                    <p:animEffect transition="in" filter="barn(inVertical)">
                                      <p:cBhvr>
                                        <p:cTn id="159" dur="500"/>
                                        <p:tgtEl>
                                          <p:spTgt spid="124"/>
                                        </p:tgtEl>
                                      </p:cBhvr>
                                    </p:animEffect>
                                  </p:childTnLst>
                                </p:cTn>
                              </p:par>
                            </p:childTnLst>
                          </p:cTn>
                        </p:par>
                        <p:par>
                          <p:cTn id="160" fill="hold">
                            <p:stCondLst>
                              <p:cond delay="25500"/>
                            </p:stCondLst>
                            <p:childTnLst>
                              <p:par>
                                <p:cTn id="161" presetID="22" presetClass="entr" presetSubtype="8" fill="hold" nodeType="afterEffect">
                                  <p:stCondLst>
                                    <p:cond delay="0"/>
                                  </p:stCondLst>
                                  <p:childTnLst>
                                    <p:set>
                                      <p:cBhvr>
                                        <p:cTn id="162" dur="1" fill="hold">
                                          <p:stCondLst>
                                            <p:cond delay="0"/>
                                          </p:stCondLst>
                                        </p:cTn>
                                        <p:tgtEl>
                                          <p:spTgt spid="106"/>
                                        </p:tgtEl>
                                        <p:attrNameLst>
                                          <p:attrName>style.visibility</p:attrName>
                                        </p:attrNameLst>
                                      </p:cBhvr>
                                      <p:to>
                                        <p:strVal val="visible"/>
                                      </p:to>
                                    </p:set>
                                    <p:animEffect transition="in" filter="wipe(left)">
                                      <p:cBhvr>
                                        <p:cTn id="163" dur="500"/>
                                        <p:tgtEl>
                                          <p:spTgt spid="106"/>
                                        </p:tgtEl>
                                      </p:cBhvr>
                                    </p:animEffect>
                                  </p:childTnLst>
                                </p:cTn>
                              </p:par>
                            </p:childTnLst>
                          </p:cTn>
                        </p:par>
                        <p:par>
                          <p:cTn id="164" fill="hold">
                            <p:stCondLst>
                              <p:cond delay="26000"/>
                            </p:stCondLst>
                            <p:childTnLst>
                              <p:par>
                                <p:cTn id="165" presetID="42" presetClass="entr" presetSubtype="0" fill="hold" grpId="0" nodeType="afterEffect">
                                  <p:stCondLst>
                                    <p:cond delay="0"/>
                                  </p:stCondLst>
                                  <p:childTnLst>
                                    <p:set>
                                      <p:cBhvr>
                                        <p:cTn id="166" dur="1" fill="hold">
                                          <p:stCondLst>
                                            <p:cond delay="0"/>
                                          </p:stCondLst>
                                        </p:cTn>
                                        <p:tgtEl>
                                          <p:spTgt spid="129"/>
                                        </p:tgtEl>
                                        <p:attrNameLst>
                                          <p:attrName>style.visibility</p:attrName>
                                        </p:attrNameLst>
                                      </p:cBhvr>
                                      <p:to>
                                        <p:strVal val="visible"/>
                                      </p:to>
                                    </p:set>
                                    <p:animEffect transition="in" filter="fade">
                                      <p:cBhvr>
                                        <p:cTn id="167" dur="1000"/>
                                        <p:tgtEl>
                                          <p:spTgt spid="129"/>
                                        </p:tgtEl>
                                      </p:cBhvr>
                                    </p:animEffect>
                                    <p:anim calcmode="lin" valueType="num">
                                      <p:cBhvr>
                                        <p:cTn id="168" dur="1000" fill="hold"/>
                                        <p:tgtEl>
                                          <p:spTgt spid="129"/>
                                        </p:tgtEl>
                                        <p:attrNameLst>
                                          <p:attrName>ppt_x</p:attrName>
                                        </p:attrNameLst>
                                      </p:cBhvr>
                                      <p:tavLst>
                                        <p:tav tm="0">
                                          <p:val>
                                            <p:strVal val="#ppt_x"/>
                                          </p:val>
                                        </p:tav>
                                        <p:tav tm="100000">
                                          <p:val>
                                            <p:strVal val="#ppt_x"/>
                                          </p:val>
                                        </p:tav>
                                      </p:tavLst>
                                    </p:anim>
                                    <p:anim calcmode="lin" valueType="num">
                                      <p:cBhvr>
                                        <p:cTn id="169" dur="1000" fill="hold"/>
                                        <p:tgtEl>
                                          <p:spTgt spid="129"/>
                                        </p:tgtEl>
                                        <p:attrNameLst>
                                          <p:attrName>ppt_y</p:attrName>
                                        </p:attrNameLst>
                                      </p:cBhvr>
                                      <p:tavLst>
                                        <p:tav tm="0">
                                          <p:val>
                                            <p:strVal val="#ppt_y+.1"/>
                                          </p:val>
                                        </p:tav>
                                        <p:tav tm="100000">
                                          <p:val>
                                            <p:strVal val="#ppt_y"/>
                                          </p:val>
                                        </p:tav>
                                      </p:tavLst>
                                    </p:anim>
                                  </p:childTnLst>
                                </p:cTn>
                              </p:par>
                            </p:childTnLst>
                          </p:cTn>
                        </p:par>
                        <p:par>
                          <p:cTn id="170" fill="hold">
                            <p:stCondLst>
                              <p:cond delay="27000"/>
                            </p:stCondLst>
                            <p:childTnLst>
                              <p:par>
                                <p:cTn id="171" presetID="53" presetClass="entr" presetSubtype="16" fill="hold" grpId="0" nodeType="afterEffect">
                                  <p:stCondLst>
                                    <p:cond delay="0"/>
                                  </p:stCondLst>
                                  <p:childTnLst>
                                    <p:set>
                                      <p:cBhvr>
                                        <p:cTn id="172" dur="1" fill="hold">
                                          <p:stCondLst>
                                            <p:cond delay="0"/>
                                          </p:stCondLst>
                                        </p:cTn>
                                        <p:tgtEl>
                                          <p:spTgt spid="116"/>
                                        </p:tgtEl>
                                        <p:attrNameLst>
                                          <p:attrName>style.visibility</p:attrName>
                                        </p:attrNameLst>
                                      </p:cBhvr>
                                      <p:to>
                                        <p:strVal val="visible"/>
                                      </p:to>
                                    </p:set>
                                    <p:anim calcmode="lin" valueType="num">
                                      <p:cBhvr>
                                        <p:cTn id="173" dur="500" fill="hold"/>
                                        <p:tgtEl>
                                          <p:spTgt spid="116"/>
                                        </p:tgtEl>
                                        <p:attrNameLst>
                                          <p:attrName>ppt_w</p:attrName>
                                        </p:attrNameLst>
                                      </p:cBhvr>
                                      <p:tavLst>
                                        <p:tav tm="0">
                                          <p:val>
                                            <p:fltVal val="0"/>
                                          </p:val>
                                        </p:tav>
                                        <p:tav tm="100000">
                                          <p:val>
                                            <p:strVal val="#ppt_w"/>
                                          </p:val>
                                        </p:tav>
                                      </p:tavLst>
                                    </p:anim>
                                    <p:anim calcmode="lin" valueType="num">
                                      <p:cBhvr>
                                        <p:cTn id="174" dur="500" fill="hold"/>
                                        <p:tgtEl>
                                          <p:spTgt spid="116"/>
                                        </p:tgtEl>
                                        <p:attrNameLst>
                                          <p:attrName>ppt_h</p:attrName>
                                        </p:attrNameLst>
                                      </p:cBhvr>
                                      <p:tavLst>
                                        <p:tav tm="0">
                                          <p:val>
                                            <p:fltVal val="0"/>
                                          </p:val>
                                        </p:tav>
                                        <p:tav tm="100000">
                                          <p:val>
                                            <p:strVal val="#ppt_h"/>
                                          </p:val>
                                        </p:tav>
                                      </p:tavLst>
                                    </p:anim>
                                    <p:animEffect transition="in" filter="fade">
                                      <p:cBhvr>
                                        <p:cTn id="175" dur="500"/>
                                        <p:tgtEl>
                                          <p:spTgt spid="116"/>
                                        </p:tgtEl>
                                      </p:cBhvr>
                                    </p:animEffect>
                                  </p:childTnLst>
                                </p:cTn>
                              </p:par>
                            </p:childTnLst>
                          </p:cTn>
                        </p:par>
                        <p:par>
                          <p:cTn id="176" fill="hold">
                            <p:stCondLst>
                              <p:cond delay="27500"/>
                            </p:stCondLst>
                            <p:childTnLst>
                              <p:par>
                                <p:cTn id="177" presetID="16" presetClass="entr" presetSubtype="21" fill="hold" grpId="0" nodeType="afterEffect">
                                  <p:stCondLst>
                                    <p:cond delay="0"/>
                                  </p:stCondLst>
                                  <p:childTnLst>
                                    <p:set>
                                      <p:cBhvr>
                                        <p:cTn id="178" dur="1" fill="hold">
                                          <p:stCondLst>
                                            <p:cond delay="0"/>
                                          </p:stCondLst>
                                        </p:cTn>
                                        <p:tgtEl>
                                          <p:spTgt spid="125"/>
                                        </p:tgtEl>
                                        <p:attrNameLst>
                                          <p:attrName>style.visibility</p:attrName>
                                        </p:attrNameLst>
                                      </p:cBhvr>
                                      <p:to>
                                        <p:strVal val="visible"/>
                                      </p:to>
                                    </p:set>
                                    <p:animEffect transition="in" filter="barn(inVertical)">
                                      <p:cBhvr>
                                        <p:cTn id="179" dur="500"/>
                                        <p:tgtEl>
                                          <p:spTgt spid="125"/>
                                        </p:tgtEl>
                                      </p:cBhvr>
                                    </p:animEffect>
                                  </p:childTnLst>
                                </p:cTn>
                              </p:par>
                            </p:childTnLst>
                          </p:cTn>
                        </p:par>
                        <p:par>
                          <p:cTn id="180" fill="hold">
                            <p:stCondLst>
                              <p:cond delay="28000"/>
                            </p:stCondLst>
                            <p:childTnLst>
                              <p:par>
                                <p:cTn id="181" presetID="22" presetClass="entr" presetSubtype="8" fill="hold" nodeType="afterEffect">
                                  <p:stCondLst>
                                    <p:cond delay="0"/>
                                  </p:stCondLst>
                                  <p:childTnLst>
                                    <p:set>
                                      <p:cBhvr>
                                        <p:cTn id="182" dur="1" fill="hold">
                                          <p:stCondLst>
                                            <p:cond delay="0"/>
                                          </p:stCondLst>
                                        </p:cTn>
                                        <p:tgtEl>
                                          <p:spTgt spid="95"/>
                                        </p:tgtEl>
                                        <p:attrNameLst>
                                          <p:attrName>style.visibility</p:attrName>
                                        </p:attrNameLst>
                                      </p:cBhvr>
                                      <p:to>
                                        <p:strVal val="visible"/>
                                      </p:to>
                                    </p:set>
                                    <p:animEffect transition="in" filter="wipe(left)">
                                      <p:cBhvr>
                                        <p:cTn id="183" dur="500"/>
                                        <p:tgtEl>
                                          <p:spTgt spid="95"/>
                                        </p:tgtEl>
                                      </p:cBhvr>
                                    </p:animEffect>
                                  </p:childTnLst>
                                </p:cTn>
                              </p:par>
                            </p:childTnLst>
                          </p:cTn>
                        </p:par>
                        <p:par>
                          <p:cTn id="184" fill="hold">
                            <p:stCondLst>
                              <p:cond delay="28500"/>
                            </p:stCondLst>
                            <p:childTnLst>
                              <p:par>
                                <p:cTn id="185" presetID="42" presetClass="entr" presetSubtype="0" fill="hold" grpId="0" nodeType="afterEffect">
                                  <p:stCondLst>
                                    <p:cond delay="0"/>
                                  </p:stCondLst>
                                  <p:childTnLst>
                                    <p:set>
                                      <p:cBhvr>
                                        <p:cTn id="186" dur="1" fill="hold">
                                          <p:stCondLst>
                                            <p:cond delay="0"/>
                                          </p:stCondLst>
                                        </p:cTn>
                                        <p:tgtEl>
                                          <p:spTgt spid="130"/>
                                        </p:tgtEl>
                                        <p:attrNameLst>
                                          <p:attrName>style.visibility</p:attrName>
                                        </p:attrNameLst>
                                      </p:cBhvr>
                                      <p:to>
                                        <p:strVal val="visible"/>
                                      </p:to>
                                    </p:set>
                                    <p:animEffect transition="in" filter="fade">
                                      <p:cBhvr>
                                        <p:cTn id="187" dur="1000"/>
                                        <p:tgtEl>
                                          <p:spTgt spid="130"/>
                                        </p:tgtEl>
                                      </p:cBhvr>
                                    </p:animEffect>
                                    <p:anim calcmode="lin" valueType="num">
                                      <p:cBhvr>
                                        <p:cTn id="188" dur="1000" fill="hold"/>
                                        <p:tgtEl>
                                          <p:spTgt spid="130"/>
                                        </p:tgtEl>
                                        <p:attrNameLst>
                                          <p:attrName>ppt_x</p:attrName>
                                        </p:attrNameLst>
                                      </p:cBhvr>
                                      <p:tavLst>
                                        <p:tav tm="0">
                                          <p:val>
                                            <p:strVal val="#ppt_x"/>
                                          </p:val>
                                        </p:tav>
                                        <p:tav tm="100000">
                                          <p:val>
                                            <p:strVal val="#ppt_x"/>
                                          </p:val>
                                        </p:tav>
                                      </p:tavLst>
                                    </p:anim>
                                    <p:anim calcmode="lin" valueType="num">
                                      <p:cBhvr>
                                        <p:cTn id="189" dur="1000" fill="hold"/>
                                        <p:tgtEl>
                                          <p:spTgt spid="130"/>
                                        </p:tgtEl>
                                        <p:attrNameLst>
                                          <p:attrName>ppt_y</p:attrName>
                                        </p:attrNameLst>
                                      </p:cBhvr>
                                      <p:tavLst>
                                        <p:tav tm="0">
                                          <p:val>
                                            <p:strVal val="#ppt_y+.1"/>
                                          </p:val>
                                        </p:tav>
                                        <p:tav tm="100000">
                                          <p:val>
                                            <p:strVal val="#ppt_y"/>
                                          </p:val>
                                        </p:tav>
                                      </p:tavLst>
                                    </p:anim>
                                  </p:childTnLst>
                                </p:cTn>
                              </p:par>
                            </p:childTnLst>
                          </p:cTn>
                        </p:par>
                        <p:par>
                          <p:cTn id="190" fill="hold">
                            <p:stCondLst>
                              <p:cond delay="29500"/>
                            </p:stCondLst>
                            <p:childTnLst>
                              <p:par>
                                <p:cTn id="191" presetID="53" presetClass="entr" presetSubtype="16" fill="hold" nodeType="afterEffect">
                                  <p:stCondLst>
                                    <p:cond delay="0"/>
                                  </p:stCondLst>
                                  <p:childTnLst>
                                    <p:set>
                                      <p:cBhvr>
                                        <p:cTn id="192" dur="1" fill="hold">
                                          <p:stCondLst>
                                            <p:cond delay="0"/>
                                          </p:stCondLst>
                                        </p:cTn>
                                        <p:tgtEl>
                                          <p:spTgt spid="117"/>
                                        </p:tgtEl>
                                        <p:attrNameLst>
                                          <p:attrName>style.visibility</p:attrName>
                                        </p:attrNameLst>
                                      </p:cBhvr>
                                      <p:to>
                                        <p:strVal val="visible"/>
                                      </p:to>
                                    </p:set>
                                    <p:anim calcmode="lin" valueType="num">
                                      <p:cBhvr>
                                        <p:cTn id="193" dur="500" fill="hold"/>
                                        <p:tgtEl>
                                          <p:spTgt spid="117"/>
                                        </p:tgtEl>
                                        <p:attrNameLst>
                                          <p:attrName>ppt_w</p:attrName>
                                        </p:attrNameLst>
                                      </p:cBhvr>
                                      <p:tavLst>
                                        <p:tav tm="0">
                                          <p:val>
                                            <p:fltVal val="0"/>
                                          </p:val>
                                        </p:tav>
                                        <p:tav tm="100000">
                                          <p:val>
                                            <p:strVal val="#ppt_w"/>
                                          </p:val>
                                        </p:tav>
                                      </p:tavLst>
                                    </p:anim>
                                    <p:anim calcmode="lin" valueType="num">
                                      <p:cBhvr>
                                        <p:cTn id="194" dur="500" fill="hold"/>
                                        <p:tgtEl>
                                          <p:spTgt spid="117"/>
                                        </p:tgtEl>
                                        <p:attrNameLst>
                                          <p:attrName>ppt_h</p:attrName>
                                        </p:attrNameLst>
                                      </p:cBhvr>
                                      <p:tavLst>
                                        <p:tav tm="0">
                                          <p:val>
                                            <p:fltVal val="0"/>
                                          </p:val>
                                        </p:tav>
                                        <p:tav tm="100000">
                                          <p:val>
                                            <p:strVal val="#ppt_h"/>
                                          </p:val>
                                        </p:tav>
                                      </p:tavLst>
                                    </p:anim>
                                    <p:animEffect transition="in" filter="fade">
                                      <p:cBhvr>
                                        <p:cTn id="195" dur="500"/>
                                        <p:tgtEl>
                                          <p:spTgt spid="117"/>
                                        </p:tgtEl>
                                      </p:cBhvr>
                                    </p:animEffect>
                                  </p:childTnLst>
                                </p:cTn>
                              </p:par>
                            </p:childTnLst>
                          </p:cTn>
                        </p:par>
                        <p:par>
                          <p:cTn id="196" fill="hold">
                            <p:stCondLst>
                              <p:cond delay="30000"/>
                            </p:stCondLst>
                            <p:childTnLst>
                              <p:par>
                                <p:cTn id="197" presetID="16" presetClass="entr" presetSubtype="21" fill="hold" grpId="0" nodeType="afterEffect">
                                  <p:stCondLst>
                                    <p:cond delay="0"/>
                                  </p:stCondLst>
                                  <p:childTnLst>
                                    <p:set>
                                      <p:cBhvr>
                                        <p:cTn id="198" dur="1" fill="hold">
                                          <p:stCondLst>
                                            <p:cond delay="0"/>
                                          </p:stCondLst>
                                        </p:cTn>
                                        <p:tgtEl>
                                          <p:spTgt spid="126"/>
                                        </p:tgtEl>
                                        <p:attrNameLst>
                                          <p:attrName>style.visibility</p:attrName>
                                        </p:attrNameLst>
                                      </p:cBhvr>
                                      <p:to>
                                        <p:strVal val="visible"/>
                                      </p:to>
                                    </p:set>
                                    <p:animEffect transition="in" filter="barn(inVertical)">
                                      <p:cBhvr>
                                        <p:cTn id="199" dur="500"/>
                                        <p:tgtEl>
                                          <p:spTgt spid="126"/>
                                        </p:tgtEl>
                                      </p:cBhvr>
                                    </p:animEffect>
                                  </p:childTnLst>
                                </p:cTn>
                              </p:par>
                            </p:childTnLst>
                          </p:cTn>
                        </p:par>
                        <p:par>
                          <p:cTn id="200" fill="hold">
                            <p:stCondLst>
                              <p:cond delay="30500"/>
                            </p:stCondLst>
                            <p:childTnLst>
                              <p:par>
                                <p:cTn id="201" presetID="22" presetClass="entr" presetSubtype="8" fill="hold" nodeType="afterEffect">
                                  <p:stCondLst>
                                    <p:cond delay="0"/>
                                  </p:stCondLst>
                                  <p:childTnLst>
                                    <p:set>
                                      <p:cBhvr>
                                        <p:cTn id="202" dur="1" fill="hold">
                                          <p:stCondLst>
                                            <p:cond delay="0"/>
                                          </p:stCondLst>
                                        </p:cTn>
                                        <p:tgtEl>
                                          <p:spTgt spid="89"/>
                                        </p:tgtEl>
                                        <p:attrNameLst>
                                          <p:attrName>style.visibility</p:attrName>
                                        </p:attrNameLst>
                                      </p:cBhvr>
                                      <p:to>
                                        <p:strVal val="visible"/>
                                      </p:to>
                                    </p:set>
                                    <p:animEffect transition="in" filter="wipe(left)">
                                      <p:cBhvr>
                                        <p:cTn id="203" dur="500"/>
                                        <p:tgtEl>
                                          <p:spTgt spid="89"/>
                                        </p:tgtEl>
                                      </p:cBhvr>
                                    </p:animEffect>
                                  </p:childTnLst>
                                </p:cTn>
                              </p:par>
                            </p:childTnLst>
                          </p:cTn>
                        </p:par>
                        <p:par>
                          <p:cTn id="204" fill="hold">
                            <p:stCondLst>
                              <p:cond delay="31000"/>
                            </p:stCondLst>
                            <p:childTnLst>
                              <p:par>
                                <p:cTn id="205" presetID="42" presetClass="entr" presetSubtype="0" fill="hold" grpId="0" nodeType="afterEffect">
                                  <p:stCondLst>
                                    <p:cond delay="0"/>
                                  </p:stCondLst>
                                  <p:childTnLst>
                                    <p:set>
                                      <p:cBhvr>
                                        <p:cTn id="206" dur="1" fill="hold">
                                          <p:stCondLst>
                                            <p:cond delay="0"/>
                                          </p:stCondLst>
                                        </p:cTn>
                                        <p:tgtEl>
                                          <p:spTgt spid="131"/>
                                        </p:tgtEl>
                                        <p:attrNameLst>
                                          <p:attrName>style.visibility</p:attrName>
                                        </p:attrNameLst>
                                      </p:cBhvr>
                                      <p:to>
                                        <p:strVal val="visible"/>
                                      </p:to>
                                    </p:set>
                                    <p:animEffect transition="in" filter="fade">
                                      <p:cBhvr>
                                        <p:cTn id="207" dur="1000"/>
                                        <p:tgtEl>
                                          <p:spTgt spid="131"/>
                                        </p:tgtEl>
                                      </p:cBhvr>
                                    </p:animEffect>
                                    <p:anim calcmode="lin" valueType="num">
                                      <p:cBhvr>
                                        <p:cTn id="208" dur="1000" fill="hold"/>
                                        <p:tgtEl>
                                          <p:spTgt spid="131"/>
                                        </p:tgtEl>
                                        <p:attrNameLst>
                                          <p:attrName>ppt_x</p:attrName>
                                        </p:attrNameLst>
                                      </p:cBhvr>
                                      <p:tavLst>
                                        <p:tav tm="0">
                                          <p:val>
                                            <p:strVal val="#ppt_x"/>
                                          </p:val>
                                        </p:tav>
                                        <p:tav tm="100000">
                                          <p:val>
                                            <p:strVal val="#ppt_x"/>
                                          </p:val>
                                        </p:tav>
                                      </p:tavLst>
                                    </p:anim>
                                    <p:anim calcmode="lin" valueType="num">
                                      <p:cBhvr>
                                        <p:cTn id="209" dur="1000" fill="hold"/>
                                        <p:tgtEl>
                                          <p:spTgt spid="131"/>
                                        </p:tgtEl>
                                        <p:attrNameLst>
                                          <p:attrName>ppt_y</p:attrName>
                                        </p:attrNameLst>
                                      </p:cBhvr>
                                      <p:tavLst>
                                        <p:tav tm="0">
                                          <p:val>
                                            <p:strVal val="#ppt_y+.1"/>
                                          </p:val>
                                        </p:tav>
                                        <p:tav tm="100000">
                                          <p:val>
                                            <p:strVal val="#ppt_y"/>
                                          </p:val>
                                        </p:tav>
                                      </p:tavLst>
                                    </p:anim>
                                  </p:childTnLst>
                                </p:cTn>
                              </p:par>
                            </p:childTnLst>
                          </p:cTn>
                        </p:par>
                        <p:par>
                          <p:cTn id="210" fill="hold">
                            <p:stCondLst>
                              <p:cond delay="32000"/>
                            </p:stCondLst>
                            <p:childTnLst>
                              <p:par>
                                <p:cTn id="211" presetID="53" presetClass="entr" presetSubtype="16" fill="hold" nodeType="afterEffect">
                                  <p:stCondLst>
                                    <p:cond delay="0"/>
                                  </p:stCondLst>
                                  <p:childTnLst>
                                    <p:set>
                                      <p:cBhvr>
                                        <p:cTn id="212" dur="1" fill="hold">
                                          <p:stCondLst>
                                            <p:cond delay="0"/>
                                          </p:stCondLst>
                                        </p:cTn>
                                        <p:tgtEl>
                                          <p:spTgt spid="120"/>
                                        </p:tgtEl>
                                        <p:attrNameLst>
                                          <p:attrName>style.visibility</p:attrName>
                                        </p:attrNameLst>
                                      </p:cBhvr>
                                      <p:to>
                                        <p:strVal val="visible"/>
                                      </p:to>
                                    </p:set>
                                    <p:anim calcmode="lin" valueType="num">
                                      <p:cBhvr>
                                        <p:cTn id="213" dur="500" fill="hold"/>
                                        <p:tgtEl>
                                          <p:spTgt spid="120"/>
                                        </p:tgtEl>
                                        <p:attrNameLst>
                                          <p:attrName>ppt_w</p:attrName>
                                        </p:attrNameLst>
                                      </p:cBhvr>
                                      <p:tavLst>
                                        <p:tav tm="0">
                                          <p:val>
                                            <p:fltVal val="0"/>
                                          </p:val>
                                        </p:tav>
                                        <p:tav tm="100000">
                                          <p:val>
                                            <p:strVal val="#ppt_w"/>
                                          </p:val>
                                        </p:tav>
                                      </p:tavLst>
                                    </p:anim>
                                    <p:anim calcmode="lin" valueType="num">
                                      <p:cBhvr>
                                        <p:cTn id="214" dur="500" fill="hold"/>
                                        <p:tgtEl>
                                          <p:spTgt spid="120"/>
                                        </p:tgtEl>
                                        <p:attrNameLst>
                                          <p:attrName>ppt_h</p:attrName>
                                        </p:attrNameLst>
                                      </p:cBhvr>
                                      <p:tavLst>
                                        <p:tav tm="0">
                                          <p:val>
                                            <p:fltVal val="0"/>
                                          </p:val>
                                        </p:tav>
                                        <p:tav tm="100000">
                                          <p:val>
                                            <p:strVal val="#ppt_h"/>
                                          </p:val>
                                        </p:tav>
                                      </p:tavLst>
                                    </p:anim>
                                    <p:animEffect transition="in" filter="fade">
                                      <p:cBhvr>
                                        <p:cTn id="215" dur="500"/>
                                        <p:tgtEl>
                                          <p:spTgt spid="120"/>
                                        </p:tgtEl>
                                      </p:cBhvr>
                                    </p:animEffect>
                                  </p:childTnLst>
                                </p:cTn>
                              </p:par>
                            </p:childTnLst>
                          </p:cTn>
                        </p:par>
                        <p:par>
                          <p:cTn id="216" fill="hold">
                            <p:stCondLst>
                              <p:cond delay="32500"/>
                            </p:stCondLst>
                            <p:childTnLst>
                              <p:par>
                                <p:cTn id="217" presetID="16" presetClass="entr" presetSubtype="21" fill="hold" grpId="0" nodeType="afterEffect">
                                  <p:stCondLst>
                                    <p:cond delay="0"/>
                                  </p:stCondLst>
                                  <p:childTnLst>
                                    <p:set>
                                      <p:cBhvr>
                                        <p:cTn id="218" dur="1" fill="hold">
                                          <p:stCondLst>
                                            <p:cond delay="0"/>
                                          </p:stCondLst>
                                        </p:cTn>
                                        <p:tgtEl>
                                          <p:spTgt spid="127"/>
                                        </p:tgtEl>
                                        <p:attrNameLst>
                                          <p:attrName>style.visibility</p:attrName>
                                        </p:attrNameLst>
                                      </p:cBhvr>
                                      <p:to>
                                        <p:strVal val="visible"/>
                                      </p:to>
                                    </p:set>
                                    <p:animEffect transition="in" filter="barn(inVertical)">
                                      <p:cBhvr>
                                        <p:cTn id="219" dur="500"/>
                                        <p:tgtEl>
                                          <p:spTgt spid="127"/>
                                        </p:tgtEl>
                                      </p:cBhvr>
                                    </p:animEffect>
                                  </p:childTnLst>
                                </p:cTn>
                              </p:par>
                            </p:childTnLst>
                          </p:cTn>
                        </p:par>
                        <p:par>
                          <p:cTn id="220" fill="hold">
                            <p:stCondLst>
                              <p:cond delay="33000"/>
                            </p:stCondLst>
                            <p:childTnLst>
                              <p:par>
                                <p:cTn id="221" presetID="22" presetClass="entr" presetSubtype="8" fill="hold" nodeType="afterEffect">
                                  <p:stCondLst>
                                    <p:cond delay="0"/>
                                  </p:stCondLst>
                                  <p:childTnLst>
                                    <p:set>
                                      <p:cBhvr>
                                        <p:cTn id="222" dur="1" fill="hold">
                                          <p:stCondLst>
                                            <p:cond delay="0"/>
                                          </p:stCondLst>
                                        </p:cTn>
                                        <p:tgtEl>
                                          <p:spTgt spid="83"/>
                                        </p:tgtEl>
                                        <p:attrNameLst>
                                          <p:attrName>style.visibility</p:attrName>
                                        </p:attrNameLst>
                                      </p:cBhvr>
                                      <p:to>
                                        <p:strVal val="visible"/>
                                      </p:to>
                                    </p:set>
                                    <p:animEffect transition="in" filter="wipe(left)">
                                      <p:cBhvr>
                                        <p:cTn id="223" dur="500"/>
                                        <p:tgtEl>
                                          <p:spTgt spid="83"/>
                                        </p:tgtEl>
                                      </p:cBhvr>
                                    </p:animEffect>
                                  </p:childTnLst>
                                </p:cTn>
                              </p:par>
                            </p:childTnLst>
                          </p:cTn>
                        </p:par>
                        <p:par>
                          <p:cTn id="224" fill="hold">
                            <p:stCondLst>
                              <p:cond delay="33500"/>
                            </p:stCondLst>
                            <p:childTnLst>
                              <p:par>
                                <p:cTn id="225" presetID="42" presetClass="entr" presetSubtype="0" fill="hold" grpId="0" nodeType="afterEffect">
                                  <p:stCondLst>
                                    <p:cond delay="0"/>
                                  </p:stCondLst>
                                  <p:childTnLst>
                                    <p:set>
                                      <p:cBhvr>
                                        <p:cTn id="226" dur="1" fill="hold">
                                          <p:stCondLst>
                                            <p:cond delay="0"/>
                                          </p:stCondLst>
                                        </p:cTn>
                                        <p:tgtEl>
                                          <p:spTgt spid="136"/>
                                        </p:tgtEl>
                                        <p:attrNameLst>
                                          <p:attrName>style.visibility</p:attrName>
                                        </p:attrNameLst>
                                      </p:cBhvr>
                                      <p:to>
                                        <p:strVal val="visible"/>
                                      </p:to>
                                    </p:set>
                                    <p:animEffect transition="in" filter="fade">
                                      <p:cBhvr>
                                        <p:cTn id="227" dur="1000"/>
                                        <p:tgtEl>
                                          <p:spTgt spid="136"/>
                                        </p:tgtEl>
                                      </p:cBhvr>
                                    </p:animEffect>
                                    <p:anim calcmode="lin" valueType="num">
                                      <p:cBhvr>
                                        <p:cTn id="228" dur="1000" fill="hold"/>
                                        <p:tgtEl>
                                          <p:spTgt spid="136"/>
                                        </p:tgtEl>
                                        <p:attrNameLst>
                                          <p:attrName>ppt_x</p:attrName>
                                        </p:attrNameLst>
                                      </p:cBhvr>
                                      <p:tavLst>
                                        <p:tav tm="0">
                                          <p:val>
                                            <p:strVal val="#ppt_x"/>
                                          </p:val>
                                        </p:tav>
                                        <p:tav tm="100000">
                                          <p:val>
                                            <p:strVal val="#ppt_x"/>
                                          </p:val>
                                        </p:tav>
                                      </p:tavLst>
                                    </p:anim>
                                    <p:anim calcmode="lin" valueType="num">
                                      <p:cBhvr>
                                        <p:cTn id="229"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72" grpId="0" animBg="1"/>
      <p:bldP spid="79" grpId="0" animBg="1"/>
      <p:bldP spid="81" grpId="0" animBg="1"/>
      <p:bldP spid="82" grpId="0" animBg="1"/>
      <p:bldP spid="86" grpId="0" animBg="1"/>
      <p:bldP spid="87" grpId="0" animBg="1"/>
      <p:bldP spid="88" grpId="0" animBg="1"/>
      <p:bldP spid="92" grpId="0" animBg="1"/>
      <p:bldP spid="93" grpId="0" animBg="1"/>
      <p:bldP spid="94" grpId="0" animBg="1"/>
      <p:bldP spid="98" grpId="0" animBg="1"/>
      <p:bldP spid="99" grpId="0" animBg="1"/>
      <p:bldP spid="103" grpId="0" animBg="1"/>
      <p:bldP spid="104" grpId="0" animBg="1"/>
      <p:bldP spid="105" grpId="0" animBg="1"/>
      <p:bldP spid="112" grpId="0" animBg="1"/>
      <p:bldP spid="116" grpId="0" animBg="1"/>
      <p:bldP spid="123" grpId="0"/>
      <p:bldP spid="124" grpId="0"/>
      <p:bldP spid="125" grpId="0"/>
      <p:bldP spid="126" grpId="0"/>
      <p:bldP spid="127" grpId="0"/>
      <p:bldP spid="128" grpId="0"/>
      <p:bldP spid="129" grpId="0"/>
      <p:bldP spid="130" grpId="0"/>
      <p:bldP spid="131" grpId="0"/>
      <p:bldP spid="133" grpId="0" animBg="1"/>
      <p:bldP spid="135" grpId="0"/>
      <p:bldP spid="1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21</a:t>
            </a:fld>
            <a:endParaRPr lang="id-ID" sz="1400" dirty="0">
              <a:solidFill>
                <a:schemeClr val="bg1"/>
              </a:solidFill>
            </a:endParaRPr>
          </a:p>
        </p:txBody>
      </p:sp>
      <p:sp>
        <p:nvSpPr>
          <p:cNvPr id="4" name="Content Placeholder 7"/>
          <p:cNvSpPr txBox="1">
            <a:spLocks/>
          </p:cNvSpPr>
          <p:nvPr/>
        </p:nvSpPr>
        <p:spPr>
          <a:xfrm>
            <a:off x="4042252" y="-2151"/>
            <a:ext cx="4125845" cy="10156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CYLINDER INFOGRAPHIC</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Freeform 4"/>
          <p:cNvSpPr>
            <a:spLocks/>
          </p:cNvSpPr>
          <p:nvPr/>
        </p:nvSpPr>
        <p:spPr bwMode="auto">
          <a:xfrm>
            <a:off x="1349829" y="2593470"/>
            <a:ext cx="3256616" cy="3539503"/>
          </a:xfrm>
          <a:custGeom>
            <a:avLst/>
            <a:gdLst>
              <a:gd name="T0" fmla="*/ 0 w 1255"/>
              <a:gd name="T1" fmla="*/ 0 h 1363"/>
              <a:gd name="T2" fmla="*/ 0 w 1255"/>
              <a:gd name="T3" fmla="*/ 1062 h 1363"/>
              <a:gd name="T4" fmla="*/ 627 w 1255"/>
              <a:gd name="T5" fmla="*/ 1363 h 1363"/>
              <a:gd name="T6" fmla="*/ 1255 w 1255"/>
              <a:gd name="T7" fmla="*/ 1062 h 1363"/>
              <a:gd name="T8" fmla="*/ 1255 w 1255"/>
              <a:gd name="T9" fmla="*/ 0 h 1363"/>
              <a:gd name="T10" fmla="*/ 0 w 1255"/>
              <a:gd name="T11" fmla="*/ 0 h 1363"/>
            </a:gdLst>
            <a:ahLst/>
            <a:cxnLst>
              <a:cxn ang="0">
                <a:pos x="T0" y="T1"/>
              </a:cxn>
              <a:cxn ang="0">
                <a:pos x="T2" y="T3"/>
              </a:cxn>
              <a:cxn ang="0">
                <a:pos x="T4" y="T5"/>
              </a:cxn>
              <a:cxn ang="0">
                <a:pos x="T6" y="T7"/>
              </a:cxn>
              <a:cxn ang="0">
                <a:pos x="T8" y="T9"/>
              </a:cxn>
              <a:cxn ang="0">
                <a:pos x="T10" y="T11"/>
              </a:cxn>
            </a:cxnLst>
            <a:rect l="0" t="0" r="r" b="b"/>
            <a:pathLst>
              <a:path w="1255" h="1363">
                <a:moveTo>
                  <a:pt x="0" y="0"/>
                </a:moveTo>
                <a:cubicBezTo>
                  <a:pt x="0" y="1062"/>
                  <a:pt x="0" y="1062"/>
                  <a:pt x="0" y="1062"/>
                </a:cubicBezTo>
                <a:cubicBezTo>
                  <a:pt x="0" y="1229"/>
                  <a:pt x="281" y="1363"/>
                  <a:pt x="627" y="1363"/>
                </a:cubicBezTo>
                <a:cubicBezTo>
                  <a:pt x="974" y="1363"/>
                  <a:pt x="1255" y="1229"/>
                  <a:pt x="1255" y="1062"/>
                </a:cubicBezTo>
                <a:cubicBezTo>
                  <a:pt x="1255" y="0"/>
                  <a:pt x="1255" y="0"/>
                  <a:pt x="1255" y="0"/>
                </a:cubicBezTo>
                <a:cubicBezTo>
                  <a:pt x="0" y="0"/>
                  <a:pt x="0" y="0"/>
                  <a:pt x="0" y="0"/>
                </a:cubicBezTo>
              </a:path>
            </a:pathLst>
          </a:custGeom>
          <a:solidFill>
            <a:schemeClr val="tx2"/>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6" name="Oval 5"/>
          <p:cNvSpPr>
            <a:spLocks noChangeArrowheads="1"/>
          </p:cNvSpPr>
          <p:nvPr/>
        </p:nvSpPr>
        <p:spPr bwMode="auto">
          <a:xfrm>
            <a:off x="1349829" y="1812973"/>
            <a:ext cx="3256616" cy="1559291"/>
          </a:xfrm>
          <a:prstGeom prst="ellipse">
            <a:avLst/>
          </a:prstGeom>
          <a:solidFill>
            <a:schemeClr val="accent6"/>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7" name="Freeform 6"/>
          <p:cNvSpPr>
            <a:spLocks/>
          </p:cNvSpPr>
          <p:nvPr/>
        </p:nvSpPr>
        <p:spPr bwMode="auto">
          <a:xfrm>
            <a:off x="2639865" y="5286014"/>
            <a:ext cx="1966580" cy="778793"/>
          </a:xfrm>
          <a:custGeom>
            <a:avLst/>
            <a:gdLst>
              <a:gd name="T0" fmla="*/ 0 w 758"/>
              <a:gd name="T1" fmla="*/ 294 h 300"/>
              <a:gd name="T2" fmla="*/ 130 w 758"/>
              <a:gd name="T3" fmla="*/ 300 h 300"/>
              <a:gd name="T4" fmla="*/ 758 w 758"/>
              <a:gd name="T5" fmla="*/ 0 h 300"/>
              <a:gd name="T6" fmla="*/ 130 w 758"/>
              <a:gd name="T7" fmla="*/ 0 h 300"/>
              <a:gd name="T8" fmla="*/ 0 w 758"/>
              <a:gd name="T9" fmla="*/ 294 h 300"/>
            </a:gdLst>
            <a:ahLst/>
            <a:cxnLst>
              <a:cxn ang="0">
                <a:pos x="T0" y="T1"/>
              </a:cxn>
              <a:cxn ang="0">
                <a:pos x="T2" y="T3"/>
              </a:cxn>
              <a:cxn ang="0">
                <a:pos x="T4" y="T5"/>
              </a:cxn>
              <a:cxn ang="0">
                <a:pos x="T6" y="T7"/>
              </a:cxn>
              <a:cxn ang="0">
                <a:pos x="T8" y="T9"/>
              </a:cxn>
            </a:cxnLst>
            <a:rect l="0" t="0" r="r" b="b"/>
            <a:pathLst>
              <a:path w="758" h="300">
                <a:moveTo>
                  <a:pt x="0" y="294"/>
                </a:moveTo>
                <a:cubicBezTo>
                  <a:pt x="43" y="298"/>
                  <a:pt x="86" y="300"/>
                  <a:pt x="130" y="300"/>
                </a:cubicBezTo>
                <a:cubicBezTo>
                  <a:pt x="477" y="300"/>
                  <a:pt x="758" y="165"/>
                  <a:pt x="758" y="0"/>
                </a:cubicBezTo>
                <a:cubicBezTo>
                  <a:pt x="130" y="0"/>
                  <a:pt x="130" y="0"/>
                  <a:pt x="130" y="0"/>
                </a:cubicBezTo>
                <a:lnTo>
                  <a:pt x="0" y="294"/>
                </a:lnTo>
                <a:close/>
              </a:path>
            </a:pathLst>
          </a:custGeom>
          <a:solidFill>
            <a:schemeClr val="accent6"/>
          </a:solidFill>
          <a:ln>
            <a:noFill/>
          </a:ln>
          <a:extLst/>
        </p:spPr>
        <p:txBody>
          <a:bodyPr vert="horz" wrap="square" lIns="121920" tIns="60960" rIns="121920" bIns="60960" numCol="1" anchor="t" anchorCtr="0" compatLnSpc="1">
            <a:prstTxWarp prst="textNoShape">
              <a:avLst/>
            </a:prstTxWarp>
          </a:bodyPr>
          <a:lstStyle/>
          <a:p>
            <a:endParaRPr lang="en-US" sz="3200"/>
          </a:p>
        </p:txBody>
      </p:sp>
      <p:grpSp>
        <p:nvGrpSpPr>
          <p:cNvPr id="8" name="Group 7"/>
          <p:cNvGrpSpPr/>
          <p:nvPr/>
        </p:nvGrpSpPr>
        <p:grpSpPr>
          <a:xfrm>
            <a:off x="2977285" y="3266606"/>
            <a:ext cx="3653680" cy="671432"/>
            <a:chOff x="2977285" y="3266606"/>
            <a:chExt cx="3653680" cy="671432"/>
          </a:xfrm>
          <a:solidFill>
            <a:schemeClr val="accent3"/>
          </a:solidFill>
        </p:grpSpPr>
        <p:sp>
          <p:nvSpPr>
            <p:cNvPr id="9" name="Freeform 7"/>
            <p:cNvSpPr>
              <a:spLocks/>
            </p:cNvSpPr>
            <p:nvPr/>
          </p:nvSpPr>
          <p:spPr bwMode="auto">
            <a:xfrm>
              <a:off x="4606444" y="3266606"/>
              <a:ext cx="2024521" cy="671432"/>
            </a:xfrm>
            <a:custGeom>
              <a:avLst/>
              <a:gdLst>
                <a:gd name="T0" fmla="*/ 1028 w 1188"/>
                <a:gd name="T1" fmla="*/ 0 h 394"/>
                <a:gd name="T2" fmla="*/ 0 w 1188"/>
                <a:gd name="T3" fmla="*/ 0 h 394"/>
                <a:gd name="T4" fmla="*/ 0 w 1188"/>
                <a:gd name="T5" fmla="*/ 394 h 394"/>
                <a:gd name="T6" fmla="*/ 1028 w 1188"/>
                <a:gd name="T7" fmla="*/ 394 h 394"/>
                <a:gd name="T8" fmla="*/ 1188 w 1188"/>
                <a:gd name="T9" fmla="*/ 198 h 394"/>
                <a:gd name="T10" fmla="*/ 1028 w 1188"/>
                <a:gd name="T11" fmla="*/ 0 h 394"/>
                <a:gd name="T12" fmla="*/ 1028 w 1188"/>
                <a:gd name="T13" fmla="*/ 0 h 394"/>
              </a:gdLst>
              <a:ahLst/>
              <a:cxnLst>
                <a:cxn ang="0">
                  <a:pos x="T0" y="T1"/>
                </a:cxn>
                <a:cxn ang="0">
                  <a:pos x="T2" y="T3"/>
                </a:cxn>
                <a:cxn ang="0">
                  <a:pos x="T4" y="T5"/>
                </a:cxn>
                <a:cxn ang="0">
                  <a:pos x="T6" y="T7"/>
                </a:cxn>
                <a:cxn ang="0">
                  <a:pos x="T8" y="T9"/>
                </a:cxn>
                <a:cxn ang="0">
                  <a:pos x="T10" y="T11"/>
                </a:cxn>
                <a:cxn ang="0">
                  <a:pos x="T12" y="T13"/>
                </a:cxn>
              </a:cxnLst>
              <a:rect l="0" t="0" r="r" b="b"/>
              <a:pathLst>
                <a:path w="1188" h="394">
                  <a:moveTo>
                    <a:pt x="1028" y="0"/>
                  </a:moveTo>
                  <a:lnTo>
                    <a:pt x="0" y="0"/>
                  </a:lnTo>
                  <a:lnTo>
                    <a:pt x="0" y="394"/>
                  </a:lnTo>
                  <a:lnTo>
                    <a:pt x="1028" y="394"/>
                  </a:lnTo>
                  <a:lnTo>
                    <a:pt x="1188" y="198"/>
                  </a:lnTo>
                  <a:lnTo>
                    <a:pt x="1028" y="0"/>
                  </a:lnTo>
                  <a:lnTo>
                    <a:pt x="10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1" name="Freeform 10"/>
            <p:cNvSpPr>
              <a:spLocks/>
            </p:cNvSpPr>
            <p:nvPr/>
          </p:nvSpPr>
          <p:spPr bwMode="auto">
            <a:xfrm>
              <a:off x="2977285" y="3266606"/>
              <a:ext cx="1629159" cy="671432"/>
            </a:xfrm>
            <a:custGeom>
              <a:avLst/>
              <a:gdLst>
                <a:gd name="T0" fmla="*/ 956 w 956"/>
                <a:gd name="T1" fmla="*/ 0 h 394"/>
                <a:gd name="T2" fmla="*/ 0 w 956"/>
                <a:gd name="T3" fmla="*/ 0 h 394"/>
                <a:gd name="T4" fmla="*/ 0 w 956"/>
                <a:gd name="T5" fmla="*/ 394 h 394"/>
                <a:gd name="T6" fmla="*/ 956 w 956"/>
                <a:gd name="T7" fmla="*/ 394 h 394"/>
                <a:gd name="T8" fmla="*/ 956 w 956"/>
                <a:gd name="T9" fmla="*/ 0 h 394"/>
                <a:gd name="T10" fmla="*/ 956 w 956"/>
                <a:gd name="T11" fmla="*/ 0 h 394"/>
              </a:gdLst>
              <a:ahLst/>
              <a:cxnLst>
                <a:cxn ang="0">
                  <a:pos x="T0" y="T1"/>
                </a:cxn>
                <a:cxn ang="0">
                  <a:pos x="T2" y="T3"/>
                </a:cxn>
                <a:cxn ang="0">
                  <a:pos x="T4" y="T5"/>
                </a:cxn>
                <a:cxn ang="0">
                  <a:pos x="T6" y="T7"/>
                </a:cxn>
                <a:cxn ang="0">
                  <a:pos x="T8" y="T9"/>
                </a:cxn>
                <a:cxn ang="0">
                  <a:pos x="T10" y="T11"/>
                </a:cxn>
              </a:cxnLst>
              <a:rect l="0" t="0" r="r" b="b"/>
              <a:pathLst>
                <a:path w="956" h="394">
                  <a:moveTo>
                    <a:pt x="956" y="0"/>
                  </a:moveTo>
                  <a:lnTo>
                    <a:pt x="0" y="0"/>
                  </a:lnTo>
                  <a:lnTo>
                    <a:pt x="0" y="394"/>
                  </a:lnTo>
                  <a:lnTo>
                    <a:pt x="956" y="394"/>
                  </a:lnTo>
                  <a:lnTo>
                    <a:pt x="956" y="0"/>
                  </a:lnTo>
                  <a:lnTo>
                    <a:pt x="9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nvGrpSpPr>
          <p:cNvPr id="12" name="Group 11"/>
          <p:cNvGrpSpPr/>
          <p:nvPr/>
        </p:nvGrpSpPr>
        <p:grpSpPr>
          <a:xfrm>
            <a:off x="2977285" y="4567690"/>
            <a:ext cx="3392947" cy="729431"/>
            <a:chOff x="2977285" y="4567690"/>
            <a:chExt cx="3392947" cy="729431"/>
          </a:xfrm>
          <a:solidFill>
            <a:schemeClr val="accent5"/>
          </a:solidFill>
        </p:grpSpPr>
        <p:sp>
          <p:nvSpPr>
            <p:cNvPr id="13" name="Freeform 5"/>
            <p:cNvSpPr>
              <a:spLocks/>
            </p:cNvSpPr>
            <p:nvPr/>
          </p:nvSpPr>
          <p:spPr bwMode="auto">
            <a:xfrm>
              <a:off x="4592811" y="4567690"/>
              <a:ext cx="1777421" cy="729431"/>
            </a:xfrm>
            <a:custGeom>
              <a:avLst/>
              <a:gdLst>
                <a:gd name="T0" fmla="*/ 885 w 1043"/>
                <a:gd name="T1" fmla="*/ 6 h 415"/>
                <a:gd name="T2" fmla="*/ 3 w 1043"/>
                <a:gd name="T3" fmla="*/ 0 h 415"/>
                <a:gd name="T4" fmla="*/ 0 w 1043"/>
                <a:gd name="T5" fmla="*/ 410 h 415"/>
                <a:gd name="T6" fmla="*/ 884 w 1043"/>
                <a:gd name="T7" fmla="*/ 415 h 415"/>
                <a:gd name="T8" fmla="*/ 1043 w 1043"/>
                <a:gd name="T9" fmla="*/ 212 h 415"/>
                <a:gd name="T10" fmla="*/ 885 w 1043"/>
                <a:gd name="T11" fmla="*/ 6 h 415"/>
              </a:gdLst>
              <a:ahLst/>
              <a:cxnLst>
                <a:cxn ang="0">
                  <a:pos x="T0" y="T1"/>
                </a:cxn>
                <a:cxn ang="0">
                  <a:pos x="T2" y="T3"/>
                </a:cxn>
                <a:cxn ang="0">
                  <a:pos x="T4" y="T5"/>
                </a:cxn>
                <a:cxn ang="0">
                  <a:pos x="T6" y="T7"/>
                </a:cxn>
                <a:cxn ang="0">
                  <a:pos x="T8" y="T9"/>
                </a:cxn>
                <a:cxn ang="0">
                  <a:pos x="T10" y="T11"/>
                </a:cxn>
              </a:cxnLst>
              <a:rect l="0" t="0" r="r" b="b"/>
              <a:pathLst>
                <a:path w="1043" h="415">
                  <a:moveTo>
                    <a:pt x="885" y="6"/>
                  </a:moveTo>
                  <a:lnTo>
                    <a:pt x="3" y="0"/>
                  </a:lnTo>
                  <a:lnTo>
                    <a:pt x="0" y="410"/>
                  </a:lnTo>
                  <a:lnTo>
                    <a:pt x="884" y="415"/>
                  </a:lnTo>
                  <a:lnTo>
                    <a:pt x="1043" y="212"/>
                  </a:lnTo>
                  <a:lnTo>
                    <a:pt x="885"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4" name="Freeform 13"/>
            <p:cNvSpPr>
              <a:spLocks/>
            </p:cNvSpPr>
            <p:nvPr/>
          </p:nvSpPr>
          <p:spPr bwMode="auto">
            <a:xfrm>
              <a:off x="2977285" y="4611174"/>
              <a:ext cx="1629159" cy="674840"/>
            </a:xfrm>
            <a:custGeom>
              <a:avLst/>
              <a:gdLst>
                <a:gd name="T0" fmla="*/ 956 w 956"/>
                <a:gd name="T1" fmla="*/ 0 h 396"/>
                <a:gd name="T2" fmla="*/ 956 w 956"/>
                <a:gd name="T3" fmla="*/ 0 h 396"/>
                <a:gd name="T4" fmla="*/ 0 w 956"/>
                <a:gd name="T5" fmla="*/ 0 h 396"/>
                <a:gd name="T6" fmla="*/ 0 w 956"/>
                <a:gd name="T7" fmla="*/ 396 h 396"/>
                <a:gd name="T8" fmla="*/ 956 w 956"/>
                <a:gd name="T9" fmla="*/ 396 h 396"/>
                <a:gd name="T10" fmla="*/ 956 w 956"/>
                <a:gd name="T11" fmla="*/ 0 h 396"/>
              </a:gdLst>
              <a:ahLst/>
              <a:cxnLst>
                <a:cxn ang="0">
                  <a:pos x="T0" y="T1"/>
                </a:cxn>
                <a:cxn ang="0">
                  <a:pos x="T2" y="T3"/>
                </a:cxn>
                <a:cxn ang="0">
                  <a:pos x="T4" y="T5"/>
                </a:cxn>
                <a:cxn ang="0">
                  <a:pos x="T6" y="T7"/>
                </a:cxn>
                <a:cxn ang="0">
                  <a:pos x="T8" y="T9"/>
                </a:cxn>
                <a:cxn ang="0">
                  <a:pos x="T10" y="T11"/>
                </a:cxn>
              </a:cxnLst>
              <a:rect l="0" t="0" r="r" b="b"/>
              <a:pathLst>
                <a:path w="956" h="396">
                  <a:moveTo>
                    <a:pt x="956" y="0"/>
                  </a:moveTo>
                  <a:lnTo>
                    <a:pt x="956" y="0"/>
                  </a:lnTo>
                  <a:lnTo>
                    <a:pt x="0" y="0"/>
                  </a:lnTo>
                  <a:lnTo>
                    <a:pt x="0" y="396"/>
                  </a:lnTo>
                  <a:lnTo>
                    <a:pt x="956" y="396"/>
                  </a:lnTo>
                  <a:lnTo>
                    <a:pt x="9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15" name="Freeform 14"/>
          <p:cNvSpPr>
            <a:spLocks/>
          </p:cNvSpPr>
          <p:nvPr/>
        </p:nvSpPr>
        <p:spPr bwMode="auto">
          <a:xfrm>
            <a:off x="2977285" y="4611174"/>
            <a:ext cx="1629159" cy="674840"/>
          </a:xfrm>
          <a:custGeom>
            <a:avLst/>
            <a:gdLst>
              <a:gd name="T0" fmla="*/ 956 w 956"/>
              <a:gd name="T1" fmla="*/ 0 h 396"/>
              <a:gd name="T2" fmla="*/ 956 w 956"/>
              <a:gd name="T3" fmla="*/ 0 h 396"/>
              <a:gd name="T4" fmla="*/ 0 w 956"/>
              <a:gd name="T5" fmla="*/ 0 h 396"/>
              <a:gd name="T6" fmla="*/ 0 w 956"/>
              <a:gd name="T7" fmla="*/ 396 h 396"/>
              <a:gd name="T8" fmla="*/ 956 w 956"/>
              <a:gd name="T9" fmla="*/ 396 h 396"/>
              <a:gd name="T10" fmla="*/ 956 w 956"/>
              <a:gd name="T11" fmla="*/ 0 h 396"/>
            </a:gdLst>
            <a:ahLst/>
            <a:cxnLst>
              <a:cxn ang="0">
                <a:pos x="T0" y="T1"/>
              </a:cxn>
              <a:cxn ang="0">
                <a:pos x="T2" y="T3"/>
              </a:cxn>
              <a:cxn ang="0">
                <a:pos x="T4" y="T5"/>
              </a:cxn>
              <a:cxn ang="0">
                <a:pos x="T6" y="T7"/>
              </a:cxn>
              <a:cxn ang="0">
                <a:pos x="T8" y="T9"/>
              </a:cxn>
              <a:cxn ang="0">
                <a:pos x="T10" y="T11"/>
              </a:cxn>
            </a:cxnLst>
            <a:rect l="0" t="0" r="r" b="b"/>
            <a:pathLst>
              <a:path w="956" h="396">
                <a:moveTo>
                  <a:pt x="956" y="0"/>
                </a:moveTo>
                <a:lnTo>
                  <a:pt x="956" y="0"/>
                </a:lnTo>
                <a:lnTo>
                  <a:pt x="0" y="0"/>
                </a:lnTo>
                <a:lnTo>
                  <a:pt x="0" y="396"/>
                </a:lnTo>
                <a:lnTo>
                  <a:pt x="956" y="396"/>
                </a:lnTo>
                <a:lnTo>
                  <a:pt x="9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6" name="Freeform 15"/>
          <p:cNvSpPr>
            <a:spLocks/>
          </p:cNvSpPr>
          <p:nvPr/>
        </p:nvSpPr>
        <p:spPr bwMode="auto">
          <a:xfrm>
            <a:off x="2639865" y="2593469"/>
            <a:ext cx="337420" cy="1438296"/>
          </a:xfrm>
          <a:custGeom>
            <a:avLst/>
            <a:gdLst>
              <a:gd name="T0" fmla="*/ 198 w 198"/>
              <a:gd name="T1" fmla="*/ 0 h 844"/>
              <a:gd name="T2" fmla="*/ 0 w 198"/>
              <a:gd name="T3" fmla="*/ 448 h 844"/>
              <a:gd name="T4" fmla="*/ 0 w 198"/>
              <a:gd name="T5" fmla="*/ 844 h 844"/>
              <a:gd name="T6" fmla="*/ 198 w 198"/>
              <a:gd name="T7" fmla="*/ 395 h 844"/>
              <a:gd name="T8" fmla="*/ 198 w 198"/>
              <a:gd name="T9" fmla="*/ 0 h 844"/>
              <a:gd name="T10" fmla="*/ 198 w 198"/>
              <a:gd name="T11" fmla="*/ 0 h 844"/>
            </a:gdLst>
            <a:ahLst/>
            <a:cxnLst>
              <a:cxn ang="0">
                <a:pos x="T0" y="T1"/>
              </a:cxn>
              <a:cxn ang="0">
                <a:pos x="T2" y="T3"/>
              </a:cxn>
              <a:cxn ang="0">
                <a:pos x="T4" y="T5"/>
              </a:cxn>
              <a:cxn ang="0">
                <a:pos x="T6" y="T7"/>
              </a:cxn>
              <a:cxn ang="0">
                <a:pos x="T8" y="T9"/>
              </a:cxn>
              <a:cxn ang="0">
                <a:pos x="T10" y="T11"/>
              </a:cxn>
            </a:cxnLst>
            <a:rect l="0" t="0" r="r" b="b"/>
            <a:pathLst>
              <a:path w="198" h="844">
                <a:moveTo>
                  <a:pt x="198" y="0"/>
                </a:moveTo>
                <a:lnTo>
                  <a:pt x="0" y="448"/>
                </a:lnTo>
                <a:lnTo>
                  <a:pt x="0" y="844"/>
                </a:lnTo>
                <a:lnTo>
                  <a:pt x="198" y="395"/>
                </a:lnTo>
                <a:lnTo>
                  <a:pt x="198" y="0"/>
                </a:lnTo>
                <a:lnTo>
                  <a:pt x="198" y="0"/>
                </a:lnTo>
                <a:close/>
              </a:path>
            </a:pathLst>
          </a:custGeom>
          <a:solidFill>
            <a:schemeClr val="accent2">
              <a:lumMod val="75000"/>
            </a:schemeClr>
          </a:solidFill>
          <a:ln>
            <a:noFill/>
          </a:ln>
          <a:extLst/>
        </p:spPr>
        <p:txBody>
          <a:bodyPr vert="horz" wrap="square" lIns="121920" tIns="60960" rIns="121920" bIns="60960" numCol="1" anchor="t" anchorCtr="0" compatLnSpc="1">
            <a:prstTxWarp prst="textNoShape">
              <a:avLst/>
            </a:prstTxWarp>
          </a:bodyPr>
          <a:lstStyle/>
          <a:p>
            <a:endParaRPr lang="en-US" sz="3200"/>
          </a:p>
        </p:txBody>
      </p:sp>
      <p:sp>
        <p:nvSpPr>
          <p:cNvPr id="17" name="Freeform 16"/>
          <p:cNvSpPr>
            <a:spLocks/>
          </p:cNvSpPr>
          <p:nvPr/>
        </p:nvSpPr>
        <p:spPr bwMode="auto">
          <a:xfrm>
            <a:off x="2639865" y="3266606"/>
            <a:ext cx="337420" cy="1434887"/>
          </a:xfrm>
          <a:custGeom>
            <a:avLst/>
            <a:gdLst>
              <a:gd name="T0" fmla="*/ 198 w 198"/>
              <a:gd name="T1" fmla="*/ 0 h 842"/>
              <a:gd name="T2" fmla="*/ 0 w 198"/>
              <a:gd name="T3" fmla="*/ 449 h 842"/>
              <a:gd name="T4" fmla="*/ 0 w 198"/>
              <a:gd name="T5" fmla="*/ 842 h 842"/>
              <a:gd name="T6" fmla="*/ 198 w 198"/>
              <a:gd name="T7" fmla="*/ 394 h 842"/>
              <a:gd name="T8" fmla="*/ 198 w 198"/>
              <a:gd name="T9" fmla="*/ 0 h 842"/>
              <a:gd name="T10" fmla="*/ 198 w 198"/>
              <a:gd name="T11" fmla="*/ 0 h 842"/>
            </a:gdLst>
            <a:ahLst/>
            <a:cxnLst>
              <a:cxn ang="0">
                <a:pos x="T0" y="T1"/>
              </a:cxn>
              <a:cxn ang="0">
                <a:pos x="T2" y="T3"/>
              </a:cxn>
              <a:cxn ang="0">
                <a:pos x="T4" y="T5"/>
              </a:cxn>
              <a:cxn ang="0">
                <a:pos x="T6" y="T7"/>
              </a:cxn>
              <a:cxn ang="0">
                <a:pos x="T8" y="T9"/>
              </a:cxn>
              <a:cxn ang="0">
                <a:pos x="T10" y="T11"/>
              </a:cxn>
            </a:cxnLst>
            <a:rect l="0" t="0" r="r" b="b"/>
            <a:pathLst>
              <a:path w="198" h="842">
                <a:moveTo>
                  <a:pt x="198" y="0"/>
                </a:moveTo>
                <a:lnTo>
                  <a:pt x="0" y="449"/>
                </a:lnTo>
                <a:lnTo>
                  <a:pt x="0" y="842"/>
                </a:lnTo>
                <a:lnTo>
                  <a:pt x="198" y="394"/>
                </a:lnTo>
                <a:lnTo>
                  <a:pt x="198" y="0"/>
                </a:lnTo>
                <a:lnTo>
                  <a:pt x="198"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8" name="Freeform 17"/>
          <p:cNvSpPr>
            <a:spLocks/>
          </p:cNvSpPr>
          <p:nvPr/>
        </p:nvSpPr>
        <p:spPr bwMode="auto">
          <a:xfrm>
            <a:off x="2639865" y="3938039"/>
            <a:ext cx="337420" cy="1436593"/>
          </a:xfrm>
          <a:custGeom>
            <a:avLst/>
            <a:gdLst>
              <a:gd name="T0" fmla="*/ 198 w 198"/>
              <a:gd name="T1" fmla="*/ 0 h 843"/>
              <a:gd name="T2" fmla="*/ 0 w 198"/>
              <a:gd name="T3" fmla="*/ 448 h 843"/>
              <a:gd name="T4" fmla="*/ 0 w 198"/>
              <a:gd name="T5" fmla="*/ 843 h 843"/>
              <a:gd name="T6" fmla="*/ 198 w 198"/>
              <a:gd name="T7" fmla="*/ 395 h 843"/>
              <a:gd name="T8" fmla="*/ 198 w 198"/>
              <a:gd name="T9" fmla="*/ 0 h 843"/>
              <a:gd name="T10" fmla="*/ 198 w 198"/>
              <a:gd name="T11" fmla="*/ 0 h 843"/>
            </a:gdLst>
            <a:ahLst/>
            <a:cxnLst>
              <a:cxn ang="0">
                <a:pos x="T0" y="T1"/>
              </a:cxn>
              <a:cxn ang="0">
                <a:pos x="T2" y="T3"/>
              </a:cxn>
              <a:cxn ang="0">
                <a:pos x="T4" y="T5"/>
              </a:cxn>
              <a:cxn ang="0">
                <a:pos x="T6" y="T7"/>
              </a:cxn>
              <a:cxn ang="0">
                <a:pos x="T8" y="T9"/>
              </a:cxn>
              <a:cxn ang="0">
                <a:pos x="T10" y="T11"/>
              </a:cxn>
            </a:cxnLst>
            <a:rect l="0" t="0" r="r" b="b"/>
            <a:pathLst>
              <a:path w="198" h="843">
                <a:moveTo>
                  <a:pt x="198" y="0"/>
                </a:moveTo>
                <a:lnTo>
                  <a:pt x="0" y="448"/>
                </a:lnTo>
                <a:lnTo>
                  <a:pt x="0" y="843"/>
                </a:lnTo>
                <a:lnTo>
                  <a:pt x="198" y="395"/>
                </a:lnTo>
                <a:lnTo>
                  <a:pt x="198" y="0"/>
                </a:lnTo>
                <a:lnTo>
                  <a:pt x="198"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9" name="Freeform 18"/>
          <p:cNvSpPr>
            <a:spLocks/>
          </p:cNvSpPr>
          <p:nvPr/>
        </p:nvSpPr>
        <p:spPr bwMode="auto">
          <a:xfrm>
            <a:off x="2639865" y="4596660"/>
            <a:ext cx="337420" cy="1438296"/>
          </a:xfrm>
          <a:custGeom>
            <a:avLst/>
            <a:gdLst>
              <a:gd name="T0" fmla="*/ 198 w 198"/>
              <a:gd name="T1" fmla="*/ 0 h 844"/>
              <a:gd name="T2" fmla="*/ 0 w 198"/>
              <a:gd name="T3" fmla="*/ 448 h 844"/>
              <a:gd name="T4" fmla="*/ 0 w 198"/>
              <a:gd name="T5" fmla="*/ 844 h 844"/>
              <a:gd name="T6" fmla="*/ 198 w 198"/>
              <a:gd name="T7" fmla="*/ 396 h 844"/>
              <a:gd name="T8" fmla="*/ 198 w 198"/>
              <a:gd name="T9" fmla="*/ 0 h 844"/>
            </a:gdLst>
            <a:ahLst/>
            <a:cxnLst>
              <a:cxn ang="0">
                <a:pos x="T0" y="T1"/>
              </a:cxn>
              <a:cxn ang="0">
                <a:pos x="T2" y="T3"/>
              </a:cxn>
              <a:cxn ang="0">
                <a:pos x="T4" y="T5"/>
              </a:cxn>
              <a:cxn ang="0">
                <a:pos x="T6" y="T7"/>
              </a:cxn>
              <a:cxn ang="0">
                <a:pos x="T8" y="T9"/>
              </a:cxn>
            </a:cxnLst>
            <a:rect l="0" t="0" r="r" b="b"/>
            <a:pathLst>
              <a:path w="198" h="844">
                <a:moveTo>
                  <a:pt x="198" y="0"/>
                </a:moveTo>
                <a:lnTo>
                  <a:pt x="0" y="448"/>
                </a:lnTo>
                <a:lnTo>
                  <a:pt x="0" y="844"/>
                </a:lnTo>
                <a:lnTo>
                  <a:pt x="198" y="396"/>
                </a:lnTo>
                <a:lnTo>
                  <a:pt x="198"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nvGrpSpPr>
          <p:cNvPr id="20" name="Group 19"/>
          <p:cNvGrpSpPr/>
          <p:nvPr/>
        </p:nvGrpSpPr>
        <p:grpSpPr>
          <a:xfrm>
            <a:off x="2977285" y="2591746"/>
            <a:ext cx="3253207" cy="674860"/>
            <a:chOff x="3954463" y="1009633"/>
            <a:chExt cx="3030538" cy="628668"/>
          </a:xfrm>
          <a:solidFill>
            <a:schemeClr val="accent2"/>
          </a:solidFill>
        </p:grpSpPr>
        <p:sp>
          <p:nvSpPr>
            <p:cNvPr id="21" name="Freeform 8"/>
            <p:cNvSpPr>
              <a:spLocks/>
            </p:cNvSpPr>
            <p:nvPr/>
          </p:nvSpPr>
          <p:spPr bwMode="auto">
            <a:xfrm>
              <a:off x="5472113" y="1011238"/>
              <a:ext cx="1512888" cy="627063"/>
            </a:xfrm>
            <a:custGeom>
              <a:avLst/>
              <a:gdLst>
                <a:gd name="T0" fmla="*/ 793 w 953"/>
                <a:gd name="T1" fmla="*/ 0 h 395"/>
                <a:gd name="T2" fmla="*/ 0 w 953"/>
                <a:gd name="T3" fmla="*/ 0 h 395"/>
                <a:gd name="T4" fmla="*/ 0 w 953"/>
                <a:gd name="T5" fmla="*/ 395 h 395"/>
                <a:gd name="T6" fmla="*/ 793 w 953"/>
                <a:gd name="T7" fmla="*/ 395 h 395"/>
                <a:gd name="T8" fmla="*/ 953 w 953"/>
                <a:gd name="T9" fmla="*/ 198 h 395"/>
                <a:gd name="T10" fmla="*/ 793 w 953"/>
                <a:gd name="T11" fmla="*/ 0 h 395"/>
              </a:gdLst>
              <a:ahLst/>
              <a:cxnLst>
                <a:cxn ang="0">
                  <a:pos x="T0" y="T1"/>
                </a:cxn>
                <a:cxn ang="0">
                  <a:pos x="T2" y="T3"/>
                </a:cxn>
                <a:cxn ang="0">
                  <a:pos x="T4" y="T5"/>
                </a:cxn>
                <a:cxn ang="0">
                  <a:pos x="T6" y="T7"/>
                </a:cxn>
                <a:cxn ang="0">
                  <a:pos x="T8" y="T9"/>
                </a:cxn>
                <a:cxn ang="0">
                  <a:pos x="T10" y="T11"/>
                </a:cxn>
              </a:cxnLst>
              <a:rect l="0" t="0" r="r" b="b"/>
              <a:pathLst>
                <a:path w="953" h="395">
                  <a:moveTo>
                    <a:pt x="793" y="0"/>
                  </a:moveTo>
                  <a:lnTo>
                    <a:pt x="0" y="0"/>
                  </a:lnTo>
                  <a:lnTo>
                    <a:pt x="0" y="395"/>
                  </a:lnTo>
                  <a:lnTo>
                    <a:pt x="793" y="395"/>
                  </a:lnTo>
                  <a:lnTo>
                    <a:pt x="953" y="198"/>
                  </a:lnTo>
                  <a:lnTo>
                    <a:pt x="7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2" name="Freeform 13"/>
            <p:cNvSpPr>
              <a:spLocks/>
            </p:cNvSpPr>
            <p:nvPr/>
          </p:nvSpPr>
          <p:spPr bwMode="auto">
            <a:xfrm>
              <a:off x="3954463" y="1009633"/>
              <a:ext cx="1517650" cy="628650"/>
            </a:xfrm>
            <a:custGeom>
              <a:avLst/>
              <a:gdLst>
                <a:gd name="T0" fmla="*/ 956 w 956"/>
                <a:gd name="T1" fmla="*/ 0 h 396"/>
                <a:gd name="T2" fmla="*/ 956 w 956"/>
                <a:gd name="T3" fmla="*/ 0 h 396"/>
                <a:gd name="T4" fmla="*/ 0 w 956"/>
                <a:gd name="T5" fmla="*/ 0 h 396"/>
                <a:gd name="T6" fmla="*/ 0 w 956"/>
                <a:gd name="T7" fmla="*/ 396 h 396"/>
                <a:gd name="T8" fmla="*/ 956 w 956"/>
                <a:gd name="T9" fmla="*/ 396 h 396"/>
                <a:gd name="T10" fmla="*/ 956 w 956"/>
                <a:gd name="T11" fmla="*/ 0 h 396"/>
              </a:gdLst>
              <a:ahLst/>
              <a:cxnLst>
                <a:cxn ang="0">
                  <a:pos x="T0" y="T1"/>
                </a:cxn>
                <a:cxn ang="0">
                  <a:pos x="T2" y="T3"/>
                </a:cxn>
                <a:cxn ang="0">
                  <a:pos x="T4" y="T5"/>
                </a:cxn>
                <a:cxn ang="0">
                  <a:pos x="T6" y="T7"/>
                </a:cxn>
                <a:cxn ang="0">
                  <a:pos x="T8" y="T9"/>
                </a:cxn>
                <a:cxn ang="0">
                  <a:pos x="T10" y="T11"/>
                </a:cxn>
              </a:cxnLst>
              <a:rect l="0" t="0" r="r" b="b"/>
              <a:pathLst>
                <a:path w="956" h="396">
                  <a:moveTo>
                    <a:pt x="956" y="0"/>
                  </a:moveTo>
                  <a:lnTo>
                    <a:pt x="956" y="0"/>
                  </a:lnTo>
                  <a:lnTo>
                    <a:pt x="0" y="0"/>
                  </a:lnTo>
                  <a:lnTo>
                    <a:pt x="0" y="396"/>
                  </a:lnTo>
                  <a:lnTo>
                    <a:pt x="956" y="396"/>
                  </a:lnTo>
                  <a:lnTo>
                    <a:pt x="9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nvGrpSpPr>
          <p:cNvPr id="23" name="Group 22"/>
          <p:cNvGrpSpPr/>
          <p:nvPr/>
        </p:nvGrpSpPr>
        <p:grpSpPr>
          <a:xfrm>
            <a:off x="2982178" y="3938039"/>
            <a:ext cx="3957237" cy="684242"/>
            <a:chOff x="2982178" y="3938039"/>
            <a:chExt cx="3957237" cy="684242"/>
          </a:xfrm>
          <a:solidFill>
            <a:schemeClr val="accent4"/>
          </a:solidFill>
        </p:grpSpPr>
        <p:sp>
          <p:nvSpPr>
            <p:cNvPr id="24" name="Freeform 6"/>
            <p:cNvSpPr>
              <a:spLocks/>
            </p:cNvSpPr>
            <p:nvPr/>
          </p:nvSpPr>
          <p:spPr bwMode="auto">
            <a:xfrm>
              <a:off x="4606444" y="3938039"/>
              <a:ext cx="2332971" cy="673137"/>
            </a:xfrm>
            <a:custGeom>
              <a:avLst/>
              <a:gdLst>
                <a:gd name="T0" fmla="*/ 1209 w 1369"/>
                <a:gd name="T1" fmla="*/ 0 h 395"/>
                <a:gd name="T2" fmla="*/ 0 w 1369"/>
                <a:gd name="T3" fmla="*/ 0 h 395"/>
                <a:gd name="T4" fmla="*/ 0 w 1369"/>
                <a:gd name="T5" fmla="*/ 395 h 395"/>
                <a:gd name="T6" fmla="*/ 1209 w 1369"/>
                <a:gd name="T7" fmla="*/ 395 h 395"/>
                <a:gd name="T8" fmla="*/ 1369 w 1369"/>
                <a:gd name="T9" fmla="*/ 198 h 395"/>
                <a:gd name="T10" fmla="*/ 1209 w 1369"/>
                <a:gd name="T11" fmla="*/ 0 h 395"/>
              </a:gdLst>
              <a:ahLst/>
              <a:cxnLst>
                <a:cxn ang="0">
                  <a:pos x="T0" y="T1"/>
                </a:cxn>
                <a:cxn ang="0">
                  <a:pos x="T2" y="T3"/>
                </a:cxn>
                <a:cxn ang="0">
                  <a:pos x="T4" y="T5"/>
                </a:cxn>
                <a:cxn ang="0">
                  <a:pos x="T6" y="T7"/>
                </a:cxn>
                <a:cxn ang="0">
                  <a:pos x="T8" y="T9"/>
                </a:cxn>
                <a:cxn ang="0">
                  <a:pos x="T10" y="T11"/>
                </a:cxn>
              </a:cxnLst>
              <a:rect l="0" t="0" r="r" b="b"/>
              <a:pathLst>
                <a:path w="1369" h="395">
                  <a:moveTo>
                    <a:pt x="1209" y="0"/>
                  </a:moveTo>
                  <a:lnTo>
                    <a:pt x="0" y="0"/>
                  </a:lnTo>
                  <a:lnTo>
                    <a:pt x="0" y="395"/>
                  </a:lnTo>
                  <a:lnTo>
                    <a:pt x="1209" y="395"/>
                  </a:lnTo>
                  <a:lnTo>
                    <a:pt x="1369" y="198"/>
                  </a:lnTo>
                  <a:lnTo>
                    <a:pt x="1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25" name="Freeform 12"/>
            <p:cNvSpPr>
              <a:spLocks/>
            </p:cNvSpPr>
            <p:nvPr/>
          </p:nvSpPr>
          <p:spPr bwMode="auto">
            <a:xfrm>
              <a:off x="2982178" y="3939742"/>
              <a:ext cx="1629159" cy="682539"/>
            </a:xfrm>
            <a:custGeom>
              <a:avLst/>
              <a:gdLst>
                <a:gd name="T0" fmla="*/ 956 w 956"/>
                <a:gd name="T1" fmla="*/ 0 h 394"/>
                <a:gd name="T2" fmla="*/ 0 w 956"/>
                <a:gd name="T3" fmla="*/ 0 h 394"/>
                <a:gd name="T4" fmla="*/ 0 w 956"/>
                <a:gd name="T5" fmla="*/ 394 h 394"/>
                <a:gd name="T6" fmla="*/ 956 w 956"/>
                <a:gd name="T7" fmla="*/ 394 h 394"/>
                <a:gd name="T8" fmla="*/ 956 w 956"/>
                <a:gd name="T9" fmla="*/ 0 h 394"/>
                <a:gd name="T10" fmla="*/ 956 w 956"/>
                <a:gd name="T11" fmla="*/ 0 h 394"/>
              </a:gdLst>
              <a:ahLst/>
              <a:cxnLst>
                <a:cxn ang="0">
                  <a:pos x="T0" y="T1"/>
                </a:cxn>
                <a:cxn ang="0">
                  <a:pos x="T2" y="T3"/>
                </a:cxn>
                <a:cxn ang="0">
                  <a:pos x="T4" y="T5"/>
                </a:cxn>
                <a:cxn ang="0">
                  <a:pos x="T6" y="T7"/>
                </a:cxn>
                <a:cxn ang="0">
                  <a:pos x="T8" y="T9"/>
                </a:cxn>
                <a:cxn ang="0">
                  <a:pos x="T10" y="T11"/>
                </a:cxn>
              </a:cxnLst>
              <a:rect l="0" t="0" r="r" b="b"/>
              <a:pathLst>
                <a:path w="956" h="394">
                  <a:moveTo>
                    <a:pt x="956" y="0"/>
                  </a:moveTo>
                  <a:lnTo>
                    <a:pt x="0" y="0"/>
                  </a:lnTo>
                  <a:lnTo>
                    <a:pt x="0" y="394"/>
                  </a:lnTo>
                  <a:lnTo>
                    <a:pt x="956" y="394"/>
                  </a:lnTo>
                  <a:lnTo>
                    <a:pt x="956" y="0"/>
                  </a:lnTo>
                  <a:lnTo>
                    <a:pt x="956" y="0"/>
                  </a:lnTo>
                  <a:close/>
                </a:path>
              </a:pathLst>
            </a:custGeom>
            <a:grpFill/>
            <a:ln>
              <a:noFill/>
            </a:ln>
          </p:spPr>
          <p:txBody>
            <a:bodyPr vert="horz" wrap="square" lIns="121920" tIns="60960" rIns="121920" bIns="60960" numCol="1" anchor="t" anchorCtr="0" compatLnSpc="1">
              <a:prstTxWarp prst="textNoShape">
                <a:avLst/>
              </a:prstTxWarp>
            </a:bodyPr>
            <a:lstStyle/>
            <a:p>
              <a:endParaRPr lang="en-US" sz="3200"/>
            </a:p>
          </p:txBody>
        </p:sp>
      </p:grpSp>
      <p:sp>
        <p:nvSpPr>
          <p:cNvPr id="26" name="Freeform 8"/>
          <p:cNvSpPr>
            <a:spLocks noChangeAspect="1" noEditPoints="1"/>
          </p:cNvSpPr>
          <p:nvPr/>
        </p:nvSpPr>
        <p:spPr bwMode="auto">
          <a:xfrm>
            <a:off x="5481882" y="2738737"/>
            <a:ext cx="320591" cy="367801"/>
          </a:xfrm>
          <a:custGeom>
            <a:avLst/>
            <a:gdLst>
              <a:gd name="T0" fmla="*/ 179 w 192"/>
              <a:gd name="T1" fmla="*/ 35 h 220"/>
              <a:gd name="T2" fmla="*/ 171 w 192"/>
              <a:gd name="T3" fmla="*/ 9 h 220"/>
              <a:gd name="T4" fmla="*/ 158 w 192"/>
              <a:gd name="T5" fmla="*/ 0 h 220"/>
              <a:gd name="T6" fmla="*/ 34 w 192"/>
              <a:gd name="T7" fmla="*/ 0 h 220"/>
              <a:gd name="T8" fmla="*/ 21 w 192"/>
              <a:gd name="T9" fmla="*/ 9 h 220"/>
              <a:gd name="T10" fmla="*/ 13 w 192"/>
              <a:gd name="T11" fmla="*/ 35 h 220"/>
              <a:gd name="T12" fmla="*/ 0 w 192"/>
              <a:gd name="T13" fmla="*/ 48 h 220"/>
              <a:gd name="T14" fmla="*/ 0 w 192"/>
              <a:gd name="T15" fmla="*/ 69 h 220"/>
              <a:gd name="T16" fmla="*/ 13 w 192"/>
              <a:gd name="T17" fmla="*/ 82 h 220"/>
              <a:gd name="T18" fmla="*/ 21 w 192"/>
              <a:gd name="T19" fmla="*/ 82 h 220"/>
              <a:gd name="T20" fmla="*/ 20 w 192"/>
              <a:gd name="T21" fmla="*/ 84 h 220"/>
              <a:gd name="T22" fmla="*/ 34 w 192"/>
              <a:gd name="T23" fmla="*/ 208 h 220"/>
              <a:gd name="T24" fmla="*/ 48 w 192"/>
              <a:gd name="T25" fmla="*/ 220 h 220"/>
              <a:gd name="T26" fmla="*/ 144 w 192"/>
              <a:gd name="T27" fmla="*/ 220 h 220"/>
              <a:gd name="T28" fmla="*/ 158 w 192"/>
              <a:gd name="T29" fmla="*/ 208 h 220"/>
              <a:gd name="T30" fmla="*/ 172 w 192"/>
              <a:gd name="T31" fmla="*/ 84 h 220"/>
              <a:gd name="T32" fmla="*/ 171 w 192"/>
              <a:gd name="T33" fmla="*/ 82 h 220"/>
              <a:gd name="T34" fmla="*/ 179 w 192"/>
              <a:gd name="T35" fmla="*/ 82 h 220"/>
              <a:gd name="T36" fmla="*/ 192 w 192"/>
              <a:gd name="T37" fmla="*/ 69 h 220"/>
              <a:gd name="T38" fmla="*/ 192 w 192"/>
              <a:gd name="T39" fmla="*/ 48 h 220"/>
              <a:gd name="T40" fmla="*/ 179 w 192"/>
              <a:gd name="T41" fmla="*/ 35 h 220"/>
              <a:gd name="T42" fmla="*/ 34 w 192"/>
              <a:gd name="T43" fmla="*/ 14 h 220"/>
              <a:gd name="T44" fmla="*/ 158 w 192"/>
              <a:gd name="T45" fmla="*/ 14 h 220"/>
              <a:gd name="T46" fmla="*/ 165 w 192"/>
              <a:gd name="T47" fmla="*/ 34 h 220"/>
              <a:gd name="T48" fmla="*/ 27 w 192"/>
              <a:gd name="T49" fmla="*/ 34 h 220"/>
              <a:gd name="T50" fmla="*/ 34 w 192"/>
              <a:gd name="T51" fmla="*/ 14 h 220"/>
              <a:gd name="T52" fmla="*/ 48 w 192"/>
              <a:gd name="T53" fmla="*/ 206 h 220"/>
              <a:gd name="T54" fmla="*/ 46 w 192"/>
              <a:gd name="T55" fmla="*/ 186 h 220"/>
              <a:gd name="T56" fmla="*/ 146 w 192"/>
              <a:gd name="T57" fmla="*/ 186 h 220"/>
              <a:gd name="T58" fmla="*/ 144 w 192"/>
              <a:gd name="T59" fmla="*/ 206 h 220"/>
              <a:gd name="T60" fmla="*/ 48 w 192"/>
              <a:gd name="T61" fmla="*/ 206 h 220"/>
              <a:gd name="T62" fmla="*/ 147 w 192"/>
              <a:gd name="T63" fmla="*/ 179 h 220"/>
              <a:gd name="T64" fmla="*/ 45 w 192"/>
              <a:gd name="T65" fmla="*/ 179 h 220"/>
              <a:gd name="T66" fmla="*/ 37 w 192"/>
              <a:gd name="T67" fmla="*/ 110 h 220"/>
              <a:gd name="T68" fmla="*/ 155 w 192"/>
              <a:gd name="T69" fmla="*/ 110 h 220"/>
              <a:gd name="T70" fmla="*/ 147 w 192"/>
              <a:gd name="T71" fmla="*/ 179 h 220"/>
              <a:gd name="T72" fmla="*/ 156 w 192"/>
              <a:gd name="T73" fmla="*/ 103 h 220"/>
              <a:gd name="T74" fmla="*/ 36 w 192"/>
              <a:gd name="T75" fmla="*/ 103 h 220"/>
              <a:gd name="T76" fmla="*/ 34 w 192"/>
              <a:gd name="T77" fmla="*/ 82 h 220"/>
              <a:gd name="T78" fmla="*/ 158 w 192"/>
              <a:gd name="T79" fmla="*/ 82 h 220"/>
              <a:gd name="T80" fmla="*/ 156 w 192"/>
              <a:gd name="T81" fmla="*/ 103 h 220"/>
              <a:gd name="T82" fmla="*/ 179 w 192"/>
              <a:gd name="T83" fmla="*/ 69 h 220"/>
              <a:gd name="T84" fmla="*/ 13 w 192"/>
              <a:gd name="T85" fmla="*/ 69 h 220"/>
              <a:gd name="T86" fmla="*/ 13 w 192"/>
              <a:gd name="T87" fmla="*/ 48 h 220"/>
              <a:gd name="T88" fmla="*/ 179 w 192"/>
              <a:gd name="T89" fmla="*/ 48 h 220"/>
              <a:gd name="T90" fmla="*/ 179 w 192"/>
              <a:gd name="T91" fmla="*/ 6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220">
                <a:moveTo>
                  <a:pt x="179" y="35"/>
                </a:moveTo>
                <a:cubicBezTo>
                  <a:pt x="171" y="9"/>
                  <a:pt x="171" y="9"/>
                  <a:pt x="171" y="9"/>
                </a:cubicBezTo>
                <a:cubicBezTo>
                  <a:pt x="169" y="4"/>
                  <a:pt x="164" y="0"/>
                  <a:pt x="158" y="0"/>
                </a:cubicBezTo>
                <a:cubicBezTo>
                  <a:pt x="34" y="0"/>
                  <a:pt x="34" y="0"/>
                  <a:pt x="34" y="0"/>
                </a:cubicBezTo>
                <a:cubicBezTo>
                  <a:pt x="28" y="0"/>
                  <a:pt x="23" y="4"/>
                  <a:pt x="21" y="9"/>
                </a:cubicBezTo>
                <a:cubicBezTo>
                  <a:pt x="13" y="35"/>
                  <a:pt x="13" y="35"/>
                  <a:pt x="13" y="35"/>
                </a:cubicBezTo>
                <a:cubicBezTo>
                  <a:pt x="5" y="35"/>
                  <a:pt x="0" y="41"/>
                  <a:pt x="0" y="48"/>
                </a:cubicBezTo>
                <a:cubicBezTo>
                  <a:pt x="0" y="69"/>
                  <a:pt x="0" y="69"/>
                  <a:pt x="0" y="69"/>
                </a:cubicBezTo>
                <a:cubicBezTo>
                  <a:pt x="0" y="76"/>
                  <a:pt x="6" y="82"/>
                  <a:pt x="13" y="82"/>
                </a:cubicBezTo>
                <a:cubicBezTo>
                  <a:pt x="21" y="82"/>
                  <a:pt x="21" y="82"/>
                  <a:pt x="21" y="82"/>
                </a:cubicBezTo>
                <a:cubicBezTo>
                  <a:pt x="21" y="83"/>
                  <a:pt x="20" y="83"/>
                  <a:pt x="20" y="84"/>
                </a:cubicBezTo>
                <a:cubicBezTo>
                  <a:pt x="34" y="208"/>
                  <a:pt x="34" y="208"/>
                  <a:pt x="34" y="208"/>
                </a:cubicBezTo>
                <a:cubicBezTo>
                  <a:pt x="35" y="215"/>
                  <a:pt x="41" y="220"/>
                  <a:pt x="48" y="220"/>
                </a:cubicBezTo>
                <a:cubicBezTo>
                  <a:pt x="144" y="220"/>
                  <a:pt x="144" y="220"/>
                  <a:pt x="144" y="220"/>
                </a:cubicBezTo>
                <a:cubicBezTo>
                  <a:pt x="151" y="220"/>
                  <a:pt x="157" y="215"/>
                  <a:pt x="158" y="208"/>
                </a:cubicBezTo>
                <a:cubicBezTo>
                  <a:pt x="172" y="84"/>
                  <a:pt x="172" y="84"/>
                  <a:pt x="172" y="84"/>
                </a:cubicBezTo>
                <a:cubicBezTo>
                  <a:pt x="172" y="83"/>
                  <a:pt x="171" y="83"/>
                  <a:pt x="171" y="82"/>
                </a:cubicBezTo>
                <a:cubicBezTo>
                  <a:pt x="179" y="82"/>
                  <a:pt x="179" y="82"/>
                  <a:pt x="179" y="82"/>
                </a:cubicBezTo>
                <a:cubicBezTo>
                  <a:pt x="186" y="82"/>
                  <a:pt x="192" y="76"/>
                  <a:pt x="192" y="69"/>
                </a:cubicBezTo>
                <a:cubicBezTo>
                  <a:pt x="192" y="48"/>
                  <a:pt x="192" y="48"/>
                  <a:pt x="192" y="48"/>
                </a:cubicBezTo>
                <a:cubicBezTo>
                  <a:pt x="192" y="41"/>
                  <a:pt x="186" y="35"/>
                  <a:pt x="179" y="35"/>
                </a:cubicBezTo>
                <a:close/>
                <a:moveTo>
                  <a:pt x="34" y="14"/>
                </a:moveTo>
                <a:cubicBezTo>
                  <a:pt x="158" y="14"/>
                  <a:pt x="158" y="14"/>
                  <a:pt x="158" y="14"/>
                </a:cubicBezTo>
                <a:cubicBezTo>
                  <a:pt x="165" y="34"/>
                  <a:pt x="165" y="34"/>
                  <a:pt x="165" y="34"/>
                </a:cubicBezTo>
                <a:cubicBezTo>
                  <a:pt x="27" y="34"/>
                  <a:pt x="27" y="34"/>
                  <a:pt x="27" y="34"/>
                </a:cubicBezTo>
                <a:lnTo>
                  <a:pt x="34" y="14"/>
                </a:lnTo>
                <a:close/>
                <a:moveTo>
                  <a:pt x="48" y="206"/>
                </a:moveTo>
                <a:cubicBezTo>
                  <a:pt x="46" y="186"/>
                  <a:pt x="46" y="186"/>
                  <a:pt x="46" y="186"/>
                </a:cubicBezTo>
                <a:cubicBezTo>
                  <a:pt x="146" y="186"/>
                  <a:pt x="146" y="186"/>
                  <a:pt x="146" y="186"/>
                </a:cubicBezTo>
                <a:cubicBezTo>
                  <a:pt x="144" y="206"/>
                  <a:pt x="144" y="206"/>
                  <a:pt x="144" y="206"/>
                </a:cubicBezTo>
                <a:lnTo>
                  <a:pt x="48" y="206"/>
                </a:lnTo>
                <a:close/>
                <a:moveTo>
                  <a:pt x="147" y="179"/>
                </a:moveTo>
                <a:cubicBezTo>
                  <a:pt x="45" y="179"/>
                  <a:pt x="45" y="179"/>
                  <a:pt x="45" y="179"/>
                </a:cubicBezTo>
                <a:cubicBezTo>
                  <a:pt x="37" y="110"/>
                  <a:pt x="37" y="110"/>
                  <a:pt x="37" y="110"/>
                </a:cubicBezTo>
                <a:cubicBezTo>
                  <a:pt x="155" y="110"/>
                  <a:pt x="155" y="110"/>
                  <a:pt x="155" y="110"/>
                </a:cubicBezTo>
                <a:lnTo>
                  <a:pt x="147" y="179"/>
                </a:lnTo>
                <a:close/>
                <a:moveTo>
                  <a:pt x="156" y="103"/>
                </a:moveTo>
                <a:cubicBezTo>
                  <a:pt x="36" y="103"/>
                  <a:pt x="36" y="103"/>
                  <a:pt x="36" y="103"/>
                </a:cubicBezTo>
                <a:cubicBezTo>
                  <a:pt x="34" y="82"/>
                  <a:pt x="34" y="82"/>
                  <a:pt x="34" y="82"/>
                </a:cubicBezTo>
                <a:cubicBezTo>
                  <a:pt x="158" y="82"/>
                  <a:pt x="158" y="82"/>
                  <a:pt x="158" y="82"/>
                </a:cubicBezTo>
                <a:lnTo>
                  <a:pt x="156" y="103"/>
                </a:lnTo>
                <a:close/>
                <a:moveTo>
                  <a:pt x="179" y="69"/>
                </a:moveTo>
                <a:cubicBezTo>
                  <a:pt x="13" y="69"/>
                  <a:pt x="13" y="69"/>
                  <a:pt x="13" y="69"/>
                </a:cubicBezTo>
                <a:cubicBezTo>
                  <a:pt x="13" y="48"/>
                  <a:pt x="13" y="48"/>
                  <a:pt x="13" y="48"/>
                </a:cubicBezTo>
                <a:cubicBezTo>
                  <a:pt x="179" y="48"/>
                  <a:pt x="179" y="48"/>
                  <a:pt x="179" y="48"/>
                </a:cubicBezTo>
                <a:lnTo>
                  <a:pt x="179" y="6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a:grpSpLocks noChangeAspect="1"/>
          </p:cNvGrpSpPr>
          <p:nvPr/>
        </p:nvGrpSpPr>
        <p:grpSpPr>
          <a:xfrm>
            <a:off x="5618925" y="4788758"/>
            <a:ext cx="367096" cy="319887"/>
            <a:chOff x="-4425950" y="3429000"/>
            <a:chExt cx="827087" cy="720725"/>
          </a:xfrm>
          <a:solidFill>
            <a:schemeClr val="bg1"/>
          </a:solidFill>
        </p:grpSpPr>
        <p:sp>
          <p:nvSpPr>
            <p:cNvPr id="28" name="Freeform 9"/>
            <p:cNvSpPr>
              <a:spLocks noEditPoints="1"/>
            </p:cNvSpPr>
            <p:nvPr/>
          </p:nvSpPr>
          <p:spPr bwMode="auto">
            <a:xfrm>
              <a:off x="-4425950" y="3429000"/>
              <a:ext cx="827087" cy="720725"/>
            </a:xfrm>
            <a:custGeom>
              <a:avLst/>
              <a:gdLst>
                <a:gd name="T0" fmla="*/ 219 w 220"/>
                <a:gd name="T1" fmla="*/ 113 h 192"/>
                <a:gd name="T2" fmla="*/ 192 w 220"/>
                <a:gd name="T3" fmla="*/ 10 h 192"/>
                <a:gd name="T4" fmla="*/ 179 w 220"/>
                <a:gd name="T5" fmla="*/ 0 h 192"/>
                <a:gd name="T6" fmla="*/ 110 w 220"/>
                <a:gd name="T7" fmla="*/ 0 h 192"/>
                <a:gd name="T8" fmla="*/ 41 w 220"/>
                <a:gd name="T9" fmla="*/ 0 h 192"/>
                <a:gd name="T10" fmla="*/ 28 w 220"/>
                <a:gd name="T11" fmla="*/ 10 h 192"/>
                <a:gd name="T12" fmla="*/ 1 w 220"/>
                <a:gd name="T13" fmla="*/ 113 h 192"/>
                <a:gd name="T14" fmla="*/ 0 w 220"/>
                <a:gd name="T15" fmla="*/ 117 h 192"/>
                <a:gd name="T16" fmla="*/ 0 w 220"/>
                <a:gd name="T17" fmla="*/ 165 h 192"/>
                <a:gd name="T18" fmla="*/ 28 w 220"/>
                <a:gd name="T19" fmla="*/ 192 h 192"/>
                <a:gd name="T20" fmla="*/ 193 w 220"/>
                <a:gd name="T21" fmla="*/ 192 h 192"/>
                <a:gd name="T22" fmla="*/ 220 w 220"/>
                <a:gd name="T23" fmla="*/ 165 h 192"/>
                <a:gd name="T24" fmla="*/ 220 w 220"/>
                <a:gd name="T25" fmla="*/ 117 h 192"/>
                <a:gd name="T26" fmla="*/ 219 w 220"/>
                <a:gd name="T27" fmla="*/ 113 h 192"/>
                <a:gd name="T28" fmla="*/ 206 w 220"/>
                <a:gd name="T29" fmla="*/ 165 h 192"/>
                <a:gd name="T30" fmla="*/ 193 w 220"/>
                <a:gd name="T31" fmla="*/ 178 h 192"/>
                <a:gd name="T32" fmla="*/ 28 w 220"/>
                <a:gd name="T33" fmla="*/ 178 h 192"/>
                <a:gd name="T34" fmla="*/ 14 w 220"/>
                <a:gd name="T35" fmla="*/ 165 h 192"/>
                <a:gd name="T36" fmla="*/ 14 w 220"/>
                <a:gd name="T37" fmla="*/ 117 h 192"/>
                <a:gd name="T38" fmla="*/ 41 w 220"/>
                <a:gd name="T39" fmla="*/ 13 h 192"/>
                <a:gd name="T40" fmla="*/ 179 w 220"/>
                <a:gd name="T41" fmla="*/ 13 h 192"/>
                <a:gd name="T42" fmla="*/ 206 w 220"/>
                <a:gd name="T43" fmla="*/ 117 h 192"/>
                <a:gd name="T44" fmla="*/ 206 w 220"/>
                <a:gd name="T45" fmla="*/ 16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0" h="192">
                  <a:moveTo>
                    <a:pt x="219" y="113"/>
                  </a:moveTo>
                  <a:cubicBezTo>
                    <a:pt x="192" y="10"/>
                    <a:pt x="192" y="10"/>
                    <a:pt x="192" y="10"/>
                  </a:cubicBezTo>
                  <a:cubicBezTo>
                    <a:pt x="190" y="4"/>
                    <a:pt x="185" y="0"/>
                    <a:pt x="179" y="0"/>
                  </a:cubicBezTo>
                  <a:cubicBezTo>
                    <a:pt x="110" y="0"/>
                    <a:pt x="110" y="0"/>
                    <a:pt x="110" y="0"/>
                  </a:cubicBezTo>
                  <a:cubicBezTo>
                    <a:pt x="41" y="0"/>
                    <a:pt x="41" y="0"/>
                    <a:pt x="41" y="0"/>
                  </a:cubicBezTo>
                  <a:cubicBezTo>
                    <a:pt x="35" y="0"/>
                    <a:pt x="30" y="4"/>
                    <a:pt x="28" y="10"/>
                  </a:cubicBezTo>
                  <a:cubicBezTo>
                    <a:pt x="1" y="113"/>
                    <a:pt x="1" y="113"/>
                    <a:pt x="1" y="113"/>
                  </a:cubicBezTo>
                  <a:cubicBezTo>
                    <a:pt x="0" y="114"/>
                    <a:pt x="0" y="115"/>
                    <a:pt x="0" y="117"/>
                  </a:cubicBezTo>
                  <a:cubicBezTo>
                    <a:pt x="0" y="165"/>
                    <a:pt x="0" y="165"/>
                    <a:pt x="0" y="165"/>
                  </a:cubicBezTo>
                  <a:cubicBezTo>
                    <a:pt x="0" y="180"/>
                    <a:pt x="12" y="192"/>
                    <a:pt x="28" y="192"/>
                  </a:cubicBezTo>
                  <a:cubicBezTo>
                    <a:pt x="193" y="192"/>
                    <a:pt x="193" y="192"/>
                    <a:pt x="193" y="192"/>
                  </a:cubicBezTo>
                  <a:cubicBezTo>
                    <a:pt x="208" y="192"/>
                    <a:pt x="220" y="180"/>
                    <a:pt x="220" y="165"/>
                  </a:cubicBezTo>
                  <a:cubicBezTo>
                    <a:pt x="220" y="117"/>
                    <a:pt x="220" y="117"/>
                    <a:pt x="220" y="117"/>
                  </a:cubicBezTo>
                  <a:cubicBezTo>
                    <a:pt x="220" y="115"/>
                    <a:pt x="220" y="114"/>
                    <a:pt x="219" y="113"/>
                  </a:cubicBezTo>
                  <a:close/>
                  <a:moveTo>
                    <a:pt x="206" y="165"/>
                  </a:moveTo>
                  <a:cubicBezTo>
                    <a:pt x="206" y="172"/>
                    <a:pt x="200" y="178"/>
                    <a:pt x="193" y="178"/>
                  </a:cubicBezTo>
                  <a:cubicBezTo>
                    <a:pt x="28" y="178"/>
                    <a:pt x="28" y="178"/>
                    <a:pt x="28" y="178"/>
                  </a:cubicBezTo>
                  <a:cubicBezTo>
                    <a:pt x="20" y="178"/>
                    <a:pt x="14" y="172"/>
                    <a:pt x="14" y="165"/>
                  </a:cubicBezTo>
                  <a:cubicBezTo>
                    <a:pt x="14" y="117"/>
                    <a:pt x="14" y="117"/>
                    <a:pt x="14" y="117"/>
                  </a:cubicBezTo>
                  <a:cubicBezTo>
                    <a:pt x="41" y="13"/>
                    <a:pt x="41" y="13"/>
                    <a:pt x="41" y="13"/>
                  </a:cubicBezTo>
                  <a:cubicBezTo>
                    <a:pt x="179" y="13"/>
                    <a:pt x="179" y="13"/>
                    <a:pt x="179" y="13"/>
                  </a:cubicBezTo>
                  <a:cubicBezTo>
                    <a:pt x="206" y="117"/>
                    <a:pt x="206" y="117"/>
                    <a:pt x="206" y="117"/>
                  </a:cubicBezTo>
                  <a:lnTo>
                    <a:pt x="206" y="16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0"/>
            <p:cNvSpPr>
              <a:spLocks noEditPoints="1"/>
            </p:cNvSpPr>
            <p:nvPr/>
          </p:nvSpPr>
          <p:spPr bwMode="auto">
            <a:xfrm>
              <a:off x="-4327525" y="3530600"/>
              <a:ext cx="630237" cy="465138"/>
            </a:xfrm>
            <a:custGeom>
              <a:avLst/>
              <a:gdLst>
                <a:gd name="T0" fmla="*/ 137 w 168"/>
                <a:gd name="T1" fmla="*/ 0 h 124"/>
                <a:gd name="T2" fmla="*/ 31 w 168"/>
                <a:gd name="T3" fmla="*/ 0 h 124"/>
                <a:gd name="T4" fmla="*/ 24 w 168"/>
                <a:gd name="T5" fmla="*/ 5 h 124"/>
                <a:gd name="T6" fmla="*/ 0 w 168"/>
                <a:gd name="T7" fmla="*/ 88 h 124"/>
                <a:gd name="T8" fmla="*/ 2 w 168"/>
                <a:gd name="T9" fmla="*/ 94 h 124"/>
                <a:gd name="T10" fmla="*/ 7 w 168"/>
                <a:gd name="T11" fmla="*/ 96 h 124"/>
                <a:gd name="T12" fmla="*/ 27 w 168"/>
                <a:gd name="T13" fmla="*/ 96 h 124"/>
                <a:gd name="T14" fmla="*/ 35 w 168"/>
                <a:gd name="T15" fmla="*/ 96 h 124"/>
                <a:gd name="T16" fmla="*/ 38 w 168"/>
                <a:gd name="T17" fmla="*/ 96 h 124"/>
                <a:gd name="T18" fmla="*/ 48 w 168"/>
                <a:gd name="T19" fmla="*/ 116 h 124"/>
                <a:gd name="T20" fmla="*/ 61 w 168"/>
                <a:gd name="T21" fmla="*/ 124 h 124"/>
                <a:gd name="T22" fmla="*/ 107 w 168"/>
                <a:gd name="T23" fmla="*/ 124 h 124"/>
                <a:gd name="T24" fmla="*/ 120 w 168"/>
                <a:gd name="T25" fmla="*/ 116 h 124"/>
                <a:gd name="T26" fmla="*/ 130 w 168"/>
                <a:gd name="T27" fmla="*/ 96 h 124"/>
                <a:gd name="T28" fmla="*/ 133 w 168"/>
                <a:gd name="T29" fmla="*/ 96 h 124"/>
                <a:gd name="T30" fmla="*/ 141 w 168"/>
                <a:gd name="T31" fmla="*/ 96 h 124"/>
                <a:gd name="T32" fmla="*/ 161 w 168"/>
                <a:gd name="T33" fmla="*/ 96 h 124"/>
                <a:gd name="T34" fmla="*/ 166 w 168"/>
                <a:gd name="T35" fmla="*/ 94 h 124"/>
                <a:gd name="T36" fmla="*/ 168 w 168"/>
                <a:gd name="T37" fmla="*/ 88 h 124"/>
                <a:gd name="T38" fmla="*/ 144 w 168"/>
                <a:gd name="T39" fmla="*/ 5 h 124"/>
                <a:gd name="T40" fmla="*/ 137 w 168"/>
                <a:gd name="T41" fmla="*/ 0 h 124"/>
                <a:gd name="T42" fmla="*/ 141 w 168"/>
                <a:gd name="T43" fmla="*/ 83 h 124"/>
                <a:gd name="T44" fmla="*/ 130 w 168"/>
                <a:gd name="T45" fmla="*/ 83 h 124"/>
                <a:gd name="T46" fmla="*/ 117 w 168"/>
                <a:gd name="T47" fmla="*/ 90 h 124"/>
                <a:gd name="T48" fmla="*/ 107 w 168"/>
                <a:gd name="T49" fmla="*/ 110 h 124"/>
                <a:gd name="T50" fmla="*/ 61 w 168"/>
                <a:gd name="T51" fmla="*/ 110 h 124"/>
                <a:gd name="T52" fmla="*/ 51 w 168"/>
                <a:gd name="T53" fmla="*/ 90 h 124"/>
                <a:gd name="T54" fmla="*/ 38 w 168"/>
                <a:gd name="T55" fmla="*/ 83 h 124"/>
                <a:gd name="T56" fmla="*/ 27 w 168"/>
                <a:gd name="T57" fmla="*/ 83 h 124"/>
                <a:gd name="T58" fmla="*/ 11 w 168"/>
                <a:gd name="T59" fmla="*/ 83 h 124"/>
                <a:gd name="T60" fmla="*/ 31 w 168"/>
                <a:gd name="T61" fmla="*/ 7 h 124"/>
                <a:gd name="T62" fmla="*/ 137 w 168"/>
                <a:gd name="T63" fmla="*/ 7 h 124"/>
                <a:gd name="T64" fmla="*/ 157 w 168"/>
                <a:gd name="T65" fmla="*/ 83 h 124"/>
                <a:gd name="T66" fmla="*/ 141 w 168"/>
                <a:gd name="T67" fmla="*/ 8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8" h="124">
                  <a:moveTo>
                    <a:pt x="137" y="0"/>
                  </a:moveTo>
                  <a:cubicBezTo>
                    <a:pt x="31" y="0"/>
                    <a:pt x="31" y="0"/>
                    <a:pt x="31" y="0"/>
                  </a:cubicBezTo>
                  <a:cubicBezTo>
                    <a:pt x="28" y="0"/>
                    <a:pt x="25" y="2"/>
                    <a:pt x="24" y="5"/>
                  </a:cubicBezTo>
                  <a:cubicBezTo>
                    <a:pt x="0" y="88"/>
                    <a:pt x="0" y="88"/>
                    <a:pt x="0" y="88"/>
                  </a:cubicBezTo>
                  <a:cubicBezTo>
                    <a:pt x="0" y="90"/>
                    <a:pt x="0" y="92"/>
                    <a:pt x="2" y="94"/>
                  </a:cubicBezTo>
                  <a:cubicBezTo>
                    <a:pt x="3" y="96"/>
                    <a:pt x="5" y="96"/>
                    <a:pt x="7" y="96"/>
                  </a:cubicBezTo>
                  <a:cubicBezTo>
                    <a:pt x="27" y="96"/>
                    <a:pt x="27" y="96"/>
                    <a:pt x="27" y="96"/>
                  </a:cubicBezTo>
                  <a:cubicBezTo>
                    <a:pt x="35" y="96"/>
                    <a:pt x="35" y="96"/>
                    <a:pt x="35" y="96"/>
                  </a:cubicBezTo>
                  <a:cubicBezTo>
                    <a:pt x="38" y="96"/>
                    <a:pt x="38" y="96"/>
                    <a:pt x="38" y="96"/>
                  </a:cubicBezTo>
                  <a:cubicBezTo>
                    <a:pt x="48" y="116"/>
                    <a:pt x="48" y="116"/>
                    <a:pt x="48" y="116"/>
                  </a:cubicBezTo>
                  <a:cubicBezTo>
                    <a:pt x="51" y="121"/>
                    <a:pt x="56" y="124"/>
                    <a:pt x="61" y="124"/>
                  </a:cubicBezTo>
                  <a:cubicBezTo>
                    <a:pt x="107" y="124"/>
                    <a:pt x="107" y="124"/>
                    <a:pt x="107" y="124"/>
                  </a:cubicBezTo>
                  <a:cubicBezTo>
                    <a:pt x="112" y="124"/>
                    <a:pt x="117" y="121"/>
                    <a:pt x="120" y="116"/>
                  </a:cubicBezTo>
                  <a:cubicBezTo>
                    <a:pt x="130" y="96"/>
                    <a:pt x="130" y="96"/>
                    <a:pt x="130" y="96"/>
                  </a:cubicBezTo>
                  <a:cubicBezTo>
                    <a:pt x="133" y="96"/>
                    <a:pt x="133" y="96"/>
                    <a:pt x="133" y="96"/>
                  </a:cubicBezTo>
                  <a:cubicBezTo>
                    <a:pt x="141" y="96"/>
                    <a:pt x="141" y="96"/>
                    <a:pt x="141" y="96"/>
                  </a:cubicBezTo>
                  <a:cubicBezTo>
                    <a:pt x="161" y="96"/>
                    <a:pt x="161" y="96"/>
                    <a:pt x="161" y="96"/>
                  </a:cubicBezTo>
                  <a:cubicBezTo>
                    <a:pt x="163" y="96"/>
                    <a:pt x="165" y="96"/>
                    <a:pt x="166" y="94"/>
                  </a:cubicBezTo>
                  <a:cubicBezTo>
                    <a:pt x="168" y="92"/>
                    <a:pt x="168" y="90"/>
                    <a:pt x="168" y="88"/>
                  </a:cubicBezTo>
                  <a:cubicBezTo>
                    <a:pt x="144" y="5"/>
                    <a:pt x="144" y="5"/>
                    <a:pt x="144" y="5"/>
                  </a:cubicBezTo>
                  <a:cubicBezTo>
                    <a:pt x="143" y="2"/>
                    <a:pt x="140" y="0"/>
                    <a:pt x="137" y="0"/>
                  </a:cubicBezTo>
                  <a:close/>
                  <a:moveTo>
                    <a:pt x="141" y="83"/>
                  </a:moveTo>
                  <a:cubicBezTo>
                    <a:pt x="130" y="83"/>
                    <a:pt x="130" y="83"/>
                    <a:pt x="130" y="83"/>
                  </a:cubicBezTo>
                  <a:cubicBezTo>
                    <a:pt x="124" y="83"/>
                    <a:pt x="120" y="86"/>
                    <a:pt x="117" y="90"/>
                  </a:cubicBezTo>
                  <a:cubicBezTo>
                    <a:pt x="107" y="110"/>
                    <a:pt x="107" y="110"/>
                    <a:pt x="107" y="110"/>
                  </a:cubicBezTo>
                  <a:cubicBezTo>
                    <a:pt x="61" y="110"/>
                    <a:pt x="61" y="110"/>
                    <a:pt x="61" y="110"/>
                  </a:cubicBezTo>
                  <a:cubicBezTo>
                    <a:pt x="51" y="90"/>
                    <a:pt x="51" y="90"/>
                    <a:pt x="51" y="90"/>
                  </a:cubicBezTo>
                  <a:cubicBezTo>
                    <a:pt x="48" y="86"/>
                    <a:pt x="44" y="83"/>
                    <a:pt x="38" y="83"/>
                  </a:cubicBezTo>
                  <a:cubicBezTo>
                    <a:pt x="27" y="83"/>
                    <a:pt x="27" y="83"/>
                    <a:pt x="27" y="83"/>
                  </a:cubicBezTo>
                  <a:cubicBezTo>
                    <a:pt x="11" y="83"/>
                    <a:pt x="11" y="83"/>
                    <a:pt x="11" y="83"/>
                  </a:cubicBezTo>
                  <a:cubicBezTo>
                    <a:pt x="31" y="7"/>
                    <a:pt x="31" y="7"/>
                    <a:pt x="31" y="7"/>
                  </a:cubicBezTo>
                  <a:cubicBezTo>
                    <a:pt x="137" y="7"/>
                    <a:pt x="137" y="7"/>
                    <a:pt x="137" y="7"/>
                  </a:cubicBezTo>
                  <a:cubicBezTo>
                    <a:pt x="157" y="83"/>
                    <a:pt x="157" y="83"/>
                    <a:pt x="157" y="83"/>
                  </a:cubicBezTo>
                  <a:lnTo>
                    <a:pt x="141" y="8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0" name="Group 29"/>
          <p:cNvGrpSpPr>
            <a:grpSpLocks noChangeAspect="1"/>
          </p:cNvGrpSpPr>
          <p:nvPr/>
        </p:nvGrpSpPr>
        <p:grpSpPr>
          <a:xfrm>
            <a:off x="6130973" y="4105683"/>
            <a:ext cx="341520" cy="319887"/>
            <a:chOff x="-1117600" y="1773238"/>
            <a:chExt cx="827087" cy="774700"/>
          </a:xfrm>
          <a:solidFill>
            <a:schemeClr val="bg1"/>
          </a:solidFill>
        </p:grpSpPr>
        <p:sp>
          <p:nvSpPr>
            <p:cNvPr id="31" name="Freeform 11"/>
            <p:cNvSpPr>
              <a:spLocks noEditPoints="1"/>
            </p:cNvSpPr>
            <p:nvPr/>
          </p:nvSpPr>
          <p:spPr bwMode="auto">
            <a:xfrm>
              <a:off x="-1012825" y="1874838"/>
              <a:ext cx="620712" cy="414338"/>
            </a:xfrm>
            <a:custGeom>
              <a:avLst/>
              <a:gdLst>
                <a:gd name="T0" fmla="*/ 158 w 165"/>
                <a:gd name="T1" fmla="*/ 0 h 110"/>
                <a:gd name="T2" fmla="*/ 6 w 165"/>
                <a:gd name="T3" fmla="*/ 0 h 110"/>
                <a:gd name="T4" fmla="*/ 0 w 165"/>
                <a:gd name="T5" fmla="*/ 7 h 110"/>
                <a:gd name="T6" fmla="*/ 0 w 165"/>
                <a:gd name="T7" fmla="*/ 103 h 110"/>
                <a:gd name="T8" fmla="*/ 6 w 165"/>
                <a:gd name="T9" fmla="*/ 110 h 110"/>
                <a:gd name="T10" fmla="*/ 158 w 165"/>
                <a:gd name="T11" fmla="*/ 110 h 110"/>
                <a:gd name="T12" fmla="*/ 165 w 165"/>
                <a:gd name="T13" fmla="*/ 103 h 110"/>
                <a:gd name="T14" fmla="*/ 165 w 165"/>
                <a:gd name="T15" fmla="*/ 7 h 110"/>
                <a:gd name="T16" fmla="*/ 158 w 165"/>
                <a:gd name="T17" fmla="*/ 0 h 110"/>
                <a:gd name="T18" fmla="*/ 158 w 165"/>
                <a:gd name="T19" fmla="*/ 103 h 110"/>
                <a:gd name="T20" fmla="*/ 6 w 165"/>
                <a:gd name="T21" fmla="*/ 103 h 110"/>
                <a:gd name="T22" fmla="*/ 6 w 165"/>
                <a:gd name="T23" fmla="*/ 7 h 110"/>
                <a:gd name="T24" fmla="*/ 158 w 165"/>
                <a:gd name="T25" fmla="*/ 7 h 110"/>
                <a:gd name="T26" fmla="*/ 158 w 165"/>
                <a:gd name="T2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5" h="110">
                  <a:moveTo>
                    <a:pt x="158" y="0"/>
                  </a:moveTo>
                  <a:cubicBezTo>
                    <a:pt x="6" y="0"/>
                    <a:pt x="6" y="0"/>
                    <a:pt x="6" y="0"/>
                  </a:cubicBezTo>
                  <a:cubicBezTo>
                    <a:pt x="3" y="0"/>
                    <a:pt x="0" y="3"/>
                    <a:pt x="0" y="7"/>
                  </a:cubicBezTo>
                  <a:cubicBezTo>
                    <a:pt x="0" y="103"/>
                    <a:pt x="0" y="103"/>
                    <a:pt x="0" y="103"/>
                  </a:cubicBezTo>
                  <a:cubicBezTo>
                    <a:pt x="0" y="107"/>
                    <a:pt x="3" y="110"/>
                    <a:pt x="6" y="110"/>
                  </a:cubicBezTo>
                  <a:cubicBezTo>
                    <a:pt x="158" y="110"/>
                    <a:pt x="158" y="110"/>
                    <a:pt x="158" y="110"/>
                  </a:cubicBezTo>
                  <a:cubicBezTo>
                    <a:pt x="161" y="110"/>
                    <a:pt x="165" y="107"/>
                    <a:pt x="165" y="103"/>
                  </a:cubicBezTo>
                  <a:cubicBezTo>
                    <a:pt x="165" y="7"/>
                    <a:pt x="165" y="7"/>
                    <a:pt x="165" y="7"/>
                  </a:cubicBezTo>
                  <a:cubicBezTo>
                    <a:pt x="165" y="3"/>
                    <a:pt x="161" y="0"/>
                    <a:pt x="158" y="0"/>
                  </a:cubicBezTo>
                  <a:close/>
                  <a:moveTo>
                    <a:pt x="158" y="103"/>
                  </a:moveTo>
                  <a:cubicBezTo>
                    <a:pt x="6" y="103"/>
                    <a:pt x="6" y="103"/>
                    <a:pt x="6" y="103"/>
                  </a:cubicBezTo>
                  <a:cubicBezTo>
                    <a:pt x="6" y="7"/>
                    <a:pt x="6" y="7"/>
                    <a:pt x="6" y="7"/>
                  </a:cubicBezTo>
                  <a:cubicBezTo>
                    <a:pt x="158" y="7"/>
                    <a:pt x="158" y="7"/>
                    <a:pt x="158" y="7"/>
                  </a:cubicBezTo>
                  <a:lnTo>
                    <a:pt x="158" y="1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
            <p:cNvSpPr>
              <a:spLocks noEditPoints="1"/>
            </p:cNvSpPr>
            <p:nvPr/>
          </p:nvSpPr>
          <p:spPr bwMode="auto">
            <a:xfrm>
              <a:off x="-1117600" y="1773238"/>
              <a:ext cx="827087" cy="774700"/>
            </a:xfrm>
            <a:custGeom>
              <a:avLst/>
              <a:gdLst>
                <a:gd name="T0" fmla="*/ 199 w 220"/>
                <a:gd name="T1" fmla="*/ 0 h 206"/>
                <a:gd name="T2" fmla="*/ 21 w 220"/>
                <a:gd name="T3" fmla="*/ 0 h 206"/>
                <a:gd name="T4" fmla="*/ 0 w 220"/>
                <a:gd name="T5" fmla="*/ 20 h 206"/>
                <a:gd name="T6" fmla="*/ 0 w 220"/>
                <a:gd name="T7" fmla="*/ 158 h 206"/>
                <a:gd name="T8" fmla="*/ 21 w 220"/>
                <a:gd name="T9" fmla="*/ 178 h 206"/>
                <a:gd name="T10" fmla="*/ 89 w 220"/>
                <a:gd name="T11" fmla="*/ 178 h 206"/>
                <a:gd name="T12" fmla="*/ 89 w 220"/>
                <a:gd name="T13" fmla="*/ 187 h 206"/>
                <a:gd name="T14" fmla="*/ 46 w 220"/>
                <a:gd name="T15" fmla="*/ 192 h 206"/>
                <a:gd name="T16" fmla="*/ 41 w 220"/>
                <a:gd name="T17" fmla="*/ 199 h 206"/>
                <a:gd name="T18" fmla="*/ 48 w 220"/>
                <a:gd name="T19" fmla="*/ 206 h 206"/>
                <a:gd name="T20" fmla="*/ 172 w 220"/>
                <a:gd name="T21" fmla="*/ 206 h 206"/>
                <a:gd name="T22" fmla="*/ 179 w 220"/>
                <a:gd name="T23" fmla="*/ 199 h 206"/>
                <a:gd name="T24" fmla="*/ 174 w 220"/>
                <a:gd name="T25" fmla="*/ 192 h 206"/>
                <a:gd name="T26" fmla="*/ 131 w 220"/>
                <a:gd name="T27" fmla="*/ 187 h 206"/>
                <a:gd name="T28" fmla="*/ 131 w 220"/>
                <a:gd name="T29" fmla="*/ 178 h 206"/>
                <a:gd name="T30" fmla="*/ 199 w 220"/>
                <a:gd name="T31" fmla="*/ 178 h 206"/>
                <a:gd name="T32" fmla="*/ 220 w 220"/>
                <a:gd name="T33" fmla="*/ 158 h 206"/>
                <a:gd name="T34" fmla="*/ 220 w 220"/>
                <a:gd name="T35" fmla="*/ 20 h 206"/>
                <a:gd name="T36" fmla="*/ 199 w 220"/>
                <a:gd name="T37" fmla="*/ 0 h 206"/>
                <a:gd name="T38" fmla="*/ 206 w 220"/>
                <a:gd name="T39" fmla="*/ 158 h 206"/>
                <a:gd name="T40" fmla="*/ 199 w 220"/>
                <a:gd name="T41" fmla="*/ 165 h 206"/>
                <a:gd name="T42" fmla="*/ 138 w 220"/>
                <a:gd name="T43" fmla="*/ 165 h 206"/>
                <a:gd name="T44" fmla="*/ 83 w 220"/>
                <a:gd name="T45" fmla="*/ 165 h 206"/>
                <a:gd name="T46" fmla="*/ 21 w 220"/>
                <a:gd name="T47" fmla="*/ 165 h 206"/>
                <a:gd name="T48" fmla="*/ 14 w 220"/>
                <a:gd name="T49" fmla="*/ 158 h 206"/>
                <a:gd name="T50" fmla="*/ 14 w 220"/>
                <a:gd name="T51" fmla="*/ 20 h 206"/>
                <a:gd name="T52" fmla="*/ 21 w 220"/>
                <a:gd name="T53" fmla="*/ 13 h 206"/>
                <a:gd name="T54" fmla="*/ 199 w 220"/>
                <a:gd name="T55" fmla="*/ 13 h 206"/>
                <a:gd name="T56" fmla="*/ 206 w 220"/>
                <a:gd name="T57" fmla="*/ 20 h 206"/>
                <a:gd name="T58" fmla="*/ 206 w 220"/>
                <a:gd name="T59" fmla="*/ 15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0" h="206">
                  <a:moveTo>
                    <a:pt x="199" y="0"/>
                  </a:moveTo>
                  <a:cubicBezTo>
                    <a:pt x="21" y="0"/>
                    <a:pt x="21" y="0"/>
                    <a:pt x="21" y="0"/>
                  </a:cubicBezTo>
                  <a:cubicBezTo>
                    <a:pt x="9" y="0"/>
                    <a:pt x="0" y="9"/>
                    <a:pt x="0" y="20"/>
                  </a:cubicBezTo>
                  <a:cubicBezTo>
                    <a:pt x="0" y="158"/>
                    <a:pt x="0" y="158"/>
                    <a:pt x="0" y="158"/>
                  </a:cubicBezTo>
                  <a:cubicBezTo>
                    <a:pt x="0" y="169"/>
                    <a:pt x="9" y="178"/>
                    <a:pt x="21" y="178"/>
                  </a:cubicBezTo>
                  <a:cubicBezTo>
                    <a:pt x="89" y="178"/>
                    <a:pt x="89" y="178"/>
                    <a:pt x="89" y="178"/>
                  </a:cubicBezTo>
                  <a:cubicBezTo>
                    <a:pt x="89" y="187"/>
                    <a:pt x="89" y="187"/>
                    <a:pt x="89" y="187"/>
                  </a:cubicBezTo>
                  <a:cubicBezTo>
                    <a:pt x="46" y="192"/>
                    <a:pt x="46" y="192"/>
                    <a:pt x="46" y="192"/>
                  </a:cubicBezTo>
                  <a:cubicBezTo>
                    <a:pt x="43" y="193"/>
                    <a:pt x="41" y="196"/>
                    <a:pt x="41" y="199"/>
                  </a:cubicBezTo>
                  <a:cubicBezTo>
                    <a:pt x="41" y="203"/>
                    <a:pt x="44" y="206"/>
                    <a:pt x="48" y="206"/>
                  </a:cubicBezTo>
                  <a:cubicBezTo>
                    <a:pt x="172" y="206"/>
                    <a:pt x="172" y="206"/>
                    <a:pt x="172" y="206"/>
                  </a:cubicBezTo>
                  <a:cubicBezTo>
                    <a:pt x="176" y="206"/>
                    <a:pt x="179" y="203"/>
                    <a:pt x="179" y="199"/>
                  </a:cubicBezTo>
                  <a:cubicBezTo>
                    <a:pt x="179" y="196"/>
                    <a:pt x="177" y="193"/>
                    <a:pt x="174" y="192"/>
                  </a:cubicBezTo>
                  <a:cubicBezTo>
                    <a:pt x="131" y="187"/>
                    <a:pt x="131" y="187"/>
                    <a:pt x="131" y="187"/>
                  </a:cubicBezTo>
                  <a:cubicBezTo>
                    <a:pt x="131" y="178"/>
                    <a:pt x="131" y="178"/>
                    <a:pt x="131" y="178"/>
                  </a:cubicBezTo>
                  <a:cubicBezTo>
                    <a:pt x="199" y="178"/>
                    <a:pt x="199" y="178"/>
                    <a:pt x="199" y="178"/>
                  </a:cubicBezTo>
                  <a:cubicBezTo>
                    <a:pt x="211" y="178"/>
                    <a:pt x="220" y="169"/>
                    <a:pt x="220" y="158"/>
                  </a:cubicBezTo>
                  <a:cubicBezTo>
                    <a:pt x="220" y="20"/>
                    <a:pt x="220" y="20"/>
                    <a:pt x="220" y="20"/>
                  </a:cubicBezTo>
                  <a:cubicBezTo>
                    <a:pt x="220" y="9"/>
                    <a:pt x="211" y="0"/>
                    <a:pt x="199" y="0"/>
                  </a:cubicBezTo>
                  <a:close/>
                  <a:moveTo>
                    <a:pt x="206" y="158"/>
                  </a:moveTo>
                  <a:cubicBezTo>
                    <a:pt x="206" y="162"/>
                    <a:pt x="203" y="165"/>
                    <a:pt x="199" y="165"/>
                  </a:cubicBezTo>
                  <a:cubicBezTo>
                    <a:pt x="138" y="165"/>
                    <a:pt x="138" y="165"/>
                    <a:pt x="138" y="165"/>
                  </a:cubicBezTo>
                  <a:cubicBezTo>
                    <a:pt x="83" y="165"/>
                    <a:pt x="83" y="165"/>
                    <a:pt x="83" y="165"/>
                  </a:cubicBezTo>
                  <a:cubicBezTo>
                    <a:pt x="21" y="165"/>
                    <a:pt x="21" y="165"/>
                    <a:pt x="21" y="165"/>
                  </a:cubicBezTo>
                  <a:cubicBezTo>
                    <a:pt x="17" y="165"/>
                    <a:pt x="14" y="162"/>
                    <a:pt x="14" y="158"/>
                  </a:cubicBezTo>
                  <a:cubicBezTo>
                    <a:pt x="14" y="20"/>
                    <a:pt x="14" y="20"/>
                    <a:pt x="14" y="20"/>
                  </a:cubicBezTo>
                  <a:cubicBezTo>
                    <a:pt x="14" y="17"/>
                    <a:pt x="17" y="13"/>
                    <a:pt x="21" y="13"/>
                  </a:cubicBezTo>
                  <a:cubicBezTo>
                    <a:pt x="199" y="13"/>
                    <a:pt x="199" y="13"/>
                    <a:pt x="199" y="13"/>
                  </a:cubicBezTo>
                  <a:cubicBezTo>
                    <a:pt x="203" y="13"/>
                    <a:pt x="206" y="17"/>
                    <a:pt x="206" y="20"/>
                  </a:cubicBezTo>
                  <a:lnTo>
                    <a:pt x="206" y="15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3" name="Group 32"/>
          <p:cNvGrpSpPr>
            <a:grpSpLocks noChangeAspect="1"/>
          </p:cNvGrpSpPr>
          <p:nvPr/>
        </p:nvGrpSpPr>
        <p:grpSpPr>
          <a:xfrm>
            <a:off x="5896481" y="3429820"/>
            <a:ext cx="367096" cy="367097"/>
            <a:chOff x="-2771775" y="66675"/>
            <a:chExt cx="827087" cy="827088"/>
          </a:xfrm>
          <a:solidFill>
            <a:schemeClr val="bg1"/>
          </a:solidFill>
        </p:grpSpPr>
        <p:sp>
          <p:nvSpPr>
            <p:cNvPr id="34"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Content Placeholder 2"/>
          <p:cNvSpPr txBox="1">
            <a:spLocks/>
          </p:cNvSpPr>
          <p:nvPr/>
        </p:nvSpPr>
        <p:spPr>
          <a:xfrm>
            <a:off x="4070967" y="2775720"/>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bg1"/>
                </a:solidFill>
                <a:ea typeface="Roboto" panose="02000000000000000000" pitchFamily="2" charset="0"/>
                <a:cs typeface="Arial" panose="020B0604020202020204" pitchFamily="34" charset="0"/>
              </a:rPr>
              <a:t>Respecfull</a:t>
            </a:r>
            <a:endParaRPr lang="en-US" sz="1200" b="1" dirty="0">
              <a:solidFill>
                <a:schemeClr val="bg1"/>
              </a:solidFill>
              <a:ea typeface="Roboto" panose="02000000000000000000" pitchFamily="2" charset="0"/>
              <a:cs typeface="Arial" panose="020B0604020202020204" pitchFamily="34" charset="0"/>
            </a:endParaRPr>
          </a:p>
        </p:txBody>
      </p:sp>
      <p:sp>
        <p:nvSpPr>
          <p:cNvPr id="38" name="Content Placeholder 2"/>
          <p:cNvSpPr txBox="1">
            <a:spLocks/>
          </p:cNvSpPr>
          <p:nvPr/>
        </p:nvSpPr>
        <p:spPr>
          <a:xfrm>
            <a:off x="4506082" y="3449077"/>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bg1"/>
                </a:solidFill>
                <a:ea typeface="Roboto" panose="02000000000000000000" pitchFamily="2" charset="0"/>
                <a:cs typeface="Arial" panose="020B0604020202020204" pitchFamily="34" charset="0"/>
              </a:rPr>
              <a:t>Energetic</a:t>
            </a:r>
            <a:endParaRPr lang="en-US" sz="1200" b="1" dirty="0">
              <a:solidFill>
                <a:schemeClr val="bg1"/>
              </a:solidFill>
              <a:ea typeface="Roboto" panose="02000000000000000000" pitchFamily="2" charset="0"/>
              <a:cs typeface="Arial" panose="020B0604020202020204" pitchFamily="34" charset="0"/>
            </a:endParaRPr>
          </a:p>
        </p:txBody>
      </p:sp>
      <p:sp>
        <p:nvSpPr>
          <p:cNvPr id="39" name="Content Placeholder 2"/>
          <p:cNvSpPr txBox="1">
            <a:spLocks/>
          </p:cNvSpPr>
          <p:nvPr/>
        </p:nvSpPr>
        <p:spPr>
          <a:xfrm>
            <a:off x="4742662" y="4103664"/>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bg1"/>
                </a:solidFill>
                <a:ea typeface="Roboto" panose="02000000000000000000" pitchFamily="2" charset="0"/>
                <a:cs typeface="Arial" panose="020B0604020202020204" pitchFamily="34" charset="0"/>
              </a:rPr>
              <a:t>Strategic</a:t>
            </a:r>
            <a:endParaRPr lang="en-US" sz="1200" b="1" dirty="0">
              <a:solidFill>
                <a:schemeClr val="bg1"/>
              </a:solidFill>
              <a:ea typeface="Roboto" panose="02000000000000000000" pitchFamily="2" charset="0"/>
              <a:cs typeface="Arial" panose="020B0604020202020204" pitchFamily="34" charset="0"/>
            </a:endParaRPr>
          </a:p>
        </p:txBody>
      </p:sp>
      <p:sp>
        <p:nvSpPr>
          <p:cNvPr id="40" name="Content Placeholder 2"/>
          <p:cNvSpPr txBox="1">
            <a:spLocks/>
          </p:cNvSpPr>
          <p:nvPr/>
        </p:nvSpPr>
        <p:spPr>
          <a:xfrm>
            <a:off x="4237469" y="4799147"/>
            <a:ext cx="1278106" cy="32646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bg1"/>
                </a:solidFill>
                <a:ea typeface="Roboto" panose="02000000000000000000" pitchFamily="2" charset="0"/>
                <a:cs typeface="Arial" panose="020B0604020202020204" pitchFamily="34" charset="0"/>
              </a:rPr>
              <a:t>Honest</a:t>
            </a:r>
            <a:endParaRPr lang="en-US" sz="1200" b="1" dirty="0">
              <a:solidFill>
                <a:schemeClr val="bg1"/>
              </a:solidFill>
              <a:ea typeface="Roboto" panose="02000000000000000000" pitchFamily="2" charset="0"/>
              <a:cs typeface="Arial" panose="020B0604020202020204" pitchFamily="34" charset="0"/>
            </a:endParaRPr>
          </a:p>
        </p:txBody>
      </p:sp>
      <p:sp>
        <p:nvSpPr>
          <p:cNvPr id="41" name="Content Placeholder 2"/>
          <p:cNvSpPr txBox="1">
            <a:spLocks/>
          </p:cNvSpPr>
          <p:nvPr/>
        </p:nvSpPr>
        <p:spPr>
          <a:xfrm>
            <a:off x="7200455" y="2544623"/>
            <a:ext cx="4140201" cy="295130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70000"/>
              </a:lnSpc>
            </a:pPr>
            <a:r>
              <a:rPr lang="id-ID" sz="2800" dirty="0" smtClean="0">
                <a:solidFill>
                  <a:schemeClr val="bg1">
                    <a:lumMod val="50000"/>
                  </a:schemeClr>
                </a:solidFill>
                <a:latin typeface="Bebas Neue" panose="020B0606020202050201" pitchFamily="34" charset="0"/>
              </a:rPr>
              <a:t>Short description of</a:t>
            </a:r>
            <a:r>
              <a:rPr lang="en-US" sz="3200" dirty="0" smtClean="0">
                <a:solidFill>
                  <a:schemeClr val="bg1">
                    <a:lumMod val="50000"/>
                  </a:schemeClr>
                </a:solidFill>
                <a:latin typeface="Bebas Neue" panose="020B0606020202050201" pitchFamily="34" charset="0"/>
              </a:rPr>
              <a:t> </a:t>
            </a:r>
            <a:r>
              <a:rPr lang="en-US" sz="4400" b="1" dirty="0" err="1" smtClean="0">
                <a:solidFill>
                  <a:schemeClr val="bg1">
                    <a:lumMod val="50000"/>
                  </a:schemeClr>
                </a:solidFill>
                <a:latin typeface="Bebas Neue" panose="020B0606020202050201" pitchFamily="34" charset="0"/>
              </a:rPr>
              <a:t>i</a:t>
            </a:r>
            <a:r>
              <a:rPr lang="id-ID" sz="4400" b="1" dirty="0" smtClean="0">
                <a:solidFill>
                  <a:schemeClr val="bg1">
                    <a:lumMod val="50000"/>
                  </a:schemeClr>
                </a:solidFill>
                <a:latin typeface="Bebas Neue" panose="020B0606020202050201" pitchFamily="34" charset="0"/>
              </a:rPr>
              <a:t>nfographic</a:t>
            </a:r>
            <a:endParaRPr lang="id-ID" sz="3200" b="1" dirty="0" smtClean="0">
              <a:solidFill>
                <a:schemeClr val="bg1">
                  <a:lumMod val="50000"/>
                </a:schemeClr>
              </a:solidFill>
              <a:latin typeface="Bebas Neue" panose="020B0606020202050201" pitchFamily="34" charset="0"/>
              <a:ea typeface="Roboto" panose="02000000000000000000" pitchFamily="2" charset="0"/>
              <a:cs typeface="Arial" panose="020B0604020202020204" pitchFamily="34" charset="0"/>
            </a:endParaRPr>
          </a:p>
          <a:p>
            <a:pPr algn="l"/>
            <a:r>
              <a:rPr lang="en-US" sz="12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a galley of type and scrambled it to make a type specimen book. It has survived not only five centuries, but also the leap into electronic typesetting.</a:t>
            </a:r>
            <a:r>
              <a:rPr lang="id-ID" sz="1200" dirty="0" smtClean="0">
                <a:solidFill>
                  <a:schemeClr val="bg1">
                    <a:lumMod val="65000"/>
                  </a:schemeClr>
                </a:solidFill>
                <a:ea typeface="Roboto" panose="02000000000000000000" pitchFamily="2" charset="0"/>
                <a:cs typeface="Arial" panose="020B0604020202020204" pitchFamily="34" charset="0"/>
              </a:rPr>
              <a:t> </a:t>
            </a:r>
            <a:r>
              <a:rPr lang="en-US" sz="1200" dirty="0" smtClean="0">
                <a:solidFill>
                  <a:schemeClr val="bg1">
                    <a:lumMod val="65000"/>
                  </a:schemeClr>
                </a:solidFill>
                <a:ea typeface="Roboto" panose="02000000000000000000" pitchFamily="2" charset="0"/>
                <a:cs typeface="Arial" panose="020B0604020202020204" pitchFamily="34" charset="0"/>
              </a:rPr>
              <a:t>It was </a:t>
            </a:r>
            <a:r>
              <a:rPr lang="en-US" sz="1200" dirty="0" err="1" smtClean="0">
                <a:solidFill>
                  <a:schemeClr val="bg1">
                    <a:lumMod val="65000"/>
                  </a:schemeClr>
                </a:solidFill>
                <a:ea typeface="Roboto" panose="02000000000000000000" pitchFamily="2" charset="0"/>
                <a:cs typeface="Arial" panose="020B0604020202020204" pitchFamily="34" charset="0"/>
              </a:rPr>
              <a:t>popularised</a:t>
            </a:r>
            <a:r>
              <a:rPr lang="en-US" sz="1200" dirty="0" smtClean="0">
                <a:solidFill>
                  <a:schemeClr val="bg1">
                    <a:lumMod val="65000"/>
                  </a:schemeClr>
                </a:solidFill>
                <a:ea typeface="Roboto" panose="02000000000000000000" pitchFamily="2" charset="0"/>
                <a:cs typeface="Arial" panose="020B0604020202020204" pitchFamily="34" charset="0"/>
              </a:rPr>
              <a:t> in the 1960s with the release of </a:t>
            </a:r>
            <a:r>
              <a:rPr lang="en-US" sz="1200" dirty="0" err="1" smtClean="0">
                <a:solidFill>
                  <a:schemeClr val="bg1">
                    <a:lumMod val="65000"/>
                  </a:schemeClr>
                </a:solidFill>
                <a:ea typeface="Roboto" panose="02000000000000000000" pitchFamily="2" charset="0"/>
                <a:cs typeface="Arial" panose="020B0604020202020204" pitchFamily="34" charset="0"/>
              </a:rPr>
              <a:t>Letraset</a:t>
            </a:r>
            <a:r>
              <a:rPr lang="en-US" sz="1200" dirty="0" smtClean="0">
                <a:solidFill>
                  <a:schemeClr val="bg1">
                    <a:lumMod val="65000"/>
                  </a:schemeClr>
                </a:solidFill>
                <a:ea typeface="Roboto" panose="02000000000000000000" pitchFamily="2" charset="0"/>
                <a:cs typeface="Arial" panose="020B0604020202020204" pitchFamily="34" charset="0"/>
              </a:rPr>
              <a:t> sheets containing Lorem </a:t>
            </a:r>
            <a:r>
              <a:rPr lang="en-US" sz="1200" dirty="0" err="1" smtClean="0">
                <a:solidFill>
                  <a:schemeClr val="bg1">
                    <a:lumMod val="65000"/>
                  </a:schemeClr>
                </a:solidFill>
                <a:ea typeface="Roboto" panose="02000000000000000000" pitchFamily="2" charset="0"/>
                <a:cs typeface="Arial" panose="020B0604020202020204" pitchFamily="34" charset="0"/>
              </a:rPr>
              <a:t>Ipsum</a:t>
            </a:r>
            <a:r>
              <a:rPr lang="en-US" sz="1200" dirty="0" smtClean="0">
                <a:solidFill>
                  <a:schemeClr val="bg1">
                    <a:lumMod val="65000"/>
                  </a:schemeClr>
                </a:solidFill>
                <a:ea typeface="Roboto" panose="02000000000000000000" pitchFamily="2" charset="0"/>
                <a:cs typeface="Arial" panose="020B0604020202020204" pitchFamily="34" charset="0"/>
              </a:rPr>
              <a:t> passages</a:t>
            </a:r>
            <a:r>
              <a:rPr lang="id-ID" sz="1200" dirty="0" smtClean="0">
                <a:solidFill>
                  <a:schemeClr val="bg1">
                    <a:lumMod val="65000"/>
                  </a:schemeClr>
                </a:solidFill>
                <a:ea typeface="Roboto" panose="02000000000000000000" pitchFamily="2" charset="0"/>
                <a:cs typeface="Arial" panose="020B0604020202020204" pitchFamily="34" charset="0"/>
              </a:rPr>
              <a:t>.</a:t>
            </a:r>
          </a:p>
          <a:p>
            <a:pPr algn="l"/>
            <a:endParaRPr lang="id-ID" sz="1200" dirty="0">
              <a:solidFill>
                <a:schemeClr val="bg1">
                  <a:lumMod val="50000"/>
                </a:schemeClr>
              </a:solidFill>
              <a:ea typeface="Roboto" panose="02000000000000000000" pitchFamily="2" charset="0"/>
              <a:cs typeface="Arial" panose="020B0604020202020204" pitchFamily="34" charset="0"/>
            </a:endParaRPr>
          </a:p>
          <a:p>
            <a:pPr algn="l">
              <a:lnSpc>
                <a:spcPct val="60000"/>
              </a:lnSpc>
            </a:pPr>
            <a:r>
              <a:rPr lang="id-ID" sz="1200" dirty="0" smtClean="0">
                <a:solidFill>
                  <a:schemeClr val="bg1">
                    <a:lumMod val="50000"/>
                  </a:schemeClr>
                </a:solidFill>
                <a:ea typeface="Roboto" panose="02000000000000000000" pitchFamily="2" charset="0"/>
                <a:cs typeface="Arial" panose="020B0604020202020204" pitchFamily="34" charset="0"/>
              </a:rPr>
              <a:t>Simon Kobakani</a:t>
            </a:r>
          </a:p>
          <a:p>
            <a:pPr algn="l">
              <a:lnSpc>
                <a:spcPct val="60000"/>
              </a:lnSpc>
            </a:pPr>
            <a:r>
              <a:rPr lang="id-ID" sz="1100" i="1" dirty="0" smtClean="0">
                <a:solidFill>
                  <a:schemeClr val="bg1">
                    <a:lumMod val="75000"/>
                  </a:schemeClr>
                </a:solidFill>
                <a:ea typeface="Roboto" panose="02000000000000000000" pitchFamily="2" charset="0"/>
                <a:cs typeface="Arial" panose="020B0604020202020204" pitchFamily="34" charset="0"/>
              </a:rPr>
              <a:t>Advisor</a:t>
            </a:r>
            <a:endParaRPr lang="en-US" sz="1200" i="1" dirty="0">
              <a:solidFill>
                <a:schemeClr val="bg1">
                  <a:lumMod val="75000"/>
                </a:schemeClr>
              </a:solidFill>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24267145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750"/>
                                        <p:tgtEl>
                                          <p:spTgt spid="5"/>
                                        </p:tgtEl>
                                      </p:cBhvr>
                                    </p:animEffect>
                                  </p:childTnLst>
                                </p:cTn>
                              </p:par>
                            </p:childTnLst>
                          </p:cTn>
                        </p:par>
                        <p:par>
                          <p:cTn id="15" fill="hold">
                            <p:stCondLst>
                              <p:cond delay="2250"/>
                            </p:stCondLst>
                            <p:childTnLst>
                              <p:par>
                                <p:cTn id="16" presetID="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0-#ppt_h/2"/>
                                          </p:val>
                                        </p:tav>
                                        <p:tav tm="100000">
                                          <p:val>
                                            <p:strVal val="#ppt_y"/>
                                          </p:val>
                                        </p:tav>
                                      </p:tavLst>
                                    </p:anim>
                                  </p:childTnLst>
                                </p:cTn>
                              </p:par>
                            </p:childTnLst>
                          </p:cTn>
                        </p:par>
                        <p:par>
                          <p:cTn id="20" fill="hold">
                            <p:stCondLst>
                              <p:cond delay="2750"/>
                            </p:stCondLst>
                            <p:childTnLst>
                              <p:par>
                                <p:cTn id="21" presetID="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childTnLst>
                          </p:cTn>
                        </p:par>
                        <p:par>
                          <p:cTn id="29" fill="hold">
                            <p:stCondLst>
                              <p:cond delay="3750"/>
                            </p:stCondLst>
                            <p:childTnLst>
                              <p:par>
                                <p:cTn id="30" presetID="22" presetClass="entr" presetSubtype="8"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par>
                          <p:cTn id="33" fill="hold">
                            <p:stCondLst>
                              <p:cond delay="4250"/>
                            </p:stCondLst>
                            <p:childTnLst>
                              <p:par>
                                <p:cTn id="34" presetID="2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par>
                          <p:cTn id="37" fill="hold">
                            <p:stCondLst>
                              <p:cond delay="475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525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childTnLst>
                          </p:cTn>
                        </p:par>
                        <p:par>
                          <p:cTn id="45" fill="hold">
                            <p:stCondLst>
                              <p:cond delay="5750"/>
                            </p:stCondLst>
                            <p:childTnLst>
                              <p:par>
                                <p:cTn id="46" presetID="22" presetClass="entr" presetSubtype="8"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625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childTnLst>
                          </p:cTn>
                        </p:par>
                        <p:par>
                          <p:cTn id="53" fill="hold">
                            <p:stCondLst>
                              <p:cond delay="6750"/>
                            </p:stCondLst>
                            <p:childTnLst>
                              <p:par>
                                <p:cTn id="54" presetID="22" presetClass="entr" presetSubtype="8" fill="hold"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7250"/>
                            </p:stCondLst>
                            <p:childTnLst>
                              <p:par>
                                <p:cTn id="58" presetID="53" presetClass="entr" presetSubtype="16"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Effect transition="in" filter="fade">
                                      <p:cBhvr>
                                        <p:cTn id="62" dur="500"/>
                                        <p:tgtEl>
                                          <p:spTgt spid="26"/>
                                        </p:tgtEl>
                                      </p:cBhvr>
                                    </p:animEffect>
                                  </p:childTnLst>
                                </p:cTn>
                              </p:par>
                            </p:childTnLst>
                          </p:cTn>
                        </p:par>
                        <p:par>
                          <p:cTn id="63" fill="hold">
                            <p:stCondLst>
                              <p:cond delay="7750"/>
                            </p:stCondLst>
                            <p:childTnLst>
                              <p:par>
                                <p:cTn id="64" presetID="53" presetClass="entr" presetSubtype="16" fill="hold"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8250"/>
                            </p:stCondLst>
                            <p:childTnLst>
                              <p:par>
                                <p:cTn id="70" presetID="53" presetClass="entr" presetSubtype="16" fill="hold" nodeType="after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ppt_w</p:attrName>
                                        </p:attrNameLst>
                                      </p:cBhvr>
                                      <p:tavLst>
                                        <p:tav tm="0">
                                          <p:val>
                                            <p:fltVal val="0"/>
                                          </p:val>
                                        </p:tav>
                                        <p:tav tm="100000">
                                          <p:val>
                                            <p:strVal val="#ppt_w"/>
                                          </p:val>
                                        </p:tav>
                                      </p:tavLst>
                                    </p:anim>
                                    <p:anim calcmode="lin" valueType="num">
                                      <p:cBhvr>
                                        <p:cTn id="73" dur="500" fill="hold"/>
                                        <p:tgtEl>
                                          <p:spTgt spid="30"/>
                                        </p:tgtEl>
                                        <p:attrNameLst>
                                          <p:attrName>ppt_h</p:attrName>
                                        </p:attrNameLst>
                                      </p:cBhvr>
                                      <p:tavLst>
                                        <p:tav tm="0">
                                          <p:val>
                                            <p:fltVal val="0"/>
                                          </p:val>
                                        </p:tav>
                                        <p:tav tm="100000">
                                          <p:val>
                                            <p:strVal val="#ppt_h"/>
                                          </p:val>
                                        </p:tav>
                                      </p:tavLst>
                                    </p:anim>
                                    <p:animEffect transition="in" filter="fade">
                                      <p:cBhvr>
                                        <p:cTn id="74" dur="500"/>
                                        <p:tgtEl>
                                          <p:spTgt spid="30"/>
                                        </p:tgtEl>
                                      </p:cBhvr>
                                    </p:animEffect>
                                  </p:childTnLst>
                                </p:cTn>
                              </p:par>
                            </p:childTnLst>
                          </p:cTn>
                        </p:par>
                        <p:par>
                          <p:cTn id="75" fill="hold">
                            <p:stCondLst>
                              <p:cond delay="8750"/>
                            </p:stCondLst>
                            <p:childTnLst>
                              <p:par>
                                <p:cTn id="76" presetID="53" presetClass="entr" presetSubtype="16" fill="hold"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p:cTn id="78" dur="500" fill="hold"/>
                                        <p:tgtEl>
                                          <p:spTgt spid="27"/>
                                        </p:tgtEl>
                                        <p:attrNameLst>
                                          <p:attrName>ppt_w</p:attrName>
                                        </p:attrNameLst>
                                      </p:cBhvr>
                                      <p:tavLst>
                                        <p:tav tm="0">
                                          <p:val>
                                            <p:fltVal val="0"/>
                                          </p:val>
                                        </p:tav>
                                        <p:tav tm="100000">
                                          <p:val>
                                            <p:strVal val="#ppt_w"/>
                                          </p:val>
                                        </p:tav>
                                      </p:tavLst>
                                    </p:anim>
                                    <p:anim calcmode="lin" valueType="num">
                                      <p:cBhvr>
                                        <p:cTn id="79" dur="500" fill="hold"/>
                                        <p:tgtEl>
                                          <p:spTgt spid="27"/>
                                        </p:tgtEl>
                                        <p:attrNameLst>
                                          <p:attrName>ppt_h</p:attrName>
                                        </p:attrNameLst>
                                      </p:cBhvr>
                                      <p:tavLst>
                                        <p:tav tm="0">
                                          <p:val>
                                            <p:fltVal val="0"/>
                                          </p:val>
                                        </p:tav>
                                        <p:tav tm="100000">
                                          <p:val>
                                            <p:strVal val="#ppt_h"/>
                                          </p:val>
                                        </p:tav>
                                      </p:tavLst>
                                    </p:anim>
                                    <p:animEffect transition="in" filter="fade">
                                      <p:cBhvr>
                                        <p:cTn id="80" dur="500"/>
                                        <p:tgtEl>
                                          <p:spTgt spid="27"/>
                                        </p:tgtEl>
                                      </p:cBhvr>
                                    </p:animEffect>
                                  </p:childTnLst>
                                </p:cTn>
                              </p:par>
                            </p:childTnLst>
                          </p:cTn>
                        </p:par>
                        <p:par>
                          <p:cTn id="81" fill="hold">
                            <p:stCondLst>
                              <p:cond delay="9250"/>
                            </p:stCondLst>
                            <p:childTnLst>
                              <p:par>
                                <p:cTn id="82" presetID="22" presetClass="entr" presetSubtype="2" fill="hold" grpId="0" nodeType="after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wipe(right)">
                                      <p:cBhvr>
                                        <p:cTn id="84" dur="750"/>
                                        <p:tgtEl>
                                          <p:spTgt spid="37"/>
                                        </p:tgtEl>
                                      </p:cBhvr>
                                    </p:animEffect>
                                  </p:childTnLst>
                                </p:cTn>
                              </p:par>
                            </p:childTnLst>
                          </p:cTn>
                        </p:par>
                        <p:par>
                          <p:cTn id="85" fill="hold">
                            <p:stCondLst>
                              <p:cond delay="10000"/>
                            </p:stCondLst>
                            <p:childTnLst>
                              <p:par>
                                <p:cTn id="86" presetID="22" presetClass="entr" presetSubtype="2"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right)">
                                      <p:cBhvr>
                                        <p:cTn id="88" dur="750"/>
                                        <p:tgtEl>
                                          <p:spTgt spid="38"/>
                                        </p:tgtEl>
                                      </p:cBhvr>
                                    </p:animEffect>
                                  </p:childTnLst>
                                </p:cTn>
                              </p:par>
                            </p:childTnLst>
                          </p:cTn>
                        </p:par>
                        <p:par>
                          <p:cTn id="89" fill="hold">
                            <p:stCondLst>
                              <p:cond delay="10750"/>
                            </p:stCondLst>
                            <p:childTnLst>
                              <p:par>
                                <p:cTn id="90" presetID="22" presetClass="entr" presetSubtype="2"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right)">
                                      <p:cBhvr>
                                        <p:cTn id="92" dur="750"/>
                                        <p:tgtEl>
                                          <p:spTgt spid="39"/>
                                        </p:tgtEl>
                                      </p:cBhvr>
                                    </p:animEffect>
                                  </p:childTnLst>
                                </p:cTn>
                              </p:par>
                            </p:childTnLst>
                          </p:cTn>
                        </p:par>
                        <p:par>
                          <p:cTn id="93" fill="hold">
                            <p:stCondLst>
                              <p:cond delay="11500"/>
                            </p:stCondLst>
                            <p:childTnLst>
                              <p:par>
                                <p:cTn id="94" presetID="22" presetClass="entr" presetSubtype="2" fill="hold" grpId="0" nodeType="after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wipe(right)">
                                      <p:cBhvr>
                                        <p:cTn id="96" dur="750"/>
                                        <p:tgtEl>
                                          <p:spTgt spid="40"/>
                                        </p:tgtEl>
                                      </p:cBhvr>
                                    </p:animEffect>
                                  </p:childTnLst>
                                </p:cTn>
                              </p:par>
                            </p:childTnLst>
                          </p:cTn>
                        </p:par>
                        <p:par>
                          <p:cTn id="97" fill="hold">
                            <p:stCondLst>
                              <p:cond delay="12250"/>
                            </p:stCondLst>
                            <p:childTnLst>
                              <p:par>
                                <p:cTn id="98" presetID="22" presetClass="entr" presetSubtype="8" fill="hold" grpId="0"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wipe(left)">
                                      <p:cBhvr>
                                        <p:cTn id="100"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5" grpId="0" animBg="1"/>
      <p:bldP spid="6" grpId="0" animBg="1"/>
      <p:bldP spid="7" grpId="0" animBg="1"/>
      <p:bldP spid="16" grpId="0" animBg="1"/>
      <p:bldP spid="17" grpId="0" animBg="1"/>
      <p:bldP spid="18" grpId="0" animBg="1"/>
      <p:bldP spid="19" grpId="0" animBg="1"/>
      <p:bldP spid="26" grpId="0" animBg="1"/>
      <p:bldP spid="37" grpId="0"/>
      <p:bldP spid="38" grpId="0"/>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22</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PYRAMIDE INFOGRAPHIC</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5" name="Group 18"/>
          <p:cNvGrpSpPr>
            <a:grpSpLocks noChangeAspect="1"/>
          </p:cNvGrpSpPr>
          <p:nvPr/>
        </p:nvGrpSpPr>
        <p:grpSpPr bwMode="auto">
          <a:xfrm>
            <a:off x="4381099" y="1834811"/>
            <a:ext cx="3400769" cy="3240000"/>
            <a:chOff x="1862" y="1265"/>
            <a:chExt cx="2073" cy="1975"/>
          </a:xfrm>
        </p:grpSpPr>
        <p:sp>
          <p:nvSpPr>
            <p:cNvPr id="6" name="Freeform 19"/>
            <p:cNvSpPr>
              <a:spLocks/>
            </p:cNvSpPr>
            <p:nvPr/>
          </p:nvSpPr>
          <p:spPr bwMode="auto">
            <a:xfrm>
              <a:off x="1862" y="2457"/>
              <a:ext cx="1038" cy="783"/>
            </a:xfrm>
            <a:custGeom>
              <a:avLst/>
              <a:gdLst>
                <a:gd name="T0" fmla="*/ 1038 w 1038"/>
                <a:gd name="T1" fmla="*/ 783 h 783"/>
                <a:gd name="T2" fmla="*/ 0 w 1038"/>
                <a:gd name="T3" fmla="*/ 488 h 783"/>
                <a:gd name="T4" fmla="*/ 0 w 1038"/>
                <a:gd name="T5" fmla="*/ 0 h 783"/>
                <a:gd name="T6" fmla="*/ 1038 w 1038"/>
                <a:gd name="T7" fmla="*/ 294 h 783"/>
                <a:gd name="T8" fmla="*/ 1038 w 1038"/>
                <a:gd name="T9" fmla="*/ 783 h 783"/>
              </a:gdLst>
              <a:ahLst/>
              <a:cxnLst>
                <a:cxn ang="0">
                  <a:pos x="T0" y="T1"/>
                </a:cxn>
                <a:cxn ang="0">
                  <a:pos x="T2" y="T3"/>
                </a:cxn>
                <a:cxn ang="0">
                  <a:pos x="T4" y="T5"/>
                </a:cxn>
                <a:cxn ang="0">
                  <a:pos x="T6" y="T7"/>
                </a:cxn>
                <a:cxn ang="0">
                  <a:pos x="T8" y="T9"/>
                </a:cxn>
              </a:cxnLst>
              <a:rect l="0" t="0" r="r" b="b"/>
              <a:pathLst>
                <a:path w="1038" h="783">
                  <a:moveTo>
                    <a:pt x="1038" y="783"/>
                  </a:moveTo>
                  <a:lnTo>
                    <a:pt x="0" y="488"/>
                  </a:lnTo>
                  <a:lnTo>
                    <a:pt x="0" y="0"/>
                  </a:lnTo>
                  <a:lnTo>
                    <a:pt x="1038" y="294"/>
                  </a:lnTo>
                  <a:lnTo>
                    <a:pt x="1038" y="783"/>
                  </a:lnTo>
                  <a:close/>
                </a:path>
              </a:pathLst>
            </a:custGeom>
            <a:solidFill>
              <a:schemeClr val="accent1">
                <a:lumMod val="75000"/>
              </a:schemeClr>
            </a:solidFill>
            <a:ln>
              <a:noFill/>
            </a:ln>
            <a:effectLst>
              <a:outerShdw blurRad="50800" dist="38100" dir="5400000" algn="t"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7" name="Freeform 20"/>
            <p:cNvSpPr>
              <a:spLocks/>
            </p:cNvSpPr>
            <p:nvPr/>
          </p:nvSpPr>
          <p:spPr bwMode="auto">
            <a:xfrm>
              <a:off x="2898" y="2457"/>
              <a:ext cx="1037" cy="783"/>
            </a:xfrm>
            <a:custGeom>
              <a:avLst/>
              <a:gdLst>
                <a:gd name="T0" fmla="*/ 1037 w 1037"/>
                <a:gd name="T1" fmla="*/ 488 h 783"/>
                <a:gd name="T2" fmla="*/ 0 w 1037"/>
                <a:gd name="T3" fmla="*/ 783 h 783"/>
                <a:gd name="T4" fmla="*/ 0 w 1037"/>
                <a:gd name="T5" fmla="*/ 294 h 783"/>
                <a:gd name="T6" fmla="*/ 1037 w 1037"/>
                <a:gd name="T7" fmla="*/ 0 h 783"/>
                <a:gd name="T8" fmla="*/ 1037 w 1037"/>
                <a:gd name="T9" fmla="*/ 488 h 783"/>
              </a:gdLst>
              <a:ahLst/>
              <a:cxnLst>
                <a:cxn ang="0">
                  <a:pos x="T0" y="T1"/>
                </a:cxn>
                <a:cxn ang="0">
                  <a:pos x="T2" y="T3"/>
                </a:cxn>
                <a:cxn ang="0">
                  <a:pos x="T4" y="T5"/>
                </a:cxn>
                <a:cxn ang="0">
                  <a:pos x="T6" y="T7"/>
                </a:cxn>
                <a:cxn ang="0">
                  <a:pos x="T8" y="T9"/>
                </a:cxn>
              </a:cxnLst>
              <a:rect l="0" t="0" r="r" b="b"/>
              <a:pathLst>
                <a:path w="1037" h="783">
                  <a:moveTo>
                    <a:pt x="1037" y="488"/>
                  </a:moveTo>
                  <a:lnTo>
                    <a:pt x="0" y="783"/>
                  </a:lnTo>
                  <a:lnTo>
                    <a:pt x="0" y="294"/>
                  </a:lnTo>
                  <a:lnTo>
                    <a:pt x="1037" y="0"/>
                  </a:lnTo>
                  <a:lnTo>
                    <a:pt x="1037" y="488"/>
                  </a:lnTo>
                  <a:close/>
                </a:path>
              </a:pathLst>
            </a:custGeom>
            <a:solidFill>
              <a:schemeClr val="accent1"/>
            </a:solidFill>
            <a:ln>
              <a:noFill/>
            </a:ln>
            <a:effectLst>
              <a:outerShdw blurRad="50800" dist="38100" dir="5400000" algn="t"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8" name="Freeform 21"/>
            <p:cNvSpPr>
              <a:spLocks/>
            </p:cNvSpPr>
            <p:nvPr/>
          </p:nvSpPr>
          <p:spPr bwMode="auto">
            <a:xfrm>
              <a:off x="1862" y="2156"/>
              <a:ext cx="2073" cy="595"/>
            </a:xfrm>
            <a:custGeom>
              <a:avLst/>
              <a:gdLst>
                <a:gd name="T0" fmla="*/ 2073 w 2073"/>
                <a:gd name="T1" fmla="*/ 301 h 595"/>
                <a:gd name="T2" fmla="*/ 1036 w 2073"/>
                <a:gd name="T3" fmla="*/ 595 h 595"/>
                <a:gd name="T4" fmla="*/ 0 w 2073"/>
                <a:gd name="T5" fmla="*/ 301 h 595"/>
                <a:gd name="T6" fmla="*/ 0 w 2073"/>
                <a:gd name="T7" fmla="*/ 295 h 595"/>
                <a:gd name="T8" fmla="*/ 1038 w 2073"/>
                <a:gd name="T9" fmla="*/ 0 h 595"/>
                <a:gd name="T10" fmla="*/ 2073 w 2073"/>
                <a:gd name="T11" fmla="*/ 295 h 595"/>
                <a:gd name="T12" fmla="*/ 2073 w 2073"/>
                <a:gd name="T13" fmla="*/ 301 h 595"/>
              </a:gdLst>
              <a:ahLst/>
              <a:cxnLst>
                <a:cxn ang="0">
                  <a:pos x="T0" y="T1"/>
                </a:cxn>
                <a:cxn ang="0">
                  <a:pos x="T2" y="T3"/>
                </a:cxn>
                <a:cxn ang="0">
                  <a:pos x="T4" y="T5"/>
                </a:cxn>
                <a:cxn ang="0">
                  <a:pos x="T6" y="T7"/>
                </a:cxn>
                <a:cxn ang="0">
                  <a:pos x="T8" y="T9"/>
                </a:cxn>
                <a:cxn ang="0">
                  <a:pos x="T10" y="T11"/>
                </a:cxn>
                <a:cxn ang="0">
                  <a:pos x="T12" y="T13"/>
                </a:cxn>
              </a:cxnLst>
              <a:rect l="0" t="0" r="r" b="b"/>
              <a:pathLst>
                <a:path w="2073" h="595">
                  <a:moveTo>
                    <a:pt x="2073" y="301"/>
                  </a:moveTo>
                  <a:lnTo>
                    <a:pt x="1036" y="595"/>
                  </a:lnTo>
                  <a:lnTo>
                    <a:pt x="0" y="301"/>
                  </a:lnTo>
                  <a:lnTo>
                    <a:pt x="0" y="295"/>
                  </a:lnTo>
                  <a:lnTo>
                    <a:pt x="1038" y="0"/>
                  </a:lnTo>
                  <a:lnTo>
                    <a:pt x="2073" y="295"/>
                  </a:lnTo>
                  <a:lnTo>
                    <a:pt x="2073" y="301"/>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 name="Freeform 22"/>
            <p:cNvSpPr>
              <a:spLocks/>
            </p:cNvSpPr>
            <p:nvPr/>
          </p:nvSpPr>
          <p:spPr bwMode="auto">
            <a:xfrm>
              <a:off x="2107" y="2051"/>
              <a:ext cx="791" cy="598"/>
            </a:xfrm>
            <a:custGeom>
              <a:avLst/>
              <a:gdLst>
                <a:gd name="T0" fmla="*/ 791 w 791"/>
                <a:gd name="T1" fmla="*/ 598 h 598"/>
                <a:gd name="T2" fmla="*/ 0 w 791"/>
                <a:gd name="T3" fmla="*/ 373 h 598"/>
                <a:gd name="T4" fmla="*/ 0 w 791"/>
                <a:gd name="T5" fmla="*/ 0 h 598"/>
                <a:gd name="T6" fmla="*/ 791 w 791"/>
                <a:gd name="T7" fmla="*/ 224 h 598"/>
                <a:gd name="T8" fmla="*/ 791 w 791"/>
                <a:gd name="T9" fmla="*/ 598 h 598"/>
              </a:gdLst>
              <a:ahLst/>
              <a:cxnLst>
                <a:cxn ang="0">
                  <a:pos x="T0" y="T1"/>
                </a:cxn>
                <a:cxn ang="0">
                  <a:pos x="T2" y="T3"/>
                </a:cxn>
                <a:cxn ang="0">
                  <a:pos x="T4" y="T5"/>
                </a:cxn>
                <a:cxn ang="0">
                  <a:pos x="T6" y="T7"/>
                </a:cxn>
                <a:cxn ang="0">
                  <a:pos x="T8" y="T9"/>
                </a:cxn>
              </a:cxnLst>
              <a:rect l="0" t="0" r="r" b="b"/>
              <a:pathLst>
                <a:path w="791" h="598">
                  <a:moveTo>
                    <a:pt x="791" y="598"/>
                  </a:moveTo>
                  <a:lnTo>
                    <a:pt x="0" y="373"/>
                  </a:lnTo>
                  <a:lnTo>
                    <a:pt x="0" y="0"/>
                  </a:lnTo>
                  <a:lnTo>
                    <a:pt x="791" y="224"/>
                  </a:lnTo>
                  <a:lnTo>
                    <a:pt x="791" y="598"/>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1" name="Freeform 23"/>
            <p:cNvSpPr>
              <a:spLocks/>
            </p:cNvSpPr>
            <p:nvPr/>
          </p:nvSpPr>
          <p:spPr bwMode="auto">
            <a:xfrm>
              <a:off x="2898" y="2051"/>
              <a:ext cx="792" cy="598"/>
            </a:xfrm>
            <a:custGeom>
              <a:avLst/>
              <a:gdLst>
                <a:gd name="T0" fmla="*/ 792 w 792"/>
                <a:gd name="T1" fmla="*/ 373 h 598"/>
                <a:gd name="T2" fmla="*/ 0 w 792"/>
                <a:gd name="T3" fmla="*/ 598 h 598"/>
                <a:gd name="T4" fmla="*/ 0 w 792"/>
                <a:gd name="T5" fmla="*/ 224 h 598"/>
                <a:gd name="T6" fmla="*/ 792 w 792"/>
                <a:gd name="T7" fmla="*/ 0 h 598"/>
                <a:gd name="T8" fmla="*/ 792 w 792"/>
                <a:gd name="T9" fmla="*/ 373 h 598"/>
              </a:gdLst>
              <a:ahLst/>
              <a:cxnLst>
                <a:cxn ang="0">
                  <a:pos x="T0" y="T1"/>
                </a:cxn>
                <a:cxn ang="0">
                  <a:pos x="T2" y="T3"/>
                </a:cxn>
                <a:cxn ang="0">
                  <a:pos x="T4" y="T5"/>
                </a:cxn>
                <a:cxn ang="0">
                  <a:pos x="T6" y="T7"/>
                </a:cxn>
                <a:cxn ang="0">
                  <a:pos x="T8" y="T9"/>
                </a:cxn>
              </a:cxnLst>
              <a:rect l="0" t="0" r="r" b="b"/>
              <a:pathLst>
                <a:path w="792" h="598">
                  <a:moveTo>
                    <a:pt x="792" y="373"/>
                  </a:moveTo>
                  <a:lnTo>
                    <a:pt x="0" y="598"/>
                  </a:lnTo>
                  <a:lnTo>
                    <a:pt x="0" y="224"/>
                  </a:lnTo>
                  <a:lnTo>
                    <a:pt x="792" y="0"/>
                  </a:lnTo>
                  <a:lnTo>
                    <a:pt x="792" y="3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2" name="Freeform 24"/>
            <p:cNvSpPr>
              <a:spLocks/>
            </p:cNvSpPr>
            <p:nvPr/>
          </p:nvSpPr>
          <p:spPr bwMode="auto">
            <a:xfrm>
              <a:off x="2107" y="1821"/>
              <a:ext cx="1583" cy="454"/>
            </a:xfrm>
            <a:custGeom>
              <a:avLst/>
              <a:gdLst>
                <a:gd name="T0" fmla="*/ 1583 w 1583"/>
                <a:gd name="T1" fmla="*/ 230 h 454"/>
                <a:gd name="T2" fmla="*/ 791 w 1583"/>
                <a:gd name="T3" fmla="*/ 454 h 454"/>
                <a:gd name="T4" fmla="*/ 0 w 1583"/>
                <a:gd name="T5" fmla="*/ 230 h 454"/>
                <a:gd name="T6" fmla="*/ 0 w 1583"/>
                <a:gd name="T7" fmla="*/ 225 h 454"/>
                <a:gd name="T8" fmla="*/ 791 w 1583"/>
                <a:gd name="T9" fmla="*/ 0 h 454"/>
                <a:gd name="T10" fmla="*/ 1583 w 1583"/>
                <a:gd name="T11" fmla="*/ 225 h 454"/>
                <a:gd name="T12" fmla="*/ 1583 w 1583"/>
                <a:gd name="T13" fmla="*/ 230 h 454"/>
              </a:gdLst>
              <a:ahLst/>
              <a:cxnLst>
                <a:cxn ang="0">
                  <a:pos x="T0" y="T1"/>
                </a:cxn>
                <a:cxn ang="0">
                  <a:pos x="T2" y="T3"/>
                </a:cxn>
                <a:cxn ang="0">
                  <a:pos x="T4" y="T5"/>
                </a:cxn>
                <a:cxn ang="0">
                  <a:pos x="T6" y="T7"/>
                </a:cxn>
                <a:cxn ang="0">
                  <a:pos x="T8" y="T9"/>
                </a:cxn>
                <a:cxn ang="0">
                  <a:pos x="T10" y="T11"/>
                </a:cxn>
                <a:cxn ang="0">
                  <a:pos x="T12" y="T13"/>
                </a:cxn>
              </a:cxnLst>
              <a:rect l="0" t="0" r="r" b="b"/>
              <a:pathLst>
                <a:path w="1583" h="454">
                  <a:moveTo>
                    <a:pt x="1583" y="230"/>
                  </a:moveTo>
                  <a:lnTo>
                    <a:pt x="791" y="454"/>
                  </a:lnTo>
                  <a:lnTo>
                    <a:pt x="0" y="230"/>
                  </a:lnTo>
                  <a:lnTo>
                    <a:pt x="0" y="225"/>
                  </a:lnTo>
                  <a:lnTo>
                    <a:pt x="791" y="0"/>
                  </a:lnTo>
                  <a:lnTo>
                    <a:pt x="1583" y="225"/>
                  </a:lnTo>
                  <a:lnTo>
                    <a:pt x="1583" y="230"/>
                  </a:lnTo>
                  <a:close/>
                </a:path>
              </a:pathLst>
            </a:cu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3" name="Freeform 25"/>
            <p:cNvSpPr>
              <a:spLocks/>
            </p:cNvSpPr>
            <p:nvPr/>
          </p:nvSpPr>
          <p:spPr bwMode="auto">
            <a:xfrm>
              <a:off x="2300" y="1726"/>
              <a:ext cx="603" cy="455"/>
            </a:xfrm>
            <a:custGeom>
              <a:avLst/>
              <a:gdLst>
                <a:gd name="T0" fmla="*/ 603 w 603"/>
                <a:gd name="T1" fmla="*/ 455 h 455"/>
                <a:gd name="T2" fmla="*/ 0 w 603"/>
                <a:gd name="T3" fmla="*/ 284 h 455"/>
                <a:gd name="T4" fmla="*/ 0 w 603"/>
                <a:gd name="T5" fmla="*/ 0 h 455"/>
                <a:gd name="T6" fmla="*/ 603 w 603"/>
                <a:gd name="T7" fmla="*/ 171 h 455"/>
                <a:gd name="T8" fmla="*/ 603 w 603"/>
                <a:gd name="T9" fmla="*/ 455 h 455"/>
              </a:gdLst>
              <a:ahLst/>
              <a:cxnLst>
                <a:cxn ang="0">
                  <a:pos x="T0" y="T1"/>
                </a:cxn>
                <a:cxn ang="0">
                  <a:pos x="T2" y="T3"/>
                </a:cxn>
                <a:cxn ang="0">
                  <a:pos x="T4" y="T5"/>
                </a:cxn>
                <a:cxn ang="0">
                  <a:pos x="T6" y="T7"/>
                </a:cxn>
                <a:cxn ang="0">
                  <a:pos x="T8" y="T9"/>
                </a:cxn>
              </a:cxnLst>
              <a:rect l="0" t="0" r="r" b="b"/>
              <a:pathLst>
                <a:path w="603" h="455">
                  <a:moveTo>
                    <a:pt x="603" y="455"/>
                  </a:moveTo>
                  <a:lnTo>
                    <a:pt x="0" y="284"/>
                  </a:lnTo>
                  <a:lnTo>
                    <a:pt x="0" y="0"/>
                  </a:lnTo>
                  <a:lnTo>
                    <a:pt x="603" y="171"/>
                  </a:lnTo>
                  <a:lnTo>
                    <a:pt x="603" y="455"/>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4" name="Freeform 26"/>
            <p:cNvSpPr>
              <a:spLocks/>
            </p:cNvSpPr>
            <p:nvPr/>
          </p:nvSpPr>
          <p:spPr bwMode="auto">
            <a:xfrm>
              <a:off x="2902" y="1726"/>
              <a:ext cx="603" cy="455"/>
            </a:xfrm>
            <a:custGeom>
              <a:avLst/>
              <a:gdLst>
                <a:gd name="T0" fmla="*/ 603 w 603"/>
                <a:gd name="T1" fmla="*/ 284 h 455"/>
                <a:gd name="T2" fmla="*/ 0 w 603"/>
                <a:gd name="T3" fmla="*/ 455 h 455"/>
                <a:gd name="T4" fmla="*/ 0 w 603"/>
                <a:gd name="T5" fmla="*/ 171 h 455"/>
                <a:gd name="T6" fmla="*/ 603 w 603"/>
                <a:gd name="T7" fmla="*/ 0 h 455"/>
                <a:gd name="T8" fmla="*/ 603 w 603"/>
                <a:gd name="T9" fmla="*/ 284 h 455"/>
              </a:gdLst>
              <a:ahLst/>
              <a:cxnLst>
                <a:cxn ang="0">
                  <a:pos x="T0" y="T1"/>
                </a:cxn>
                <a:cxn ang="0">
                  <a:pos x="T2" y="T3"/>
                </a:cxn>
                <a:cxn ang="0">
                  <a:pos x="T4" y="T5"/>
                </a:cxn>
                <a:cxn ang="0">
                  <a:pos x="T6" y="T7"/>
                </a:cxn>
                <a:cxn ang="0">
                  <a:pos x="T8" y="T9"/>
                </a:cxn>
              </a:cxnLst>
              <a:rect l="0" t="0" r="r" b="b"/>
              <a:pathLst>
                <a:path w="603" h="455">
                  <a:moveTo>
                    <a:pt x="603" y="284"/>
                  </a:moveTo>
                  <a:lnTo>
                    <a:pt x="0" y="455"/>
                  </a:lnTo>
                  <a:lnTo>
                    <a:pt x="0" y="171"/>
                  </a:lnTo>
                  <a:lnTo>
                    <a:pt x="603" y="0"/>
                  </a:lnTo>
                  <a:lnTo>
                    <a:pt x="603" y="284"/>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5" name="Freeform 27"/>
            <p:cNvSpPr>
              <a:spLocks/>
            </p:cNvSpPr>
            <p:nvPr/>
          </p:nvSpPr>
          <p:spPr bwMode="auto">
            <a:xfrm>
              <a:off x="2300" y="1551"/>
              <a:ext cx="1205" cy="346"/>
            </a:xfrm>
            <a:custGeom>
              <a:avLst/>
              <a:gdLst>
                <a:gd name="T0" fmla="*/ 1205 w 1205"/>
                <a:gd name="T1" fmla="*/ 175 h 346"/>
                <a:gd name="T2" fmla="*/ 602 w 1205"/>
                <a:gd name="T3" fmla="*/ 346 h 346"/>
                <a:gd name="T4" fmla="*/ 0 w 1205"/>
                <a:gd name="T5" fmla="*/ 175 h 346"/>
                <a:gd name="T6" fmla="*/ 0 w 1205"/>
                <a:gd name="T7" fmla="*/ 171 h 346"/>
                <a:gd name="T8" fmla="*/ 603 w 1205"/>
                <a:gd name="T9" fmla="*/ 0 h 346"/>
                <a:gd name="T10" fmla="*/ 1205 w 1205"/>
                <a:gd name="T11" fmla="*/ 171 h 346"/>
                <a:gd name="T12" fmla="*/ 1205 w 1205"/>
                <a:gd name="T13" fmla="*/ 175 h 346"/>
              </a:gdLst>
              <a:ahLst/>
              <a:cxnLst>
                <a:cxn ang="0">
                  <a:pos x="T0" y="T1"/>
                </a:cxn>
                <a:cxn ang="0">
                  <a:pos x="T2" y="T3"/>
                </a:cxn>
                <a:cxn ang="0">
                  <a:pos x="T4" y="T5"/>
                </a:cxn>
                <a:cxn ang="0">
                  <a:pos x="T6" y="T7"/>
                </a:cxn>
                <a:cxn ang="0">
                  <a:pos x="T8" y="T9"/>
                </a:cxn>
                <a:cxn ang="0">
                  <a:pos x="T10" y="T11"/>
                </a:cxn>
                <a:cxn ang="0">
                  <a:pos x="T12" y="T13"/>
                </a:cxn>
              </a:cxnLst>
              <a:rect l="0" t="0" r="r" b="b"/>
              <a:pathLst>
                <a:path w="1205" h="346">
                  <a:moveTo>
                    <a:pt x="1205" y="175"/>
                  </a:moveTo>
                  <a:lnTo>
                    <a:pt x="602" y="346"/>
                  </a:lnTo>
                  <a:lnTo>
                    <a:pt x="0" y="175"/>
                  </a:lnTo>
                  <a:lnTo>
                    <a:pt x="0" y="171"/>
                  </a:lnTo>
                  <a:lnTo>
                    <a:pt x="603" y="0"/>
                  </a:lnTo>
                  <a:lnTo>
                    <a:pt x="1205" y="171"/>
                  </a:lnTo>
                  <a:lnTo>
                    <a:pt x="1205" y="175"/>
                  </a:ln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6" name="Freeform 28"/>
            <p:cNvSpPr>
              <a:spLocks/>
            </p:cNvSpPr>
            <p:nvPr/>
          </p:nvSpPr>
          <p:spPr bwMode="auto">
            <a:xfrm>
              <a:off x="2477" y="1422"/>
              <a:ext cx="426" cy="392"/>
            </a:xfrm>
            <a:custGeom>
              <a:avLst/>
              <a:gdLst>
                <a:gd name="T0" fmla="*/ 426 w 426"/>
                <a:gd name="T1" fmla="*/ 321 h 321"/>
                <a:gd name="T2" fmla="*/ 0 w 426"/>
                <a:gd name="T3" fmla="*/ 201 h 321"/>
                <a:gd name="T4" fmla="*/ 0 w 426"/>
                <a:gd name="T5" fmla="*/ 0 h 321"/>
                <a:gd name="T6" fmla="*/ 426 w 426"/>
                <a:gd name="T7" fmla="*/ 121 h 321"/>
                <a:gd name="T8" fmla="*/ 426 w 426"/>
                <a:gd name="T9" fmla="*/ 321 h 321"/>
              </a:gdLst>
              <a:ahLst/>
              <a:cxnLst>
                <a:cxn ang="0">
                  <a:pos x="T0" y="T1"/>
                </a:cxn>
                <a:cxn ang="0">
                  <a:pos x="T2" y="T3"/>
                </a:cxn>
                <a:cxn ang="0">
                  <a:pos x="T4" y="T5"/>
                </a:cxn>
                <a:cxn ang="0">
                  <a:pos x="T6" y="T7"/>
                </a:cxn>
                <a:cxn ang="0">
                  <a:pos x="T8" y="T9"/>
                </a:cxn>
              </a:cxnLst>
              <a:rect l="0" t="0" r="r" b="b"/>
              <a:pathLst>
                <a:path w="426" h="321">
                  <a:moveTo>
                    <a:pt x="426" y="321"/>
                  </a:moveTo>
                  <a:lnTo>
                    <a:pt x="0" y="201"/>
                  </a:lnTo>
                  <a:lnTo>
                    <a:pt x="0" y="0"/>
                  </a:lnTo>
                  <a:lnTo>
                    <a:pt x="426" y="121"/>
                  </a:lnTo>
                  <a:lnTo>
                    <a:pt x="426" y="32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7" name="Freeform 29"/>
            <p:cNvSpPr>
              <a:spLocks/>
            </p:cNvSpPr>
            <p:nvPr/>
          </p:nvSpPr>
          <p:spPr bwMode="auto">
            <a:xfrm>
              <a:off x="2903" y="1422"/>
              <a:ext cx="425" cy="392"/>
            </a:xfrm>
            <a:custGeom>
              <a:avLst/>
              <a:gdLst>
                <a:gd name="T0" fmla="*/ 425 w 425"/>
                <a:gd name="T1" fmla="*/ 201 h 321"/>
                <a:gd name="T2" fmla="*/ 0 w 425"/>
                <a:gd name="T3" fmla="*/ 321 h 321"/>
                <a:gd name="T4" fmla="*/ 0 w 425"/>
                <a:gd name="T5" fmla="*/ 121 h 321"/>
                <a:gd name="T6" fmla="*/ 425 w 425"/>
                <a:gd name="T7" fmla="*/ 0 h 321"/>
                <a:gd name="T8" fmla="*/ 425 w 425"/>
                <a:gd name="T9" fmla="*/ 201 h 321"/>
              </a:gdLst>
              <a:ahLst/>
              <a:cxnLst>
                <a:cxn ang="0">
                  <a:pos x="T0" y="T1"/>
                </a:cxn>
                <a:cxn ang="0">
                  <a:pos x="T2" y="T3"/>
                </a:cxn>
                <a:cxn ang="0">
                  <a:pos x="T4" y="T5"/>
                </a:cxn>
                <a:cxn ang="0">
                  <a:pos x="T6" y="T7"/>
                </a:cxn>
                <a:cxn ang="0">
                  <a:pos x="T8" y="T9"/>
                </a:cxn>
              </a:cxnLst>
              <a:rect l="0" t="0" r="r" b="b"/>
              <a:pathLst>
                <a:path w="425" h="321">
                  <a:moveTo>
                    <a:pt x="425" y="201"/>
                  </a:moveTo>
                  <a:lnTo>
                    <a:pt x="0" y="321"/>
                  </a:lnTo>
                  <a:lnTo>
                    <a:pt x="0" y="121"/>
                  </a:lnTo>
                  <a:lnTo>
                    <a:pt x="425" y="0"/>
                  </a:lnTo>
                  <a:lnTo>
                    <a:pt x="425" y="20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18" name="Freeform 30"/>
            <p:cNvSpPr>
              <a:spLocks/>
            </p:cNvSpPr>
            <p:nvPr/>
          </p:nvSpPr>
          <p:spPr bwMode="auto">
            <a:xfrm>
              <a:off x="2477" y="1265"/>
              <a:ext cx="851" cy="311"/>
            </a:xfrm>
            <a:custGeom>
              <a:avLst/>
              <a:gdLst>
                <a:gd name="T0" fmla="*/ 851 w 851"/>
                <a:gd name="T1" fmla="*/ 123 h 244"/>
                <a:gd name="T2" fmla="*/ 426 w 851"/>
                <a:gd name="T3" fmla="*/ 244 h 244"/>
                <a:gd name="T4" fmla="*/ 0 w 851"/>
                <a:gd name="T5" fmla="*/ 123 h 244"/>
                <a:gd name="T6" fmla="*/ 0 w 851"/>
                <a:gd name="T7" fmla="*/ 120 h 244"/>
                <a:gd name="T8" fmla="*/ 426 w 851"/>
                <a:gd name="T9" fmla="*/ 0 h 244"/>
                <a:gd name="T10" fmla="*/ 851 w 851"/>
                <a:gd name="T11" fmla="*/ 120 h 244"/>
                <a:gd name="T12" fmla="*/ 851 w 851"/>
                <a:gd name="T13" fmla="*/ 123 h 244"/>
              </a:gdLst>
              <a:ahLst/>
              <a:cxnLst>
                <a:cxn ang="0">
                  <a:pos x="T0" y="T1"/>
                </a:cxn>
                <a:cxn ang="0">
                  <a:pos x="T2" y="T3"/>
                </a:cxn>
                <a:cxn ang="0">
                  <a:pos x="T4" y="T5"/>
                </a:cxn>
                <a:cxn ang="0">
                  <a:pos x="T6" y="T7"/>
                </a:cxn>
                <a:cxn ang="0">
                  <a:pos x="T8" y="T9"/>
                </a:cxn>
                <a:cxn ang="0">
                  <a:pos x="T10" y="T11"/>
                </a:cxn>
                <a:cxn ang="0">
                  <a:pos x="T12" y="T13"/>
                </a:cxn>
              </a:cxnLst>
              <a:rect l="0" t="0" r="r" b="b"/>
              <a:pathLst>
                <a:path w="851" h="244">
                  <a:moveTo>
                    <a:pt x="851" y="123"/>
                  </a:moveTo>
                  <a:lnTo>
                    <a:pt x="426" y="244"/>
                  </a:lnTo>
                  <a:lnTo>
                    <a:pt x="0" y="123"/>
                  </a:lnTo>
                  <a:lnTo>
                    <a:pt x="0" y="120"/>
                  </a:lnTo>
                  <a:lnTo>
                    <a:pt x="426" y="0"/>
                  </a:lnTo>
                  <a:lnTo>
                    <a:pt x="851" y="120"/>
                  </a:lnTo>
                  <a:lnTo>
                    <a:pt x="851" y="123"/>
                  </a:ln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19" name="TextBox 18"/>
          <p:cNvSpPr txBox="1"/>
          <p:nvPr/>
        </p:nvSpPr>
        <p:spPr>
          <a:xfrm>
            <a:off x="2188740" y="2949782"/>
            <a:ext cx="1523879" cy="338554"/>
          </a:xfrm>
          <a:prstGeom prst="rect">
            <a:avLst/>
          </a:prstGeom>
          <a:noFill/>
        </p:spPr>
        <p:txBody>
          <a:bodyPr wrap="none" rtlCol="0">
            <a:spAutoFit/>
          </a:bodyPr>
          <a:lstStyle/>
          <a:p>
            <a:pPr algn="r"/>
            <a:r>
              <a:rPr lang="id-ID" sz="1600" b="1" dirty="0" smtClean="0">
                <a:solidFill>
                  <a:schemeClr val="accent4"/>
                </a:solidFill>
              </a:rPr>
              <a:t>Unlimited Ideas</a:t>
            </a:r>
            <a:endParaRPr lang="id-ID" sz="1600" b="1" dirty="0">
              <a:solidFill>
                <a:schemeClr val="accent4"/>
              </a:solidFill>
            </a:endParaRPr>
          </a:p>
        </p:txBody>
      </p:sp>
      <p:sp>
        <p:nvSpPr>
          <p:cNvPr id="20" name="Rectangle 19"/>
          <p:cNvSpPr/>
          <p:nvPr/>
        </p:nvSpPr>
        <p:spPr>
          <a:xfrm>
            <a:off x="1389465" y="3205212"/>
            <a:ext cx="2323153" cy="461665"/>
          </a:xfrm>
          <a:prstGeom prst="rect">
            <a:avLst/>
          </a:prstGeom>
        </p:spPr>
        <p:txBody>
          <a:bodyPr wrap="square">
            <a:spAutoFit/>
          </a:bodyPr>
          <a:lstStyle/>
          <a:p>
            <a:pPr algn="r"/>
            <a:r>
              <a:rPr lang="id-ID" sz="1200" dirty="0">
                <a:solidFill>
                  <a:schemeClr val="bg1">
                    <a:lumMod val="65000"/>
                  </a:schemeClr>
                </a:solidFill>
              </a:rPr>
              <a:t>Suitable for all categories business and personal </a:t>
            </a:r>
            <a:r>
              <a:rPr lang="id-ID" sz="1200" dirty="0" smtClean="0">
                <a:solidFill>
                  <a:schemeClr val="bg1">
                    <a:lumMod val="65000"/>
                  </a:schemeClr>
                </a:solidFill>
              </a:rPr>
              <a:t>presentation</a:t>
            </a:r>
            <a:endParaRPr lang="id-ID" sz="1200" dirty="0">
              <a:solidFill>
                <a:schemeClr val="bg1">
                  <a:lumMod val="65000"/>
                </a:schemeClr>
              </a:solidFill>
            </a:endParaRPr>
          </a:p>
        </p:txBody>
      </p:sp>
      <p:sp>
        <p:nvSpPr>
          <p:cNvPr id="21" name="TextBox 20"/>
          <p:cNvSpPr txBox="1"/>
          <p:nvPr/>
        </p:nvSpPr>
        <p:spPr>
          <a:xfrm>
            <a:off x="2134430" y="3937953"/>
            <a:ext cx="1578189" cy="338554"/>
          </a:xfrm>
          <a:prstGeom prst="rect">
            <a:avLst/>
          </a:prstGeom>
          <a:noFill/>
        </p:spPr>
        <p:txBody>
          <a:bodyPr wrap="none" rtlCol="0">
            <a:spAutoFit/>
          </a:bodyPr>
          <a:lstStyle/>
          <a:p>
            <a:pPr algn="r"/>
            <a:r>
              <a:rPr lang="id-ID" sz="1600" b="1" dirty="0" smtClean="0">
                <a:solidFill>
                  <a:schemeClr val="accent2"/>
                </a:solidFill>
              </a:rPr>
              <a:t>Beautiful Layout</a:t>
            </a:r>
            <a:endParaRPr lang="id-ID" sz="1600" b="1" dirty="0">
              <a:solidFill>
                <a:schemeClr val="accent2"/>
              </a:solidFill>
            </a:endParaRPr>
          </a:p>
        </p:txBody>
      </p:sp>
      <p:sp>
        <p:nvSpPr>
          <p:cNvPr id="22" name="Rectangle 21"/>
          <p:cNvSpPr/>
          <p:nvPr/>
        </p:nvSpPr>
        <p:spPr>
          <a:xfrm>
            <a:off x="1389465" y="4193383"/>
            <a:ext cx="2323153" cy="461665"/>
          </a:xfrm>
          <a:prstGeom prst="rect">
            <a:avLst/>
          </a:prstGeom>
        </p:spPr>
        <p:txBody>
          <a:bodyPr wrap="square">
            <a:spAutoFit/>
          </a:bodyPr>
          <a:lstStyle/>
          <a:p>
            <a:pPr algn="r"/>
            <a:r>
              <a:rPr lang="id-ID" sz="1200" dirty="0">
                <a:solidFill>
                  <a:schemeClr val="bg1">
                    <a:lumMod val="65000"/>
                  </a:schemeClr>
                </a:solidFill>
              </a:rPr>
              <a:t>Suitable for all categories business and personal </a:t>
            </a:r>
            <a:r>
              <a:rPr lang="id-ID" sz="1200" dirty="0" smtClean="0">
                <a:solidFill>
                  <a:schemeClr val="bg1">
                    <a:lumMod val="65000"/>
                  </a:schemeClr>
                </a:solidFill>
              </a:rPr>
              <a:t>presentation</a:t>
            </a:r>
            <a:endParaRPr lang="id-ID" sz="1200" dirty="0">
              <a:solidFill>
                <a:schemeClr val="bg1">
                  <a:lumMod val="65000"/>
                </a:schemeClr>
              </a:solidFill>
            </a:endParaRPr>
          </a:p>
        </p:txBody>
      </p:sp>
      <p:sp>
        <p:nvSpPr>
          <p:cNvPr id="23" name="TextBox 22"/>
          <p:cNvSpPr txBox="1"/>
          <p:nvPr/>
        </p:nvSpPr>
        <p:spPr>
          <a:xfrm>
            <a:off x="8403836" y="2949782"/>
            <a:ext cx="2079415" cy="338554"/>
          </a:xfrm>
          <a:prstGeom prst="rect">
            <a:avLst/>
          </a:prstGeom>
          <a:noFill/>
        </p:spPr>
        <p:txBody>
          <a:bodyPr wrap="none" rtlCol="0">
            <a:spAutoFit/>
          </a:bodyPr>
          <a:lstStyle/>
          <a:p>
            <a:r>
              <a:rPr lang="id-ID" sz="1600" b="1" dirty="0" smtClean="0">
                <a:solidFill>
                  <a:schemeClr val="accent3"/>
                </a:solidFill>
              </a:rPr>
              <a:t>Beautiful Color Design</a:t>
            </a:r>
            <a:endParaRPr lang="id-ID" sz="1600" b="1" dirty="0">
              <a:solidFill>
                <a:schemeClr val="accent3"/>
              </a:solidFill>
            </a:endParaRPr>
          </a:p>
        </p:txBody>
      </p:sp>
      <p:sp>
        <p:nvSpPr>
          <p:cNvPr id="24" name="Rectangle 23"/>
          <p:cNvSpPr/>
          <p:nvPr/>
        </p:nvSpPr>
        <p:spPr>
          <a:xfrm>
            <a:off x="8403836" y="3205212"/>
            <a:ext cx="2403243" cy="461665"/>
          </a:xfrm>
          <a:prstGeom prst="rect">
            <a:avLst/>
          </a:prstGeom>
        </p:spPr>
        <p:txBody>
          <a:bodyPr wrap="square">
            <a:spAutoFit/>
          </a:bodyPr>
          <a:lstStyle/>
          <a:p>
            <a:r>
              <a:rPr lang="id-ID" sz="1200" dirty="0">
                <a:solidFill>
                  <a:schemeClr val="bg1">
                    <a:lumMod val="65000"/>
                  </a:schemeClr>
                </a:solidFill>
              </a:rPr>
              <a:t>Suitable for all categories business and personal </a:t>
            </a:r>
            <a:r>
              <a:rPr lang="id-ID" sz="1200" dirty="0" smtClean="0">
                <a:solidFill>
                  <a:schemeClr val="bg1">
                    <a:lumMod val="65000"/>
                  </a:schemeClr>
                </a:solidFill>
              </a:rPr>
              <a:t>presentation</a:t>
            </a:r>
            <a:endParaRPr lang="id-ID" sz="1200" dirty="0">
              <a:solidFill>
                <a:schemeClr val="bg1">
                  <a:lumMod val="65000"/>
                </a:schemeClr>
              </a:solidFill>
            </a:endParaRPr>
          </a:p>
        </p:txBody>
      </p:sp>
      <p:sp>
        <p:nvSpPr>
          <p:cNvPr id="25" name="TextBox 24"/>
          <p:cNvSpPr txBox="1"/>
          <p:nvPr/>
        </p:nvSpPr>
        <p:spPr>
          <a:xfrm>
            <a:off x="8403836" y="3927684"/>
            <a:ext cx="1235595" cy="338554"/>
          </a:xfrm>
          <a:prstGeom prst="rect">
            <a:avLst/>
          </a:prstGeom>
          <a:noFill/>
        </p:spPr>
        <p:txBody>
          <a:bodyPr wrap="none" rtlCol="0">
            <a:spAutoFit/>
          </a:bodyPr>
          <a:lstStyle/>
          <a:p>
            <a:r>
              <a:rPr lang="id-ID" sz="1600" b="1" dirty="0" smtClean="0">
                <a:solidFill>
                  <a:schemeClr val="accent1"/>
                </a:solidFill>
              </a:rPr>
              <a:t>Pixel Perfect</a:t>
            </a:r>
            <a:endParaRPr lang="id-ID" sz="1600" b="1" dirty="0">
              <a:solidFill>
                <a:schemeClr val="accent1"/>
              </a:solidFill>
            </a:endParaRPr>
          </a:p>
        </p:txBody>
      </p:sp>
      <p:sp>
        <p:nvSpPr>
          <p:cNvPr id="26" name="Rectangle 25"/>
          <p:cNvSpPr/>
          <p:nvPr/>
        </p:nvSpPr>
        <p:spPr>
          <a:xfrm>
            <a:off x="8403836" y="4183114"/>
            <a:ext cx="2403243" cy="461665"/>
          </a:xfrm>
          <a:prstGeom prst="rect">
            <a:avLst/>
          </a:prstGeom>
        </p:spPr>
        <p:txBody>
          <a:bodyPr wrap="square">
            <a:spAutoFit/>
          </a:bodyPr>
          <a:lstStyle/>
          <a:p>
            <a:r>
              <a:rPr lang="id-ID" sz="1200" dirty="0">
                <a:solidFill>
                  <a:schemeClr val="bg1">
                    <a:lumMod val="65000"/>
                  </a:schemeClr>
                </a:solidFill>
              </a:rPr>
              <a:t>Suitable for all categories business and personal </a:t>
            </a:r>
            <a:r>
              <a:rPr lang="id-ID" sz="1200" dirty="0" smtClean="0">
                <a:solidFill>
                  <a:schemeClr val="bg1">
                    <a:lumMod val="65000"/>
                  </a:schemeClr>
                </a:solidFill>
              </a:rPr>
              <a:t>presentation</a:t>
            </a:r>
            <a:endParaRPr lang="id-ID" sz="1200" dirty="0">
              <a:solidFill>
                <a:schemeClr val="bg1">
                  <a:lumMod val="65000"/>
                </a:schemeClr>
              </a:solidFill>
            </a:endParaRPr>
          </a:p>
        </p:txBody>
      </p:sp>
      <p:grpSp>
        <p:nvGrpSpPr>
          <p:cNvPr id="27" name="Group 26"/>
          <p:cNvGrpSpPr>
            <a:grpSpLocks noChangeAspect="1"/>
          </p:cNvGrpSpPr>
          <p:nvPr/>
        </p:nvGrpSpPr>
        <p:grpSpPr>
          <a:xfrm>
            <a:off x="5619107" y="2294156"/>
            <a:ext cx="221066" cy="252000"/>
            <a:chOff x="-15875" y="-3175"/>
            <a:chExt cx="5037138" cy="5741988"/>
          </a:xfrm>
          <a:solidFill>
            <a:schemeClr val="bg1"/>
          </a:solidFill>
        </p:grpSpPr>
        <p:sp>
          <p:nvSpPr>
            <p:cNvPr id="28" name="Freeform 9"/>
            <p:cNvSpPr>
              <a:spLocks noEditPoints="1"/>
            </p:cNvSpPr>
            <p:nvPr/>
          </p:nvSpPr>
          <p:spPr bwMode="auto">
            <a:xfrm>
              <a:off x="-15875" y="-3175"/>
              <a:ext cx="5037138" cy="5741988"/>
            </a:xfrm>
            <a:custGeom>
              <a:avLst/>
              <a:gdLst>
                <a:gd name="T0" fmla="*/ 985 w 1340"/>
                <a:gd name="T1" fmla="*/ 48 h 1528"/>
                <a:gd name="T2" fmla="*/ 348 w 1340"/>
                <a:gd name="T3" fmla="*/ 100 h 1528"/>
                <a:gd name="T4" fmla="*/ 114 w 1340"/>
                <a:gd name="T5" fmla="*/ 402 h 1528"/>
                <a:gd name="T6" fmla="*/ 115 w 1340"/>
                <a:gd name="T7" fmla="*/ 590 h 1528"/>
                <a:gd name="T8" fmla="*/ 119 w 1340"/>
                <a:gd name="T9" fmla="*/ 607 h 1528"/>
                <a:gd name="T10" fmla="*/ 66 w 1340"/>
                <a:gd name="T11" fmla="*/ 692 h 1528"/>
                <a:gd name="T12" fmla="*/ 24 w 1340"/>
                <a:gd name="T13" fmla="*/ 752 h 1528"/>
                <a:gd name="T14" fmla="*/ 23 w 1340"/>
                <a:gd name="T15" fmla="*/ 753 h 1528"/>
                <a:gd name="T16" fmla="*/ 61 w 1340"/>
                <a:gd name="T17" fmla="*/ 922 h 1528"/>
                <a:gd name="T18" fmla="*/ 84 w 1340"/>
                <a:gd name="T19" fmla="*/ 1001 h 1528"/>
                <a:gd name="T20" fmla="*/ 127 w 1340"/>
                <a:gd name="T21" fmla="*/ 1107 h 1528"/>
                <a:gd name="T22" fmla="*/ 126 w 1340"/>
                <a:gd name="T23" fmla="*/ 1183 h 1528"/>
                <a:gd name="T24" fmla="*/ 288 w 1340"/>
                <a:gd name="T25" fmla="*/ 1319 h 1528"/>
                <a:gd name="T26" fmla="*/ 416 w 1340"/>
                <a:gd name="T27" fmla="*/ 1415 h 1528"/>
                <a:gd name="T28" fmla="*/ 1053 w 1340"/>
                <a:gd name="T29" fmla="*/ 1528 h 1528"/>
                <a:gd name="T30" fmla="*/ 1170 w 1340"/>
                <a:gd name="T31" fmla="*/ 1389 h 1528"/>
                <a:gd name="T32" fmla="*/ 1132 w 1340"/>
                <a:gd name="T33" fmla="*/ 1086 h 1528"/>
                <a:gd name="T34" fmla="*/ 1324 w 1340"/>
                <a:gd name="T35" fmla="*/ 711 h 1528"/>
                <a:gd name="T36" fmla="*/ 1204 w 1340"/>
                <a:gd name="T37" fmla="*/ 201 h 1528"/>
                <a:gd name="T38" fmla="*/ 1069 w 1340"/>
                <a:gd name="T39" fmla="*/ 1033 h 1528"/>
                <a:gd name="T40" fmla="*/ 1089 w 1340"/>
                <a:gd name="T41" fmla="*/ 1403 h 1528"/>
                <a:gd name="T42" fmla="*/ 1053 w 1340"/>
                <a:gd name="T43" fmla="*/ 1445 h 1528"/>
                <a:gd name="T44" fmla="*/ 498 w 1340"/>
                <a:gd name="T45" fmla="*/ 1411 h 1528"/>
                <a:gd name="T46" fmla="*/ 443 w 1340"/>
                <a:gd name="T47" fmla="*/ 1203 h 1528"/>
                <a:gd name="T48" fmla="*/ 288 w 1340"/>
                <a:gd name="T49" fmla="*/ 1236 h 1528"/>
                <a:gd name="T50" fmla="*/ 172 w 1340"/>
                <a:gd name="T51" fmla="*/ 1030 h 1528"/>
                <a:gd name="T52" fmla="*/ 187 w 1340"/>
                <a:gd name="T53" fmla="*/ 969 h 1528"/>
                <a:gd name="T54" fmla="*/ 146 w 1340"/>
                <a:gd name="T55" fmla="*/ 947 h 1528"/>
                <a:gd name="T56" fmla="*/ 160 w 1340"/>
                <a:gd name="T57" fmla="*/ 884 h 1528"/>
                <a:gd name="T58" fmla="*/ 111 w 1340"/>
                <a:gd name="T59" fmla="*/ 855 h 1528"/>
                <a:gd name="T60" fmla="*/ 93 w 1340"/>
                <a:gd name="T61" fmla="*/ 797 h 1528"/>
                <a:gd name="T62" fmla="*/ 190 w 1340"/>
                <a:gd name="T63" fmla="*/ 650 h 1528"/>
                <a:gd name="T64" fmla="*/ 195 w 1340"/>
                <a:gd name="T65" fmla="*/ 572 h 1528"/>
                <a:gd name="T66" fmla="*/ 194 w 1340"/>
                <a:gd name="T67" fmla="*/ 422 h 1528"/>
                <a:gd name="T68" fmla="*/ 1243 w 1340"/>
                <a:gd name="T69" fmla="*/ 699 h 1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40" h="1528">
                  <a:moveTo>
                    <a:pt x="1204" y="201"/>
                  </a:moveTo>
                  <a:cubicBezTo>
                    <a:pt x="1146" y="134"/>
                    <a:pt x="1073" y="83"/>
                    <a:pt x="985" y="48"/>
                  </a:cubicBezTo>
                  <a:cubicBezTo>
                    <a:pt x="906" y="17"/>
                    <a:pt x="816" y="0"/>
                    <a:pt x="725" y="0"/>
                  </a:cubicBezTo>
                  <a:cubicBezTo>
                    <a:pt x="589" y="0"/>
                    <a:pt x="456" y="36"/>
                    <a:pt x="348" y="100"/>
                  </a:cubicBezTo>
                  <a:cubicBezTo>
                    <a:pt x="290" y="135"/>
                    <a:pt x="241" y="177"/>
                    <a:pt x="202" y="226"/>
                  </a:cubicBezTo>
                  <a:cubicBezTo>
                    <a:pt x="160" y="279"/>
                    <a:pt x="130" y="338"/>
                    <a:pt x="114" y="402"/>
                  </a:cubicBezTo>
                  <a:cubicBezTo>
                    <a:pt x="100" y="457"/>
                    <a:pt x="99" y="521"/>
                    <a:pt x="111" y="572"/>
                  </a:cubicBezTo>
                  <a:cubicBezTo>
                    <a:pt x="115" y="590"/>
                    <a:pt x="115" y="590"/>
                    <a:pt x="115" y="590"/>
                  </a:cubicBezTo>
                  <a:cubicBezTo>
                    <a:pt x="116" y="595"/>
                    <a:pt x="117" y="600"/>
                    <a:pt x="118" y="604"/>
                  </a:cubicBezTo>
                  <a:cubicBezTo>
                    <a:pt x="119" y="605"/>
                    <a:pt x="119" y="606"/>
                    <a:pt x="119" y="607"/>
                  </a:cubicBezTo>
                  <a:cubicBezTo>
                    <a:pt x="116" y="614"/>
                    <a:pt x="116" y="614"/>
                    <a:pt x="116" y="614"/>
                  </a:cubicBezTo>
                  <a:cubicBezTo>
                    <a:pt x="103" y="640"/>
                    <a:pt x="85" y="665"/>
                    <a:pt x="66" y="692"/>
                  </a:cubicBezTo>
                  <a:cubicBezTo>
                    <a:pt x="52" y="711"/>
                    <a:pt x="37" y="730"/>
                    <a:pt x="24" y="752"/>
                  </a:cubicBezTo>
                  <a:cubicBezTo>
                    <a:pt x="24" y="752"/>
                    <a:pt x="24" y="752"/>
                    <a:pt x="24" y="752"/>
                  </a:cubicBezTo>
                  <a:cubicBezTo>
                    <a:pt x="24" y="752"/>
                    <a:pt x="24" y="752"/>
                    <a:pt x="24" y="752"/>
                  </a:cubicBezTo>
                  <a:cubicBezTo>
                    <a:pt x="23" y="753"/>
                    <a:pt x="23" y="753"/>
                    <a:pt x="23" y="753"/>
                  </a:cubicBezTo>
                  <a:cubicBezTo>
                    <a:pt x="4" y="783"/>
                    <a:pt x="0" y="820"/>
                    <a:pt x="10" y="854"/>
                  </a:cubicBezTo>
                  <a:cubicBezTo>
                    <a:pt x="18" y="882"/>
                    <a:pt x="37" y="906"/>
                    <a:pt x="61" y="922"/>
                  </a:cubicBezTo>
                  <a:cubicBezTo>
                    <a:pt x="59" y="943"/>
                    <a:pt x="63" y="964"/>
                    <a:pt x="73" y="983"/>
                  </a:cubicBezTo>
                  <a:cubicBezTo>
                    <a:pt x="76" y="989"/>
                    <a:pt x="80" y="995"/>
                    <a:pt x="84" y="1001"/>
                  </a:cubicBezTo>
                  <a:cubicBezTo>
                    <a:pt x="82" y="1028"/>
                    <a:pt x="89" y="1056"/>
                    <a:pt x="106" y="1078"/>
                  </a:cubicBezTo>
                  <a:cubicBezTo>
                    <a:pt x="127" y="1107"/>
                    <a:pt x="127" y="1107"/>
                    <a:pt x="127" y="1107"/>
                  </a:cubicBezTo>
                  <a:cubicBezTo>
                    <a:pt x="127" y="1111"/>
                    <a:pt x="126" y="1116"/>
                    <a:pt x="126" y="1120"/>
                  </a:cubicBezTo>
                  <a:cubicBezTo>
                    <a:pt x="125" y="1138"/>
                    <a:pt x="124" y="1160"/>
                    <a:pt x="126" y="1183"/>
                  </a:cubicBezTo>
                  <a:cubicBezTo>
                    <a:pt x="131" y="1219"/>
                    <a:pt x="144" y="1249"/>
                    <a:pt x="165" y="1272"/>
                  </a:cubicBezTo>
                  <a:cubicBezTo>
                    <a:pt x="194" y="1303"/>
                    <a:pt x="236" y="1319"/>
                    <a:pt x="288" y="1319"/>
                  </a:cubicBezTo>
                  <a:cubicBezTo>
                    <a:pt x="322" y="1319"/>
                    <a:pt x="361" y="1312"/>
                    <a:pt x="408" y="1299"/>
                  </a:cubicBezTo>
                  <a:cubicBezTo>
                    <a:pt x="411" y="1328"/>
                    <a:pt x="413" y="1367"/>
                    <a:pt x="416" y="1415"/>
                  </a:cubicBezTo>
                  <a:cubicBezTo>
                    <a:pt x="419" y="1478"/>
                    <a:pt x="471" y="1528"/>
                    <a:pt x="534" y="1528"/>
                  </a:cubicBezTo>
                  <a:cubicBezTo>
                    <a:pt x="1053" y="1528"/>
                    <a:pt x="1053" y="1528"/>
                    <a:pt x="1053" y="1528"/>
                  </a:cubicBezTo>
                  <a:cubicBezTo>
                    <a:pt x="1088" y="1528"/>
                    <a:pt x="1121" y="1512"/>
                    <a:pt x="1144" y="1485"/>
                  </a:cubicBezTo>
                  <a:cubicBezTo>
                    <a:pt x="1166" y="1458"/>
                    <a:pt x="1176" y="1423"/>
                    <a:pt x="1170" y="1389"/>
                  </a:cubicBezTo>
                  <a:cubicBezTo>
                    <a:pt x="1122" y="1123"/>
                    <a:pt x="1122" y="1123"/>
                    <a:pt x="1122" y="1123"/>
                  </a:cubicBezTo>
                  <a:cubicBezTo>
                    <a:pt x="1120" y="1109"/>
                    <a:pt x="1123" y="1096"/>
                    <a:pt x="1132" y="1086"/>
                  </a:cubicBezTo>
                  <a:cubicBezTo>
                    <a:pt x="1170" y="1041"/>
                    <a:pt x="1214" y="987"/>
                    <a:pt x="1250" y="923"/>
                  </a:cubicBezTo>
                  <a:cubicBezTo>
                    <a:pt x="1289" y="855"/>
                    <a:pt x="1313" y="785"/>
                    <a:pt x="1324" y="711"/>
                  </a:cubicBezTo>
                  <a:cubicBezTo>
                    <a:pt x="1340" y="606"/>
                    <a:pt x="1337" y="508"/>
                    <a:pt x="1316" y="421"/>
                  </a:cubicBezTo>
                  <a:cubicBezTo>
                    <a:pt x="1295" y="337"/>
                    <a:pt x="1257" y="263"/>
                    <a:pt x="1204" y="201"/>
                  </a:cubicBezTo>
                  <a:close/>
                  <a:moveTo>
                    <a:pt x="1243" y="699"/>
                  </a:moveTo>
                  <a:cubicBezTo>
                    <a:pt x="1222" y="838"/>
                    <a:pt x="1149" y="938"/>
                    <a:pt x="1069" y="1033"/>
                  </a:cubicBezTo>
                  <a:cubicBezTo>
                    <a:pt x="1045" y="1062"/>
                    <a:pt x="1035" y="1100"/>
                    <a:pt x="1041" y="1137"/>
                  </a:cubicBezTo>
                  <a:cubicBezTo>
                    <a:pt x="1089" y="1403"/>
                    <a:pt x="1089" y="1403"/>
                    <a:pt x="1089" y="1403"/>
                  </a:cubicBezTo>
                  <a:cubicBezTo>
                    <a:pt x="1091" y="1414"/>
                    <a:pt x="1088" y="1424"/>
                    <a:pt x="1081" y="1433"/>
                  </a:cubicBezTo>
                  <a:cubicBezTo>
                    <a:pt x="1074" y="1441"/>
                    <a:pt x="1064" y="1445"/>
                    <a:pt x="1053" y="1445"/>
                  </a:cubicBezTo>
                  <a:cubicBezTo>
                    <a:pt x="534" y="1445"/>
                    <a:pt x="534" y="1445"/>
                    <a:pt x="534" y="1445"/>
                  </a:cubicBezTo>
                  <a:cubicBezTo>
                    <a:pt x="515" y="1445"/>
                    <a:pt x="499" y="1430"/>
                    <a:pt x="498" y="1411"/>
                  </a:cubicBezTo>
                  <a:cubicBezTo>
                    <a:pt x="493" y="1321"/>
                    <a:pt x="488" y="1266"/>
                    <a:pt x="485" y="1235"/>
                  </a:cubicBezTo>
                  <a:cubicBezTo>
                    <a:pt x="483" y="1220"/>
                    <a:pt x="464" y="1203"/>
                    <a:pt x="443" y="1203"/>
                  </a:cubicBezTo>
                  <a:cubicBezTo>
                    <a:pt x="439" y="1203"/>
                    <a:pt x="436" y="1204"/>
                    <a:pt x="432" y="1205"/>
                  </a:cubicBezTo>
                  <a:cubicBezTo>
                    <a:pt x="367" y="1227"/>
                    <a:pt x="321" y="1236"/>
                    <a:pt x="288" y="1236"/>
                  </a:cubicBezTo>
                  <a:cubicBezTo>
                    <a:pt x="162" y="1236"/>
                    <a:pt x="227" y="1105"/>
                    <a:pt x="203" y="1072"/>
                  </a:cubicBezTo>
                  <a:cubicBezTo>
                    <a:pt x="172" y="1030"/>
                    <a:pt x="172" y="1030"/>
                    <a:pt x="172" y="1030"/>
                  </a:cubicBezTo>
                  <a:cubicBezTo>
                    <a:pt x="164" y="1019"/>
                    <a:pt x="163" y="1005"/>
                    <a:pt x="171" y="994"/>
                  </a:cubicBezTo>
                  <a:cubicBezTo>
                    <a:pt x="187" y="969"/>
                    <a:pt x="187" y="969"/>
                    <a:pt x="187" y="969"/>
                  </a:cubicBezTo>
                  <a:cubicBezTo>
                    <a:pt x="166" y="963"/>
                    <a:pt x="166" y="963"/>
                    <a:pt x="166" y="963"/>
                  </a:cubicBezTo>
                  <a:cubicBezTo>
                    <a:pt x="158" y="961"/>
                    <a:pt x="150" y="955"/>
                    <a:pt x="146" y="947"/>
                  </a:cubicBezTo>
                  <a:cubicBezTo>
                    <a:pt x="142" y="939"/>
                    <a:pt x="142" y="929"/>
                    <a:pt x="145" y="921"/>
                  </a:cubicBezTo>
                  <a:cubicBezTo>
                    <a:pt x="160" y="884"/>
                    <a:pt x="160" y="884"/>
                    <a:pt x="160" y="884"/>
                  </a:cubicBezTo>
                  <a:cubicBezTo>
                    <a:pt x="161" y="881"/>
                    <a:pt x="160" y="877"/>
                    <a:pt x="156" y="876"/>
                  </a:cubicBezTo>
                  <a:cubicBezTo>
                    <a:pt x="111" y="855"/>
                    <a:pt x="111" y="855"/>
                    <a:pt x="111" y="855"/>
                  </a:cubicBezTo>
                  <a:cubicBezTo>
                    <a:pt x="100" y="850"/>
                    <a:pt x="92" y="841"/>
                    <a:pt x="89" y="830"/>
                  </a:cubicBezTo>
                  <a:cubicBezTo>
                    <a:pt x="85" y="819"/>
                    <a:pt x="87" y="807"/>
                    <a:pt x="93" y="797"/>
                  </a:cubicBezTo>
                  <a:cubicBezTo>
                    <a:pt x="94" y="796"/>
                    <a:pt x="94" y="796"/>
                    <a:pt x="94" y="796"/>
                  </a:cubicBezTo>
                  <a:cubicBezTo>
                    <a:pt x="124" y="746"/>
                    <a:pt x="164" y="702"/>
                    <a:pt x="190" y="650"/>
                  </a:cubicBezTo>
                  <a:cubicBezTo>
                    <a:pt x="201" y="628"/>
                    <a:pt x="201" y="628"/>
                    <a:pt x="201" y="628"/>
                  </a:cubicBezTo>
                  <a:cubicBezTo>
                    <a:pt x="208" y="613"/>
                    <a:pt x="199" y="589"/>
                    <a:pt x="195" y="572"/>
                  </a:cubicBezTo>
                  <a:cubicBezTo>
                    <a:pt x="191" y="553"/>
                    <a:pt x="191" y="553"/>
                    <a:pt x="191" y="553"/>
                  </a:cubicBezTo>
                  <a:cubicBezTo>
                    <a:pt x="182" y="513"/>
                    <a:pt x="184" y="463"/>
                    <a:pt x="194" y="422"/>
                  </a:cubicBezTo>
                  <a:cubicBezTo>
                    <a:pt x="248" y="205"/>
                    <a:pt x="487" y="82"/>
                    <a:pt x="725" y="82"/>
                  </a:cubicBezTo>
                  <a:cubicBezTo>
                    <a:pt x="1018" y="82"/>
                    <a:pt x="1308" y="270"/>
                    <a:pt x="1243" y="69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10"/>
            <p:cNvSpPr>
              <a:spLocks/>
            </p:cNvSpPr>
            <p:nvPr/>
          </p:nvSpPr>
          <p:spPr bwMode="auto">
            <a:xfrm>
              <a:off x="950913" y="541338"/>
              <a:ext cx="3556000" cy="2894013"/>
            </a:xfrm>
            <a:custGeom>
              <a:avLst/>
              <a:gdLst>
                <a:gd name="T0" fmla="*/ 626 w 946"/>
                <a:gd name="T1" fmla="*/ 35 h 770"/>
                <a:gd name="T2" fmla="*/ 554 w 946"/>
                <a:gd name="T3" fmla="*/ 8 h 770"/>
                <a:gd name="T4" fmla="*/ 508 w 946"/>
                <a:gd name="T5" fmla="*/ 18 h 770"/>
                <a:gd name="T6" fmla="*/ 456 w 946"/>
                <a:gd name="T7" fmla="*/ 0 h 770"/>
                <a:gd name="T8" fmla="*/ 414 w 946"/>
                <a:gd name="T9" fmla="*/ 12 h 770"/>
                <a:gd name="T10" fmla="*/ 381 w 946"/>
                <a:gd name="T11" fmla="*/ 8 h 770"/>
                <a:gd name="T12" fmla="*/ 287 w 946"/>
                <a:gd name="T13" fmla="*/ 41 h 770"/>
                <a:gd name="T14" fmla="*/ 278 w 946"/>
                <a:gd name="T15" fmla="*/ 40 h 770"/>
                <a:gd name="T16" fmla="*/ 163 w 946"/>
                <a:gd name="T17" fmla="*/ 92 h 770"/>
                <a:gd name="T18" fmla="*/ 64 w 946"/>
                <a:gd name="T19" fmla="*/ 209 h 770"/>
                <a:gd name="T20" fmla="*/ 25 w 946"/>
                <a:gd name="T21" fmla="*/ 266 h 770"/>
                <a:gd name="T22" fmla="*/ 26 w 946"/>
                <a:gd name="T23" fmla="*/ 274 h 770"/>
                <a:gd name="T24" fmla="*/ 0 w 946"/>
                <a:gd name="T25" fmla="*/ 357 h 770"/>
                <a:gd name="T26" fmla="*/ 67 w 946"/>
                <a:gd name="T27" fmla="*/ 480 h 770"/>
                <a:gd name="T28" fmla="*/ 176 w 946"/>
                <a:gd name="T29" fmla="*/ 558 h 770"/>
                <a:gd name="T30" fmla="*/ 231 w 946"/>
                <a:gd name="T31" fmla="*/ 544 h 770"/>
                <a:gd name="T32" fmla="*/ 301 w 946"/>
                <a:gd name="T33" fmla="*/ 587 h 770"/>
                <a:gd name="T34" fmla="*/ 443 w 946"/>
                <a:gd name="T35" fmla="*/ 687 h 770"/>
                <a:gd name="T36" fmla="*/ 504 w 946"/>
                <a:gd name="T37" fmla="*/ 674 h 770"/>
                <a:gd name="T38" fmla="*/ 667 w 946"/>
                <a:gd name="T39" fmla="*/ 770 h 770"/>
                <a:gd name="T40" fmla="*/ 840 w 946"/>
                <a:gd name="T41" fmla="*/ 652 h 770"/>
                <a:gd name="T42" fmla="*/ 936 w 946"/>
                <a:gd name="T43" fmla="*/ 489 h 770"/>
                <a:gd name="T44" fmla="*/ 933 w 946"/>
                <a:gd name="T45" fmla="*/ 456 h 770"/>
                <a:gd name="T46" fmla="*/ 946 w 946"/>
                <a:gd name="T47" fmla="*/ 400 h 770"/>
                <a:gd name="T48" fmla="*/ 914 w 946"/>
                <a:gd name="T49" fmla="*/ 316 h 770"/>
                <a:gd name="T50" fmla="*/ 916 w 946"/>
                <a:gd name="T51" fmla="*/ 297 h 770"/>
                <a:gd name="T52" fmla="*/ 840 w 946"/>
                <a:gd name="T53" fmla="*/ 181 h 770"/>
                <a:gd name="T54" fmla="*/ 626 w 946"/>
                <a:gd name="T55" fmla="*/ 35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6" h="770">
                  <a:moveTo>
                    <a:pt x="626" y="35"/>
                  </a:moveTo>
                  <a:cubicBezTo>
                    <a:pt x="607" y="18"/>
                    <a:pt x="581" y="8"/>
                    <a:pt x="554" y="8"/>
                  </a:cubicBezTo>
                  <a:cubicBezTo>
                    <a:pt x="537" y="8"/>
                    <a:pt x="522" y="12"/>
                    <a:pt x="508" y="18"/>
                  </a:cubicBezTo>
                  <a:cubicBezTo>
                    <a:pt x="493" y="7"/>
                    <a:pt x="475" y="0"/>
                    <a:pt x="456" y="0"/>
                  </a:cubicBezTo>
                  <a:cubicBezTo>
                    <a:pt x="441" y="0"/>
                    <a:pt x="426" y="5"/>
                    <a:pt x="414" y="12"/>
                  </a:cubicBezTo>
                  <a:cubicBezTo>
                    <a:pt x="403" y="9"/>
                    <a:pt x="392" y="8"/>
                    <a:pt x="381" y="8"/>
                  </a:cubicBezTo>
                  <a:cubicBezTo>
                    <a:pt x="345" y="8"/>
                    <a:pt x="313" y="20"/>
                    <a:pt x="287" y="41"/>
                  </a:cubicBezTo>
                  <a:cubicBezTo>
                    <a:pt x="284" y="40"/>
                    <a:pt x="281" y="40"/>
                    <a:pt x="278" y="40"/>
                  </a:cubicBezTo>
                  <a:cubicBezTo>
                    <a:pt x="232" y="40"/>
                    <a:pt x="191" y="60"/>
                    <a:pt x="163" y="92"/>
                  </a:cubicBezTo>
                  <a:cubicBezTo>
                    <a:pt x="108" y="103"/>
                    <a:pt x="65" y="151"/>
                    <a:pt x="64" y="209"/>
                  </a:cubicBezTo>
                  <a:cubicBezTo>
                    <a:pt x="41" y="218"/>
                    <a:pt x="25" y="240"/>
                    <a:pt x="25" y="266"/>
                  </a:cubicBezTo>
                  <a:cubicBezTo>
                    <a:pt x="25" y="269"/>
                    <a:pt x="25" y="272"/>
                    <a:pt x="26" y="274"/>
                  </a:cubicBezTo>
                  <a:cubicBezTo>
                    <a:pt x="9" y="298"/>
                    <a:pt x="0" y="327"/>
                    <a:pt x="0" y="357"/>
                  </a:cubicBezTo>
                  <a:cubicBezTo>
                    <a:pt x="0" y="409"/>
                    <a:pt x="26" y="454"/>
                    <a:pt x="67" y="480"/>
                  </a:cubicBezTo>
                  <a:cubicBezTo>
                    <a:pt x="82" y="525"/>
                    <a:pt x="125" y="558"/>
                    <a:pt x="176" y="558"/>
                  </a:cubicBezTo>
                  <a:cubicBezTo>
                    <a:pt x="196" y="558"/>
                    <a:pt x="215" y="553"/>
                    <a:pt x="231" y="544"/>
                  </a:cubicBezTo>
                  <a:cubicBezTo>
                    <a:pt x="248" y="566"/>
                    <a:pt x="273" y="582"/>
                    <a:pt x="301" y="587"/>
                  </a:cubicBezTo>
                  <a:cubicBezTo>
                    <a:pt x="322" y="645"/>
                    <a:pt x="378" y="687"/>
                    <a:pt x="443" y="687"/>
                  </a:cubicBezTo>
                  <a:cubicBezTo>
                    <a:pt x="465" y="687"/>
                    <a:pt x="486" y="682"/>
                    <a:pt x="504" y="674"/>
                  </a:cubicBezTo>
                  <a:cubicBezTo>
                    <a:pt x="536" y="731"/>
                    <a:pt x="597" y="770"/>
                    <a:pt x="667" y="770"/>
                  </a:cubicBezTo>
                  <a:cubicBezTo>
                    <a:pt x="746" y="770"/>
                    <a:pt x="813" y="721"/>
                    <a:pt x="840" y="652"/>
                  </a:cubicBezTo>
                  <a:cubicBezTo>
                    <a:pt x="897" y="620"/>
                    <a:pt x="936" y="559"/>
                    <a:pt x="936" y="489"/>
                  </a:cubicBezTo>
                  <a:cubicBezTo>
                    <a:pt x="936" y="478"/>
                    <a:pt x="935" y="466"/>
                    <a:pt x="933" y="456"/>
                  </a:cubicBezTo>
                  <a:cubicBezTo>
                    <a:pt x="941" y="439"/>
                    <a:pt x="946" y="420"/>
                    <a:pt x="946" y="400"/>
                  </a:cubicBezTo>
                  <a:cubicBezTo>
                    <a:pt x="946" y="368"/>
                    <a:pt x="934" y="339"/>
                    <a:pt x="914" y="316"/>
                  </a:cubicBezTo>
                  <a:cubicBezTo>
                    <a:pt x="915" y="310"/>
                    <a:pt x="916" y="303"/>
                    <a:pt x="916" y="297"/>
                  </a:cubicBezTo>
                  <a:cubicBezTo>
                    <a:pt x="916" y="245"/>
                    <a:pt x="885" y="200"/>
                    <a:pt x="840" y="181"/>
                  </a:cubicBezTo>
                  <a:cubicBezTo>
                    <a:pt x="805" y="97"/>
                    <a:pt x="722" y="37"/>
                    <a:pt x="626" y="3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0" name="Group 29"/>
          <p:cNvGrpSpPr>
            <a:grpSpLocks noChangeAspect="1"/>
          </p:cNvGrpSpPr>
          <p:nvPr/>
        </p:nvGrpSpPr>
        <p:grpSpPr>
          <a:xfrm>
            <a:off x="5188979" y="3433119"/>
            <a:ext cx="411448" cy="360000"/>
            <a:chOff x="3175" y="-3175"/>
            <a:chExt cx="4964113" cy="4343400"/>
          </a:xfrm>
          <a:solidFill>
            <a:schemeClr val="bg1"/>
          </a:solidFill>
        </p:grpSpPr>
        <p:sp>
          <p:nvSpPr>
            <p:cNvPr id="31" name="Freeform 14"/>
            <p:cNvSpPr>
              <a:spLocks noEditPoints="1"/>
            </p:cNvSpPr>
            <p:nvPr/>
          </p:nvSpPr>
          <p:spPr bwMode="auto">
            <a:xfrm>
              <a:off x="3175" y="-3175"/>
              <a:ext cx="4964113" cy="4275138"/>
            </a:xfrm>
            <a:custGeom>
              <a:avLst/>
              <a:gdLst>
                <a:gd name="T0" fmla="*/ 369 w 1321"/>
                <a:gd name="T1" fmla="*/ 1136 h 1137"/>
                <a:gd name="T2" fmla="*/ 460 w 1321"/>
                <a:gd name="T3" fmla="*/ 1046 h 1137"/>
                <a:gd name="T4" fmla="*/ 496 w 1321"/>
                <a:gd name="T5" fmla="*/ 1083 h 1137"/>
                <a:gd name="T6" fmla="*/ 522 w 1321"/>
                <a:gd name="T7" fmla="*/ 1065 h 1137"/>
                <a:gd name="T8" fmla="*/ 844 w 1321"/>
                <a:gd name="T9" fmla="*/ 969 h 1137"/>
                <a:gd name="T10" fmla="*/ 861 w 1321"/>
                <a:gd name="T11" fmla="*/ 968 h 1137"/>
                <a:gd name="T12" fmla="*/ 1321 w 1321"/>
                <a:gd name="T13" fmla="*/ 338 h 1137"/>
                <a:gd name="T14" fmla="*/ 983 w 1321"/>
                <a:gd name="T15" fmla="*/ 0 h 1137"/>
                <a:gd name="T16" fmla="*/ 353 w 1321"/>
                <a:gd name="T17" fmla="*/ 460 h 1137"/>
                <a:gd name="T18" fmla="*/ 352 w 1321"/>
                <a:gd name="T19" fmla="*/ 477 h 1137"/>
                <a:gd name="T20" fmla="*/ 256 w 1321"/>
                <a:gd name="T21" fmla="*/ 799 h 1137"/>
                <a:gd name="T22" fmla="*/ 238 w 1321"/>
                <a:gd name="T23" fmla="*/ 825 h 1137"/>
                <a:gd name="T24" fmla="*/ 275 w 1321"/>
                <a:gd name="T25" fmla="*/ 862 h 1137"/>
                <a:gd name="T26" fmla="*/ 0 w 1321"/>
                <a:gd name="T27" fmla="*/ 1137 h 1137"/>
                <a:gd name="T28" fmla="*/ 369 w 1321"/>
                <a:gd name="T29" fmla="*/ 1136 h 1137"/>
                <a:gd name="T30" fmla="*/ 1223 w 1321"/>
                <a:gd name="T31" fmla="*/ 345 h 1137"/>
                <a:gd name="T32" fmla="*/ 826 w 1321"/>
                <a:gd name="T33" fmla="*/ 890 h 1137"/>
                <a:gd name="T34" fmla="*/ 431 w 1321"/>
                <a:gd name="T35" fmla="*/ 495 h 1137"/>
                <a:gd name="T36" fmla="*/ 976 w 1321"/>
                <a:gd name="T37" fmla="*/ 98 h 1137"/>
                <a:gd name="T38" fmla="*/ 1223 w 1321"/>
                <a:gd name="T39" fmla="*/ 345 h 1137"/>
                <a:gd name="T40" fmla="*/ 422 w 1321"/>
                <a:gd name="T41" fmla="*/ 539 h 1137"/>
                <a:gd name="T42" fmla="*/ 782 w 1321"/>
                <a:gd name="T43" fmla="*/ 899 h 1137"/>
                <a:gd name="T44" fmla="*/ 505 w 1321"/>
                <a:gd name="T45" fmla="*/ 986 h 1137"/>
                <a:gd name="T46" fmla="*/ 335 w 1321"/>
                <a:gd name="T47" fmla="*/ 816 h 1137"/>
                <a:gd name="T48" fmla="*/ 422 w 1321"/>
                <a:gd name="T49" fmla="*/ 539 h 1137"/>
                <a:gd name="T50" fmla="*/ 339 w 1321"/>
                <a:gd name="T51" fmla="*/ 1061 h 1137"/>
                <a:gd name="T52" fmla="*/ 180 w 1321"/>
                <a:gd name="T53" fmla="*/ 1062 h 1137"/>
                <a:gd name="T54" fmla="*/ 327 w 1321"/>
                <a:gd name="T55" fmla="*/ 916 h 1137"/>
                <a:gd name="T56" fmla="*/ 406 w 1321"/>
                <a:gd name="T57" fmla="*/ 995 h 1137"/>
                <a:gd name="T58" fmla="*/ 339 w 1321"/>
                <a:gd name="T59" fmla="*/ 1061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21" h="1137">
                  <a:moveTo>
                    <a:pt x="369" y="1136"/>
                  </a:moveTo>
                  <a:cubicBezTo>
                    <a:pt x="460" y="1046"/>
                    <a:pt x="460" y="1046"/>
                    <a:pt x="460" y="1046"/>
                  </a:cubicBezTo>
                  <a:cubicBezTo>
                    <a:pt x="496" y="1083"/>
                    <a:pt x="496" y="1083"/>
                    <a:pt x="496" y="1083"/>
                  </a:cubicBezTo>
                  <a:cubicBezTo>
                    <a:pt x="522" y="1065"/>
                    <a:pt x="522" y="1065"/>
                    <a:pt x="522" y="1065"/>
                  </a:cubicBezTo>
                  <a:cubicBezTo>
                    <a:pt x="635" y="985"/>
                    <a:pt x="714" y="977"/>
                    <a:pt x="844" y="969"/>
                  </a:cubicBezTo>
                  <a:cubicBezTo>
                    <a:pt x="861" y="968"/>
                    <a:pt x="861" y="968"/>
                    <a:pt x="861" y="968"/>
                  </a:cubicBezTo>
                  <a:cubicBezTo>
                    <a:pt x="1321" y="338"/>
                    <a:pt x="1321" y="338"/>
                    <a:pt x="1321" y="338"/>
                  </a:cubicBezTo>
                  <a:cubicBezTo>
                    <a:pt x="983" y="0"/>
                    <a:pt x="983" y="0"/>
                    <a:pt x="983" y="0"/>
                  </a:cubicBezTo>
                  <a:cubicBezTo>
                    <a:pt x="353" y="460"/>
                    <a:pt x="353" y="460"/>
                    <a:pt x="353" y="460"/>
                  </a:cubicBezTo>
                  <a:cubicBezTo>
                    <a:pt x="352" y="477"/>
                    <a:pt x="352" y="477"/>
                    <a:pt x="352" y="477"/>
                  </a:cubicBezTo>
                  <a:cubicBezTo>
                    <a:pt x="344" y="607"/>
                    <a:pt x="336" y="686"/>
                    <a:pt x="256" y="799"/>
                  </a:cubicBezTo>
                  <a:cubicBezTo>
                    <a:pt x="238" y="825"/>
                    <a:pt x="238" y="825"/>
                    <a:pt x="238" y="825"/>
                  </a:cubicBezTo>
                  <a:cubicBezTo>
                    <a:pt x="275" y="862"/>
                    <a:pt x="275" y="862"/>
                    <a:pt x="275" y="862"/>
                  </a:cubicBezTo>
                  <a:cubicBezTo>
                    <a:pt x="0" y="1137"/>
                    <a:pt x="0" y="1137"/>
                    <a:pt x="0" y="1137"/>
                  </a:cubicBezTo>
                  <a:lnTo>
                    <a:pt x="369" y="1136"/>
                  </a:lnTo>
                  <a:close/>
                  <a:moveTo>
                    <a:pt x="1223" y="345"/>
                  </a:moveTo>
                  <a:cubicBezTo>
                    <a:pt x="826" y="890"/>
                    <a:pt x="826" y="890"/>
                    <a:pt x="826" y="890"/>
                  </a:cubicBezTo>
                  <a:cubicBezTo>
                    <a:pt x="431" y="495"/>
                    <a:pt x="431" y="495"/>
                    <a:pt x="431" y="495"/>
                  </a:cubicBezTo>
                  <a:cubicBezTo>
                    <a:pt x="976" y="98"/>
                    <a:pt x="976" y="98"/>
                    <a:pt x="976" y="98"/>
                  </a:cubicBezTo>
                  <a:lnTo>
                    <a:pt x="1223" y="345"/>
                  </a:lnTo>
                  <a:close/>
                  <a:moveTo>
                    <a:pt x="422" y="539"/>
                  </a:moveTo>
                  <a:cubicBezTo>
                    <a:pt x="782" y="899"/>
                    <a:pt x="782" y="899"/>
                    <a:pt x="782" y="899"/>
                  </a:cubicBezTo>
                  <a:cubicBezTo>
                    <a:pt x="682" y="907"/>
                    <a:pt x="603" y="923"/>
                    <a:pt x="505" y="986"/>
                  </a:cubicBezTo>
                  <a:cubicBezTo>
                    <a:pt x="335" y="816"/>
                    <a:pt x="335" y="816"/>
                    <a:pt x="335" y="816"/>
                  </a:cubicBezTo>
                  <a:cubicBezTo>
                    <a:pt x="398" y="718"/>
                    <a:pt x="414" y="639"/>
                    <a:pt x="422" y="539"/>
                  </a:cubicBezTo>
                  <a:close/>
                  <a:moveTo>
                    <a:pt x="339" y="1061"/>
                  </a:moveTo>
                  <a:cubicBezTo>
                    <a:pt x="180" y="1062"/>
                    <a:pt x="180" y="1062"/>
                    <a:pt x="180" y="1062"/>
                  </a:cubicBezTo>
                  <a:cubicBezTo>
                    <a:pt x="327" y="916"/>
                    <a:pt x="327" y="916"/>
                    <a:pt x="327" y="916"/>
                  </a:cubicBezTo>
                  <a:cubicBezTo>
                    <a:pt x="406" y="995"/>
                    <a:pt x="406" y="995"/>
                    <a:pt x="406" y="995"/>
                  </a:cubicBezTo>
                  <a:lnTo>
                    <a:pt x="339" y="106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15"/>
            <p:cNvSpPr>
              <a:spLocks noChangeArrowheads="1"/>
            </p:cNvSpPr>
            <p:nvPr/>
          </p:nvSpPr>
          <p:spPr bwMode="auto">
            <a:xfrm>
              <a:off x="1731963" y="4200525"/>
              <a:ext cx="3232150" cy="139700"/>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3" name="Freeform 19"/>
          <p:cNvSpPr>
            <a:spLocks noChangeAspect="1" noEditPoints="1"/>
          </p:cNvSpPr>
          <p:nvPr/>
        </p:nvSpPr>
        <p:spPr bwMode="auto">
          <a:xfrm>
            <a:off x="5490595" y="2810152"/>
            <a:ext cx="198968" cy="324000"/>
          </a:xfrm>
          <a:custGeom>
            <a:avLst/>
            <a:gdLst>
              <a:gd name="T0" fmla="*/ 150 w 1273"/>
              <a:gd name="T1" fmla="*/ 1046 h 2075"/>
              <a:gd name="T2" fmla="*/ 292 w 1273"/>
              <a:gd name="T3" fmla="*/ 1299 h 2075"/>
              <a:gd name="T4" fmla="*/ 282 w 1273"/>
              <a:gd name="T5" fmla="*/ 1299 h 2075"/>
              <a:gd name="T6" fmla="*/ 257 w 1273"/>
              <a:gd name="T7" fmla="*/ 1304 h 2075"/>
              <a:gd name="T8" fmla="*/ 149 w 1273"/>
              <a:gd name="T9" fmla="*/ 1454 h 2075"/>
              <a:gd name="T10" fmla="*/ 149 w 1273"/>
              <a:gd name="T11" fmla="*/ 1750 h 2075"/>
              <a:gd name="T12" fmla="*/ 237 w 1273"/>
              <a:gd name="T13" fmla="*/ 1907 h 2075"/>
              <a:gd name="T14" fmla="*/ 448 w 1273"/>
              <a:gd name="T15" fmla="*/ 2038 h 2075"/>
              <a:gd name="T16" fmla="*/ 577 w 1273"/>
              <a:gd name="T17" fmla="*/ 2075 h 2075"/>
              <a:gd name="T18" fmla="*/ 696 w 1273"/>
              <a:gd name="T19" fmla="*/ 2075 h 2075"/>
              <a:gd name="T20" fmla="*/ 826 w 1273"/>
              <a:gd name="T21" fmla="*/ 2038 h 2075"/>
              <a:gd name="T22" fmla="*/ 1036 w 1273"/>
              <a:gd name="T23" fmla="*/ 1907 h 2075"/>
              <a:gd name="T24" fmla="*/ 1125 w 1273"/>
              <a:gd name="T25" fmla="*/ 1750 h 2075"/>
              <a:gd name="T26" fmla="*/ 1125 w 1273"/>
              <a:gd name="T27" fmla="*/ 1454 h 2075"/>
              <a:gd name="T28" fmla="*/ 1009 w 1273"/>
              <a:gd name="T29" fmla="*/ 1302 h 2075"/>
              <a:gd name="T30" fmla="*/ 981 w 1273"/>
              <a:gd name="T31" fmla="*/ 1299 h 2075"/>
              <a:gd name="T32" fmla="*/ 1123 w 1273"/>
              <a:gd name="T33" fmla="*/ 1047 h 2075"/>
              <a:gd name="T34" fmla="*/ 1135 w 1273"/>
              <a:gd name="T35" fmla="*/ 1032 h 2075"/>
              <a:gd name="T36" fmla="*/ 1273 w 1273"/>
              <a:gd name="T37" fmla="*/ 637 h 2075"/>
              <a:gd name="T38" fmla="*/ 637 w 1273"/>
              <a:gd name="T39" fmla="*/ 0 h 2075"/>
              <a:gd name="T40" fmla="*/ 1 w 1273"/>
              <a:gd name="T41" fmla="*/ 637 h 2075"/>
              <a:gd name="T42" fmla="*/ 138 w 1273"/>
              <a:gd name="T43" fmla="*/ 1032 h 2075"/>
              <a:gd name="T44" fmla="*/ 150 w 1273"/>
              <a:gd name="T45" fmla="*/ 1046 h 2075"/>
              <a:gd name="T46" fmla="*/ 266 w 1273"/>
              <a:gd name="T47" fmla="*/ 1698 h 2075"/>
              <a:gd name="T48" fmla="*/ 266 w 1273"/>
              <a:gd name="T49" fmla="*/ 1650 h 2075"/>
              <a:gd name="T50" fmla="*/ 1008 w 1273"/>
              <a:gd name="T51" fmla="*/ 1742 h 2075"/>
              <a:gd name="T52" fmla="*/ 1008 w 1273"/>
              <a:gd name="T53" fmla="*/ 1750 h 2075"/>
              <a:gd name="T54" fmla="*/ 994 w 1273"/>
              <a:gd name="T55" fmla="*/ 1788 h 2075"/>
              <a:gd name="T56" fmla="*/ 266 w 1273"/>
              <a:gd name="T57" fmla="*/ 1698 h 2075"/>
              <a:gd name="T58" fmla="*/ 1008 w 1273"/>
              <a:gd name="T59" fmla="*/ 1683 h 2075"/>
              <a:gd name="T60" fmla="*/ 266 w 1273"/>
              <a:gd name="T61" fmla="*/ 1591 h 2075"/>
              <a:gd name="T62" fmla="*/ 266 w 1273"/>
              <a:gd name="T63" fmla="*/ 1537 h 2075"/>
              <a:gd name="T64" fmla="*/ 1008 w 1273"/>
              <a:gd name="T65" fmla="*/ 1629 h 2075"/>
              <a:gd name="T66" fmla="*/ 1008 w 1273"/>
              <a:gd name="T67" fmla="*/ 1683 h 2075"/>
              <a:gd name="T68" fmla="*/ 764 w 1273"/>
              <a:gd name="T69" fmla="*/ 1939 h 2075"/>
              <a:gd name="T70" fmla="*/ 696 w 1273"/>
              <a:gd name="T71" fmla="*/ 1958 h 2075"/>
              <a:gd name="T72" fmla="*/ 577 w 1273"/>
              <a:gd name="T73" fmla="*/ 1958 h 2075"/>
              <a:gd name="T74" fmla="*/ 509 w 1273"/>
              <a:gd name="T75" fmla="*/ 1939 h 2075"/>
              <a:gd name="T76" fmla="*/ 299 w 1273"/>
              <a:gd name="T77" fmla="*/ 1808 h 2075"/>
              <a:gd name="T78" fmla="*/ 267 w 1273"/>
              <a:gd name="T79" fmla="*/ 1757 h 2075"/>
              <a:gd name="T80" fmla="*/ 925 w 1273"/>
              <a:gd name="T81" fmla="*/ 1839 h 2075"/>
              <a:gd name="T82" fmla="*/ 764 w 1273"/>
              <a:gd name="T83" fmla="*/ 1939 h 2075"/>
              <a:gd name="T84" fmla="*/ 1008 w 1273"/>
              <a:gd name="T85" fmla="*/ 1454 h 2075"/>
              <a:gd name="T86" fmla="*/ 1008 w 1273"/>
              <a:gd name="T87" fmla="*/ 1570 h 2075"/>
              <a:gd name="T88" fmla="*/ 266 w 1273"/>
              <a:gd name="T89" fmla="*/ 1478 h 2075"/>
              <a:gd name="T90" fmla="*/ 266 w 1273"/>
              <a:gd name="T91" fmla="*/ 1454 h 2075"/>
              <a:gd name="T92" fmla="*/ 293 w 1273"/>
              <a:gd name="T93" fmla="*/ 1416 h 2075"/>
              <a:gd name="T94" fmla="*/ 305 w 1273"/>
              <a:gd name="T95" fmla="*/ 1416 h 2075"/>
              <a:gd name="T96" fmla="*/ 982 w 1273"/>
              <a:gd name="T97" fmla="*/ 1416 h 2075"/>
              <a:gd name="T98" fmla="*/ 1008 w 1273"/>
              <a:gd name="T99" fmla="*/ 1454 h 2075"/>
              <a:gd name="T100" fmla="*/ 637 w 1273"/>
              <a:gd name="T101" fmla="*/ 107 h 2075"/>
              <a:gd name="T102" fmla="*/ 1166 w 1273"/>
              <a:gd name="T103" fmla="*/ 637 h 2075"/>
              <a:gd name="T104" fmla="*/ 1051 w 1273"/>
              <a:gd name="T105" fmla="*/ 965 h 2075"/>
              <a:gd name="T106" fmla="*/ 1039 w 1273"/>
              <a:gd name="T107" fmla="*/ 981 h 2075"/>
              <a:gd name="T108" fmla="*/ 873 w 1273"/>
              <a:gd name="T109" fmla="*/ 1299 h 2075"/>
              <a:gd name="T110" fmla="*/ 695 w 1273"/>
              <a:gd name="T111" fmla="*/ 1299 h 2075"/>
              <a:gd name="T112" fmla="*/ 400 w 1273"/>
              <a:gd name="T113" fmla="*/ 1299 h 2075"/>
              <a:gd name="T114" fmla="*/ 233 w 1273"/>
              <a:gd name="T115" fmla="*/ 980 h 2075"/>
              <a:gd name="T116" fmla="*/ 222 w 1273"/>
              <a:gd name="T117" fmla="*/ 965 h 2075"/>
              <a:gd name="T118" fmla="*/ 108 w 1273"/>
              <a:gd name="T119" fmla="*/ 637 h 2075"/>
              <a:gd name="T120" fmla="*/ 637 w 1273"/>
              <a:gd name="T121" fmla="*/ 107 h 2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73" h="2075">
                <a:moveTo>
                  <a:pt x="150" y="1046"/>
                </a:moveTo>
                <a:cubicBezTo>
                  <a:pt x="229" y="1145"/>
                  <a:pt x="275" y="1204"/>
                  <a:pt x="292" y="1299"/>
                </a:cubicBezTo>
                <a:cubicBezTo>
                  <a:pt x="282" y="1299"/>
                  <a:pt x="282" y="1299"/>
                  <a:pt x="282" y="1299"/>
                </a:cubicBezTo>
                <a:cubicBezTo>
                  <a:pt x="273" y="1299"/>
                  <a:pt x="265" y="1301"/>
                  <a:pt x="257" y="1304"/>
                </a:cubicBezTo>
                <a:cubicBezTo>
                  <a:pt x="193" y="1327"/>
                  <a:pt x="149" y="1387"/>
                  <a:pt x="149" y="1454"/>
                </a:cubicBezTo>
                <a:cubicBezTo>
                  <a:pt x="149" y="1750"/>
                  <a:pt x="149" y="1750"/>
                  <a:pt x="149" y="1750"/>
                </a:cubicBezTo>
                <a:cubicBezTo>
                  <a:pt x="149" y="1811"/>
                  <a:pt x="184" y="1874"/>
                  <a:pt x="237" y="1907"/>
                </a:cubicBezTo>
                <a:cubicBezTo>
                  <a:pt x="448" y="2038"/>
                  <a:pt x="448" y="2038"/>
                  <a:pt x="448" y="2038"/>
                </a:cubicBezTo>
                <a:cubicBezTo>
                  <a:pt x="483" y="2060"/>
                  <a:pt x="534" y="2075"/>
                  <a:pt x="577" y="2075"/>
                </a:cubicBezTo>
                <a:cubicBezTo>
                  <a:pt x="696" y="2075"/>
                  <a:pt x="696" y="2075"/>
                  <a:pt x="696" y="2075"/>
                </a:cubicBezTo>
                <a:cubicBezTo>
                  <a:pt x="739" y="2075"/>
                  <a:pt x="790" y="2060"/>
                  <a:pt x="826" y="2038"/>
                </a:cubicBezTo>
                <a:cubicBezTo>
                  <a:pt x="1036" y="1907"/>
                  <a:pt x="1036" y="1907"/>
                  <a:pt x="1036" y="1907"/>
                </a:cubicBezTo>
                <a:cubicBezTo>
                  <a:pt x="1089" y="1874"/>
                  <a:pt x="1125" y="1811"/>
                  <a:pt x="1125" y="1750"/>
                </a:cubicBezTo>
                <a:cubicBezTo>
                  <a:pt x="1125" y="1454"/>
                  <a:pt x="1125" y="1454"/>
                  <a:pt x="1125" y="1454"/>
                </a:cubicBezTo>
                <a:cubicBezTo>
                  <a:pt x="1125" y="1384"/>
                  <a:pt x="1077" y="1322"/>
                  <a:pt x="1009" y="1302"/>
                </a:cubicBezTo>
                <a:cubicBezTo>
                  <a:pt x="1003" y="1300"/>
                  <a:pt x="1001" y="1299"/>
                  <a:pt x="981" y="1299"/>
                </a:cubicBezTo>
                <a:cubicBezTo>
                  <a:pt x="997" y="1205"/>
                  <a:pt x="1044" y="1147"/>
                  <a:pt x="1123" y="1047"/>
                </a:cubicBezTo>
                <a:cubicBezTo>
                  <a:pt x="1135" y="1032"/>
                  <a:pt x="1135" y="1032"/>
                  <a:pt x="1135" y="1032"/>
                </a:cubicBezTo>
                <a:cubicBezTo>
                  <a:pt x="1225" y="919"/>
                  <a:pt x="1273" y="782"/>
                  <a:pt x="1273" y="637"/>
                </a:cubicBezTo>
                <a:cubicBezTo>
                  <a:pt x="1273" y="286"/>
                  <a:pt x="988" y="0"/>
                  <a:pt x="637" y="0"/>
                </a:cubicBezTo>
                <a:cubicBezTo>
                  <a:pt x="286" y="0"/>
                  <a:pt x="1" y="286"/>
                  <a:pt x="1" y="637"/>
                </a:cubicBezTo>
                <a:cubicBezTo>
                  <a:pt x="0" y="782"/>
                  <a:pt x="48" y="918"/>
                  <a:pt x="138" y="1032"/>
                </a:cubicBezTo>
                <a:lnTo>
                  <a:pt x="150" y="1046"/>
                </a:lnTo>
                <a:close/>
                <a:moveTo>
                  <a:pt x="266" y="1698"/>
                </a:moveTo>
                <a:cubicBezTo>
                  <a:pt x="266" y="1650"/>
                  <a:pt x="266" y="1650"/>
                  <a:pt x="266" y="1650"/>
                </a:cubicBezTo>
                <a:cubicBezTo>
                  <a:pt x="1008" y="1742"/>
                  <a:pt x="1008" y="1742"/>
                  <a:pt x="1008" y="1742"/>
                </a:cubicBezTo>
                <a:cubicBezTo>
                  <a:pt x="1008" y="1750"/>
                  <a:pt x="1008" y="1750"/>
                  <a:pt x="1008" y="1750"/>
                </a:cubicBezTo>
                <a:cubicBezTo>
                  <a:pt x="1008" y="1762"/>
                  <a:pt x="1002" y="1776"/>
                  <a:pt x="994" y="1788"/>
                </a:cubicBezTo>
                <a:lnTo>
                  <a:pt x="266" y="1698"/>
                </a:lnTo>
                <a:close/>
                <a:moveTo>
                  <a:pt x="1008" y="1683"/>
                </a:moveTo>
                <a:cubicBezTo>
                  <a:pt x="266" y="1591"/>
                  <a:pt x="266" y="1591"/>
                  <a:pt x="266" y="1591"/>
                </a:cubicBezTo>
                <a:cubicBezTo>
                  <a:pt x="266" y="1537"/>
                  <a:pt x="266" y="1537"/>
                  <a:pt x="266" y="1537"/>
                </a:cubicBezTo>
                <a:cubicBezTo>
                  <a:pt x="1008" y="1629"/>
                  <a:pt x="1008" y="1629"/>
                  <a:pt x="1008" y="1629"/>
                </a:cubicBezTo>
                <a:lnTo>
                  <a:pt x="1008" y="1683"/>
                </a:lnTo>
                <a:close/>
                <a:moveTo>
                  <a:pt x="764" y="1939"/>
                </a:moveTo>
                <a:cubicBezTo>
                  <a:pt x="747" y="1949"/>
                  <a:pt x="717" y="1958"/>
                  <a:pt x="696" y="1958"/>
                </a:cubicBezTo>
                <a:cubicBezTo>
                  <a:pt x="577" y="1958"/>
                  <a:pt x="577" y="1958"/>
                  <a:pt x="577" y="1958"/>
                </a:cubicBezTo>
                <a:cubicBezTo>
                  <a:pt x="557" y="1958"/>
                  <a:pt x="527" y="1949"/>
                  <a:pt x="509" y="1939"/>
                </a:cubicBezTo>
                <a:cubicBezTo>
                  <a:pt x="299" y="1808"/>
                  <a:pt x="299" y="1808"/>
                  <a:pt x="299" y="1808"/>
                </a:cubicBezTo>
                <a:cubicBezTo>
                  <a:pt x="283" y="1797"/>
                  <a:pt x="269" y="1776"/>
                  <a:pt x="267" y="1757"/>
                </a:cubicBezTo>
                <a:cubicBezTo>
                  <a:pt x="925" y="1839"/>
                  <a:pt x="925" y="1839"/>
                  <a:pt x="925" y="1839"/>
                </a:cubicBezTo>
                <a:lnTo>
                  <a:pt x="764" y="1939"/>
                </a:lnTo>
                <a:close/>
                <a:moveTo>
                  <a:pt x="1008" y="1454"/>
                </a:moveTo>
                <a:cubicBezTo>
                  <a:pt x="1008" y="1570"/>
                  <a:pt x="1008" y="1570"/>
                  <a:pt x="1008" y="1570"/>
                </a:cubicBezTo>
                <a:cubicBezTo>
                  <a:pt x="266" y="1478"/>
                  <a:pt x="266" y="1478"/>
                  <a:pt x="266" y="1478"/>
                </a:cubicBezTo>
                <a:cubicBezTo>
                  <a:pt x="266" y="1454"/>
                  <a:pt x="266" y="1454"/>
                  <a:pt x="266" y="1454"/>
                </a:cubicBezTo>
                <a:cubicBezTo>
                  <a:pt x="266" y="1437"/>
                  <a:pt x="277" y="1422"/>
                  <a:pt x="293" y="1416"/>
                </a:cubicBezTo>
                <a:cubicBezTo>
                  <a:pt x="305" y="1416"/>
                  <a:pt x="305" y="1416"/>
                  <a:pt x="305" y="1416"/>
                </a:cubicBezTo>
                <a:cubicBezTo>
                  <a:pt x="806" y="1416"/>
                  <a:pt x="948" y="1416"/>
                  <a:pt x="982" y="1416"/>
                </a:cubicBezTo>
                <a:cubicBezTo>
                  <a:pt x="997" y="1423"/>
                  <a:pt x="1008" y="1438"/>
                  <a:pt x="1008" y="1454"/>
                </a:cubicBezTo>
                <a:close/>
                <a:moveTo>
                  <a:pt x="637" y="107"/>
                </a:moveTo>
                <a:cubicBezTo>
                  <a:pt x="929" y="107"/>
                  <a:pt x="1166" y="345"/>
                  <a:pt x="1166" y="637"/>
                </a:cubicBezTo>
                <a:cubicBezTo>
                  <a:pt x="1166" y="757"/>
                  <a:pt x="1126" y="871"/>
                  <a:pt x="1051" y="965"/>
                </a:cubicBezTo>
                <a:cubicBezTo>
                  <a:pt x="1039" y="981"/>
                  <a:pt x="1039" y="981"/>
                  <a:pt x="1039" y="981"/>
                </a:cubicBezTo>
                <a:cubicBezTo>
                  <a:pt x="951" y="1091"/>
                  <a:pt x="891" y="1167"/>
                  <a:pt x="873" y="1299"/>
                </a:cubicBezTo>
                <a:cubicBezTo>
                  <a:pt x="822" y="1299"/>
                  <a:pt x="760" y="1299"/>
                  <a:pt x="695" y="1299"/>
                </a:cubicBezTo>
                <a:cubicBezTo>
                  <a:pt x="592" y="1299"/>
                  <a:pt x="481" y="1299"/>
                  <a:pt x="400" y="1299"/>
                </a:cubicBezTo>
                <a:cubicBezTo>
                  <a:pt x="382" y="1166"/>
                  <a:pt x="322" y="1090"/>
                  <a:pt x="233" y="980"/>
                </a:cubicBezTo>
                <a:cubicBezTo>
                  <a:pt x="222" y="965"/>
                  <a:pt x="222" y="965"/>
                  <a:pt x="222" y="965"/>
                </a:cubicBezTo>
                <a:cubicBezTo>
                  <a:pt x="147" y="871"/>
                  <a:pt x="108" y="757"/>
                  <a:pt x="108" y="637"/>
                </a:cubicBezTo>
                <a:cubicBezTo>
                  <a:pt x="108" y="345"/>
                  <a:pt x="345" y="107"/>
                  <a:pt x="63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4" name="Group 33"/>
          <p:cNvGrpSpPr>
            <a:grpSpLocks noChangeAspect="1"/>
          </p:cNvGrpSpPr>
          <p:nvPr/>
        </p:nvGrpSpPr>
        <p:grpSpPr>
          <a:xfrm>
            <a:off x="4999757" y="4237560"/>
            <a:ext cx="432086" cy="432000"/>
            <a:chOff x="7938" y="-3175"/>
            <a:chExt cx="8029575" cy="8027988"/>
          </a:xfrm>
          <a:solidFill>
            <a:schemeClr val="bg1"/>
          </a:solidFill>
        </p:grpSpPr>
        <p:sp>
          <p:nvSpPr>
            <p:cNvPr id="35" name="Freeform 23"/>
            <p:cNvSpPr>
              <a:spLocks noEditPoints="1"/>
            </p:cNvSpPr>
            <p:nvPr/>
          </p:nvSpPr>
          <p:spPr bwMode="auto">
            <a:xfrm>
              <a:off x="7938" y="-3175"/>
              <a:ext cx="8029575" cy="8027988"/>
            </a:xfrm>
            <a:custGeom>
              <a:avLst/>
              <a:gdLst>
                <a:gd name="T0" fmla="*/ 818 w 2138"/>
                <a:gd name="T1" fmla="*/ 1635 h 2138"/>
                <a:gd name="T2" fmla="*/ 818 w 2138"/>
                <a:gd name="T3" fmla="*/ 1635 h 2138"/>
                <a:gd name="T4" fmla="*/ 1257 w 2138"/>
                <a:gd name="T5" fmla="*/ 1507 h 2138"/>
                <a:gd name="T6" fmla="*/ 1301 w 2138"/>
                <a:gd name="T7" fmla="*/ 1550 h 2138"/>
                <a:gd name="T8" fmla="*/ 1249 w 2138"/>
                <a:gd name="T9" fmla="*/ 1602 h 2138"/>
                <a:gd name="T10" fmla="*/ 1711 w 2138"/>
                <a:gd name="T11" fmla="*/ 2064 h 2138"/>
                <a:gd name="T12" fmla="*/ 1888 w 2138"/>
                <a:gd name="T13" fmla="*/ 2138 h 2138"/>
                <a:gd name="T14" fmla="*/ 2065 w 2138"/>
                <a:gd name="T15" fmla="*/ 2064 h 2138"/>
                <a:gd name="T16" fmla="*/ 2138 w 2138"/>
                <a:gd name="T17" fmla="*/ 1888 h 2138"/>
                <a:gd name="T18" fmla="*/ 2065 w 2138"/>
                <a:gd name="T19" fmla="*/ 1711 h 2138"/>
                <a:gd name="T20" fmla="*/ 1603 w 2138"/>
                <a:gd name="T21" fmla="*/ 1248 h 2138"/>
                <a:gd name="T22" fmla="*/ 1551 w 2138"/>
                <a:gd name="T23" fmla="*/ 1300 h 2138"/>
                <a:gd name="T24" fmla="*/ 1507 w 2138"/>
                <a:gd name="T25" fmla="*/ 1257 h 2138"/>
                <a:gd name="T26" fmla="*/ 1633 w 2138"/>
                <a:gd name="T27" fmla="*/ 760 h 2138"/>
                <a:gd name="T28" fmla="*/ 1396 w 2138"/>
                <a:gd name="T29" fmla="*/ 239 h 2138"/>
                <a:gd name="T30" fmla="*/ 818 w 2138"/>
                <a:gd name="T31" fmla="*/ 0 h 2138"/>
                <a:gd name="T32" fmla="*/ 240 w 2138"/>
                <a:gd name="T33" fmla="*/ 239 h 2138"/>
                <a:gd name="T34" fmla="*/ 0 w 2138"/>
                <a:gd name="T35" fmla="*/ 817 h 2138"/>
                <a:gd name="T36" fmla="*/ 240 w 2138"/>
                <a:gd name="T37" fmla="*/ 1395 h 2138"/>
                <a:gd name="T38" fmla="*/ 818 w 2138"/>
                <a:gd name="T39" fmla="*/ 1635 h 2138"/>
                <a:gd name="T40" fmla="*/ 2009 w 2138"/>
                <a:gd name="T41" fmla="*/ 1888 h 2138"/>
                <a:gd name="T42" fmla="*/ 1973 w 2138"/>
                <a:gd name="T43" fmla="*/ 1973 h 2138"/>
                <a:gd name="T44" fmla="*/ 1888 w 2138"/>
                <a:gd name="T45" fmla="*/ 2008 h 2138"/>
                <a:gd name="T46" fmla="*/ 1803 w 2138"/>
                <a:gd name="T47" fmla="*/ 1973 h 2138"/>
                <a:gd name="T48" fmla="*/ 1444 w 2138"/>
                <a:gd name="T49" fmla="*/ 1614 h 2138"/>
                <a:gd name="T50" fmla="*/ 1614 w 2138"/>
                <a:gd name="T51" fmla="*/ 1444 h 2138"/>
                <a:gd name="T52" fmla="*/ 1973 w 2138"/>
                <a:gd name="T53" fmla="*/ 1802 h 2138"/>
                <a:gd name="T54" fmla="*/ 2009 w 2138"/>
                <a:gd name="T55" fmla="*/ 1888 h 2138"/>
                <a:gd name="T56" fmla="*/ 1392 w 2138"/>
                <a:gd name="T57" fmla="*/ 1459 h 2138"/>
                <a:gd name="T58" fmla="*/ 1361 w 2138"/>
                <a:gd name="T59" fmla="*/ 1427 h 2138"/>
                <a:gd name="T60" fmla="*/ 1362 w 2138"/>
                <a:gd name="T61" fmla="*/ 1427 h 2138"/>
                <a:gd name="T62" fmla="*/ 1377 w 2138"/>
                <a:gd name="T63" fmla="*/ 1413 h 2138"/>
                <a:gd name="T64" fmla="*/ 1380 w 2138"/>
                <a:gd name="T65" fmla="*/ 1410 h 2138"/>
                <a:gd name="T66" fmla="*/ 1396 w 2138"/>
                <a:gd name="T67" fmla="*/ 1395 h 2138"/>
                <a:gd name="T68" fmla="*/ 1411 w 2138"/>
                <a:gd name="T69" fmla="*/ 1380 h 2138"/>
                <a:gd name="T70" fmla="*/ 1413 w 2138"/>
                <a:gd name="T71" fmla="*/ 1377 h 2138"/>
                <a:gd name="T72" fmla="*/ 1428 w 2138"/>
                <a:gd name="T73" fmla="*/ 1361 h 2138"/>
                <a:gd name="T74" fmla="*/ 1428 w 2138"/>
                <a:gd name="T75" fmla="*/ 1361 h 2138"/>
                <a:gd name="T76" fmla="*/ 1459 w 2138"/>
                <a:gd name="T77" fmla="*/ 1392 h 2138"/>
                <a:gd name="T78" fmla="*/ 1392 w 2138"/>
                <a:gd name="T79" fmla="*/ 1459 h 2138"/>
                <a:gd name="T80" fmla="*/ 331 w 2138"/>
                <a:gd name="T81" fmla="*/ 331 h 2138"/>
                <a:gd name="T82" fmla="*/ 818 w 2138"/>
                <a:gd name="T83" fmla="*/ 129 h 2138"/>
                <a:gd name="T84" fmla="*/ 1304 w 2138"/>
                <a:gd name="T85" fmla="*/ 331 h 2138"/>
                <a:gd name="T86" fmla="*/ 1504 w 2138"/>
                <a:gd name="T87" fmla="*/ 769 h 2138"/>
                <a:gd name="T88" fmla="*/ 1371 w 2138"/>
                <a:gd name="T89" fmla="*/ 1226 h 2138"/>
                <a:gd name="T90" fmla="*/ 1371 w 2138"/>
                <a:gd name="T91" fmla="*/ 1226 h 2138"/>
                <a:gd name="T92" fmla="*/ 1304 w 2138"/>
                <a:gd name="T93" fmla="*/ 1303 h 2138"/>
                <a:gd name="T94" fmla="*/ 1280 w 2138"/>
                <a:gd name="T95" fmla="*/ 1326 h 2138"/>
                <a:gd name="T96" fmla="*/ 1226 w 2138"/>
                <a:gd name="T97" fmla="*/ 1370 h 2138"/>
                <a:gd name="T98" fmla="*/ 818 w 2138"/>
                <a:gd name="T99" fmla="*/ 1505 h 2138"/>
                <a:gd name="T100" fmla="*/ 331 w 2138"/>
                <a:gd name="T101" fmla="*/ 1303 h 2138"/>
                <a:gd name="T102" fmla="*/ 331 w 2138"/>
                <a:gd name="T103" fmla="*/ 331 h 2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38" h="2138">
                  <a:moveTo>
                    <a:pt x="818" y="1635"/>
                  </a:moveTo>
                  <a:cubicBezTo>
                    <a:pt x="818" y="1635"/>
                    <a:pt x="818" y="1635"/>
                    <a:pt x="818" y="1635"/>
                  </a:cubicBezTo>
                  <a:cubicBezTo>
                    <a:pt x="975" y="1635"/>
                    <a:pt x="1126" y="1590"/>
                    <a:pt x="1257" y="1507"/>
                  </a:cubicBezTo>
                  <a:cubicBezTo>
                    <a:pt x="1301" y="1550"/>
                    <a:pt x="1301" y="1550"/>
                    <a:pt x="1301" y="1550"/>
                  </a:cubicBezTo>
                  <a:cubicBezTo>
                    <a:pt x="1249" y="1602"/>
                    <a:pt x="1249" y="1602"/>
                    <a:pt x="1249" y="1602"/>
                  </a:cubicBezTo>
                  <a:cubicBezTo>
                    <a:pt x="1711" y="2064"/>
                    <a:pt x="1711" y="2064"/>
                    <a:pt x="1711" y="2064"/>
                  </a:cubicBezTo>
                  <a:cubicBezTo>
                    <a:pt x="1758" y="2112"/>
                    <a:pt x="1821" y="2138"/>
                    <a:pt x="1888" y="2138"/>
                  </a:cubicBezTo>
                  <a:cubicBezTo>
                    <a:pt x="1955" y="2138"/>
                    <a:pt x="2018" y="2112"/>
                    <a:pt x="2065" y="2064"/>
                  </a:cubicBezTo>
                  <a:cubicBezTo>
                    <a:pt x="2112" y="2017"/>
                    <a:pt x="2138" y="1954"/>
                    <a:pt x="2138" y="1888"/>
                  </a:cubicBezTo>
                  <a:cubicBezTo>
                    <a:pt x="2138" y="1821"/>
                    <a:pt x="2112" y="1758"/>
                    <a:pt x="2065" y="1711"/>
                  </a:cubicBezTo>
                  <a:cubicBezTo>
                    <a:pt x="1603" y="1248"/>
                    <a:pt x="1603" y="1248"/>
                    <a:pt x="1603" y="1248"/>
                  </a:cubicBezTo>
                  <a:cubicBezTo>
                    <a:pt x="1551" y="1300"/>
                    <a:pt x="1551" y="1300"/>
                    <a:pt x="1551" y="1300"/>
                  </a:cubicBezTo>
                  <a:cubicBezTo>
                    <a:pt x="1507" y="1257"/>
                    <a:pt x="1507" y="1257"/>
                    <a:pt x="1507" y="1257"/>
                  </a:cubicBezTo>
                  <a:cubicBezTo>
                    <a:pt x="1601" y="1110"/>
                    <a:pt x="1645" y="935"/>
                    <a:pt x="1633" y="760"/>
                  </a:cubicBezTo>
                  <a:cubicBezTo>
                    <a:pt x="1619" y="563"/>
                    <a:pt x="1535" y="379"/>
                    <a:pt x="1396" y="239"/>
                  </a:cubicBezTo>
                  <a:cubicBezTo>
                    <a:pt x="1241" y="85"/>
                    <a:pt x="1036" y="0"/>
                    <a:pt x="818" y="0"/>
                  </a:cubicBezTo>
                  <a:cubicBezTo>
                    <a:pt x="599" y="0"/>
                    <a:pt x="394" y="85"/>
                    <a:pt x="240" y="239"/>
                  </a:cubicBezTo>
                  <a:cubicBezTo>
                    <a:pt x="85" y="394"/>
                    <a:pt x="0" y="599"/>
                    <a:pt x="0" y="817"/>
                  </a:cubicBezTo>
                  <a:cubicBezTo>
                    <a:pt x="0" y="1036"/>
                    <a:pt x="85" y="1241"/>
                    <a:pt x="240" y="1395"/>
                  </a:cubicBezTo>
                  <a:cubicBezTo>
                    <a:pt x="394" y="1550"/>
                    <a:pt x="599" y="1635"/>
                    <a:pt x="818" y="1635"/>
                  </a:cubicBezTo>
                  <a:close/>
                  <a:moveTo>
                    <a:pt x="2009" y="1888"/>
                  </a:moveTo>
                  <a:cubicBezTo>
                    <a:pt x="2009" y="1920"/>
                    <a:pt x="1996" y="1950"/>
                    <a:pt x="1973" y="1973"/>
                  </a:cubicBezTo>
                  <a:cubicBezTo>
                    <a:pt x="1950" y="1996"/>
                    <a:pt x="1920" y="2008"/>
                    <a:pt x="1888" y="2008"/>
                  </a:cubicBezTo>
                  <a:cubicBezTo>
                    <a:pt x="1856" y="2008"/>
                    <a:pt x="1826" y="1996"/>
                    <a:pt x="1803" y="1973"/>
                  </a:cubicBezTo>
                  <a:cubicBezTo>
                    <a:pt x="1444" y="1614"/>
                    <a:pt x="1444" y="1614"/>
                    <a:pt x="1444" y="1614"/>
                  </a:cubicBezTo>
                  <a:cubicBezTo>
                    <a:pt x="1614" y="1444"/>
                    <a:pt x="1614" y="1444"/>
                    <a:pt x="1614" y="1444"/>
                  </a:cubicBezTo>
                  <a:cubicBezTo>
                    <a:pt x="1973" y="1802"/>
                    <a:pt x="1973" y="1802"/>
                    <a:pt x="1973" y="1802"/>
                  </a:cubicBezTo>
                  <a:cubicBezTo>
                    <a:pt x="1996" y="1825"/>
                    <a:pt x="2009" y="1855"/>
                    <a:pt x="2009" y="1888"/>
                  </a:cubicBezTo>
                  <a:close/>
                  <a:moveTo>
                    <a:pt x="1392" y="1459"/>
                  </a:moveTo>
                  <a:cubicBezTo>
                    <a:pt x="1361" y="1427"/>
                    <a:pt x="1361" y="1427"/>
                    <a:pt x="1361" y="1427"/>
                  </a:cubicBezTo>
                  <a:cubicBezTo>
                    <a:pt x="1361" y="1427"/>
                    <a:pt x="1362" y="1427"/>
                    <a:pt x="1362" y="1427"/>
                  </a:cubicBezTo>
                  <a:cubicBezTo>
                    <a:pt x="1367" y="1422"/>
                    <a:pt x="1372" y="1418"/>
                    <a:pt x="1377" y="1413"/>
                  </a:cubicBezTo>
                  <a:cubicBezTo>
                    <a:pt x="1378" y="1412"/>
                    <a:pt x="1379" y="1411"/>
                    <a:pt x="1380" y="1410"/>
                  </a:cubicBezTo>
                  <a:cubicBezTo>
                    <a:pt x="1385" y="1405"/>
                    <a:pt x="1391" y="1400"/>
                    <a:pt x="1396" y="1395"/>
                  </a:cubicBezTo>
                  <a:cubicBezTo>
                    <a:pt x="1401" y="1390"/>
                    <a:pt x="1406" y="1385"/>
                    <a:pt x="1411" y="1380"/>
                  </a:cubicBezTo>
                  <a:cubicBezTo>
                    <a:pt x="1411" y="1379"/>
                    <a:pt x="1412" y="1378"/>
                    <a:pt x="1413" y="1377"/>
                  </a:cubicBezTo>
                  <a:cubicBezTo>
                    <a:pt x="1418" y="1372"/>
                    <a:pt x="1423" y="1366"/>
                    <a:pt x="1428" y="1361"/>
                  </a:cubicBezTo>
                  <a:cubicBezTo>
                    <a:pt x="1428" y="1361"/>
                    <a:pt x="1428" y="1361"/>
                    <a:pt x="1428" y="1361"/>
                  </a:cubicBezTo>
                  <a:cubicBezTo>
                    <a:pt x="1459" y="1392"/>
                    <a:pt x="1459" y="1392"/>
                    <a:pt x="1459" y="1392"/>
                  </a:cubicBezTo>
                  <a:lnTo>
                    <a:pt x="1392" y="1459"/>
                  </a:lnTo>
                  <a:close/>
                  <a:moveTo>
                    <a:pt x="331" y="331"/>
                  </a:moveTo>
                  <a:cubicBezTo>
                    <a:pt x="461" y="201"/>
                    <a:pt x="634" y="129"/>
                    <a:pt x="818" y="129"/>
                  </a:cubicBezTo>
                  <a:cubicBezTo>
                    <a:pt x="1001" y="129"/>
                    <a:pt x="1174" y="201"/>
                    <a:pt x="1304" y="331"/>
                  </a:cubicBezTo>
                  <a:cubicBezTo>
                    <a:pt x="1421" y="448"/>
                    <a:pt x="1492" y="604"/>
                    <a:pt x="1504" y="769"/>
                  </a:cubicBezTo>
                  <a:cubicBezTo>
                    <a:pt x="1515" y="932"/>
                    <a:pt x="1468" y="1095"/>
                    <a:pt x="1371" y="1226"/>
                  </a:cubicBezTo>
                  <a:cubicBezTo>
                    <a:pt x="1371" y="1226"/>
                    <a:pt x="1371" y="1226"/>
                    <a:pt x="1371" y="1226"/>
                  </a:cubicBezTo>
                  <a:cubicBezTo>
                    <a:pt x="1351" y="1253"/>
                    <a:pt x="1328" y="1279"/>
                    <a:pt x="1304" y="1303"/>
                  </a:cubicBezTo>
                  <a:cubicBezTo>
                    <a:pt x="1296" y="1311"/>
                    <a:pt x="1288" y="1319"/>
                    <a:pt x="1280" y="1326"/>
                  </a:cubicBezTo>
                  <a:cubicBezTo>
                    <a:pt x="1263" y="1342"/>
                    <a:pt x="1245" y="1357"/>
                    <a:pt x="1226" y="1370"/>
                  </a:cubicBezTo>
                  <a:cubicBezTo>
                    <a:pt x="1107" y="1458"/>
                    <a:pt x="966" y="1505"/>
                    <a:pt x="818" y="1505"/>
                  </a:cubicBezTo>
                  <a:cubicBezTo>
                    <a:pt x="634" y="1505"/>
                    <a:pt x="461" y="1433"/>
                    <a:pt x="331" y="1303"/>
                  </a:cubicBezTo>
                  <a:cubicBezTo>
                    <a:pt x="63" y="1035"/>
                    <a:pt x="63" y="599"/>
                    <a:pt x="331" y="3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24"/>
            <p:cNvSpPr>
              <a:spLocks noEditPoints="1"/>
            </p:cNvSpPr>
            <p:nvPr/>
          </p:nvSpPr>
          <p:spPr bwMode="auto">
            <a:xfrm>
              <a:off x="788988" y="976313"/>
              <a:ext cx="4578350" cy="4176713"/>
            </a:xfrm>
            <a:custGeom>
              <a:avLst/>
              <a:gdLst>
                <a:gd name="T0" fmla="*/ 577 w 1219"/>
                <a:gd name="T1" fmla="*/ 1111 h 1112"/>
                <a:gd name="T2" fmla="*/ 577 w 1219"/>
                <a:gd name="T3" fmla="*/ 1112 h 1112"/>
                <a:gd name="T4" fmla="*/ 610 w 1219"/>
                <a:gd name="T5" fmla="*/ 1112 h 1112"/>
                <a:gd name="T6" fmla="*/ 940 w 1219"/>
                <a:gd name="T7" fmla="*/ 1003 h 1112"/>
                <a:gd name="T8" fmla="*/ 1002 w 1219"/>
                <a:gd name="T9" fmla="*/ 949 h 1112"/>
                <a:gd name="T10" fmla="*/ 1057 w 1219"/>
                <a:gd name="T11" fmla="*/ 886 h 1112"/>
                <a:gd name="T12" fmla="*/ 1003 w 1219"/>
                <a:gd name="T13" fmla="*/ 163 h 1112"/>
                <a:gd name="T14" fmla="*/ 610 w 1219"/>
                <a:gd name="T15" fmla="*/ 0 h 1112"/>
                <a:gd name="T16" fmla="*/ 217 w 1219"/>
                <a:gd name="T17" fmla="*/ 163 h 1112"/>
                <a:gd name="T18" fmla="*/ 217 w 1219"/>
                <a:gd name="T19" fmla="*/ 949 h 1112"/>
                <a:gd name="T20" fmla="*/ 577 w 1219"/>
                <a:gd name="T21" fmla="*/ 1111 h 1112"/>
                <a:gd name="T22" fmla="*/ 262 w 1219"/>
                <a:gd name="T23" fmla="*/ 209 h 1112"/>
                <a:gd name="T24" fmla="*/ 610 w 1219"/>
                <a:gd name="T25" fmla="*/ 65 h 1112"/>
                <a:gd name="T26" fmla="*/ 957 w 1219"/>
                <a:gd name="T27" fmla="*/ 209 h 1112"/>
                <a:gd name="T28" fmla="*/ 1005 w 1219"/>
                <a:gd name="T29" fmla="*/ 848 h 1112"/>
                <a:gd name="T30" fmla="*/ 957 w 1219"/>
                <a:gd name="T31" fmla="*/ 903 h 1112"/>
                <a:gd name="T32" fmla="*/ 901 w 1219"/>
                <a:gd name="T33" fmla="*/ 951 h 1112"/>
                <a:gd name="T34" fmla="*/ 612 w 1219"/>
                <a:gd name="T35" fmla="*/ 1047 h 1112"/>
                <a:gd name="T36" fmla="*/ 610 w 1219"/>
                <a:gd name="T37" fmla="*/ 1047 h 1112"/>
                <a:gd name="T38" fmla="*/ 262 w 1219"/>
                <a:gd name="T39" fmla="*/ 903 h 1112"/>
                <a:gd name="T40" fmla="*/ 262 w 1219"/>
                <a:gd name="T41" fmla="*/ 20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19" h="1112">
                  <a:moveTo>
                    <a:pt x="577" y="1111"/>
                  </a:moveTo>
                  <a:cubicBezTo>
                    <a:pt x="577" y="1112"/>
                    <a:pt x="577" y="1112"/>
                    <a:pt x="577" y="1112"/>
                  </a:cubicBezTo>
                  <a:cubicBezTo>
                    <a:pt x="610" y="1112"/>
                    <a:pt x="610" y="1112"/>
                    <a:pt x="610" y="1112"/>
                  </a:cubicBezTo>
                  <a:cubicBezTo>
                    <a:pt x="730" y="1112"/>
                    <a:pt x="844" y="1074"/>
                    <a:pt x="940" y="1003"/>
                  </a:cubicBezTo>
                  <a:cubicBezTo>
                    <a:pt x="962" y="987"/>
                    <a:pt x="983" y="969"/>
                    <a:pt x="1002" y="949"/>
                  </a:cubicBezTo>
                  <a:cubicBezTo>
                    <a:pt x="1022" y="930"/>
                    <a:pt x="1040" y="908"/>
                    <a:pt x="1057" y="886"/>
                  </a:cubicBezTo>
                  <a:cubicBezTo>
                    <a:pt x="1219" y="667"/>
                    <a:pt x="1196" y="356"/>
                    <a:pt x="1003" y="163"/>
                  </a:cubicBezTo>
                  <a:cubicBezTo>
                    <a:pt x="898" y="58"/>
                    <a:pt x="758" y="0"/>
                    <a:pt x="610" y="0"/>
                  </a:cubicBezTo>
                  <a:cubicBezTo>
                    <a:pt x="461" y="0"/>
                    <a:pt x="322" y="58"/>
                    <a:pt x="217" y="163"/>
                  </a:cubicBezTo>
                  <a:cubicBezTo>
                    <a:pt x="0" y="380"/>
                    <a:pt x="0" y="732"/>
                    <a:pt x="217" y="949"/>
                  </a:cubicBezTo>
                  <a:cubicBezTo>
                    <a:pt x="314" y="1046"/>
                    <a:pt x="441" y="1103"/>
                    <a:pt x="577" y="1111"/>
                  </a:cubicBezTo>
                  <a:close/>
                  <a:moveTo>
                    <a:pt x="262" y="209"/>
                  </a:moveTo>
                  <a:cubicBezTo>
                    <a:pt x="355" y="116"/>
                    <a:pt x="478" y="65"/>
                    <a:pt x="610" y="65"/>
                  </a:cubicBezTo>
                  <a:cubicBezTo>
                    <a:pt x="741" y="65"/>
                    <a:pt x="864" y="116"/>
                    <a:pt x="957" y="209"/>
                  </a:cubicBezTo>
                  <a:cubicBezTo>
                    <a:pt x="1127" y="380"/>
                    <a:pt x="1148" y="654"/>
                    <a:pt x="1005" y="848"/>
                  </a:cubicBezTo>
                  <a:cubicBezTo>
                    <a:pt x="990" y="867"/>
                    <a:pt x="974" y="886"/>
                    <a:pt x="957" y="903"/>
                  </a:cubicBezTo>
                  <a:cubicBezTo>
                    <a:pt x="939" y="921"/>
                    <a:pt x="921" y="937"/>
                    <a:pt x="901" y="951"/>
                  </a:cubicBezTo>
                  <a:cubicBezTo>
                    <a:pt x="817" y="1013"/>
                    <a:pt x="717" y="1046"/>
                    <a:pt x="612" y="1047"/>
                  </a:cubicBezTo>
                  <a:cubicBezTo>
                    <a:pt x="610" y="1047"/>
                    <a:pt x="610" y="1047"/>
                    <a:pt x="610" y="1047"/>
                  </a:cubicBezTo>
                  <a:cubicBezTo>
                    <a:pt x="478" y="1047"/>
                    <a:pt x="355" y="996"/>
                    <a:pt x="262" y="903"/>
                  </a:cubicBezTo>
                  <a:cubicBezTo>
                    <a:pt x="71" y="712"/>
                    <a:pt x="71" y="400"/>
                    <a:pt x="262" y="20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Content Placeholder 2"/>
          <p:cNvSpPr txBox="1">
            <a:spLocks/>
          </p:cNvSpPr>
          <p:nvPr/>
        </p:nvSpPr>
        <p:spPr>
          <a:xfrm rot="20656418">
            <a:off x="5917456" y="2279526"/>
            <a:ext cx="1048131" cy="333964"/>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cs typeface="Arial" panose="020B0604020202020204" pitchFamily="34" charset="0"/>
              </a:rPr>
              <a:t>Idea</a:t>
            </a:r>
            <a:endParaRPr lang="en-US" sz="1050" dirty="0">
              <a:solidFill>
                <a:schemeClr val="bg1"/>
              </a:solidFill>
              <a:ea typeface="Roboto" panose="02000000000000000000" pitchFamily="2" charset="0"/>
              <a:cs typeface="Arial" panose="020B0604020202020204" pitchFamily="34" charset="0"/>
            </a:endParaRPr>
          </a:p>
        </p:txBody>
      </p:sp>
      <p:sp>
        <p:nvSpPr>
          <p:cNvPr id="38" name="Content Placeholder 2"/>
          <p:cNvSpPr txBox="1">
            <a:spLocks/>
          </p:cNvSpPr>
          <p:nvPr/>
        </p:nvSpPr>
        <p:spPr>
          <a:xfrm rot="20617390">
            <a:off x="6053342" y="2806792"/>
            <a:ext cx="1048131" cy="333964"/>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400" dirty="0" smtClean="0">
                <a:solidFill>
                  <a:schemeClr val="bg1"/>
                </a:solidFill>
                <a:ea typeface="Roboto" panose="02000000000000000000" pitchFamily="2" charset="0"/>
                <a:cs typeface="Arial" panose="020B0604020202020204" pitchFamily="34" charset="0"/>
              </a:rPr>
              <a:t>Design</a:t>
            </a:r>
            <a:endParaRPr lang="en-US" sz="1200" dirty="0">
              <a:solidFill>
                <a:schemeClr val="bg1"/>
              </a:solidFill>
              <a:ea typeface="Roboto" panose="02000000000000000000" pitchFamily="2" charset="0"/>
              <a:cs typeface="Arial" panose="020B0604020202020204" pitchFamily="34" charset="0"/>
            </a:endParaRPr>
          </a:p>
        </p:txBody>
      </p:sp>
      <p:sp>
        <p:nvSpPr>
          <p:cNvPr id="39" name="Content Placeholder 2"/>
          <p:cNvSpPr txBox="1">
            <a:spLocks/>
          </p:cNvSpPr>
          <p:nvPr/>
        </p:nvSpPr>
        <p:spPr>
          <a:xfrm rot="20617390">
            <a:off x="6219783" y="3455549"/>
            <a:ext cx="1048131" cy="333964"/>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600" dirty="0" smtClean="0">
                <a:solidFill>
                  <a:schemeClr val="bg1"/>
                </a:solidFill>
                <a:ea typeface="Roboto" panose="02000000000000000000" pitchFamily="2" charset="0"/>
                <a:cs typeface="Arial" panose="020B0604020202020204" pitchFamily="34" charset="0"/>
              </a:rPr>
              <a:t>Layout</a:t>
            </a:r>
            <a:endParaRPr lang="en-US" sz="1200" dirty="0">
              <a:solidFill>
                <a:schemeClr val="bg1"/>
              </a:solidFill>
              <a:ea typeface="Roboto" panose="02000000000000000000" pitchFamily="2" charset="0"/>
              <a:cs typeface="Arial" panose="020B0604020202020204" pitchFamily="34" charset="0"/>
            </a:endParaRPr>
          </a:p>
        </p:txBody>
      </p:sp>
      <p:sp>
        <p:nvSpPr>
          <p:cNvPr id="40" name="Content Placeholder 2"/>
          <p:cNvSpPr txBox="1">
            <a:spLocks/>
          </p:cNvSpPr>
          <p:nvPr/>
        </p:nvSpPr>
        <p:spPr>
          <a:xfrm rot="20617390">
            <a:off x="6392592" y="4264942"/>
            <a:ext cx="1048131" cy="333964"/>
          </a:xfrm>
          <a:prstGeom prst="rect">
            <a:avLst/>
          </a:prstGeom>
          <a:ln>
            <a:noFill/>
          </a:ln>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800" dirty="0" smtClean="0">
                <a:solidFill>
                  <a:schemeClr val="bg1"/>
                </a:solidFill>
                <a:ea typeface="Roboto" panose="02000000000000000000" pitchFamily="2" charset="0"/>
                <a:cs typeface="Arial" panose="020B0604020202020204" pitchFamily="34" charset="0"/>
              </a:rPr>
              <a:t>Pixel</a:t>
            </a:r>
            <a:endParaRPr lang="en-US" sz="1200" dirty="0">
              <a:solidFill>
                <a:schemeClr val="bg1"/>
              </a:solidFill>
              <a:ea typeface="Roboto" panose="02000000000000000000" pitchFamily="2" charset="0"/>
              <a:cs typeface="Arial" panose="020B0604020202020204" pitchFamily="34" charset="0"/>
            </a:endParaRPr>
          </a:p>
        </p:txBody>
      </p:sp>
      <p:sp>
        <p:nvSpPr>
          <p:cNvPr id="41" name="TextBox 40"/>
          <p:cNvSpPr txBox="1"/>
          <p:nvPr/>
        </p:nvSpPr>
        <p:spPr>
          <a:xfrm>
            <a:off x="1045923" y="5236187"/>
            <a:ext cx="10118500" cy="590349"/>
          </a:xfrm>
          <a:prstGeom prst="rect">
            <a:avLst/>
          </a:prstGeom>
          <a:noFill/>
        </p:spPr>
        <p:txBody>
          <a:bodyPr wrap="square" rIns="144000" bIns="36000" numCol="1" spcCol="360000">
            <a:spAutoFit/>
          </a:bodyPr>
          <a:lstStyle/>
          <a:p>
            <a:pPr algn="ctr" eaLnBrk="1" fontAlgn="auto" hangingPunct="1">
              <a:spcBef>
                <a:spcPts val="0"/>
              </a:spcBef>
              <a:spcAft>
                <a:spcPts val="0"/>
              </a:spcAft>
              <a:defRPr/>
            </a:pP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a:t>
            </a:r>
            <a:r>
              <a:rPr lang="en-US" sz="1100" dirty="0" smtClean="0">
                <a:solidFill>
                  <a:schemeClr val="bg1">
                    <a:lumMod val="50000"/>
                  </a:schemeClr>
                </a:solidFill>
                <a:ea typeface="Roboto" panose="02000000000000000000" pitchFamily="2" charset="0"/>
              </a:rPr>
              <a:t>text.</a:t>
            </a:r>
            <a:r>
              <a:rPr lang="id-ID" sz="1100" dirty="0" smtClean="0">
                <a:solidFill>
                  <a:schemeClr val="bg1">
                    <a:lumMod val="50000"/>
                  </a:schemeClr>
                </a:solidFill>
                <a:ea typeface="Roboto" panose="02000000000000000000" pitchFamily="2" charset="0"/>
              </a:rPr>
              <a:t> </a:t>
            </a:r>
            <a:r>
              <a:rPr lang="en-US" sz="1100" dirty="0" smtClean="0">
                <a:solidFill>
                  <a:schemeClr val="bg1">
                    <a:lumMod val="50000"/>
                  </a:schemeClr>
                </a:solidFill>
                <a:ea typeface="Roboto" panose="02000000000000000000" pitchFamily="2" charset="0"/>
              </a:rPr>
              <a:t>There </a:t>
            </a:r>
            <a:r>
              <a:rPr lang="en-US" sz="1100" dirty="0">
                <a:solidFill>
                  <a:schemeClr val="bg1">
                    <a:lumMod val="50000"/>
                  </a:schemeClr>
                </a:solidFill>
                <a:ea typeface="Roboto" panose="02000000000000000000" pitchFamily="2" charset="0"/>
              </a:rPr>
              <a:t>are many variations of passages of Lorem Ipsum available, but the majority have suffered alteration in some form, by injected humor, or randomized words which don't look even slightly believable. </a:t>
            </a: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text</a:t>
            </a:r>
            <a:r>
              <a:rPr lang="en-US" sz="1100" dirty="0" smtClean="0">
                <a:solidFill>
                  <a:schemeClr val="bg1">
                    <a:lumMod val="50000"/>
                  </a:schemeClr>
                </a:solidFill>
                <a:ea typeface="Roboto" panose="02000000000000000000" pitchFamily="2" charset="0"/>
              </a:rPr>
              <a:t>.</a:t>
            </a:r>
            <a:endParaRPr lang="en-US" sz="1000" i="1" dirty="0">
              <a:solidFill>
                <a:schemeClr val="bg1">
                  <a:lumMod val="65000"/>
                </a:schemeClr>
              </a:solidFill>
              <a:ea typeface="Roboto" panose="02000000000000000000" pitchFamily="2" charset="0"/>
            </a:endParaRPr>
          </a:p>
        </p:txBody>
      </p:sp>
    </p:spTree>
    <p:extLst>
      <p:ext uri="{BB962C8B-B14F-4D97-AF65-F5344CB8AC3E}">
        <p14:creationId xmlns:p14="http://schemas.microsoft.com/office/powerpoint/2010/main" val="41408099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500"/>
                            </p:stCondLst>
                            <p:childTnLst>
                              <p:par>
                                <p:cTn id="18" presetID="53" presetClass="entr" presetSubtype="16"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childTnLst>
                          </p:cTn>
                        </p:par>
                        <p:par>
                          <p:cTn id="23" fill="hold">
                            <p:stCondLst>
                              <p:cond delay="3000"/>
                            </p:stCondLst>
                            <p:childTnLst>
                              <p:par>
                                <p:cTn id="24" presetID="53" presetClass="entr" presetSubtype="16"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p:cTn id="32" dur="500" fill="hold"/>
                                        <p:tgtEl>
                                          <p:spTgt spid="30"/>
                                        </p:tgtEl>
                                        <p:attrNameLst>
                                          <p:attrName>ppt_w</p:attrName>
                                        </p:attrNameLst>
                                      </p:cBhvr>
                                      <p:tavLst>
                                        <p:tav tm="0">
                                          <p:val>
                                            <p:fltVal val="0"/>
                                          </p:val>
                                        </p:tav>
                                        <p:tav tm="100000">
                                          <p:val>
                                            <p:strVal val="#ppt_w"/>
                                          </p:val>
                                        </p:tav>
                                      </p:tavLst>
                                    </p:anim>
                                    <p:anim calcmode="lin" valueType="num">
                                      <p:cBhvr>
                                        <p:cTn id="33" dur="500" fill="hold"/>
                                        <p:tgtEl>
                                          <p:spTgt spid="30"/>
                                        </p:tgtEl>
                                        <p:attrNameLst>
                                          <p:attrName>ppt_h</p:attrName>
                                        </p:attrNameLst>
                                      </p:cBhvr>
                                      <p:tavLst>
                                        <p:tav tm="0">
                                          <p:val>
                                            <p:fltVal val="0"/>
                                          </p:val>
                                        </p:tav>
                                        <p:tav tm="100000">
                                          <p:val>
                                            <p:strVal val="#ppt_h"/>
                                          </p:val>
                                        </p:tav>
                                      </p:tavLst>
                                    </p:anim>
                                    <p:animEffect transition="in" filter="fade">
                                      <p:cBhvr>
                                        <p:cTn id="34" dur="500"/>
                                        <p:tgtEl>
                                          <p:spTgt spid="30"/>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p:cTn id="38" dur="500" fill="hold"/>
                                        <p:tgtEl>
                                          <p:spTgt spid="34"/>
                                        </p:tgtEl>
                                        <p:attrNameLst>
                                          <p:attrName>ppt_w</p:attrName>
                                        </p:attrNameLst>
                                      </p:cBhvr>
                                      <p:tavLst>
                                        <p:tav tm="0">
                                          <p:val>
                                            <p:fltVal val="0"/>
                                          </p:val>
                                        </p:tav>
                                        <p:tav tm="100000">
                                          <p:val>
                                            <p:strVal val="#ppt_w"/>
                                          </p:val>
                                        </p:tav>
                                      </p:tavLst>
                                    </p:anim>
                                    <p:anim calcmode="lin" valueType="num">
                                      <p:cBhvr>
                                        <p:cTn id="39" dur="500" fill="hold"/>
                                        <p:tgtEl>
                                          <p:spTgt spid="34"/>
                                        </p:tgtEl>
                                        <p:attrNameLst>
                                          <p:attrName>ppt_h</p:attrName>
                                        </p:attrNameLst>
                                      </p:cBhvr>
                                      <p:tavLst>
                                        <p:tav tm="0">
                                          <p:val>
                                            <p:fltVal val="0"/>
                                          </p:val>
                                        </p:tav>
                                        <p:tav tm="100000">
                                          <p:val>
                                            <p:strVal val="#ppt_h"/>
                                          </p:val>
                                        </p:tav>
                                      </p:tavLst>
                                    </p:anim>
                                    <p:animEffect transition="in" filter="fade">
                                      <p:cBhvr>
                                        <p:cTn id="40" dur="500"/>
                                        <p:tgtEl>
                                          <p:spTgt spid="34"/>
                                        </p:tgtEl>
                                      </p:cBhvr>
                                    </p:animEffect>
                                  </p:childTnLst>
                                </p:cTn>
                              </p:par>
                            </p:childTnLst>
                          </p:cTn>
                        </p:par>
                        <p:par>
                          <p:cTn id="41" fill="hold">
                            <p:stCondLst>
                              <p:cond delay="4500"/>
                            </p:stCondLst>
                            <p:childTnLst>
                              <p:par>
                                <p:cTn id="42" presetID="2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right)">
                                      <p:cBhvr>
                                        <p:cTn id="44" dur="750"/>
                                        <p:tgtEl>
                                          <p:spTgt spid="37"/>
                                        </p:tgtEl>
                                      </p:cBhvr>
                                    </p:animEffect>
                                  </p:childTnLst>
                                </p:cTn>
                              </p:par>
                            </p:childTnLst>
                          </p:cTn>
                        </p:par>
                        <p:par>
                          <p:cTn id="45" fill="hold">
                            <p:stCondLst>
                              <p:cond delay="5250"/>
                            </p:stCondLst>
                            <p:childTnLst>
                              <p:par>
                                <p:cTn id="46" presetID="22" presetClass="entr" presetSubtype="2"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wipe(right)">
                                      <p:cBhvr>
                                        <p:cTn id="48" dur="750"/>
                                        <p:tgtEl>
                                          <p:spTgt spid="38"/>
                                        </p:tgtEl>
                                      </p:cBhvr>
                                    </p:animEffect>
                                  </p:childTnLst>
                                </p:cTn>
                              </p:par>
                            </p:childTnLst>
                          </p:cTn>
                        </p:par>
                        <p:par>
                          <p:cTn id="49" fill="hold">
                            <p:stCondLst>
                              <p:cond delay="6000"/>
                            </p:stCondLst>
                            <p:childTnLst>
                              <p:par>
                                <p:cTn id="50" presetID="22" presetClass="entr" presetSubtype="2"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right)">
                                      <p:cBhvr>
                                        <p:cTn id="52" dur="750"/>
                                        <p:tgtEl>
                                          <p:spTgt spid="39"/>
                                        </p:tgtEl>
                                      </p:cBhvr>
                                    </p:animEffect>
                                  </p:childTnLst>
                                </p:cTn>
                              </p:par>
                            </p:childTnLst>
                          </p:cTn>
                        </p:par>
                        <p:par>
                          <p:cTn id="53" fill="hold">
                            <p:stCondLst>
                              <p:cond delay="6750"/>
                            </p:stCondLst>
                            <p:childTnLst>
                              <p:par>
                                <p:cTn id="54" presetID="22" presetClass="entr" presetSubtype="2"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right)">
                                      <p:cBhvr>
                                        <p:cTn id="56" dur="750"/>
                                        <p:tgtEl>
                                          <p:spTgt spid="40"/>
                                        </p:tgtEl>
                                      </p:cBhvr>
                                    </p:animEffect>
                                  </p:childTnLst>
                                </p:cTn>
                              </p:par>
                            </p:childTnLst>
                          </p:cTn>
                        </p:par>
                        <p:par>
                          <p:cTn id="57" fill="hold">
                            <p:stCondLst>
                              <p:cond delay="7500"/>
                            </p:stCondLst>
                            <p:childTnLst>
                              <p:par>
                                <p:cTn id="58" presetID="22" presetClass="entr" presetSubtype="2"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par>
                          <p:cTn id="61" fill="hold">
                            <p:stCondLst>
                              <p:cond delay="8000"/>
                            </p:stCondLst>
                            <p:childTnLst>
                              <p:par>
                                <p:cTn id="62" presetID="22" presetClass="entr" presetSubtype="2"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right)">
                                      <p:cBhvr>
                                        <p:cTn id="64" dur="500"/>
                                        <p:tgtEl>
                                          <p:spTgt spid="20"/>
                                        </p:tgtEl>
                                      </p:cBhvr>
                                    </p:animEffect>
                                  </p:childTnLst>
                                </p:cTn>
                              </p:par>
                            </p:childTnLst>
                          </p:cTn>
                        </p:par>
                        <p:par>
                          <p:cTn id="65" fill="hold">
                            <p:stCondLst>
                              <p:cond delay="8500"/>
                            </p:stCondLst>
                            <p:childTnLst>
                              <p:par>
                                <p:cTn id="66" presetID="22" presetClass="entr" presetSubtype="2"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right)">
                                      <p:cBhvr>
                                        <p:cTn id="68" dur="500"/>
                                        <p:tgtEl>
                                          <p:spTgt spid="21"/>
                                        </p:tgtEl>
                                      </p:cBhvr>
                                    </p:animEffect>
                                  </p:childTnLst>
                                </p:cTn>
                              </p:par>
                            </p:childTnLst>
                          </p:cTn>
                        </p:par>
                        <p:par>
                          <p:cTn id="69" fill="hold">
                            <p:stCondLst>
                              <p:cond delay="9000"/>
                            </p:stCondLst>
                            <p:childTnLst>
                              <p:par>
                                <p:cTn id="70" presetID="22" presetClass="entr" presetSubtype="2"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right)">
                                      <p:cBhvr>
                                        <p:cTn id="72" dur="500"/>
                                        <p:tgtEl>
                                          <p:spTgt spid="22"/>
                                        </p:tgtEl>
                                      </p:cBhvr>
                                    </p:animEffect>
                                  </p:childTnLst>
                                </p:cTn>
                              </p:par>
                            </p:childTnLst>
                          </p:cTn>
                        </p:par>
                        <p:par>
                          <p:cTn id="73" fill="hold">
                            <p:stCondLst>
                              <p:cond delay="9500"/>
                            </p:stCondLst>
                            <p:childTnLst>
                              <p:par>
                                <p:cTn id="74" presetID="22" presetClass="entr" presetSubtype="8"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wipe(left)">
                                      <p:cBhvr>
                                        <p:cTn id="76" dur="500"/>
                                        <p:tgtEl>
                                          <p:spTgt spid="23"/>
                                        </p:tgtEl>
                                      </p:cBhvr>
                                    </p:animEffect>
                                  </p:childTnLst>
                                </p:cTn>
                              </p:par>
                            </p:childTnLst>
                          </p:cTn>
                        </p:par>
                        <p:par>
                          <p:cTn id="77" fill="hold">
                            <p:stCondLst>
                              <p:cond delay="10000"/>
                            </p:stCondLst>
                            <p:childTnLst>
                              <p:par>
                                <p:cTn id="78" presetID="22" presetClass="entr" presetSubtype="8"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left)">
                                      <p:cBhvr>
                                        <p:cTn id="80" dur="500"/>
                                        <p:tgtEl>
                                          <p:spTgt spid="24"/>
                                        </p:tgtEl>
                                      </p:cBhvr>
                                    </p:animEffect>
                                  </p:childTnLst>
                                </p:cTn>
                              </p:par>
                            </p:childTnLst>
                          </p:cTn>
                        </p:par>
                        <p:par>
                          <p:cTn id="81" fill="hold">
                            <p:stCondLst>
                              <p:cond delay="10500"/>
                            </p:stCondLst>
                            <p:childTnLst>
                              <p:par>
                                <p:cTn id="82" presetID="22" presetClass="entr" presetSubtype="8"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wipe(left)">
                                      <p:cBhvr>
                                        <p:cTn id="84" dur="500"/>
                                        <p:tgtEl>
                                          <p:spTgt spid="25"/>
                                        </p:tgtEl>
                                      </p:cBhvr>
                                    </p:animEffect>
                                  </p:childTnLst>
                                </p:cTn>
                              </p:par>
                            </p:childTnLst>
                          </p:cTn>
                        </p:par>
                        <p:par>
                          <p:cTn id="85" fill="hold">
                            <p:stCondLst>
                              <p:cond delay="11000"/>
                            </p:stCondLst>
                            <p:childTnLst>
                              <p:par>
                                <p:cTn id="86" presetID="22" presetClass="entr" presetSubtype="8"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left)">
                                      <p:cBhvr>
                                        <p:cTn id="88" dur="500"/>
                                        <p:tgtEl>
                                          <p:spTgt spid="26"/>
                                        </p:tgtEl>
                                      </p:cBhvr>
                                    </p:animEffect>
                                  </p:childTnLst>
                                </p:cTn>
                              </p:par>
                            </p:childTnLst>
                          </p:cTn>
                        </p:par>
                        <p:par>
                          <p:cTn id="89" fill="hold">
                            <p:stCondLst>
                              <p:cond delay="11500"/>
                            </p:stCondLst>
                            <p:childTnLst>
                              <p:par>
                                <p:cTn id="90" presetID="10" presetClass="entr" presetSubtype="0" fill="hold"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transition="in" filter="fade">
                                      <p:cBhvr>
                                        <p:cTn id="9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9" grpId="0"/>
      <p:bldP spid="20" grpId="0"/>
      <p:bldP spid="21" grpId="0"/>
      <p:bldP spid="22" grpId="0"/>
      <p:bldP spid="23" grpId="0"/>
      <p:bldP spid="24" grpId="0"/>
      <p:bldP spid="25" grpId="0"/>
      <p:bldP spid="26" grpId="0"/>
      <p:bldP spid="33" grpId="0" animBg="1"/>
      <p:bldP spid="37" grpId="0"/>
      <p:bldP spid="38" grpId="0"/>
      <p:bldP spid="39" grpId="0"/>
      <p:bldP spid="4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spect="1"/>
          </p:cNvSpPr>
          <p:nvPr/>
        </p:nvSpPr>
        <p:spPr>
          <a:xfrm>
            <a:off x="9787486" y="-28135"/>
            <a:ext cx="2408227" cy="155243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7" name="Rectangle 6"/>
          <p:cNvSpPr>
            <a:spLocks/>
          </p:cNvSpPr>
          <p:nvPr/>
        </p:nvSpPr>
        <p:spPr>
          <a:xfrm>
            <a:off x="9787486" y="5356474"/>
            <a:ext cx="2408227" cy="15437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2" name="Rectangle 11"/>
          <p:cNvSpPr>
            <a:spLocks/>
          </p:cNvSpPr>
          <p:nvPr/>
        </p:nvSpPr>
        <p:spPr>
          <a:xfrm>
            <a:off x="4851224" y="4245395"/>
            <a:ext cx="2444067" cy="26548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4" name="Rectangle 13"/>
          <p:cNvSpPr>
            <a:spLocks/>
          </p:cNvSpPr>
          <p:nvPr/>
        </p:nvSpPr>
        <p:spPr>
          <a:xfrm>
            <a:off x="4851225" y="-28136"/>
            <a:ext cx="2444067" cy="266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16" name="Title 13"/>
          <p:cNvSpPr txBox="1">
            <a:spLocks/>
          </p:cNvSpPr>
          <p:nvPr/>
        </p:nvSpPr>
        <p:spPr>
          <a:xfrm>
            <a:off x="9809702" y="5703926"/>
            <a:ext cx="2356337" cy="84882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smtClean="0">
                <a:solidFill>
                  <a:schemeClr val="bg1">
                    <a:lumMod val="95000"/>
                  </a:schemeClr>
                </a:solidFill>
                <a:latin typeface="+mn-lt"/>
                <a:ea typeface="Roboto" panose="02000000000000000000" pitchFamily="2" charset="0"/>
              </a:rPr>
              <a:t>Description</a:t>
            </a:r>
          </a:p>
          <a:p>
            <a:pPr algn="ctr"/>
            <a:r>
              <a:rPr lang="id-ID" sz="1100" dirty="0" smtClean="0">
                <a:solidFill>
                  <a:schemeClr val="bg1">
                    <a:lumMod val="95000"/>
                  </a:schemeClr>
                </a:solidFill>
                <a:latin typeface="+mn-lt"/>
                <a:ea typeface="Roboto" panose="02000000000000000000" pitchFamily="2" charset="0"/>
              </a:rPr>
              <a:t>Lorem </a:t>
            </a:r>
            <a:r>
              <a:rPr lang="id-ID" sz="1100" dirty="0">
                <a:solidFill>
                  <a:schemeClr val="bg1">
                    <a:lumMod val="95000"/>
                  </a:schemeClr>
                </a:solidFill>
                <a:latin typeface="+mn-lt"/>
                <a:ea typeface="Roboto" panose="02000000000000000000" pitchFamily="2" charset="0"/>
              </a:rPr>
              <a:t>ipsum dolor sit amet </a:t>
            </a:r>
            <a:r>
              <a:rPr lang="id-ID" sz="1100" dirty="0" smtClean="0">
                <a:solidFill>
                  <a:schemeClr val="bg1">
                    <a:lumMod val="95000"/>
                  </a:schemeClr>
                </a:solidFill>
                <a:latin typeface="+mn-lt"/>
                <a:ea typeface="Roboto" panose="02000000000000000000" pitchFamily="2" charset="0"/>
              </a:rPr>
              <a:t>consectetur</a:t>
            </a:r>
            <a:r>
              <a:rPr lang="id-ID" sz="1100" dirty="0">
                <a:solidFill>
                  <a:schemeClr val="bg1">
                    <a:lumMod val="95000"/>
                  </a:schemeClr>
                </a:solidFill>
                <a:latin typeface="+mn-lt"/>
                <a:ea typeface="Roboto" panose="02000000000000000000" pitchFamily="2" charset="0"/>
              </a:rPr>
              <a:t> </a:t>
            </a:r>
            <a:r>
              <a:rPr lang="id-ID" sz="1100" dirty="0" smtClean="0">
                <a:solidFill>
                  <a:schemeClr val="bg1">
                    <a:lumMod val="95000"/>
                  </a:schemeClr>
                </a:solidFill>
                <a:latin typeface="+mn-lt"/>
                <a:ea typeface="Roboto" panose="02000000000000000000" pitchFamily="2" charset="0"/>
              </a:rPr>
              <a:t>sagitis purus </a:t>
            </a:r>
            <a:r>
              <a:rPr lang="id-ID" sz="1100" dirty="0">
                <a:solidFill>
                  <a:schemeClr val="bg1">
                    <a:lumMod val="95000"/>
                  </a:schemeClr>
                </a:solidFill>
                <a:latin typeface="+mn-lt"/>
                <a:ea typeface="Roboto" panose="02000000000000000000" pitchFamily="2" charset="0"/>
              </a:rPr>
              <a:t>dolor sit amet consectetur </a:t>
            </a:r>
            <a:r>
              <a:rPr lang="id-ID" sz="1100" dirty="0" smtClean="0">
                <a:solidFill>
                  <a:schemeClr val="bg1">
                    <a:lumMod val="95000"/>
                  </a:schemeClr>
                </a:solidFill>
                <a:latin typeface="+mn-lt"/>
                <a:ea typeface="Roboto" panose="02000000000000000000" pitchFamily="2" charset="0"/>
              </a:rPr>
              <a:t>sagitis.</a:t>
            </a:r>
            <a:endParaRPr lang="en-US" sz="1100" dirty="0">
              <a:solidFill>
                <a:schemeClr val="bg1">
                  <a:lumMod val="95000"/>
                </a:schemeClr>
              </a:solidFill>
              <a:latin typeface="+mn-lt"/>
              <a:ea typeface="Roboto" panose="02000000000000000000" pitchFamily="2" charset="0"/>
            </a:endParaRPr>
          </a:p>
        </p:txBody>
      </p:sp>
      <p:sp>
        <p:nvSpPr>
          <p:cNvPr id="19" name="Title 13"/>
          <p:cNvSpPr txBox="1">
            <a:spLocks/>
          </p:cNvSpPr>
          <p:nvPr/>
        </p:nvSpPr>
        <p:spPr>
          <a:xfrm>
            <a:off x="9975392" y="341943"/>
            <a:ext cx="2058185" cy="84882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smtClean="0">
                <a:solidFill>
                  <a:schemeClr val="bg1">
                    <a:lumMod val="95000"/>
                  </a:schemeClr>
                </a:solidFill>
                <a:latin typeface="+mn-lt"/>
                <a:ea typeface="Roboto" panose="02000000000000000000" pitchFamily="2" charset="0"/>
              </a:rPr>
              <a:t>Description</a:t>
            </a:r>
          </a:p>
          <a:p>
            <a:pPr algn="ctr"/>
            <a:r>
              <a:rPr lang="id-ID" sz="1100" dirty="0" smtClean="0">
                <a:solidFill>
                  <a:schemeClr val="bg1">
                    <a:lumMod val="95000"/>
                  </a:schemeClr>
                </a:solidFill>
                <a:latin typeface="+mn-lt"/>
                <a:ea typeface="Roboto" panose="02000000000000000000" pitchFamily="2" charset="0"/>
              </a:rPr>
              <a:t>Lorem </a:t>
            </a:r>
            <a:r>
              <a:rPr lang="id-ID" sz="1100" dirty="0">
                <a:solidFill>
                  <a:schemeClr val="bg1">
                    <a:lumMod val="95000"/>
                  </a:schemeClr>
                </a:solidFill>
                <a:latin typeface="+mn-lt"/>
                <a:ea typeface="Roboto" panose="02000000000000000000" pitchFamily="2" charset="0"/>
              </a:rPr>
              <a:t>ipsum dolor sit amet </a:t>
            </a:r>
            <a:r>
              <a:rPr lang="id-ID" sz="1100" dirty="0" smtClean="0">
                <a:solidFill>
                  <a:schemeClr val="bg1">
                    <a:lumMod val="95000"/>
                  </a:schemeClr>
                </a:solidFill>
                <a:latin typeface="+mn-lt"/>
                <a:ea typeface="Roboto" panose="02000000000000000000" pitchFamily="2" charset="0"/>
              </a:rPr>
              <a:t>consectetur</a:t>
            </a:r>
            <a:r>
              <a:rPr lang="id-ID" sz="1100" dirty="0">
                <a:solidFill>
                  <a:schemeClr val="bg1">
                    <a:lumMod val="95000"/>
                  </a:schemeClr>
                </a:solidFill>
                <a:latin typeface="+mn-lt"/>
                <a:ea typeface="Roboto" panose="02000000000000000000" pitchFamily="2" charset="0"/>
              </a:rPr>
              <a:t> </a:t>
            </a:r>
            <a:r>
              <a:rPr lang="id-ID" sz="1100" dirty="0" smtClean="0">
                <a:solidFill>
                  <a:schemeClr val="bg1">
                    <a:lumMod val="95000"/>
                  </a:schemeClr>
                </a:solidFill>
                <a:latin typeface="+mn-lt"/>
                <a:ea typeface="Roboto" panose="02000000000000000000" pitchFamily="2" charset="0"/>
              </a:rPr>
              <a:t>sagitis purus </a:t>
            </a:r>
            <a:r>
              <a:rPr lang="id-ID" sz="1100" dirty="0">
                <a:solidFill>
                  <a:schemeClr val="bg1">
                    <a:lumMod val="95000"/>
                  </a:schemeClr>
                </a:solidFill>
                <a:latin typeface="+mn-lt"/>
                <a:ea typeface="Roboto" panose="02000000000000000000" pitchFamily="2" charset="0"/>
              </a:rPr>
              <a:t>dolor sit amet consectetur </a:t>
            </a:r>
            <a:r>
              <a:rPr lang="id-ID" sz="1100" dirty="0" smtClean="0">
                <a:solidFill>
                  <a:schemeClr val="bg1">
                    <a:lumMod val="95000"/>
                  </a:schemeClr>
                </a:solidFill>
                <a:latin typeface="+mn-lt"/>
                <a:ea typeface="Roboto" panose="02000000000000000000" pitchFamily="2" charset="0"/>
              </a:rPr>
              <a:t>sagitis.</a:t>
            </a:r>
            <a:endParaRPr lang="en-US" sz="1100" dirty="0">
              <a:solidFill>
                <a:schemeClr val="bg1">
                  <a:lumMod val="95000"/>
                </a:schemeClr>
              </a:solidFill>
              <a:latin typeface="+mn-lt"/>
              <a:ea typeface="Roboto" panose="02000000000000000000" pitchFamily="2" charset="0"/>
            </a:endParaRPr>
          </a:p>
        </p:txBody>
      </p:sp>
      <p:sp>
        <p:nvSpPr>
          <p:cNvPr id="20" name="Title 13"/>
          <p:cNvSpPr txBox="1">
            <a:spLocks/>
          </p:cNvSpPr>
          <p:nvPr/>
        </p:nvSpPr>
        <p:spPr>
          <a:xfrm>
            <a:off x="5138420" y="879450"/>
            <a:ext cx="1869674" cy="84882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smtClean="0">
                <a:solidFill>
                  <a:schemeClr val="bg1">
                    <a:lumMod val="95000"/>
                  </a:schemeClr>
                </a:solidFill>
                <a:latin typeface="+mn-lt"/>
                <a:ea typeface="Roboto" panose="02000000000000000000" pitchFamily="2" charset="0"/>
              </a:rPr>
              <a:t>Description</a:t>
            </a:r>
          </a:p>
          <a:p>
            <a:pPr algn="ctr"/>
            <a:r>
              <a:rPr lang="id-ID" sz="1100" dirty="0" smtClean="0">
                <a:solidFill>
                  <a:schemeClr val="bg1">
                    <a:lumMod val="95000"/>
                  </a:schemeClr>
                </a:solidFill>
                <a:latin typeface="+mn-lt"/>
                <a:ea typeface="Roboto" panose="02000000000000000000" pitchFamily="2" charset="0"/>
              </a:rPr>
              <a:t>Lorem </a:t>
            </a:r>
            <a:r>
              <a:rPr lang="id-ID" sz="1100" dirty="0">
                <a:solidFill>
                  <a:schemeClr val="bg1">
                    <a:lumMod val="95000"/>
                  </a:schemeClr>
                </a:solidFill>
                <a:latin typeface="+mn-lt"/>
                <a:ea typeface="Roboto" panose="02000000000000000000" pitchFamily="2" charset="0"/>
              </a:rPr>
              <a:t>ipsum dolor sit amet </a:t>
            </a:r>
            <a:r>
              <a:rPr lang="id-ID" sz="1100" dirty="0" smtClean="0">
                <a:solidFill>
                  <a:schemeClr val="bg1">
                    <a:lumMod val="95000"/>
                  </a:schemeClr>
                </a:solidFill>
                <a:latin typeface="+mn-lt"/>
                <a:ea typeface="Roboto" panose="02000000000000000000" pitchFamily="2" charset="0"/>
              </a:rPr>
              <a:t>consectetur</a:t>
            </a:r>
            <a:r>
              <a:rPr lang="id-ID" sz="1100" dirty="0">
                <a:solidFill>
                  <a:schemeClr val="bg1">
                    <a:lumMod val="95000"/>
                  </a:schemeClr>
                </a:solidFill>
                <a:latin typeface="+mn-lt"/>
                <a:ea typeface="Roboto" panose="02000000000000000000" pitchFamily="2" charset="0"/>
              </a:rPr>
              <a:t> </a:t>
            </a:r>
            <a:r>
              <a:rPr lang="id-ID" sz="1100" dirty="0" smtClean="0">
                <a:solidFill>
                  <a:schemeClr val="bg1">
                    <a:lumMod val="95000"/>
                  </a:schemeClr>
                </a:solidFill>
                <a:latin typeface="+mn-lt"/>
                <a:ea typeface="Roboto" panose="02000000000000000000" pitchFamily="2" charset="0"/>
              </a:rPr>
              <a:t>sagitis purus </a:t>
            </a:r>
            <a:r>
              <a:rPr lang="id-ID" sz="1100" dirty="0">
                <a:solidFill>
                  <a:schemeClr val="bg1">
                    <a:lumMod val="95000"/>
                  </a:schemeClr>
                </a:solidFill>
                <a:latin typeface="+mn-lt"/>
                <a:ea typeface="Roboto" panose="02000000000000000000" pitchFamily="2" charset="0"/>
              </a:rPr>
              <a:t>dolor sit amet consectetur </a:t>
            </a:r>
            <a:r>
              <a:rPr lang="id-ID" sz="1100" dirty="0" smtClean="0">
                <a:solidFill>
                  <a:schemeClr val="bg1">
                    <a:lumMod val="95000"/>
                  </a:schemeClr>
                </a:solidFill>
                <a:latin typeface="+mn-lt"/>
                <a:ea typeface="Roboto" panose="02000000000000000000" pitchFamily="2" charset="0"/>
              </a:rPr>
              <a:t>sagitis.</a:t>
            </a:r>
            <a:endParaRPr lang="en-US" sz="1100" dirty="0">
              <a:solidFill>
                <a:schemeClr val="bg1">
                  <a:lumMod val="95000"/>
                </a:schemeClr>
              </a:solidFill>
              <a:latin typeface="+mn-lt"/>
              <a:ea typeface="Roboto" panose="02000000000000000000" pitchFamily="2" charset="0"/>
            </a:endParaRPr>
          </a:p>
        </p:txBody>
      </p:sp>
      <p:sp>
        <p:nvSpPr>
          <p:cNvPr id="23" name="Rectangle 22"/>
          <p:cNvSpPr>
            <a:spLocks/>
          </p:cNvSpPr>
          <p:nvPr/>
        </p:nvSpPr>
        <p:spPr>
          <a:xfrm>
            <a:off x="7323430" y="2664830"/>
            <a:ext cx="2444067" cy="15516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lumMod val="95000"/>
                </a:schemeClr>
              </a:solidFill>
            </a:endParaRPr>
          </a:p>
        </p:txBody>
      </p:sp>
      <p:sp>
        <p:nvSpPr>
          <p:cNvPr id="26" name="Title 13"/>
          <p:cNvSpPr txBox="1">
            <a:spLocks/>
          </p:cNvSpPr>
          <p:nvPr/>
        </p:nvSpPr>
        <p:spPr>
          <a:xfrm>
            <a:off x="7505334" y="2953895"/>
            <a:ext cx="2058185" cy="84882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smtClean="0">
                <a:solidFill>
                  <a:schemeClr val="bg1">
                    <a:lumMod val="95000"/>
                  </a:schemeClr>
                </a:solidFill>
                <a:latin typeface="+mn-lt"/>
                <a:ea typeface="Roboto" panose="02000000000000000000" pitchFamily="2" charset="0"/>
              </a:rPr>
              <a:t>Description</a:t>
            </a:r>
          </a:p>
          <a:p>
            <a:pPr algn="ctr"/>
            <a:r>
              <a:rPr lang="id-ID" sz="1100" dirty="0" smtClean="0">
                <a:solidFill>
                  <a:schemeClr val="bg1">
                    <a:lumMod val="95000"/>
                  </a:schemeClr>
                </a:solidFill>
                <a:latin typeface="+mn-lt"/>
                <a:ea typeface="Roboto" panose="02000000000000000000" pitchFamily="2" charset="0"/>
              </a:rPr>
              <a:t>Lorem </a:t>
            </a:r>
            <a:r>
              <a:rPr lang="id-ID" sz="1100" dirty="0">
                <a:solidFill>
                  <a:schemeClr val="bg1">
                    <a:lumMod val="95000"/>
                  </a:schemeClr>
                </a:solidFill>
                <a:latin typeface="+mn-lt"/>
                <a:ea typeface="Roboto" panose="02000000000000000000" pitchFamily="2" charset="0"/>
              </a:rPr>
              <a:t>ipsum dolor sit amet </a:t>
            </a:r>
            <a:r>
              <a:rPr lang="id-ID" sz="1100" dirty="0" smtClean="0">
                <a:solidFill>
                  <a:schemeClr val="bg1">
                    <a:lumMod val="95000"/>
                  </a:schemeClr>
                </a:solidFill>
                <a:latin typeface="+mn-lt"/>
                <a:ea typeface="Roboto" panose="02000000000000000000" pitchFamily="2" charset="0"/>
              </a:rPr>
              <a:t>consectetur</a:t>
            </a:r>
            <a:r>
              <a:rPr lang="id-ID" sz="1100" dirty="0">
                <a:solidFill>
                  <a:schemeClr val="bg1">
                    <a:lumMod val="95000"/>
                  </a:schemeClr>
                </a:solidFill>
                <a:latin typeface="+mn-lt"/>
                <a:ea typeface="Roboto" panose="02000000000000000000" pitchFamily="2" charset="0"/>
              </a:rPr>
              <a:t> </a:t>
            </a:r>
            <a:r>
              <a:rPr lang="id-ID" sz="1100" dirty="0" smtClean="0">
                <a:solidFill>
                  <a:schemeClr val="bg1">
                    <a:lumMod val="95000"/>
                  </a:schemeClr>
                </a:solidFill>
                <a:latin typeface="+mn-lt"/>
                <a:ea typeface="Roboto" panose="02000000000000000000" pitchFamily="2" charset="0"/>
              </a:rPr>
              <a:t>sagitis purus </a:t>
            </a:r>
            <a:r>
              <a:rPr lang="id-ID" sz="1100" dirty="0">
                <a:solidFill>
                  <a:schemeClr val="bg1">
                    <a:lumMod val="95000"/>
                  </a:schemeClr>
                </a:solidFill>
                <a:latin typeface="+mn-lt"/>
                <a:ea typeface="Roboto" panose="02000000000000000000" pitchFamily="2" charset="0"/>
              </a:rPr>
              <a:t>dolor sit amet consectetur </a:t>
            </a:r>
            <a:r>
              <a:rPr lang="id-ID" sz="1100" dirty="0" smtClean="0">
                <a:solidFill>
                  <a:schemeClr val="bg1">
                    <a:lumMod val="95000"/>
                  </a:schemeClr>
                </a:solidFill>
                <a:latin typeface="+mn-lt"/>
                <a:ea typeface="Roboto" panose="02000000000000000000" pitchFamily="2" charset="0"/>
              </a:rPr>
              <a:t>sagitis.</a:t>
            </a:r>
            <a:endParaRPr lang="en-US" sz="1100" dirty="0">
              <a:solidFill>
                <a:schemeClr val="bg1">
                  <a:lumMod val="95000"/>
                </a:schemeClr>
              </a:solidFill>
              <a:latin typeface="+mn-lt"/>
              <a:ea typeface="Roboto" panose="02000000000000000000" pitchFamily="2" charset="0"/>
            </a:endParaRPr>
          </a:p>
        </p:txBody>
      </p:sp>
      <p:sp>
        <p:nvSpPr>
          <p:cNvPr id="27" name="Title 13"/>
          <p:cNvSpPr txBox="1">
            <a:spLocks/>
          </p:cNvSpPr>
          <p:nvPr/>
        </p:nvSpPr>
        <p:spPr>
          <a:xfrm>
            <a:off x="5138420" y="5147972"/>
            <a:ext cx="1869674" cy="84882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600" b="1" dirty="0" smtClean="0">
                <a:solidFill>
                  <a:schemeClr val="bg1">
                    <a:lumMod val="95000"/>
                  </a:schemeClr>
                </a:solidFill>
                <a:latin typeface="+mn-lt"/>
                <a:ea typeface="Roboto" panose="02000000000000000000" pitchFamily="2" charset="0"/>
              </a:rPr>
              <a:t>Description</a:t>
            </a:r>
          </a:p>
          <a:p>
            <a:pPr algn="ctr"/>
            <a:r>
              <a:rPr lang="id-ID" sz="1100" dirty="0" smtClean="0">
                <a:solidFill>
                  <a:schemeClr val="bg1">
                    <a:lumMod val="95000"/>
                  </a:schemeClr>
                </a:solidFill>
                <a:latin typeface="+mn-lt"/>
                <a:ea typeface="Roboto" panose="02000000000000000000" pitchFamily="2" charset="0"/>
              </a:rPr>
              <a:t>Lorem </a:t>
            </a:r>
            <a:r>
              <a:rPr lang="id-ID" sz="1100" dirty="0">
                <a:solidFill>
                  <a:schemeClr val="bg1">
                    <a:lumMod val="95000"/>
                  </a:schemeClr>
                </a:solidFill>
                <a:latin typeface="+mn-lt"/>
                <a:ea typeface="Roboto" panose="02000000000000000000" pitchFamily="2" charset="0"/>
              </a:rPr>
              <a:t>ipsum dolor sit amet </a:t>
            </a:r>
            <a:r>
              <a:rPr lang="id-ID" sz="1100" dirty="0" smtClean="0">
                <a:solidFill>
                  <a:schemeClr val="bg1">
                    <a:lumMod val="95000"/>
                  </a:schemeClr>
                </a:solidFill>
                <a:latin typeface="+mn-lt"/>
                <a:ea typeface="Roboto" panose="02000000000000000000" pitchFamily="2" charset="0"/>
              </a:rPr>
              <a:t>consectetur</a:t>
            </a:r>
            <a:r>
              <a:rPr lang="id-ID" sz="1100" dirty="0">
                <a:solidFill>
                  <a:schemeClr val="bg1">
                    <a:lumMod val="95000"/>
                  </a:schemeClr>
                </a:solidFill>
                <a:latin typeface="+mn-lt"/>
                <a:ea typeface="Roboto" panose="02000000000000000000" pitchFamily="2" charset="0"/>
              </a:rPr>
              <a:t> </a:t>
            </a:r>
            <a:r>
              <a:rPr lang="id-ID" sz="1100" dirty="0" smtClean="0">
                <a:solidFill>
                  <a:schemeClr val="bg1">
                    <a:lumMod val="95000"/>
                  </a:schemeClr>
                </a:solidFill>
                <a:latin typeface="+mn-lt"/>
                <a:ea typeface="Roboto" panose="02000000000000000000" pitchFamily="2" charset="0"/>
              </a:rPr>
              <a:t>sagitis purus </a:t>
            </a:r>
            <a:r>
              <a:rPr lang="id-ID" sz="1100" dirty="0">
                <a:solidFill>
                  <a:schemeClr val="bg1">
                    <a:lumMod val="95000"/>
                  </a:schemeClr>
                </a:solidFill>
                <a:latin typeface="+mn-lt"/>
                <a:ea typeface="Roboto" panose="02000000000000000000" pitchFamily="2" charset="0"/>
              </a:rPr>
              <a:t>dolor sit amet consectetur </a:t>
            </a:r>
            <a:r>
              <a:rPr lang="id-ID" sz="1100" dirty="0" smtClean="0">
                <a:solidFill>
                  <a:schemeClr val="bg1">
                    <a:lumMod val="95000"/>
                  </a:schemeClr>
                </a:solidFill>
                <a:latin typeface="+mn-lt"/>
                <a:ea typeface="Roboto" panose="02000000000000000000" pitchFamily="2" charset="0"/>
              </a:rPr>
              <a:t>sagitis.</a:t>
            </a:r>
            <a:endParaRPr lang="en-US" sz="1100" dirty="0">
              <a:solidFill>
                <a:schemeClr val="bg1">
                  <a:lumMod val="95000"/>
                </a:schemeClr>
              </a:solidFill>
              <a:latin typeface="+mn-lt"/>
              <a:ea typeface="Roboto" panose="02000000000000000000" pitchFamily="2" charset="0"/>
            </a:endParaRPr>
          </a:p>
        </p:txBody>
      </p:sp>
      <p:sp>
        <p:nvSpPr>
          <p:cNvPr id="28" name="TextBox 27"/>
          <p:cNvSpPr txBox="1"/>
          <p:nvPr/>
        </p:nvSpPr>
        <p:spPr>
          <a:xfrm>
            <a:off x="579620" y="2326154"/>
            <a:ext cx="2909771" cy="646331"/>
          </a:xfrm>
          <a:prstGeom prst="rect">
            <a:avLst/>
          </a:prstGeom>
          <a:noFill/>
        </p:spPr>
        <p:txBody>
          <a:bodyPr wrap="none" rtlCol="0">
            <a:spAutoFit/>
          </a:bodyPr>
          <a:lstStyle/>
          <a:p>
            <a:r>
              <a:rPr lang="id-ID" sz="3600" dirty="0" smtClean="0">
                <a:solidFill>
                  <a:schemeClr val="bg1">
                    <a:lumMod val="50000"/>
                  </a:schemeClr>
                </a:solidFill>
                <a:latin typeface="Bebas Neue" panose="020B0606020202050201" pitchFamily="34" charset="0"/>
              </a:rPr>
              <a:t>Portfolio project</a:t>
            </a:r>
            <a:endParaRPr lang="en-US" sz="3600" dirty="0">
              <a:solidFill>
                <a:schemeClr val="bg1">
                  <a:lumMod val="50000"/>
                </a:schemeClr>
              </a:solidFill>
              <a:latin typeface="Bebas Neue" panose="020B0606020202050201" pitchFamily="34" charset="0"/>
            </a:endParaRPr>
          </a:p>
        </p:txBody>
      </p:sp>
      <p:sp>
        <p:nvSpPr>
          <p:cNvPr id="29" name="TextBox 28"/>
          <p:cNvSpPr txBox="1"/>
          <p:nvPr/>
        </p:nvSpPr>
        <p:spPr>
          <a:xfrm>
            <a:off x="603612" y="2788006"/>
            <a:ext cx="3300904" cy="246221"/>
          </a:xfrm>
          <a:prstGeom prst="rect">
            <a:avLst/>
          </a:prstGeom>
          <a:noFill/>
        </p:spPr>
        <p:txBody>
          <a:bodyPr wrap="none" rtlCol="0">
            <a:spAutoFit/>
          </a:bodyPr>
          <a:lstStyle/>
          <a:p>
            <a:r>
              <a:rPr lang="en-US"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000" dirty="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0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0" name="TextBox 29"/>
          <p:cNvSpPr txBox="1"/>
          <p:nvPr/>
        </p:nvSpPr>
        <p:spPr>
          <a:xfrm>
            <a:off x="620600" y="3206165"/>
            <a:ext cx="3998510" cy="1754326"/>
          </a:xfrm>
          <a:prstGeom prst="rect">
            <a:avLst/>
          </a:prstGeom>
          <a:noFill/>
        </p:spPr>
        <p:txBody>
          <a:bodyPr wrap="square" rtlCol="0">
            <a:spAutoFit/>
          </a:bodyPr>
          <a:lstStyle/>
          <a:p>
            <a:pPr>
              <a:lnSpc>
                <a:spcPct val="150000"/>
              </a:lnSpc>
            </a:pPr>
            <a:r>
              <a:rPr lang="en-US" sz="1200" dirty="0" err="1">
                <a:solidFill>
                  <a:schemeClr val="bg1">
                    <a:lumMod val="65000"/>
                  </a:schemeClr>
                </a:solidFill>
                <a:ea typeface="Roboto" panose="02000000000000000000" pitchFamily="2" charset="0"/>
              </a:rPr>
              <a:t>Lorem</a:t>
            </a:r>
            <a:r>
              <a:rPr lang="en-US" sz="1200" dirty="0">
                <a:solidFill>
                  <a:schemeClr val="bg1">
                    <a:lumMod val="65000"/>
                  </a:schemeClr>
                </a:solidFill>
                <a:ea typeface="Roboto" panose="02000000000000000000" pitchFamily="2" charset="0"/>
              </a:rPr>
              <a:t> </a:t>
            </a:r>
            <a:r>
              <a:rPr lang="en-US" sz="1200" dirty="0" err="1">
                <a:solidFill>
                  <a:schemeClr val="bg1">
                    <a:lumMod val="65000"/>
                  </a:schemeClr>
                </a:solidFill>
                <a:ea typeface="Roboto" panose="02000000000000000000" pitchFamily="2" charset="0"/>
              </a:rPr>
              <a:t>Ipsum</a:t>
            </a:r>
            <a:r>
              <a:rPr lang="en-US" sz="1200" dirty="0">
                <a:solidFill>
                  <a:schemeClr val="bg1">
                    <a:lumMod val="65000"/>
                  </a:schemeClr>
                </a:solidFill>
                <a:ea typeface="Roboto" panose="02000000000000000000" pitchFamily="2" charset="0"/>
              </a:rPr>
              <a:t> has been the industry's standard dummy text ever since the 1500s</a:t>
            </a:r>
            <a:r>
              <a:rPr lang="id-ID" sz="1200" dirty="0">
                <a:solidFill>
                  <a:schemeClr val="bg1">
                    <a:lumMod val="65000"/>
                  </a:schemeClr>
                </a:solidFill>
                <a:ea typeface="Roboto" panose="02000000000000000000" pitchFamily="2" charset="0"/>
              </a:rPr>
              <a:t>. Fusce som libero topi sombrero bikinan meksiko</a:t>
            </a:r>
            <a:r>
              <a:rPr lang="en-US" sz="1200"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00" dirty="0">
                <a:solidFill>
                  <a:schemeClr val="bg1">
                    <a:lumMod val="65000"/>
                  </a:schemeClr>
                </a:solidFill>
                <a:ea typeface="Roboto" panose="02000000000000000000" pitchFamily="2" charset="0"/>
              </a:rPr>
              <a:t>. </a:t>
            </a:r>
          </a:p>
        </p:txBody>
      </p:sp>
      <p:sp>
        <p:nvSpPr>
          <p:cNvPr id="2" name="Picture Placeholder 1"/>
          <p:cNvSpPr>
            <a:spLocks noGrp="1"/>
          </p:cNvSpPr>
          <p:nvPr>
            <p:ph type="pic" sz="quarter" idx="11"/>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2"/>
          </p:nvPr>
        </p:nvSpPr>
        <p:spPr/>
      </p:sp>
      <p:sp>
        <p:nvSpPr>
          <p:cNvPr id="6" name="Picture Placeholder 5"/>
          <p:cNvSpPr>
            <a:spLocks noGrp="1"/>
          </p:cNvSpPr>
          <p:nvPr>
            <p:ph type="pic" sz="quarter" idx="10"/>
          </p:nvPr>
        </p:nvSpPr>
        <p:spPr/>
      </p:sp>
    </p:spTree>
    <p:extLst>
      <p:ext uri="{BB962C8B-B14F-4D97-AF65-F5344CB8AC3E}">
        <p14:creationId xmlns:p14="http://schemas.microsoft.com/office/powerpoint/2010/main" val="66370120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10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0-#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31" presetClass="entr" presetSubtype="0" fill="hold" grpId="0" nodeType="withEffect">
                                  <p:stCondLst>
                                    <p:cond delay="20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1000" fill="hold"/>
                                        <p:tgtEl>
                                          <p:spTgt spid="16"/>
                                        </p:tgtEl>
                                        <p:attrNameLst>
                                          <p:attrName>ppt_w</p:attrName>
                                        </p:attrNameLst>
                                      </p:cBhvr>
                                      <p:tavLst>
                                        <p:tav tm="0">
                                          <p:val>
                                            <p:fltVal val="0"/>
                                          </p:val>
                                        </p:tav>
                                        <p:tav tm="100000">
                                          <p:val>
                                            <p:strVal val="#ppt_w"/>
                                          </p:val>
                                        </p:tav>
                                      </p:tavLst>
                                    </p:anim>
                                    <p:anim calcmode="lin" valueType="num">
                                      <p:cBhvr>
                                        <p:cTn id="24" dur="1000" fill="hold"/>
                                        <p:tgtEl>
                                          <p:spTgt spid="16"/>
                                        </p:tgtEl>
                                        <p:attrNameLst>
                                          <p:attrName>ppt_h</p:attrName>
                                        </p:attrNameLst>
                                      </p:cBhvr>
                                      <p:tavLst>
                                        <p:tav tm="0">
                                          <p:val>
                                            <p:fltVal val="0"/>
                                          </p:val>
                                        </p:tav>
                                        <p:tav tm="100000">
                                          <p:val>
                                            <p:strVal val="#ppt_h"/>
                                          </p:val>
                                        </p:tav>
                                      </p:tavLst>
                                    </p:anim>
                                    <p:anim calcmode="lin" valueType="num">
                                      <p:cBhvr>
                                        <p:cTn id="25" dur="1000" fill="hold"/>
                                        <p:tgtEl>
                                          <p:spTgt spid="16"/>
                                        </p:tgtEl>
                                        <p:attrNameLst>
                                          <p:attrName>style.rotation</p:attrName>
                                        </p:attrNameLst>
                                      </p:cBhvr>
                                      <p:tavLst>
                                        <p:tav tm="0">
                                          <p:val>
                                            <p:fltVal val="90"/>
                                          </p:val>
                                        </p:tav>
                                        <p:tav tm="100000">
                                          <p:val>
                                            <p:fltVal val="0"/>
                                          </p:val>
                                        </p:tav>
                                      </p:tavLst>
                                    </p:anim>
                                    <p:animEffect transition="in" filter="fade">
                                      <p:cBhvr>
                                        <p:cTn id="26" dur="1000"/>
                                        <p:tgtEl>
                                          <p:spTgt spid="16"/>
                                        </p:tgtEl>
                                      </p:cBhvr>
                                    </p:animEffect>
                                  </p:childTnLst>
                                </p:cTn>
                              </p:par>
                              <p:par>
                                <p:cTn id="27" presetID="31" presetClass="entr" presetSubtype="0" fill="hold" grpId="0" nodeType="withEffect">
                                  <p:stCondLst>
                                    <p:cond delay="200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 calcmode="lin" valueType="num">
                                      <p:cBhvr>
                                        <p:cTn id="31" dur="1000" fill="hold"/>
                                        <p:tgtEl>
                                          <p:spTgt spid="19"/>
                                        </p:tgtEl>
                                        <p:attrNameLst>
                                          <p:attrName>style.rotation</p:attrName>
                                        </p:attrNameLst>
                                      </p:cBhvr>
                                      <p:tavLst>
                                        <p:tav tm="0">
                                          <p:val>
                                            <p:fltVal val="90"/>
                                          </p:val>
                                        </p:tav>
                                        <p:tav tm="100000">
                                          <p:val>
                                            <p:fltVal val="0"/>
                                          </p:val>
                                        </p:tav>
                                      </p:tavLst>
                                    </p:anim>
                                    <p:animEffect transition="in" filter="fade">
                                      <p:cBhvr>
                                        <p:cTn id="32" dur="1000"/>
                                        <p:tgtEl>
                                          <p:spTgt spid="19"/>
                                        </p:tgtEl>
                                      </p:cBhvr>
                                    </p:animEffect>
                                  </p:childTnLst>
                                </p:cTn>
                              </p:par>
                              <p:par>
                                <p:cTn id="33" presetID="31" presetClass="entr" presetSubtype="0" fill="hold" grpId="0" nodeType="withEffect">
                                  <p:stCondLst>
                                    <p:cond delay="20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1000" fill="hold"/>
                                        <p:tgtEl>
                                          <p:spTgt spid="20"/>
                                        </p:tgtEl>
                                        <p:attrNameLst>
                                          <p:attrName>ppt_w</p:attrName>
                                        </p:attrNameLst>
                                      </p:cBhvr>
                                      <p:tavLst>
                                        <p:tav tm="0">
                                          <p:val>
                                            <p:fltVal val="0"/>
                                          </p:val>
                                        </p:tav>
                                        <p:tav tm="100000">
                                          <p:val>
                                            <p:strVal val="#ppt_w"/>
                                          </p:val>
                                        </p:tav>
                                      </p:tavLst>
                                    </p:anim>
                                    <p:anim calcmode="lin" valueType="num">
                                      <p:cBhvr>
                                        <p:cTn id="36" dur="1000" fill="hold"/>
                                        <p:tgtEl>
                                          <p:spTgt spid="20"/>
                                        </p:tgtEl>
                                        <p:attrNameLst>
                                          <p:attrName>ppt_h</p:attrName>
                                        </p:attrNameLst>
                                      </p:cBhvr>
                                      <p:tavLst>
                                        <p:tav tm="0">
                                          <p:val>
                                            <p:fltVal val="0"/>
                                          </p:val>
                                        </p:tav>
                                        <p:tav tm="100000">
                                          <p:val>
                                            <p:strVal val="#ppt_h"/>
                                          </p:val>
                                        </p:tav>
                                      </p:tavLst>
                                    </p:anim>
                                    <p:anim calcmode="lin" valueType="num">
                                      <p:cBhvr>
                                        <p:cTn id="37" dur="1000" fill="hold"/>
                                        <p:tgtEl>
                                          <p:spTgt spid="20"/>
                                        </p:tgtEl>
                                        <p:attrNameLst>
                                          <p:attrName>style.rotation</p:attrName>
                                        </p:attrNameLst>
                                      </p:cBhvr>
                                      <p:tavLst>
                                        <p:tav tm="0">
                                          <p:val>
                                            <p:fltVal val="90"/>
                                          </p:val>
                                        </p:tav>
                                        <p:tav tm="100000">
                                          <p:val>
                                            <p:fltVal val="0"/>
                                          </p:val>
                                        </p:tav>
                                      </p:tavLst>
                                    </p:anim>
                                    <p:animEffect transition="in" filter="fade">
                                      <p:cBhvr>
                                        <p:cTn id="38" dur="1000"/>
                                        <p:tgtEl>
                                          <p:spTgt spid="20"/>
                                        </p:tgtEl>
                                      </p:cBhvr>
                                    </p:animEffect>
                                  </p:childTnLst>
                                </p:cTn>
                              </p:par>
                              <p:par>
                                <p:cTn id="39" presetID="2" presetClass="entr" presetSubtype="8"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1000" fill="hold"/>
                                        <p:tgtEl>
                                          <p:spTgt spid="23"/>
                                        </p:tgtEl>
                                        <p:attrNameLst>
                                          <p:attrName>ppt_x</p:attrName>
                                        </p:attrNameLst>
                                      </p:cBhvr>
                                      <p:tavLst>
                                        <p:tav tm="0">
                                          <p:val>
                                            <p:strVal val="0-#ppt_w/2"/>
                                          </p:val>
                                        </p:tav>
                                        <p:tav tm="100000">
                                          <p:val>
                                            <p:strVal val="#ppt_x"/>
                                          </p:val>
                                        </p:tav>
                                      </p:tavLst>
                                    </p:anim>
                                    <p:anim calcmode="lin" valueType="num">
                                      <p:cBhvr additive="base">
                                        <p:cTn id="42" dur="1000" fill="hold"/>
                                        <p:tgtEl>
                                          <p:spTgt spid="23"/>
                                        </p:tgtEl>
                                        <p:attrNameLst>
                                          <p:attrName>ppt_y</p:attrName>
                                        </p:attrNameLst>
                                      </p:cBhvr>
                                      <p:tavLst>
                                        <p:tav tm="0">
                                          <p:val>
                                            <p:strVal val="#ppt_y"/>
                                          </p:val>
                                        </p:tav>
                                        <p:tav tm="100000">
                                          <p:val>
                                            <p:strVal val="#ppt_y"/>
                                          </p:val>
                                        </p:tav>
                                      </p:tavLst>
                                    </p:anim>
                                  </p:childTnLst>
                                </p:cTn>
                              </p:par>
                              <p:par>
                                <p:cTn id="43" presetID="31" presetClass="entr" presetSubtype="0" fill="hold" grpId="0" nodeType="withEffect">
                                  <p:stCondLst>
                                    <p:cond delay="20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1000" fill="hold"/>
                                        <p:tgtEl>
                                          <p:spTgt spid="26"/>
                                        </p:tgtEl>
                                        <p:attrNameLst>
                                          <p:attrName>ppt_w</p:attrName>
                                        </p:attrNameLst>
                                      </p:cBhvr>
                                      <p:tavLst>
                                        <p:tav tm="0">
                                          <p:val>
                                            <p:fltVal val="0"/>
                                          </p:val>
                                        </p:tav>
                                        <p:tav tm="100000">
                                          <p:val>
                                            <p:strVal val="#ppt_w"/>
                                          </p:val>
                                        </p:tav>
                                      </p:tavLst>
                                    </p:anim>
                                    <p:anim calcmode="lin" valueType="num">
                                      <p:cBhvr>
                                        <p:cTn id="46" dur="1000" fill="hold"/>
                                        <p:tgtEl>
                                          <p:spTgt spid="26"/>
                                        </p:tgtEl>
                                        <p:attrNameLst>
                                          <p:attrName>ppt_h</p:attrName>
                                        </p:attrNameLst>
                                      </p:cBhvr>
                                      <p:tavLst>
                                        <p:tav tm="0">
                                          <p:val>
                                            <p:fltVal val="0"/>
                                          </p:val>
                                        </p:tav>
                                        <p:tav tm="100000">
                                          <p:val>
                                            <p:strVal val="#ppt_h"/>
                                          </p:val>
                                        </p:tav>
                                      </p:tavLst>
                                    </p:anim>
                                    <p:anim calcmode="lin" valueType="num">
                                      <p:cBhvr>
                                        <p:cTn id="47" dur="1000" fill="hold"/>
                                        <p:tgtEl>
                                          <p:spTgt spid="26"/>
                                        </p:tgtEl>
                                        <p:attrNameLst>
                                          <p:attrName>style.rotation</p:attrName>
                                        </p:attrNameLst>
                                      </p:cBhvr>
                                      <p:tavLst>
                                        <p:tav tm="0">
                                          <p:val>
                                            <p:fltVal val="90"/>
                                          </p:val>
                                        </p:tav>
                                        <p:tav tm="100000">
                                          <p:val>
                                            <p:fltVal val="0"/>
                                          </p:val>
                                        </p:tav>
                                      </p:tavLst>
                                    </p:anim>
                                    <p:animEffect transition="in" filter="fade">
                                      <p:cBhvr>
                                        <p:cTn id="48" dur="1000"/>
                                        <p:tgtEl>
                                          <p:spTgt spid="26"/>
                                        </p:tgtEl>
                                      </p:cBhvr>
                                    </p:animEffect>
                                  </p:childTnLst>
                                </p:cTn>
                              </p:par>
                              <p:par>
                                <p:cTn id="49" presetID="31" presetClass="entr" presetSubtype="0" fill="hold" grpId="0" nodeType="withEffect">
                                  <p:stCondLst>
                                    <p:cond delay="2000"/>
                                  </p:stCondLst>
                                  <p:childTnLst>
                                    <p:set>
                                      <p:cBhvr>
                                        <p:cTn id="50" dur="1" fill="hold">
                                          <p:stCondLst>
                                            <p:cond delay="0"/>
                                          </p:stCondLst>
                                        </p:cTn>
                                        <p:tgtEl>
                                          <p:spTgt spid="27"/>
                                        </p:tgtEl>
                                        <p:attrNameLst>
                                          <p:attrName>style.visibility</p:attrName>
                                        </p:attrNameLst>
                                      </p:cBhvr>
                                      <p:to>
                                        <p:strVal val="visible"/>
                                      </p:to>
                                    </p:set>
                                    <p:anim calcmode="lin" valueType="num">
                                      <p:cBhvr>
                                        <p:cTn id="51" dur="1000" fill="hold"/>
                                        <p:tgtEl>
                                          <p:spTgt spid="27"/>
                                        </p:tgtEl>
                                        <p:attrNameLst>
                                          <p:attrName>ppt_w</p:attrName>
                                        </p:attrNameLst>
                                      </p:cBhvr>
                                      <p:tavLst>
                                        <p:tav tm="0">
                                          <p:val>
                                            <p:fltVal val="0"/>
                                          </p:val>
                                        </p:tav>
                                        <p:tav tm="100000">
                                          <p:val>
                                            <p:strVal val="#ppt_w"/>
                                          </p:val>
                                        </p:tav>
                                      </p:tavLst>
                                    </p:anim>
                                    <p:anim calcmode="lin" valueType="num">
                                      <p:cBhvr>
                                        <p:cTn id="52" dur="1000" fill="hold"/>
                                        <p:tgtEl>
                                          <p:spTgt spid="27"/>
                                        </p:tgtEl>
                                        <p:attrNameLst>
                                          <p:attrName>ppt_h</p:attrName>
                                        </p:attrNameLst>
                                      </p:cBhvr>
                                      <p:tavLst>
                                        <p:tav tm="0">
                                          <p:val>
                                            <p:fltVal val="0"/>
                                          </p:val>
                                        </p:tav>
                                        <p:tav tm="100000">
                                          <p:val>
                                            <p:strVal val="#ppt_h"/>
                                          </p:val>
                                        </p:tav>
                                      </p:tavLst>
                                    </p:anim>
                                    <p:anim calcmode="lin" valueType="num">
                                      <p:cBhvr>
                                        <p:cTn id="53" dur="1000" fill="hold"/>
                                        <p:tgtEl>
                                          <p:spTgt spid="27"/>
                                        </p:tgtEl>
                                        <p:attrNameLst>
                                          <p:attrName>style.rotation</p:attrName>
                                        </p:attrNameLst>
                                      </p:cBhvr>
                                      <p:tavLst>
                                        <p:tav tm="0">
                                          <p:val>
                                            <p:fltVal val="90"/>
                                          </p:val>
                                        </p:tav>
                                        <p:tav tm="100000">
                                          <p:val>
                                            <p:fltVal val="0"/>
                                          </p:val>
                                        </p:tav>
                                      </p:tavLst>
                                    </p:anim>
                                    <p:animEffect transition="in" filter="fade">
                                      <p:cBhvr>
                                        <p:cTn id="54" dur="1000"/>
                                        <p:tgtEl>
                                          <p:spTgt spid="27"/>
                                        </p:tgtEl>
                                      </p:cBhvr>
                                    </p:animEffect>
                                  </p:childTnLst>
                                </p:cTn>
                              </p:par>
                            </p:childTnLst>
                          </p:cTn>
                        </p:par>
                        <p:par>
                          <p:cTn id="55" fill="hold">
                            <p:stCondLst>
                              <p:cond delay="3000"/>
                            </p:stCondLst>
                            <p:childTnLst>
                              <p:par>
                                <p:cTn id="56" presetID="47" presetClass="entr" presetSubtype="0"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strVal val="#ppt_x"/>
                                          </p:val>
                                        </p:tav>
                                        <p:tav tm="100000">
                                          <p:val>
                                            <p:strVal val="#ppt_x"/>
                                          </p:val>
                                        </p:tav>
                                      </p:tavLst>
                                    </p:anim>
                                    <p:anim calcmode="lin" valueType="num">
                                      <p:cBhvr>
                                        <p:cTn id="60" dur="5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3500"/>
                            </p:stCondLst>
                            <p:childTnLst>
                              <p:par>
                                <p:cTn id="62" presetID="42"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anim calcmode="lin" valueType="num">
                                      <p:cBhvr>
                                        <p:cTn id="65" dur="500" fill="hold"/>
                                        <p:tgtEl>
                                          <p:spTgt spid="29"/>
                                        </p:tgtEl>
                                        <p:attrNameLst>
                                          <p:attrName>ppt_x</p:attrName>
                                        </p:attrNameLst>
                                      </p:cBhvr>
                                      <p:tavLst>
                                        <p:tav tm="0">
                                          <p:val>
                                            <p:strVal val="#ppt_x"/>
                                          </p:val>
                                        </p:tav>
                                        <p:tav tm="100000">
                                          <p:val>
                                            <p:strVal val="#ppt_x"/>
                                          </p:val>
                                        </p:tav>
                                      </p:tavLst>
                                    </p:anim>
                                    <p:anim calcmode="lin" valueType="num">
                                      <p:cBhvr>
                                        <p:cTn id="66" dur="500" fill="hold"/>
                                        <p:tgtEl>
                                          <p:spTgt spid="29"/>
                                        </p:tgtEl>
                                        <p:attrNameLst>
                                          <p:attrName>ppt_y</p:attrName>
                                        </p:attrNameLst>
                                      </p:cBhvr>
                                      <p:tavLst>
                                        <p:tav tm="0">
                                          <p:val>
                                            <p:strVal val="#ppt_y+.1"/>
                                          </p:val>
                                        </p:tav>
                                        <p:tav tm="100000">
                                          <p:val>
                                            <p:strVal val="#ppt_y"/>
                                          </p:val>
                                        </p:tav>
                                      </p:tavLst>
                                    </p:anim>
                                  </p:childTnLst>
                                </p:cTn>
                              </p:par>
                            </p:childTnLst>
                          </p:cTn>
                        </p:par>
                        <p:par>
                          <p:cTn id="67" fill="hold">
                            <p:stCondLst>
                              <p:cond delay="4000"/>
                            </p:stCondLst>
                            <p:childTnLst>
                              <p:par>
                                <p:cTn id="68" presetID="10" presetClass="entr" presetSubtype="0"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2" grpId="0" animBg="1"/>
      <p:bldP spid="14" grpId="0" animBg="1"/>
      <p:bldP spid="16" grpId="0"/>
      <p:bldP spid="19" grpId="0"/>
      <p:bldP spid="20" grpId="0"/>
      <p:bldP spid="23" grpId="0" animBg="1"/>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24</a:t>
            </a:fld>
            <a:endParaRPr lang="id-ID" sz="1400" dirty="0">
              <a:solidFill>
                <a:schemeClr val="bg1"/>
              </a:solidFill>
            </a:endParaRPr>
          </a:p>
        </p:txBody>
      </p:sp>
      <p:sp>
        <p:nvSpPr>
          <p:cNvPr id="4" name="Content Placeholder 7"/>
          <p:cNvSpPr txBox="1">
            <a:spLocks/>
          </p:cNvSpPr>
          <p:nvPr/>
        </p:nvSpPr>
        <p:spPr>
          <a:xfrm>
            <a:off x="4042252" y="-2151"/>
            <a:ext cx="4125845" cy="10156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portfolio</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Rectangle 23"/>
          <p:cNvSpPr/>
          <p:nvPr/>
        </p:nvSpPr>
        <p:spPr>
          <a:xfrm>
            <a:off x="4042253" y="1479590"/>
            <a:ext cx="2624455" cy="227312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p:cNvSpPr/>
          <p:nvPr/>
        </p:nvSpPr>
        <p:spPr>
          <a:xfrm>
            <a:off x="4042253" y="3820952"/>
            <a:ext cx="2624456" cy="22731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Content Placeholder 2"/>
          <p:cNvSpPr txBox="1">
            <a:spLocks/>
          </p:cNvSpPr>
          <p:nvPr/>
        </p:nvSpPr>
        <p:spPr>
          <a:xfrm>
            <a:off x="4275788" y="1894082"/>
            <a:ext cx="2034800" cy="1557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err="1" smtClean="0">
                <a:solidFill>
                  <a:schemeClr val="bg1"/>
                </a:solidFill>
                <a:ea typeface="Roboto" panose="02000000000000000000" pitchFamily="2" charset="0"/>
              </a:rPr>
              <a:t>Curabitur</a:t>
            </a:r>
            <a:r>
              <a:rPr lang="en-US" sz="1100" dirty="0" smtClean="0">
                <a:solidFill>
                  <a:schemeClr val="bg1"/>
                </a:solidFill>
                <a:ea typeface="Roboto" panose="02000000000000000000" pitchFamily="2" charset="0"/>
              </a:rPr>
              <a:t> </a:t>
            </a:r>
            <a:r>
              <a:rPr lang="en-US" sz="1100" dirty="0">
                <a:solidFill>
                  <a:schemeClr val="bg1"/>
                </a:solidFill>
                <a:ea typeface="Roboto" panose="02000000000000000000" pitchFamily="2" charset="0"/>
              </a:rPr>
              <a:t>a nisl facilisis lectus posuere pharetra porta sed neque. Fusce porttitor venenatis ipsum at ullamcorper. Suspendisse sodales leo vehicula libero pharetra, ac porttitor metus </a:t>
            </a:r>
            <a:r>
              <a:rPr lang="en-US" sz="1100" dirty="0" err="1">
                <a:solidFill>
                  <a:schemeClr val="bg1"/>
                </a:solidFill>
                <a:ea typeface="Roboto" panose="02000000000000000000" pitchFamily="2" charset="0"/>
              </a:rPr>
              <a:t>mollis</a:t>
            </a:r>
            <a:r>
              <a:rPr lang="en-US" sz="1100" dirty="0" smtClean="0">
                <a:solidFill>
                  <a:schemeClr val="bg1"/>
                </a:solidFill>
                <a:ea typeface="Roboto" panose="02000000000000000000" pitchFamily="2" charset="0"/>
              </a:rPr>
              <a:t>.</a:t>
            </a:r>
            <a:endParaRPr lang="id-ID" sz="1100" dirty="0" smtClean="0">
              <a:solidFill>
                <a:schemeClr val="bg1"/>
              </a:solidFill>
              <a:ea typeface="Roboto" panose="02000000000000000000" pitchFamily="2" charset="0"/>
            </a:endParaRPr>
          </a:p>
          <a:p>
            <a:pPr marL="0" indent="0">
              <a:buNone/>
            </a:pPr>
            <a:endParaRPr lang="id-ID" sz="1100" dirty="0">
              <a:solidFill>
                <a:schemeClr val="bg1"/>
              </a:solidFill>
              <a:ea typeface="Roboto" panose="02000000000000000000" pitchFamily="2" charset="0"/>
            </a:endParaRPr>
          </a:p>
          <a:p>
            <a:pPr marL="0" indent="0">
              <a:buNone/>
            </a:pPr>
            <a:r>
              <a:rPr lang="id-ID" sz="1100" dirty="0" smtClean="0">
                <a:solidFill>
                  <a:schemeClr val="bg1"/>
                </a:solidFill>
                <a:ea typeface="Roboto" panose="02000000000000000000" pitchFamily="2" charset="0"/>
              </a:rPr>
              <a:t>Object Photography</a:t>
            </a:r>
            <a:endParaRPr lang="en-US" sz="1100" dirty="0">
              <a:solidFill>
                <a:schemeClr val="bg1"/>
              </a:solidFill>
              <a:ea typeface="Roboto" panose="02000000000000000000" pitchFamily="2" charset="0"/>
            </a:endParaRPr>
          </a:p>
        </p:txBody>
      </p:sp>
      <p:sp>
        <p:nvSpPr>
          <p:cNvPr id="14" name="Content Placeholder 2"/>
          <p:cNvSpPr txBox="1">
            <a:spLocks/>
          </p:cNvSpPr>
          <p:nvPr/>
        </p:nvSpPr>
        <p:spPr>
          <a:xfrm>
            <a:off x="4284945" y="4208149"/>
            <a:ext cx="2034800" cy="1557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err="1" smtClean="0">
                <a:solidFill>
                  <a:schemeClr val="bg1"/>
                </a:solidFill>
                <a:ea typeface="Roboto" panose="02000000000000000000" pitchFamily="2" charset="0"/>
              </a:rPr>
              <a:t>Curabitur</a:t>
            </a:r>
            <a:r>
              <a:rPr lang="en-US" sz="1100" dirty="0" smtClean="0">
                <a:solidFill>
                  <a:schemeClr val="bg1"/>
                </a:solidFill>
                <a:ea typeface="Roboto" panose="02000000000000000000" pitchFamily="2" charset="0"/>
              </a:rPr>
              <a:t> </a:t>
            </a:r>
            <a:r>
              <a:rPr lang="en-US" sz="1100" dirty="0">
                <a:solidFill>
                  <a:schemeClr val="bg1"/>
                </a:solidFill>
                <a:ea typeface="Roboto" panose="02000000000000000000" pitchFamily="2" charset="0"/>
              </a:rPr>
              <a:t>a nisl facilisis lectus posuere pharetra porta sed neque. Fusce porttitor venenatis ipsum at ullamcorper. Suspendisse sodales leo vehicula libero pharetra, ac porttitor metus </a:t>
            </a:r>
            <a:r>
              <a:rPr lang="en-US" sz="1100" dirty="0" err="1">
                <a:solidFill>
                  <a:schemeClr val="bg1"/>
                </a:solidFill>
                <a:ea typeface="Roboto" panose="02000000000000000000" pitchFamily="2" charset="0"/>
              </a:rPr>
              <a:t>mollis</a:t>
            </a:r>
            <a:r>
              <a:rPr lang="en-US" sz="1100" dirty="0" smtClean="0">
                <a:solidFill>
                  <a:schemeClr val="bg1"/>
                </a:solidFill>
                <a:ea typeface="Roboto" panose="02000000000000000000" pitchFamily="2" charset="0"/>
              </a:rPr>
              <a:t>.</a:t>
            </a:r>
            <a:endParaRPr lang="id-ID" sz="1100" dirty="0" smtClean="0">
              <a:solidFill>
                <a:schemeClr val="bg1"/>
              </a:solidFill>
              <a:ea typeface="Roboto" panose="02000000000000000000" pitchFamily="2" charset="0"/>
            </a:endParaRPr>
          </a:p>
          <a:p>
            <a:pPr marL="0" indent="0">
              <a:buNone/>
            </a:pPr>
            <a:endParaRPr lang="id-ID" sz="1100" dirty="0">
              <a:solidFill>
                <a:schemeClr val="bg1"/>
              </a:solidFill>
              <a:ea typeface="Roboto" panose="02000000000000000000" pitchFamily="2" charset="0"/>
            </a:endParaRPr>
          </a:p>
          <a:p>
            <a:pPr marL="0" indent="0">
              <a:buNone/>
            </a:pPr>
            <a:r>
              <a:rPr lang="id-ID" sz="1100" dirty="0" smtClean="0">
                <a:solidFill>
                  <a:schemeClr val="bg1"/>
                </a:solidFill>
                <a:ea typeface="Roboto" panose="02000000000000000000" pitchFamily="2" charset="0"/>
              </a:rPr>
              <a:t>Object Photography</a:t>
            </a:r>
            <a:endParaRPr lang="en-US" sz="1100" dirty="0">
              <a:solidFill>
                <a:schemeClr val="bg1"/>
              </a:solidFill>
              <a:ea typeface="Roboto" panose="02000000000000000000" pitchFamily="2" charset="0"/>
            </a:endParaRPr>
          </a:p>
        </p:txBody>
      </p:sp>
      <p:sp>
        <p:nvSpPr>
          <p:cNvPr id="26" name="Rectangle 25"/>
          <p:cNvSpPr/>
          <p:nvPr/>
        </p:nvSpPr>
        <p:spPr>
          <a:xfrm>
            <a:off x="8820443" y="3820951"/>
            <a:ext cx="2522008" cy="2273123"/>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7" name="Content Placeholder 2"/>
          <p:cNvSpPr txBox="1">
            <a:spLocks/>
          </p:cNvSpPr>
          <p:nvPr/>
        </p:nvSpPr>
        <p:spPr>
          <a:xfrm>
            <a:off x="9055227" y="4178831"/>
            <a:ext cx="2034800" cy="15573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100" dirty="0" err="1" smtClean="0">
                <a:solidFill>
                  <a:schemeClr val="bg1"/>
                </a:solidFill>
                <a:ea typeface="Roboto" panose="02000000000000000000" pitchFamily="2" charset="0"/>
              </a:rPr>
              <a:t>Curabitur</a:t>
            </a:r>
            <a:r>
              <a:rPr lang="en-US" sz="1100" dirty="0" smtClean="0">
                <a:solidFill>
                  <a:schemeClr val="bg1"/>
                </a:solidFill>
                <a:ea typeface="Roboto" panose="02000000000000000000" pitchFamily="2" charset="0"/>
              </a:rPr>
              <a:t> </a:t>
            </a:r>
            <a:r>
              <a:rPr lang="en-US" sz="1100" dirty="0">
                <a:solidFill>
                  <a:schemeClr val="bg1"/>
                </a:solidFill>
                <a:ea typeface="Roboto" panose="02000000000000000000" pitchFamily="2" charset="0"/>
              </a:rPr>
              <a:t>a nisl facilisis lectus posuere pharetra porta sed neque. Fusce porttitor venenatis ipsum at ullamcorper. Suspendisse sodales leo vehicula libero pharetra, ac porttitor metus </a:t>
            </a:r>
            <a:r>
              <a:rPr lang="en-US" sz="1100" dirty="0" err="1">
                <a:solidFill>
                  <a:schemeClr val="bg1"/>
                </a:solidFill>
                <a:ea typeface="Roboto" panose="02000000000000000000" pitchFamily="2" charset="0"/>
              </a:rPr>
              <a:t>mollis</a:t>
            </a:r>
            <a:r>
              <a:rPr lang="en-US" sz="1100" dirty="0" smtClean="0">
                <a:solidFill>
                  <a:schemeClr val="bg1"/>
                </a:solidFill>
                <a:ea typeface="Roboto" panose="02000000000000000000" pitchFamily="2" charset="0"/>
              </a:rPr>
              <a:t>.</a:t>
            </a:r>
            <a:endParaRPr lang="id-ID" sz="1100" dirty="0" smtClean="0">
              <a:solidFill>
                <a:schemeClr val="bg1"/>
              </a:solidFill>
              <a:ea typeface="Roboto" panose="02000000000000000000" pitchFamily="2" charset="0"/>
            </a:endParaRPr>
          </a:p>
          <a:p>
            <a:pPr marL="0" indent="0">
              <a:buNone/>
            </a:pPr>
            <a:endParaRPr lang="id-ID" sz="1100" dirty="0">
              <a:solidFill>
                <a:schemeClr val="bg1"/>
              </a:solidFill>
              <a:ea typeface="Roboto" panose="02000000000000000000" pitchFamily="2" charset="0"/>
            </a:endParaRPr>
          </a:p>
          <a:p>
            <a:pPr marL="0" indent="0">
              <a:buNone/>
            </a:pPr>
            <a:r>
              <a:rPr lang="id-ID" sz="1100" dirty="0" smtClean="0">
                <a:solidFill>
                  <a:schemeClr val="bg1"/>
                </a:solidFill>
                <a:ea typeface="Roboto" panose="02000000000000000000" pitchFamily="2" charset="0"/>
              </a:rPr>
              <a:t>Object Photography</a:t>
            </a:r>
            <a:endParaRPr lang="en-US" sz="1100" dirty="0">
              <a:solidFill>
                <a:schemeClr val="bg1"/>
              </a:solidFill>
              <a:ea typeface="Roboto" panose="02000000000000000000" pitchFamily="2" charset="0"/>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Tree>
    <p:extLst>
      <p:ext uri="{BB962C8B-B14F-4D97-AF65-F5344CB8AC3E}">
        <p14:creationId xmlns:p14="http://schemas.microsoft.com/office/powerpoint/2010/main" val="201503039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10"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1000"/>
                                        <p:tgtEl>
                                          <p:spTgt spid="24"/>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childTnLst>
                                </p:cTn>
                              </p:par>
                            </p:childTnLst>
                          </p:cTn>
                        </p:par>
                        <p:par>
                          <p:cTn id="19" fill="hold">
                            <p:stCondLst>
                              <p:cond delay="350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childTnLst>
                                </p:cTn>
                              </p:par>
                            </p:childTnLst>
                          </p:cTn>
                        </p:par>
                        <p:par>
                          <p:cTn id="23" fill="hold">
                            <p:stCondLst>
                              <p:cond delay="45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5500"/>
                            </p:stCondLst>
                            <p:childTnLst>
                              <p:par>
                                <p:cTn id="30" presetID="42"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childTnLst>
                          </p:cTn>
                        </p:par>
                        <p:par>
                          <p:cTn id="35" fill="hold">
                            <p:stCondLst>
                              <p:cond delay="650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24" grpId="0" animBg="1"/>
      <p:bldP spid="25" grpId="0" animBg="1"/>
      <p:bldP spid="12" grpId="0"/>
      <p:bldP spid="14" grpId="0"/>
      <p:bldP spid="26" grpId="0" animBg="1"/>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25</a:t>
            </a:fld>
            <a:endParaRPr lang="id-ID" sz="1400" dirty="0">
              <a:solidFill>
                <a:schemeClr val="bg1"/>
              </a:solidFill>
            </a:endParaRPr>
          </a:p>
        </p:txBody>
      </p:sp>
      <p:sp>
        <p:nvSpPr>
          <p:cNvPr id="4" name="Content Placeholder 7"/>
          <p:cNvSpPr txBox="1">
            <a:spLocks/>
          </p:cNvSpPr>
          <p:nvPr/>
        </p:nvSpPr>
        <p:spPr>
          <a:xfrm>
            <a:off x="4042252" y="-2151"/>
            <a:ext cx="4125845" cy="10156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portfolio</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Rectangle 5"/>
          <p:cNvSpPr/>
          <p:nvPr/>
        </p:nvSpPr>
        <p:spPr>
          <a:xfrm rot="16200000">
            <a:off x="2960966" y="4638072"/>
            <a:ext cx="943299" cy="176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p:cNvSpPr/>
          <p:nvPr/>
        </p:nvSpPr>
        <p:spPr>
          <a:xfrm rot="16200000">
            <a:off x="4720014" y="4638074"/>
            <a:ext cx="943286" cy="176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rot="16200000">
            <a:off x="6479055" y="4638075"/>
            <a:ext cx="943293" cy="1764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Rectangle 8"/>
          <p:cNvSpPr/>
          <p:nvPr/>
        </p:nvSpPr>
        <p:spPr>
          <a:xfrm rot="16200000">
            <a:off x="8238090" y="4638065"/>
            <a:ext cx="943309" cy="1764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rot="16200000">
            <a:off x="10010781" y="4638062"/>
            <a:ext cx="943309" cy="176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rot="16200000">
            <a:off x="1201920" y="4638071"/>
            <a:ext cx="943299" cy="176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p:cNvSpPr/>
          <p:nvPr/>
        </p:nvSpPr>
        <p:spPr>
          <a:xfrm>
            <a:off x="791568" y="5048405"/>
            <a:ext cx="10572868" cy="941701"/>
          </a:xfrm>
          <a:prstGeom prst="rect">
            <a:avLst/>
          </a:prstGeom>
          <a:gradFill flip="none" rotWithShape="1">
            <a:gsLst>
              <a:gs pos="0">
                <a:schemeClr val="tx1">
                  <a:lumMod val="95000"/>
                  <a:lumOff val="5000"/>
                  <a:alpha val="80000"/>
                </a:schemeClr>
              </a:gs>
              <a:gs pos="48000">
                <a:schemeClr val="bg2">
                  <a:lumMod val="25000"/>
                  <a:alpha val="75000"/>
                </a:schemeClr>
              </a:gs>
              <a:gs pos="100000">
                <a:schemeClr val="bg2">
                  <a:lumMod val="10000"/>
                  <a:alpha val="7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Content Placeholder 2"/>
          <p:cNvSpPr txBox="1">
            <a:spLocks/>
          </p:cNvSpPr>
          <p:nvPr/>
        </p:nvSpPr>
        <p:spPr>
          <a:xfrm>
            <a:off x="1137514" y="5192238"/>
            <a:ext cx="9880979" cy="71598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200" dirty="0" smtClean="0">
                <a:solidFill>
                  <a:schemeClr val="bg1"/>
                </a:solidFill>
                <a:ea typeface="Roboto" panose="02000000000000000000" pitchFamily="2" charset="0"/>
              </a:rPr>
              <a:t>Fusce som libero topi sombrero bikinan meksiko</a:t>
            </a:r>
            <a:r>
              <a:rPr lang="en-US" sz="1200" dirty="0" smtClean="0">
                <a:solidFill>
                  <a:schemeClr val="bg1"/>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00" dirty="0">
                <a:solidFill>
                  <a:schemeClr val="bg1"/>
                </a:solidFill>
                <a:ea typeface="Roboto" panose="02000000000000000000" pitchFamily="2" charset="0"/>
              </a:rPr>
              <a:t>. Fusce som libero topi sombrero bikinan meksiko</a:t>
            </a:r>
            <a:r>
              <a:rPr lang="en-US" sz="1200" dirty="0">
                <a:solidFill>
                  <a:schemeClr val="bg1"/>
                </a:solidFill>
                <a:ea typeface="Roboto" panose="02000000000000000000" pitchFamily="2" charset="0"/>
              </a:rPr>
              <a:t> when an unknown printer took a galley of type and scrambled it to make a type specimen book</a:t>
            </a:r>
            <a:r>
              <a:rPr lang="en-US" sz="1200" dirty="0" smtClean="0">
                <a:solidFill>
                  <a:schemeClr val="bg1"/>
                </a:solidFill>
                <a:ea typeface="Roboto" panose="02000000000000000000" pitchFamily="2" charset="0"/>
              </a:rPr>
              <a:t>.</a:t>
            </a:r>
            <a:endParaRPr lang="id-ID" sz="1200" dirty="0">
              <a:solidFill>
                <a:schemeClr val="bg1"/>
              </a:solidFill>
              <a:ea typeface="Roboto" panose="02000000000000000000" pitchFamily="2"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91726516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37"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900" decel="100000" fill="hold"/>
                                        <p:tgtEl>
                                          <p:spTgt spid="1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18" presetID="37" presetClass="entr" presetSubtype="0" fill="hold" grpId="0" nodeType="withEffect">
                                  <p:stCondLst>
                                    <p:cond delay="1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900" decel="100000" fill="hold"/>
                                        <p:tgtEl>
                                          <p:spTgt spid="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20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900" decel="100000" fill="hold"/>
                                        <p:tgtEl>
                                          <p:spTgt spid="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900" decel="100000" fill="hold"/>
                                        <p:tgtEl>
                                          <p:spTgt spid="8"/>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36" presetID="37" presetClass="entr" presetSubtype="0" fill="hold" grpId="0" nodeType="withEffect">
                                  <p:stCondLst>
                                    <p:cond delay="40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900" decel="100000" fill="hold"/>
                                        <p:tgtEl>
                                          <p:spTgt spid="9"/>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42" presetID="37" presetClass="entr" presetSubtype="0" fill="hold" grpId="0" nodeType="withEffect">
                                  <p:stCondLst>
                                    <p:cond delay="50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900" decel="100000" fill="hold"/>
                                        <p:tgtEl>
                                          <p:spTgt spid="11"/>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48" fill="hold">
                            <p:stCondLst>
                              <p:cond delay="3000"/>
                            </p:stCondLst>
                            <p:childTnLst>
                              <p:par>
                                <p:cTn id="49" presetID="42"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6" grpId="0" animBg="1"/>
      <p:bldP spid="7" grpId="0" animBg="1"/>
      <p:bldP spid="8" grpId="0" animBg="1"/>
      <p:bldP spid="9" grpId="0" animBg="1"/>
      <p:bldP spid="11" grpId="0" animBg="1"/>
      <p:bldP spid="12" grpId="0" animBg="1"/>
      <p:bldP spid="14" grpId="0" animBg="1"/>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26</a:t>
            </a:fld>
            <a:endParaRPr lang="id-ID" sz="1400" dirty="0">
              <a:solidFill>
                <a:schemeClr val="bg1"/>
              </a:solidFill>
            </a:endParaRPr>
          </a:p>
        </p:txBody>
      </p:sp>
      <p:sp>
        <p:nvSpPr>
          <p:cNvPr id="4" name="Content Placeholder 7"/>
          <p:cNvSpPr txBox="1">
            <a:spLocks/>
          </p:cNvSpPr>
          <p:nvPr/>
        </p:nvSpPr>
        <p:spPr>
          <a:xfrm>
            <a:off x="4042252" y="-2151"/>
            <a:ext cx="4125845" cy="10156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portfolio</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3" name="Content Placeholder 2"/>
          <p:cNvSpPr txBox="1">
            <a:spLocks/>
          </p:cNvSpPr>
          <p:nvPr/>
        </p:nvSpPr>
        <p:spPr>
          <a:xfrm>
            <a:off x="9170922" y="1973744"/>
            <a:ext cx="2429678" cy="10970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err="1" smtClean="0">
                <a:solidFill>
                  <a:schemeClr val="bg1">
                    <a:lumMod val="65000"/>
                  </a:schemeClr>
                </a:solidFill>
                <a:ea typeface="Roboto" panose="02000000000000000000" pitchFamily="2" charset="0"/>
              </a:rPr>
              <a:t>Fusce</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porttitor</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venenatis</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ipsum</a:t>
            </a:r>
            <a:r>
              <a:rPr lang="en-US" sz="1000" dirty="0" smtClean="0">
                <a:solidFill>
                  <a:schemeClr val="bg1">
                    <a:lumMod val="65000"/>
                  </a:schemeClr>
                </a:solidFill>
                <a:ea typeface="Roboto" panose="02000000000000000000" pitchFamily="2" charset="0"/>
              </a:rPr>
              <a:t> at </a:t>
            </a:r>
            <a:r>
              <a:rPr lang="en-US" sz="1000" dirty="0" err="1" smtClean="0">
                <a:solidFill>
                  <a:schemeClr val="bg1">
                    <a:lumMod val="65000"/>
                  </a:schemeClr>
                </a:solidFill>
                <a:ea typeface="Roboto" panose="02000000000000000000" pitchFamily="2" charset="0"/>
              </a:rPr>
              <a:t>ullamcorper</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Suspendisse</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sodales leo vehicula libero pharetra, ac porttitor metus </a:t>
            </a:r>
            <a:r>
              <a:rPr lang="en-US" sz="1000" dirty="0" err="1">
                <a:solidFill>
                  <a:schemeClr val="bg1">
                    <a:lumMod val="65000"/>
                  </a:schemeClr>
                </a:solidFill>
                <a:ea typeface="Roboto" panose="02000000000000000000" pitchFamily="2" charset="0"/>
              </a:rPr>
              <a:t>mollis</a:t>
            </a:r>
            <a:r>
              <a:rPr lang="en-US" sz="1000" dirty="0" smtClean="0">
                <a:solidFill>
                  <a:schemeClr val="bg1">
                    <a:lumMod val="65000"/>
                  </a:schemeClr>
                </a:solidFill>
                <a:ea typeface="Roboto" panose="02000000000000000000" pitchFamily="2" charset="0"/>
              </a:rPr>
              <a:t>.</a:t>
            </a:r>
            <a:endParaRPr lang="id-ID" sz="1000" dirty="0" smtClean="0">
              <a:solidFill>
                <a:schemeClr val="bg1">
                  <a:lumMod val="65000"/>
                </a:schemeClr>
              </a:solidFill>
              <a:ea typeface="Roboto" panose="02000000000000000000" pitchFamily="2" charset="0"/>
            </a:endParaRPr>
          </a:p>
          <a:p>
            <a:pPr marL="0" indent="0">
              <a:buNone/>
            </a:pPr>
            <a:endParaRPr lang="id-ID" sz="1000" dirty="0" smtClean="0">
              <a:solidFill>
                <a:schemeClr val="bg1">
                  <a:lumMod val="65000"/>
                </a:schemeClr>
              </a:solidFill>
              <a:ea typeface="Roboto" panose="02000000000000000000" pitchFamily="2" charset="0"/>
            </a:endParaRPr>
          </a:p>
          <a:p>
            <a:pPr marL="0" indent="0">
              <a:buNone/>
            </a:pPr>
            <a:r>
              <a:rPr lang="id-ID" sz="1000" dirty="0" smtClean="0">
                <a:solidFill>
                  <a:schemeClr val="bg1">
                    <a:lumMod val="50000"/>
                  </a:schemeClr>
                </a:solidFill>
                <a:ea typeface="Roboto" panose="02000000000000000000" pitchFamily="2" charset="0"/>
              </a:rPr>
              <a:t>Object Photography</a:t>
            </a:r>
            <a:endParaRPr lang="en-US" sz="1000" dirty="0">
              <a:solidFill>
                <a:schemeClr val="bg1">
                  <a:lumMod val="50000"/>
                </a:schemeClr>
              </a:solidFill>
              <a:ea typeface="Roboto" panose="02000000000000000000" pitchFamily="2" charset="0"/>
            </a:endParaRPr>
          </a:p>
        </p:txBody>
      </p:sp>
      <p:sp>
        <p:nvSpPr>
          <p:cNvPr id="14" name="Content Placeholder 2"/>
          <p:cNvSpPr txBox="1">
            <a:spLocks/>
          </p:cNvSpPr>
          <p:nvPr/>
        </p:nvSpPr>
        <p:spPr>
          <a:xfrm>
            <a:off x="9187494" y="3289371"/>
            <a:ext cx="2429678" cy="10970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err="1" smtClean="0">
                <a:solidFill>
                  <a:schemeClr val="bg1">
                    <a:lumMod val="65000"/>
                  </a:schemeClr>
                </a:solidFill>
                <a:ea typeface="Roboto" panose="02000000000000000000" pitchFamily="2" charset="0"/>
              </a:rPr>
              <a:t>Fusce</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porttitor</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venenatis</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ipsum</a:t>
            </a:r>
            <a:r>
              <a:rPr lang="en-US" sz="1000" dirty="0" smtClean="0">
                <a:solidFill>
                  <a:schemeClr val="bg1">
                    <a:lumMod val="65000"/>
                  </a:schemeClr>
                </a:solidFill>
                <a:ea typeface="Roboto" panose="02000000000000000000" pitchFamily="2" charset="0"/>
              </a:rPr>
              <a:t> at </a:t>
            </a:r>
            <a:r>
              <a:rPr lang="en-US" sz="1000" dirty="0" err="1" smtClean="0">
                <a:solidFill>
                  <a:schemeClr val="bg1">
                    <a:lumMod val="65000"/>
                  </a:schemeClr>
                </a:solidFill>
                <a:ea typeface="Roboto" panose="02000000000000000000" pitchFamily="2" charset="0"/>
              </a:rPr>
              <a:t>ullamcorper</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Suspendisse</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sodales leo vehicula libero pharetra, ac porttitor metus </a:t>
            </a:r>
            <a:r>
              <a:rPr lang="en-US" sz="1000" dirty="0" err="1">
                <a:solidFill>
                  <a:schemeClr val="bg1">
                    <a:lumMod val="65000"/>
                  </a:schemeClr>
                </a:solidFill>
                <a:ea typeface="Roboto" panose="02000000000000000000" pitchFamily="2" charset="0"/>
              </a:rPr>
              <a:t>mollis</a:t>
            </a:r>
            <a:r>
              <a:rPr lang="en-US" sz="1000" dirty="0" smtClean="0">
                <a:solidFill>
                  <a:schemeClr val="bg1">
                    <a:lumMod val="65000"/>
                  </a:schemeClr>
                </a:solidFill>
                <a:ea typeface="Roboto" panose="02000000000000000000" pitchFamily="2" charset="0"/>
              </a:rPr>
              <a:t>.</a:t>
            </a:r>
            <a:endParaRPr lang="id-ID" sz="1000" dirty="0" smtClean="0">
              <a:solidFill>
                <a:schemeClr val="bg1">
                  <a:lumMod val="65000"/>
                </a:schemeClr>
              </a:solidFill>
              <a:ea typeface="Roboto" panose="02000000000000000000" pitchFamily="2" charset="0"/>
            </a:endParaRPr>
          </a:p>
          <a:p>
            <a:pPr marL="0" indent="0">
              <a:buNone/>
            </a:pPr>
            <a:endParaRPr lang="id-ID" sz="1000" dirty="0" smtClean="0">
              <a:solidFill>
                <a:schemeClr val="bg1">
                  <a:lumMod val="65000"/>
                </a:schemeClr>
              </a:solidFill>
              <a:ea typeface="Roboto" panose="02000000000000000000" pitchFamily="2" charset="0"/>
            </a:endParaRPr>
          </a:p>
          <a:p>
            <a:pPr marL="0" indent="0">
              <a:buNone/>
            </a:pPr>
            <a:r>
              <a:rPr lang="id-ID" sz="1000" dirty="0" smtClean="0">
                <a:solidFill>
                  <a:schemeClr val="bg1">
                    <a:lumMod val="50000"/>
                  </a:schemeClr>
                </a:solidFill>
                <a:ea typeface="Roboto" panose="02000000000000000000" pitchFamily="2" charset="0"/>
              </a:rPr>
              <a:t>Object Photography</a:t>
            </a:r>
            <a:endParaRPr lang="en-US" sz="1000" dirty="0">
              <a:solidFill>
                <a:schemeClr val="bg1">
                  <a:lumMod val="50000"/>
                </a:schemeClr>
              </a:solidFill>
              <a:ea typeface="Roboto" panose="02000000000000000000" pitchFamily="2" charset="0"/>
            </a:endParaRPr>
          </a:p>
        </p:txBody>
      </p:sp>
      <p:sp>
        <p:nvSpPr>
          <p:cNvPr id="15" name="Content Placeholder 2"/>
          <p:cNvSpPr txBox="1">
            <a:spLocks/>
          </p:cNvSpPr>
          <p:nvPr/>
        </p:nvSpPr>
        <p:spPr>
          <a:xfrm>
            <a:off x="9187497" y="4619066"/>
            <a:ext cx="2429678" cy="10970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err="1" smtClean="0">
                <a:solidFill>
                  <a:schemeClr val="bg1">
                    <a:lumMod val="65000"/>
                  </a:schemeClr>
                </a:solidFill>
                <a:ea typeface="Roboto" panose="02000000000000000000" pitchFamily="2" charset="0"/>
              </a:rPr>
              <a:t>Fusce</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porttitor</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venenatis</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ipsum</a:t>
            </a:r>
            <a:r>
              <a:rPr lang="en-US" sz="1000" dirty="0" smtClean="0">
                <a:solidFill>
                  <a:schemeClr val="bg1">
                    <a:lumMod val="65000"/>
                  </a:schemeClr>
                </a:solidFill>
                <a:ea typeface="Roboto" panose="02000000000000000000" pitchFamily="2" charset="0"/>
              </a:rPr>
              <a:t> at </a:t>
            </a:r>
            <a:r>
              <a:rPr lang="en-US" sz="1000" dirty="0" err="1" smtClean="0">
                <a:solidFill>
                  <a:schemeClr val="bg1">
                    <a:lumMod val="65000"/>
                  </a:schemeClr>
                </a:solidFill>
                <a:ea typeface="Roboto" panose="02000000000000000000" pitchFamily="2" charset="0"/>
              </a:rPr>
              <a:t>ullamcorper</a:t>
            </a:r>
            <a:r>
              <a:rPr lang="en-US" sz="1000" dirty="0" smtClean="0">
                <a:solidFill>
                  <a:schemeClr val="bg1">
                    <a:lumMod val="65000"/>
                  </a:schemeClr>
                </a:solidFill>
                <a:ea typeface="Roboto" panose="02000000000000000000" pitchFamily="2" charset="0"/>
              </a:rPr>
              <a:t>. </a:t>
            </a:r>
            <a:r>
              <a:rPr lang="en-US" sz="1000" dirty="0" err="1" smtClean="0">
                <a:solidFill>
                  <a:schemeClr val="bg1">
                    <a:lumMod val="65000"/>
                  </a:schemeClr>
                </a:solidFill>
                <a:ea typeface="Roboto" panose="02000000000000000000" pitchFamily="2" charset="0"/>
              </a:rPr>
              <a:t>Suspendisse</a:t>
            </a:r>
            <a:r>
              <a:rPr lang="en-US" sz="1000" dirty="0" smtClean="0">
                <a:solidFill>
                  <a:schemeClr val="bg1">
                    <a:lumMod val="65000"/>
                  </a:schemeClr>
                </a:solidFill>
                <a:ea typeface="Roboto" panose="02000000000000000000" pitchFamily="2" charset="0"/>
              </a:rPr>
              <a:t> </a:t>
            </a:r>
            <a:r>
              <a:rPr lang="en-US" sz="1000" dirty="0">
                <a:solidFill>
                  <a:schemeClr val="bg1">
                    <a:lumMod val="65000"/>
                  </a:schemeClr>
                </a:solidFill>
                <a:ea typeface="Roboto" panose="02000000000000000000" pitchFamily="2" charset="0"/>
              </a:rPr>
              <a:t>sodales leo vehicula libero pharetra, ac porttitor metus </a:t>
            </a:r>
            <a:r>
              <a:rPr lang="en-US" sz="1000" dirty="0" err="1">
                <a:solidFill>
                  <a:schemeClr val="bg1">
                    <a:lumMod val="65000"/>
                  </a:schemeClr>
                </a:solidFill>
                <a:ea typeface="Roboto" panose="02000000000000000000" pitchFamily="2" charset="0"/>
              </a:rPr>
              <a:t>mollis</a:t>
            </a:r>
            <a:r>
              <a:rPr lang="en-US" sz="1000" dirty="0" smtClean="0">
                <a:solidFill>
                  <a:schemeClr val="bg1">
                    <a:lumMod val="65000"/>
                  </a:schemeClr>
                </a:solidFill>
                <a:ea typeface="Roboto" panose="02000000000000000000" pitchFamily="2" charset="0"/>
              </a:rPr>
              <a:t>.</a:t>
            </a:r>
            <a:endParaRPr lang="id-ID" sz="1000" dirty="0" smtClean="0">
              <a:solidFill>
                <a:schemeClr val="bg1">
                  <a:lumMod val="65000"/>
                </a:schemeClr>
              </a:solidFill>
              <a:ea typeface="Roboto" panose="02000000000000000000" pitchFamily="2" charset="0"/>
            </a:endParaRPr>
          </a:p>
          <a:p>
            <a:pPr marL="0" indent="0">
              <a:buNone/>
            </a:pPr>
            <a:endParaRPr lang="id-ID" sz="1000" dirty="0" smtClean="0">
              <a:solidFill>
                <a:schemeClr val="bg1">
                  <a:lumMod val="65000"/>
                </a:schemeClr>
              </a:solidFill>
              <a:ea typeface="Roboto" panose="02000000000000000000" pitchFamily="2" charset="0"/>
            </a:endParaRPr>
          </a:p>
          <a:p>
            <a:pPr marL="0" indent="0">
              <a:buNone/>
            </a:pPr>
            <a:r>
              <a:rPr lang="id-ID" sz="1000" dirty="0" smtClean="0">
                <a:solidFill>
                  <a:schemeClr val="bg1">
                    <a:lumMod val="50000"/>
                  </a:schemeClr>
                </a:solidFill>
                <a:ea typeface="Roboto" panose="02000000000000000000" pitchFamily="2" charset="0"/>
              </a:rPr>
              <a:t>Object Photography</a:t>
            </a:r>
            <a:endParaRPr lang="en-US" sz="1000" dirty="0">
              <a:solidFill>
                <a:schemeClr val="bg1">
                  <a:lumMod val="50000"/>
                </a:schemeClr>
              </a:solidFill>
              <a:ea typeface="Roboto" panose="02000000000000000000" pitchFamily="2" charset="0"/>
            </a:endParaRPr>
          </a:p>
        </p:txBody>
      </p:sp>
      <p:sp>
        <p:nvSpPr>
          <p:cNvPr id="18" name="Rectangle 17"/>
          <p:cNvSpPr/>
          <p:nvPr/>
        </p:nvSpPr>
        <p:spPr>
          <a:xfrm>
            <a:off x="780733" y="1667811"/>
            <a:ext cx="3383303" cy="4432738"/>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Content Placeholder 2"/>
          <p:cNvSpPr txBox="1">
            <a:spLocks/>
          </p:cNvSpPr>
          <p:nvPr/>
        </p:nvSpPr>
        <p:spPr>
          <a:xfrm>
            <a:off x="1149209" y="2486995"/>
            <a:ext cx="2481095" cy="27668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id-ID" sz="1800" dirty="0" smtClean="0">
                <a:solidFill>
                  <a:schemeClr val="bg1"/>
                </a:solidFill>
                <a:ea typeface="Roboto" panose="02000000000000000000" pitchFamily="2" charset="0"/>
              </a:rPr>
              <a:t>Description</a:t>
            </a:r>
          </a:p>
          <a:p>
            <a:pPr marL="0" indent="0">
              <a:buNone/>
            </a:pPr>
            <a:r>
              <a:rPr lang="en-US" sz="1100" dirty="0" err="1" smtClean="0">
                <a:solidFill>
                  <a:schemeClr val="bg1"/>
                </a:solidFill>
                <a:ea typeface="Roboto" panose="02000000000000000000" pitchFamily="2" charset="0"/>
              </a:rPr>
              <a:t>Lorem</a:t>
            </a:r>
            <a:r>
              <a:rPr lang="en-US" sz="1100" dirty="0" smtClean="0">
                <a:solidFill>
                  <a:schemeClr val="bg1"/>
                </a:solidFill>
                <a:ea typeface="Roboto" panose="02000000000000000000" pitchFamily="2" charset="0"/>
              </a:rPr>
              <a:t> </a:t>
            </a:r>
            <a:r>
              <a:rPr lang="en-US" sz="1100" dirty="0">
                <a:solidFill>
                  <a:schemeClr val="bg1"/>
                </a:solidFill>
                <a:ea typeface="Roboto" panose="02000000000000000000" pitchFamily="2" charset="0"/>
              </a:rPr>
              <a:t>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a:t>
            </a:r>
            <a:r>
              <a:rPr lang="en-US" sz="1100" dirty="0" err="1">
                <a:solidFill>
                  <a:schemeClr val="bg1"/>
                </a:solidFill>
                <a:ea typeface="Roboto" panose="02000000000000000000" pitchFamily="2" charset="0"/>
              </a:rPr>
              <a:t>mollis</a:t>
            </a:r>
            <a:r>
              <a:rPr lang="en-US" sz="1100" dirty="0" smtClean="0">
                <a:solidFill>
                  <a:schemeClr val="bg1"/>
                </a:solidFill>
                <a:ea typeface="Roboto" panose="02000000000000000000" pitchFamily="2" charset="0"/>
              </a:rPr>
              <a:t>.</a:t>
            </a:r>
            <a:endParaRPr lang="id-ID" sz="1100" dirty="0" smtClean="0">
              <a:solidFill>
                <a:schemeClr val="bg1"/>
              </a:solidFill>
              <a:ea typeface="Roboto" panose="02000000000000000000" pitchFamily="2" charset="0"/>
            </a:endParaRPr>
          </a:p>
          <a:p>
            <a:pPr marL="0" indent="0">
              <a:buNone/>
            </a:pPr>
            <a:endParaRPr lang="id-ID" sz="1100" dirty="0">
              <a:solidFill>
                <a:schemeClr val="bg1"/>
              </a:solidFill>
              <a:ea typeface="Roboto" panose="02000000000000000000" pitchFamily="2" charset="0"/>
            </a:endParaRPr>
          </a:p>
          <a:p>
            <a:pPr marL="0" indent="0">
              <a:buNone/>
            </a:pPr>
            <a:r>
              <a:rPr lang="id-ID" sz="1100" dirty="0" smtClean="0">
                <a:solidFill>
                  <a:schemeClr val="bg1"/>
                </a:solidFill>
                <a:ea typeface="Roboto" panose="02000000000000000000" pitchFamily="2" charset="0"/>
              </a:rPr>
              <a:t>Object Photography</a:t>
            </a:r>
            <a:endParaRPr lang="en-US" sz="1100" dirty="0">
              <a:solidFill>
                <a:schemeClr val="bg1"/>
              </a:solidFill>
              <a:ea typeface="Roboto" panose="02000000000000000000" pitchFamily="2" charset="0"/>
            </a:endParaRPr>
          </a:p>
        </p:txBody>
      </p:sp>
      <p:grpSp>
        <p:nvGrpSpPr>
          <p:cNvPr id="19" name="Group 18"/>
          <p:cNvGrpSpPr>
            <a:grpSpLocks noChangeAspect="1"/>
          </p:cNvGrpSpPr>
          <p:nvPr/>
        </p:nvGrpSpPr>
        <p:grpSpPr>
          <a:xfrm>
            <a:off x="8043020" y="1973744"/>
            <a:ext cx="1080000" cy="1080000"/>
            <a:chOff x="5385173" y="1917525"/>
            <a:chExt cx="1440000" cy="1440000"/>
          </a:xfrm>
        </p:grpSpPr>
        <p:sp>
          <p:nvSpPr>
            <p:cNvPr id="20" name="Oval 19"/>
            <p:cNvSpPr>
              <a:spLocks noChangeAspect="1"/>
            </p:cNvSpPr>
            <p:nvPr/>
          </p:nvSpPr>
          <p:spPr>
            <a:xfrm>
              <a:off x="5385173" y="1917525"/>
              <a:ext cx="1440000" cy="1440000"/>
            </a:xfrm>
            <a:prstGeom prst="ellipse">
              <a:avLst/>
            </a:prstGeom>
            <a:solidFill>
              <a:schemeClr val="accent2">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475173" y="2007525"/>
              <a:ext cx="1260000" cy="1260000"/>
            </a:xfrm>
            <a:prstGeom prst="ellipse">
              <a:avLst/>
            </a:prstGeom>
            <a:solidFill>
              <a:schemeClr val="accent2">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2" name="Content Placeholder 7"/>
          <p:cNvSpPr txBox="1">
            <a:spLocks/>
          </p:cNvSpPr>
          <p:nvPr/>
        </p:nvSpPr>
        <p:spPr>
          <a:xfrm>
            <a:off x="7746794" y="1864961"/>
            <a:ext cx="1672453" cy="123495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800" dirty="0" smtClean="0">
                <a:solidFill>
                  <a:schemeClr val="bg1"/>
                </a:solidFill>
                <a:latin typeface="Bebas Neue" panose="020B0606020202050201" pitchFamily="34" charset="0"/>
                <a:ea typeface="Roboto" panose="02000000000000000000" pitchFamily="2" charset="0"/>
              </a:rPr>
              <a:t>1</a:t>
            </a:r>
            <a:endParaRPr lang="en-US" sz="4800" dirty="0" smtClean="0">
              <a:solidFill>
                <a:schemeClr val="bg1"/>
              </a:solidFill>
              <a:latin typeface="Bebas Neue" panose="020B0606020202050201" pitchFamily="34" charset="0"/>
              <a:ea typeface="Roboto" panose="02000000000000000000" pitchFamily="2" charset="0"/>
            </a:endParaRPr>
          </a:p>
        </p:txBody>
      </p:sp>
      <p:grpSp>
        <p:nvGrpSpPr>
          <p:cNvPr id="23" name="Group 22"/>
          <p:cNvGrpSpPr>
            <a:grpSpLocks noChangeAspect="1"/>
          </p:cNvGrpSpPr>
          <p:nvPr/>
        </p:nvGrpSpPr>
        <p:grpSpPr>
          <a:xfrm>
            <a:off x="8043020" y="3276593"/>
            <a:ext cx="1080000" cy="1080000"/>
            <a:chOff x="5385173" y="1917525"/>
            <a:chExt cx="1440000" cy="1440000"/>
          </a:xfrm>
        </p:grpSpPr>
        <p:sp>
          <p:nvSpPr>
            <p:cNvPr id="24" name="Oval 23"/>
            <p:cNvSpPr>
              <a:spLocks noChangeAspect="1"/>
            </p:cNvSpPr>
            <p:nvPr/>
          </p:nvSpPr>
          <p:spPr>
            <a:xfrm>
              <a:off x="5385173" y="1917525"/>
              <a:ext cx="1440000" cy="1440000"/>
            </a:xfrm>
            <a:prstGeom prst="ellipse">
              <a:avLst/>
            </a:prstGeom>
            <a:solidFill>
              <a:schemeClr val="accent3">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5475173" y="2007525"/>
              <a:ext cx="1260000" cy="1260000"/>
            </a:xfrm>
            <a:prstGeom prst="ellipse">
              <a:avLst/>
            </a:prstGeom>
            <a:solidFill>
              <a:schemeClr val="accent3">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26" name="Content Placeholder 7"/>
          <p:cNvSpPr txBox="1">
            <a:spLocks/>
          </p:cNvSpPr>
          <p:nvPr/>
        </p:nvSpPr>
        <p:spPr>
          <a:xfrm>
            <a:off x="7746794" y="3167810"/>
            <a:ext cx="1672453" cy="110799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800" dirty="0" smtClean="0">
                <a:solidFill>
                  <a:schemeClr val="bg1"/>
                </a:solidFill>
                <a:latin typeface="Bebas Neue" panose="020B0606020202050201" pitchFamily="34" charset="0"/>
                <a:ea typeface="Roboto" panose="02000000000000000000" pitchFamily="2" charset="0"/>
              </a:rPr>
              <a:t>2</a:t>
            </a:r>
            <a:endParaRPr lang="en-US" sz="4800" dirty="0" smtClean="0">
              <a:solidFill>
                <a:schemeClr val="bg1"/>
              </a:solidFill>
              <a:latin typeface="Bebas Neue" panose="020B0606020202050201" pitchFamily="34" charset="0"/>
              <a:ea typeface="Roboto" panose="02000000000000000000" pitchFamily="2" charset="0"/>
            </a:endParaRPr>
          </a:p>
        </p:txBody>
      </p:sp>
      <p:grpSp>
        <p:nvGrpSpPr>
          <p:cNvPr id="31" name="Group 30"/>
          <p:cNvGrpSpPr>
            <a:grpSpLocks noChangeAspect="1"/>
          </p:cNvGrpSpPr>
          <p:nvPr/>
        </p:nvGrpSpPr>
        <p:grpSpPr>
          <a:xfrm>
            <a:off x="8043020" y="4618145"/>
            <a:ext cx="1080000" cy="1080000"/>
            <a:chOff x="5385173" y="1917525"/>
            <a:chExt cx="1440000" cy="1440000"/>
          </a:xfrm>
        </p:grpSpPr>
        <p:sp>
          <p:nvSpPr>
            <p:cNvPr id="32" name="Oval 31"/>
            <p:cNvSpPr>
              <a:spLocks noChangeAspect="1"/>
            </p:cNvSpPr>
            <p:nvPr/>
          </p:nvSpPr>
          <p:spPr>
            <a:xfrm>
              <a:off x="5385173" y="1917525"/>
              <a:ext cx="1440000" cy="1440000"/>
            </a:xfrm>
            <a:prstGeom prst="ellipse">
              <a:avLst/>
            </a:prstGeom>
            <a:solidFill>
              <a:schemeClr val="accent4">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Oval 32"/>
            <p:cNvSpPr/>
            <p:nvPr/>
          </p:nvSpPr>
          <p:spPr>
            <a:xfrm>
              <a:off x="5475173" y="2007525"/>
              <a:ext cx="1260000" cy="1260000"/>
            </a:xfrm>
            <a:prstGeom prst="ellipse">
              <a:avLst/>
            </a:prstGeom>
            <a:solidFill>
              <a:schemeClr val="accent4">
                <a:lumMod val="7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34" name="Content Placeholder 7"/>
          <p:cNvSpPr txBox="1">
            <a:spLocks/>
          </p:cNvSpPr>
          <p:nvPr/>
        </p:nvSpPr>
        <p:spPr>
          <a:xfrm>
            <a:off x="7746794" y="4509362"/>
            <a:ext cx="1672453" cy="110799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800" dirty="0" smtClean="0">
                <a:solidFill>
                  <a:schemeClr val="bg1"/>
                </a:solidFill>
                <a:latin typeface="Bebas Neue" panose="020B0606020202050201" pitchFamily="34" charset="0"/>
                <a:ea typeface="Roboto" panose="02000000000000000000" pitchFamily="2" charset="0"/>
              </a:rPr>
              <a:t>3</a:t>
            </a:r>
            <a:endParaRPr lang="en-US" sz="4800" dirty="0" smtClean="0">
              <a:solidFill>
                <a:schemeClr val="bg1"/>
              </a:solidFill>
              <a:latin typeface="Bebas Neue" panose="020B0606020202050201" pitchFamily="34" charset="0"/>
              <a:ea typeface="Roboto" panose="02000000000000000000" pitchFamily="2"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41925767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10"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childTnLst>
                                </p:cTn>
                              </p:par>
                            </p:childTnLst>
                          </p:cTn>
                        </p:par>
                        <p:par>
                          <p:cTn id="15" fill="hold">
                            <p:stCondLst>
                              <p:cond delay="2500"/>
                            </p:stCondLst>
                            <p:childTnLst>
                              <p:par>
                                <p:cTn id="16" presetID="53" presetClass="entr" presetSubtype="16"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childTnLst>
                          </p:cTn>
                        </p:par>
                        <p:par>
                          <p:cTn id="21" fill="hold">
                            <p:stCondLst>
                              <p:cond delay="3000"/>
                            </p:stCondLst>
                            <p:childTnLst>
                              <p:par>
                                <p:cTn id="22" presetID="31"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1000" fill="hold"/>
                                        <p:tgtEl>
                                          <p:spTgt spid="22"/>
                                        </p:tgtEl>
                                        <p:attrNameLst>
                                          <p:attrName>ppt_w</p:attrName>
                                        </p:attrNameLst>
                                      </p:cBhvr>
                                      <p:tavLst>
                                        <p:tav tm="0">
                                          <p:val>
                                            <p:fltVal val="0"/>
                                          </p:val>
                                        </p:tav>
                                        <p:tav tm="100000">
                                          <p:val>
                                            <p:strVal val="#ppt_w"/>
                                          </p:val>
                                        </p:tav>
                                      </p:tavLst>
                                    </p:anim>
                                    <p:anim calcmode="lin" valueType="num">
                                      <p:cBhvr>
                                        <p:cTn id="25" dur="1000" fill="hold"/>
                                        <p:tgtEl>
                                          <p:spTgt spid="22"/>
                                        </p:tgtEl>
                                        <p:attrNameLst>
                                          <p:attrName>ppt_h</p:attrName>
                                        </p:attrNameLst>
                                      </p:cBhvr>
                                      <p:tavLst>
                                        <p:tav tm="0">
                                          <p:val>
                                            <p:fltVal val="0"/>
                                          </p:val>
                                        </p:tav>
                                        <p:tav tm="100000">
                                          <p:val>
                                            <p:strVal val="#ppt_h"/>
                                          </p:val>
                                        </p:tav>
                                      </p:tavLst>
                                    </p:anim>
                                    <p:anim calcmode="lin" valueType="num">
                                      <p:cBhvr>
                                        <p:cTn id="26" dur="1000" fill="hold"/>
                                        <p:tgtEl>
                                          <p:spTgt spid="22"/>
                                        </p:tgtEl>
                                        <p:attrNameLst>
                                          <p:attrName>style.rotation</p:attrName>
                                        </p:attrNameLst>
                                      </p:cBhvr>
                                      <p:tavLst>
                                        <p:tav tm="0">
                                          <p:val>
                                            <p:fltVal val="90"/>
                                          </p:val>
                                        </p:tav>
                                        <p:tav tm="100000">
                                          <p:val>
                                            <p:fltVal val="0"/>
                                          </p:val>
                                        </p:tav>
                                      </p:tavLst>
                                    </p:anim>
                                    <p:animEffect transition="in" filter="fade">
                                      <p:cBhvr>
                                        <p:cTn id="27" dur="1000"/>
                                        <p:tgtEl>
                                          <p:spTgt spid="22"/>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4500"/>
                            </p:stCondLst>
                            <p:childTnLst>
                              <p:par>
                                <p:cTn id="35" presetID="31"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1000" fill="hold"/>
                                        <p:tgtEl>
                                          <p:spTgt spid="26"/>
                                        </p:tgtEl>
                                        <p:attrNameLst>
                                          <p:attrName>ppt_w</p:attrName>
                                        </p:attrNameLst>
                                      </p:cBhvr>
                                      <p:tavLst>
                                        <p:tav tm="0">
                                          <p:val>
                                            <p:fltVal val="0"/>
                                          </p:val>
                                        </p:tav>
                                        <p:tav tm="100000">
                                          <p:val>
                                            <p:strVal val="#ppt_w"/>
                                          </p:val>
                                        </p:tav>
                                      </p:tavLst>
                                    </p:anim>
                                    <p:anim calcmode="lin" valueType="num">
                                      <p:cBhvr>
                                        <p:cTn id="38" dur="1000" fill="hold"/>
                                        <p:tgtEl>
                                          <p:spTgt spid="26"/>
                                        </p:tgtEl>
                                        <p:attrNameLst>
                                          <p:attrName>ppt_h</p:attrName>
                                        </p:attrNameLst>
                                      </p:cBhvr>
                                      <p:tavLst>
                                        <p:tav tm="0">
                                          <p:val>
                                            <p:fltVal val="0"/>
                                          </p:val>
                                        </p:tav>
                                        <p:tav tm="100000">
                                          <p:val>
                                            <p:strVal val="#ppt_h"/>
                                          </p:val>
                                        </p:tav>
                                      </p:tavLst>
                                    </p:anim>
                                    <p:anim calcmode="lin" valueType="num">
                                      <p:cBhvr>
                                        <p:cTn id="39" dur="1000" fill="hold"/>
                                        <p:tgtEl>
                                          <p:spTgt spid="26"/>
                                        </p:tgtEl>
                                        <p:attrNameLst>
                                          <p:attrName>style.rotation</p:attrName>
                                        </p:attrNameLst>
                                      </p:cBhvr>
                                      <p:tavLst>
                                        <p:tav tm="0">
                                          <p:val>
                                            <p:fltVal val="90"/>
                                          </p:val>
                                        </p:tav>
                                        <p:tav tm="100000">
                                          <p:val>
                                            <p:fltVal val="0"/>
                                          </p:val>
                                        </p:tav>
                                      </p:tavLst>
                                    </p:anim>
                                    <p:animEffect transition="in" filter="fade">
                                      <p:cBhvr>
                                        <p:cTn id="40" dur="1000"/>
                                        <p:tgtEl>
                                          <p:spTgt spid="26"/>
                                        </p:tgtEl>
                                      </p:cBhvr>
                                    </p:animEffect>
                                  </p:childTnLst>
                                </p:cTn>
                              </p:par>
                            </p:childTnLst>
                          </p:cTn>
                        </p:par>
                        <p:par>
                          <p:cTn id="41" fill="hold">
                            <p:stCondLst>
                              <p:cond delay="5500"/>
                            </p:stCondLst>
                            <p:childTnLst>
                              <p:par>
                                <p:cTn id="42" presetID="53" presetClass="entr" presetSubtype="16" fill="hold"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childTnLst>
                                </p:cTn>
                              </p:par>
                            </p:childTnLst>
                          </p:cTn>
                        </p:par>
                        <p:par>
                          <p:cTn id="47" fill="hold">
                            <p:stCondLst>
                              <p:cond delay="6000"/>
                            </p:stCondLst>
                            <p:childTnLst>
                              <p:par>
                                <p:cTn id="48" presetID="31"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p:cTn id="50" dur="1000" fill="hold"/>
                                        <p:tgtEl>
                                          <p:spTgt spid="34"/>
                                        </p:tgtEl>
                                        <p:attrNameLst>
                                          <p:attrName>ppt_w</p:attrName>
                                        </p:attrNameLst>
                                      </p:cBhvr>
                                      <p:tavLst>
                                        <p:tav tm="0">
                                          <p:val>
                                            <p:fltVal val="0"/>
                                          </p:val>
                                        </p:tav>
                                        <p:tav tm="100000">
                                          <p:val>
                                            <p:strVal val="#ppt_w"/>
                                          </p:val>
                                        </p:tav>
                                      </p:tavLst>
                                    </p:anim>
                                    <p:anim calcmode="lin" valueType="num">
                                      <p:cBhvr>
                                        <p:cTn id="51" dur="1000" fill="hold"/>
                                        <p:tgtEl>
                                          <p:spTgt spid="34"/>
                                        </p:tgtEl>
                                        <p:attrNameLst>
                                          <p:attrName>ppt_h</p:attrName>
                                        </p:attrNameLst>
                                      </p:cBhvr>
                                      <p:tavLst>
                                        <p:tav tm="0">
                                          <p:val>
                                            <p:fltVal val="0"/>
                                          </p:val>
                                        </p:tav>
                                        <p:tav tm="100000">
                                          <p:val>
                                            <p:strVal val="#ppt_h"/>
                                          </p:val>
                                        </p:tav>
                                      </p:tavLst>
                                    </p:anim>
                                    <p:anim calcmode="lin" valueType="num">
                                      <p:cBhvr>
                                        <p:cTn id="52" dur="1000" fill="hold"/>
                                        <p:tgtEl>
                                          <p:spTgt spid="34"/>
                                        </p:tgtEl>
                                        <p:attrNameLst>
                                          <p:attrName>style.rotation</p:attrName>
                                        </p:attrNameLst>
                                      </p:cBhvr>
                                      <p:tavLst>
                                        <p:tav tm="0">
                                          <p:val>
                                            <p:fltVal val="90"/>
                                          </p:val>
                                        </p:tav>
                                        <p:tav tm="100000">
                                          <p:val>
                                            <p:fltVal val="0"/>
                                          </p:val>
                                        </p:tav>
                                      </p:tavLst>
                                    </p:anim>
                                    <p:animEffect transition="in" filter="fade">
                                      <p:cBhvr>
                                        <p:cTn id="53" dur="1000"/>
                                        <p:tgtEl>
                                          <p:spTgt spid="34"/>
                                        </p:tgtEl>
                                      </p:cBhvr>
                                    </p:animEffect>
                                  </p:childTnLst>
                                </p:cTn>
                              </p:par>
                              <p:par>
                                <p:cTn id="54" presetID="42" presetClass="entr" presetSubtype="0" fill="hold" grpId="0" nodeType="withEffect">
                                  <p:stCondLst>
                                    <p:cond delay="100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1000"/>
                                        <p:tgtEl>
                                          <p:spTgt spid="13"/>
                                        </p:tgtEl>
                                      </p:cBhvr>
                                    </p:animEffect>
                                    <p:anim calcmode="lin" valueType="num">
                                      <p:cBhvr>
                                        <p:cTn id="57" dur="1000" fill="hold"/>
                                        <p:tgtEl>
                                          <p:spTgt spid="13"/>
                                        </p:tgtEl>
                                        <p:attrNameLst>
                                          <p:attrName>ppt_x</p:attrName>
                                        </p:attrNameLst>
                                      </p:cBhvr>
                                      <p:tavLst>
                                        <p:tav tm="0">
                                          <p:val>
                                            <p:strVal val="#ppt_x"/>
                                          </p:val>
                                        </p:tav>
                                        <p:tav tm="100000">
                                          <p:val>
                                            <p:strVal val="#ppt_x"/>
                                          </p:val>
                                        </p:tav>
                                      </p:tavLst>
                                    </p:anim>
                                    <p:anim calcmode="lin" valueType="num">
                                      <p:cBhvr>
                                        <p:cTn id="58" dur="1000" fill="hold"/>
                                        <p:tgtEl>
                                          <p:spTgt spid="1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100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1000"/>
                                        <p:tgtEl>
                                          <p:spTgt spid="14"/>
                                        </p:tgtEl>
                                      </p:cBhvr>
                                    </p:animEffect>
                                    <p:anim calcmode="lin" valueType="num">
                                      <p:cBhvr>
                                        <p:cTn id="62" dur="1000" fill="hold"/>
                                        <p:tgtEl>
                                          <p:spTgt spid="14"/>
                                        </p:tgtEl>
                                        <p:attrNameLst>
                                          <p:attrName>ppt_x</p:attrName>
                                        </p:attrNameLst>
                                      </p:cBhvr>
                                      <p:tavLst>
                                        <p:tav tm="0">
                                          <p:val>
                                            <p:strVal val="#ppt_x"/>
                                          </p:val>
                                        </p:tav>
                                        <p:tav tm="100000">
                                          <p:val>
                                            <p:strVal val="#ppt_x"/>
                                          </p:val>
                                        </p:tav>
                                      </p:tavLst>
                                    </p:anim>
                                    <p:anim calcmode="lin" valueType="num">
                                      <p:cBhvr>
                                        <p:cTn id="63" dur="1000" fill="hold"/>
                                        <p:tgtEl>
                                          <p:spTgt spid="1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100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1000"/>
                                        <p:tgtEl>
                                          <p:spTgt spid="15"/>
                                        </p:tgtEl>
                                      </p:cBhvr>
                                    </p:animEffect>
                                    <p:anim calcmode="lin" valueType="num">
                                      <p:cBhvr>
                                        <p:cTn id="67" dur="1000" fill="hold"/>
                                        <p:tgtEl>
                                          <p:spTgt spid="15"/>
                                        </p:tgtEl>
                                        <p:attrNameLst>
                                          <p:attrName>ppt_x</p:attrName>
                                        </p:attrNameLst>
                                      </p:cBhvr>
                                      <p:tavLst>
                                        <p:tav tm="0">
                                          <p:val>
                                            <p:strVal val="#ppt_x"/>
                                          </p:val>
                                        </p:tav>
                                        <p:tav tm="100000">
                                          <p:val>
                                            <p:strVal val="#ppt_x"/>
                                          </p:val>
                                        </p:tav>
                                      </p:tavLst>
                                    </p:anim>
                                    <p:anim calcmode="lin" valueType="num">
                                      <p:cBhvr>
                                        <p:cTn id="68" dur="1000" fill="hold"/>
                                        <p:tgtEl>
                                          <p:spTgt spid="1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100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1000"/>
                                        <p:tgtEl>
                                          <p:spTgt spid="17"/>
                                        </p:tgtEl>
                                      </p:cBhvr>
                                    </p:animEffect>
                                    <p:anim calcmode="lin" valueType="num">
                                      <p:cBhvr>
                                        <p:cTn id="72" dur="1000" fill="hold"/>
                                        <p:tgtEl>
                                          <p:spTgt spid="17"/>
                                        </p:tgtEl>
                                        <p:attrNameLst>
                                          <p:attrName>ppt_x</p:attrName>
                                        </p:attrNameLst>
                                      </p:cBhvr>
                                      <p:tavLst>
                                        <p:tav tm="0">
                                          <p:val>
                                            <p:strVal val="#ppt_x"/>
                                          </p:val>
                                        </p:tav>
                                        <p:tav tm="100000">
                                          <p:val>
                                            <p:strVal val="#ppt_x"/>
                                          </p:val>
                                        </p:tav>
                                      </p:tavLst>
                                    </p:anim>
                                    <p:anim calcmode="lin" valueType="num">
                                      <p:cBhvr>
                                        <p:cTn id="7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3" grpId="0"/>
      <p:bldP spid="14" grpId="0"/>
      <p:bldP spid="15" grpId="0"/>
      <p:bldP spid="18" grpId="0" animBg="1"/>
      <p:bldP spid="17" grpId="0"/>
      <p:bldP spid="22" grpId="0"/>
      <p:bldP spid="26"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27</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Success mechanism</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6" name="Group 10"/>
          <p:cNvGrpSpPr>
            <a:grpSpLocks/>
          </p:cNvGrpSpPr>
          <p:nvPr/>
        </p:nvGrpSpPr>
        <p:grpSpPr bwMode="auto">
          <a:xfrm rot="6300000">
            <a:off x="1909888" y="2110757"/>
            <a:ext cx="716033" cy="1200733"/>
            <a:chOff x="2761515" y="2286000"/>
            <a:chExt cx="1645174" cy="2760228"/>
          </a:xfrm>
          <a:solidFill>
            <a:schemeClr val="accent1">
              <a:lumMod val="75000"/>
            </a:schemeClr>
          </a:solidFill>
        </p:grpSpPr>
        <p:sp>
          <p:nvSpPr>
            <p:cNvPr id="27" name="Oval 26"/>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28" name="Oval 27"/>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29" name="Oval 28"/>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0" name="Oval 29"/>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1" name="Oval 30"/>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2" name="Freeform 31"/>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33" name="Group 11"/>
          <p:cNvGrpSpPr>
            <a:grpSpLocks/>
          </p:cNvGrpSpPr>
          <p:nvPr/>
        </p:nvGrpSpPr>
        <p:grpSpPr bwMode="auto">
          <a:xfrm rot="15300000" flipV="1">
            <a:off x="2504617" y="2639324"/>
            <a:ext cx="716033" cy="1200733"/>
            <a:chOff x="2761515" y="2286000"/>
            <a:chExt cx="1645174" cy="2760228"/>
          </a:xfrm>
          <a:solidFill>
            <a:schemeClr val="accent2">
              <a:lumMod val="75000"/>
            </a:schemeClr>
          </a:solidFill>
        </p:grpSpPr>
        <p:sp>
          <p:nvSpPr>
            <p:cNvPr id="34" name="Oval 33"/>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5" name="Oval 34"/>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6" name="Oval 35"/>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7" name="Oval 36"/>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8" name="Oval 37"/>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39" name="Freeform 38"/>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40" name="Group 39"/>
          <p:cNvGrpSpPr>
            <a:grpSpLocks/>
          </p:cNvGrpSpPr>
          <p:nvPr/>
        </p:nvGrpSpPr>
        <p:grpSpPr bwMode="auto">
          <a:xfrm rot="6300000">
            <a:off x="3803803" y="2088504"/>
            <a:ext cx="780878" cy="1310084"/>
            <a:chOff x="2761515" y="2286000"/>
            <a:chExt cx="1645174" cy="2760228"/>
          </a:xfrm>
          <a:solidFill>
            <a:schemeClr val="accent3">
              <a:lumMod val="75000"/>
            </a:schemeClr>
          </a:solidFill>
        </p:grpSpPr>
        <p:sp>
          <p:nvSpPr>
            <p:cNvPr id="41" name="Oval 40"/>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42" name="Oval 41"/>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43" name="Oval 42"/>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44" name="Oval 43"/>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45" name="Oval 44"/>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46" name="Freeform 45"/>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47" name="Group 25"/>
          <p:cNvGrpSpPr>
            <a:grpSpLocks/>
          </p:cNvGrpSpPr>
          <p:nvPr/>
        </p:nvGrpSpPr>
        <p:grpSpPr bwMode="auto">
          <a:xfrm rot="15300000" flipV="1">
            <a:off x="4396422" y="2580531"/>
            <a:ext cx="780878" cy="1310084"/>
            <a:chOff x="2761515" y="2286000"/>
            <a:chExt cx="1645174" cy="2760228"/>
          </a:xfrm>
          <a:solidFill>
            <a:schemeClr val="accent4">
              <a:lumMod val="75000"/>
            </a:schemeClr>
          </a:solidFill>
        </p:grpSpPr>
        <p:sp>
          <p:nvSpPr>
            <p:cNvPr id="48" name="Oval 47"/>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49" name="Oval 48"/>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0" name="Oval 49"/>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1" name="Oval 50"/>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2" name="Oval 51"/>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3" name="Freeform 52"/>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54" name="Group 32"/>
          <p:cNvGrpSpPr>
            <a:grpSpLocks/>
          </p:cNvGrpSpPr>
          <p:nvPr/>
        </p:nvGrpSpPr>
        <p:grpSpPr bwMode="auto">
          <a:xfrm rot="6300000">
            <a:off x="5559207" y="1896788"/>
            <a:ext cx="873121" cy="1465086"/>
            <a:chOff x="2761515" y="2286000"/>
            <a:chExt cx="1645174" cy="2760228"/>
          </a:xfrm>
          <a:solidFill>
            <a:schemeClr val="accent5">
              <a:lumMod val="75000"/>
            </a:schemeClr>
          </a:solidFill>
        </p:grpSpPr>
        <p:sp>
          <p:nvSpPr>
            <p:cNvPr id="55" name="Oval 54"/>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6" name="Oval 55"/>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7" name="Oval 56"/>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8" name="Oval 57"/>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59" name="Oval 58"/>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60" name="Freeform 59"/>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61" name="Group 39"/>
          <p:cNvGrpSpPr>
            <a:grpSpLocks/>
          </p:cNvGrpSpPr>
          <p:nvPr/>
        </p:nvGrpSpPr>
        <p:grpSpPr bwMode="auto">
          <a:xfrm rot="15300000" flipV="1">
            <a:off x="6284871" y="2541316"/>
            <a:ext cx="873121" cy="1465086"/>
            <a:chOff x="2761515" y="2286000"/>
            <a:chExt cx="1645174" cy="2760228"/>
          </a:xfrm>
          <a:solidFill>
            <a:schemeClr val="accent6">
              <a:lumMod val="75000"/>
            </a:schemeClr>
          </a:solidFill>
        </p:grpSpPr>
        <p:sp>
          <p:nvSpPr>
            <p:cNvPr id="62" name="Oval 61"/>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63" name="Oval 62"/>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64" name="Oval 63"/>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65" name="Oval 64"/>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66" name="Oval 65"/>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67" name="Freeform 66"/>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68" name="Group 46"/>
          <p:cNvGrpSpPr>
            <a:grpSpLocks/>
          </p:cNvGrpSpPr>
          <p:nvPr/>
        </p:nvGrpSpPr>
        <p:grpSpPr bwMode="auto">
          <a:xfrm rot="6300000">
            <a:off x="7623473" y="1785147"/>
            <a:ext cx="989111" cy="1658307"/>
            <a:chOff x="2761515" y="2286000"/>
            <a:chExt cx="1645174" cy="2760228"/>
          </a:xfrm>
          <a:solidFill>
            <a:schemeClr val="accent6"/>
          </a:solidFill>
        </p:grpSpPr>
        <p:sp>
          <p:nvSpPr>
            <p:cNvPr id="69" name="Oval 68"/>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0" name="Oval 69"/>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1" name="Oval 70"/>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2" name="Oval 71"/>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3" name="Oval 72"/>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4" name="Freeform 73"/>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75" name="Group 53"/>
          <p:cNvGrpSpPr>
            <a:grpSpLocks/>
          </p:cNvGrpSpPr>
          <p:nvPr/>
        </p:nvGrpSpPr>
        <p:grpSpPr bwMode="auto">
          <a:xfrm rot="15300000" flipV="1">
            <a:off x="8444841" y="2515298"/>
            <a:ext cx="989111" cy="1658307"/>
            <a:chOff x="2761515" y="2286000"/>
            <a:chExt cx="1645174" cy="2760228"/>
          </a:xfrm>
          <a:solidFill>
            <a:schemeClr val="accent6">
              <a:lumMod val="50000"/>
            </a:schemeClr>
          </a:solidFill>
        </p:grpSpPr>
        <p:sp>
          <p:nvSpPr>
            <p:cNvPr id="76" name="Oval 75"/>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7" name="Oval 76"/>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8" name="Oval 77"/>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79" name="Oval 78"/>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80" name="Oval 79"/>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sp>
          <p:nvSpPr>
            <p:cNvPr id="81" name="Freeform 80"/>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400">
                <a:solidFill>
                  <a:schemeClr val="bg1"/>
                </a:solidFill>
                <a:latin typeface="Bebas Neue" panose="020B0606020202050201" pitchFamily="34" charset="0"/>
              </a:endParaRPr>
            </a:p>
          </p:txBody>
        </p:sp>
      </p:grpSp>
      <p:grpSp>
        <p:nvGrpSpPr>
          <p:cNvPr id="82" name="Group 81"/>
          <p:cNvGrpSpPr/>
          <p:nvPr/>
        </p:nvGrpSpPr>
        <p:grpSpPr>
          <a:xfrm>
            <a:off x="819612" y="4331867"/>
            <a:ext cx="10305033" cy="321657"/>
            <a:chOff x="667890" y="4248150"/>
            <a:chExt cx="7655077" cy="304800"/>
          </a:xfrm>
        </p:grpSpPr>
        <p:cxnSp>
          <p:nvCxnSpPr>
            <p:cNvPr id="83" name="Straight Connector 82"/>
            <p:cNvCxnSpPr/>
            <p:nvPr/>
          </p:nvCxnSpPr>
          <p:spPr>
            <a:xfrm flipH="1">
              <a:off x="667890" y="4552950"/>
              <a:ext cx="7655077"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667890" y="4248150"/>
              <a:ext cx="7655077" cy="0"/>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p:nvGrpSpPr>
        <p:grpSpPr>
          <a:xfrm>
            <a:off x="811243" y="4414544"/>
            <a:ext cx="10344434" cy="188647"/>
            <a:chOff x="811243" y="5160140"/>
            <a:chExt cx="10344434" cy="188647"/>
          </a:xfrm>
        </p:grpSpPr>
        <p:grpSp>
          <p:nvGrpSpPr>
            <p:cNvPr id="86" name="Group 85"/>
            <p:cNvGrpSpPr/>
            <p:nvPr/>
          </p:nvGrpSpPr>
          <p:grpSpPr>
            <a:xfrm>
              <a:off x="811243" y="5164121"/>
              <a:ext cx="537805" cy="184666"/>
              <a:chOff x="344560" y="4334808"/>
              <a:chExt cx="537805" cy="184666"/>
            </a:xfrm>
          </p:grpSpPr>
          <p:sp>
            <p:nvSpPr>
              <p:cNvPr id="108" name="Oval 107"/>
              <p:cNvSpPr/>
              <p:nvPr/>
            </p:nvSpPr>
            <p:spPr>
              <a:xfrm>
                <a:off x="344560" y="4340781"/>
                <a:ext cx="141942" cy="141942"/>
              </a:xfrm>
              <a:prstGeom prst="ellipse">
                <a:avLst/>
              </a:prstGeom>
              <a:solidFill>
                <a:schemeClr val="accent1">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109" name="Rectangle 1436"/>
              <p:cNvSpPr>
                <a:spLocks noChangeArrowheads="1"/>
              </p:cNvSpPr>
              <p:nvPr/>
            </p:nvSpPr>
            <p:spPr bwMode="auto">
              <a:xfrm>
                <a:off x="541951" y="4334808"/>
                <a:ext cx="3404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75000"/>
                      </a:schemeClr>
                    </a:solidFill>
                    <a:cs typeface="Arial" pitchFamily="34" charset="0"/>
                  </a:rPr>
                  <a:t>Meet</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87" name="Group 86"/>
            <p:cNvGrpSpPr/>
            <p:nvPr/>
          </p:nvGrpSpPr>
          <p:grpSpPr>
            <a:xfrm>
              <a:off x="2125628" y="5164121"/>
              <a:ext cx="1061025" cy="184666"/>
              <a:chOff x="2175216" y="4334808"/>
              <a:chExt cx="1061025" cy="184666"/>
            </a:xfrm>
          </p:grpSpPr>
          <p:sp>
            <p:nvSpPr>
              <p:cNvPr id="106" name="Oval 105"/>
              <p:cNvSpPr/>
              <p:nvPr/>
            </p:nvSpPr>
            <p:spPr>
              <a:xfrm>
                <a:off x="2175216" y="4340781"/>
                <a:ext cx="141942" cy="141942"/>
              </a:xfrm>
              <a:prstGeom prst="ellipse">
                <a:avLst/>
              </a:prstGeom>
              <a:solidFill>
                <a:schemeClr val="accent2">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107" name="Rectangle 1436"/>
              <p:cNvSpPr>
                <a:spLocks noChangeArrowheads="1"/>
              </p:cNvSpPr>
              <p:nvPr/>
            </p:nvSpPr>
            <p:spPr bwMode="auto">
              <a:xfrm>
                <a:off x="2372607" y="4334808"/>
                <a:ext cx="8636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75000"/>
                      </a:schemeClr>
                    </a:solidFill>
                    <a:cs typeface="Arial" pitchFamily="34" charset="0"/>
                  </a:rPr>
                  <a:t>Development</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88" name="Group 87"/>
            <p:cNvGrpSpPr/>
            <p:nvPr/>
          </p:nvGrpSpPr>
          <p:grpSpPr>
            <a:xfrm>
              <a:off x="3861509" y="5164121"/>
              <a:ext cx="795503" cy="184666"/>
              <a:chOff x="3764770" y="4334808"/>
              <a:chExt cx="795503" cy="184666"/>
            </a:xfrm>
          </p:grpSpPr>
          <p:sp>
            <p:nvSpPr>
              <p:cNvPr id="104" name="Oval 103"/>
              <p:cNvSpPr/>
              <p:nvPr/>
            </p:nvSpPr>
            <p:spPr>
              <a:xfrm>
                <a:off x="3764770" y="4340781"/>
                <a:ext cx="141942" cy="141942"/>
              </a:xfrm>
              <a:prstGeom prst="ellipse">
                <a:avLst/>
              </a:prstGeom>
              <a:solidFill>
                <a:schemeClr val="accent3">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105" name="Rectangle 1436"/>
              <p:cNvSpPr>
                <a:spLocks noChangeArrowheads="1"/>
              </p:cNvSpPr>
              <p:nvPr/>
            </p:nvSpPr>
            <p:spPr bwMode="auto">
              <a:xfrm>
                <a:off x="3962161" y="4334808"/>
                <a:ext cx="59811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75000"/>
                      </a:schemeClr>
                    </a:solidFill>
                    <a:cs typeface="Arial" pitchFamily="34" charset="0"/>
                  </a:rPr>
                  <a:t>Revisions</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89" name="Group 88"/>
            <p:cNvGrpSpPr/>
            <p:nvPr/>
          </p:nvGrpSpPr>
          <p:grpSpPr>
            <a:xfrm>
              <a:off x="5392291" y="5164121"/>
              <a:ext cx="1065834" cy="184666"/>
              <a:chOff x="5476983" y="4334808"/>
              <a:chExt cx="1065834" cy="184666"/>
            </a:xfrm>
          </p:grpSpPr>
          <p:sp>
            <p:nvSpPr>
              <p:cNvPr id="102" name="Oval 101"/>
              <p:cNvSpPr/>
              <p:nvPr/>
            </p:nvSpPr>
            <p:spPr>
              <a:xfrm>
                <a:off x="5476983" y="4340781"/>
                <a:ext cx="141942" cy="141942"/>
              </a:xfrm>
              <a:prstGeom prst="ellipse">
                <a:avLst/>
              </a:prstGeom>
              <a:solidFill>
                <a:schemeClr val="accent4">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103" name="Rectangle 1436"/>
              <p:cNvSpPr>
                <a:spLocks noChangeArrowheads="1"/>
              </p:cNvSpPr>
              <p:nvPr/>
            </p:nvSpPr>
            <p:spPr bwMode="auto">
              <a:xfrm>
                <a:off x="5674374" y="4334808"/>
                <a:ext cx="86844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75000"/>
                      </a:schemeClr>
                    </a:solidFill>
                    <a:cs typeface="Arial" pitchFamily="34" charset="0"/>
                  </a:rPr>
                  <a:t>Client Review</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90" name="Group 89"/>
            <p:cNvGrpSpPr/>
            <p:nvPr/>
          </p:nvGrpSpPr>
          <p:grpSpPr>
            <a:xfrm>
              <a:off x="8000995" y="5164121"/>
              <a:ext cx="450089" cy="184666"/>
              <a:chOff x="7534312" y="4334808"/>
              <a:chExt cx="450089" cy="184666"/>
            </a:xfrm>
          </p:grpSpPr>
          <p:sp>
            <p:nvSpPr>
              <p:cNvPr id="100" name="Oval 99"/>
              <p:cNvSpPr/>
              <p:nvPr/>
            </p:nvSpPr>
            <p:spPr>
              <a:xfrm>
                <a:off x="7534312" y="4340781"/>
                <a:ext cx="141942" cy="141942"/>
              </a:xfrm>
              <a:prstGeom prst="ellipse">
                <a:avLst/>
              </a:prstGeom>
              <a:solidFill>
                <a:schemeClr val="accent6">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101" name="Rectangle 1436"/>
              <p:cNvSpPr>
                <a:spLocks noChangeArrowheads="1"/>
              </p:cNvSpPr>
              <p:nvPr/>
            </p:nvSpPr>
            <p:spPr bwMode="auto">
              <a:xfrm>
                <a:off x="7731703" y="4334808"/>
                <a:ext cx="25269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id-ID" sz="1200" b="1" dirty="0" smtClean="0">
                    <a:solidFill>
                      <a:schemeClr val="bg1">
                        <a:lumMod val="75000"/>
                      </a:schemeClr>
                    </a:solidFill>
                    <a:cs typeface="Arial" pitchFamily="34" charset="0"/>
                  </a:rPr>
                  <a:t>Test</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91" name="Group 90"/>
            <p:cNvGrpSpPr/>
            <p:nvPr/>
          </p:nvGrpSpPr>
          <p:grpSpPr>
            <a:xfrm>
              <a:off x="6964431" y="5164121"/>
              <a:ext cx="423415" cy="184666"/>
              <a:chOff x="6828204" y="4334808"/>
              <a:chExt cx="423415" cy="184666"/>
            </a:xfrm>
          </p:grpSpPr>
          <p:sp>
            <p:nvSpPr>
              <p:cNvPr id="98" name="Oval 97"/>
              <p:cNvSpPr/>
              <p:nvPr/>
            </p:nvSpPr>
            <p:spPr>
              <a:xfrm>
                <a:off x="6828204" y="4340781"/>
                <a:ext cx="141942" cy="141942"/>
              </a:xfrm>
              <a:prstGeom prst="ellipse">
                <a:avLst/>
              </a:prstGeom>
              <a:solidFill>
                <a:schemeClr val="accent5">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99" name="Rectangle 1436"/>
              <p:cNvSpPr>
                <a:spLocks noChangeArrowheads="1"/>
              </p:cNvSpPr>
              <p:nvPr/>
            </p:nvSpPr>
            <p:spPr bwMode="auto">
              <a:xfrm>
                <a:off x="7025595" y="4334808"/>
                <a:ext cx="2260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id-ID" sz="1200" b="1" dirty="0" smtClean="0">
                    <a:solidFill>
                      <a:schemeClr val="bg1">
                        <a:lumMod val="75000"/>
                      </a:schemeClr>
                    </a:solidFill>
                    <a:cs typeface="Arial" pitchFamily="34" charset="0"/>
                  </a:rPr>
                  <a:t>See</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92" name="Group 91"/>
            <p:cNvGrpSpPr/>
            <p:nvPr/>
          </p:nvGrpSpPr>
          <p:grpSpPr>
            <a:xfrm>
              <a:off x="10015977" y="5160140"/>
              <a:ext cx="1139700" cy="184666"/>
              <a:chOff x="10015977" y="5160140"/>
              <a:chExt cx="1139700" cy="184666"/>
            </a:xfrm>
          </p:grpSpPr>
          <p:sp>
            <p:nvSpPr>
              <p:cNvPr id="96" name="Oval 95"/>
              <p:cNvSpPr/>
              <p:nvPr/>
            </p:nvSpPr>
            <p:spPr>
              <a:xfrm>
                <a:off x="10015977" y="5166113"/>
                <a:ext cx="141942" cy="141942"/>
              </a:xfrm>
              <a:prstGeom prst="ellipse">
                <a:avLst/>
              </a:prstGeom>
              <a:solidFill>
                <a:schemeClr val="accent6">
                  <a:lumMod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97" name="Rectangle 1436"/>
              <p:cNvSpPr>
                <a:spLocks noChangeArrowheads="1"/>
              </p:cNvSpPr>
              <p:nvPr/>
            </p:nvSpPr>
            <p:spPr bwMode="auto">
              <a:xfrm>
                <a:off x="10213368" y="5160140"/>
                <a:ext cx="94230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75000"/>
                      </a:schemeClr>
                    </a:solidFill>
                    <a:cs typeface="Arial" pitchFamily="34" charset="0"/>
                  </a:rPr>
                  <a:t>Project Launch</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nvGrpSpPr>
            <p:cNvPr id="93" name="Group 92"/>
            <p:cNvGrpSpPr/>
            <p:nvPr/>
          </p:nvGrpSpPr>
          <p:grpSpPr>
            <a:xfrm>
              <a:off x="9077891" y="5160140"/>
              <a:ext cx="511131" cy="184666"/>
              <a:chOff x="9077891" y="5160140"/>
              <a:chExt cx="511131" cy="184666"/>
            </a:xfrm>
          </p:grpSpPr>
          <p:sp>
            <p:nvSpPr>
              <p:cNvPr id="94" name="Oval 93"/>
              <p:cNvSpPr/>
              <p:nvPr/>
            </p:nvSpPr>
            <p:spPr>
              <a:xfrm>
                <a:off x="9077891" y="5166113"/>
                <a:ext cx="141942" cy="141942"/>
              </a:xfrm>
              <a:prstGeom prst="ellipse">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75000"/>
                    </a:schemeClr>
                  </a:solidFill>
                </a:endParaRPr>
              </a:p>
            </p:txBody>
          </p:sp>
          <p:sp>
            <p:nvSpPr>
              <p:cNvPr id="95" name="Rectangle 1436"/>
              <p:cNvSpPr>
                <a:spLocks noChangeArrowheads="1"/>
              </p:cNvSpPr>
              <p:nvPr/>
            </p:nvSpPr>
            <p:spPr bwMode="auto">
              <a:xfrm>
                <a:off x="9275282" y="5160140"/>
                <a:ext cx="31374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75000"/>
                      </a:schemeClr>
                    </a:solidFill>
                    <a:cs typeface="Arial" pitchFamily="34" charset="0"/>
                  </a:rPr>
                  <a:t>Fixes</a:t>
                </a:r>
                <a:endParaRPr kumimoji="0" lang="en-US" sz="3200" b="1" i="0" u="none" strike="noStrike" cap="none" normalizeH="0" baseline="0" dirty="0" smtClean="0">
                  <a:ln>
                    <a:noFill/>
                  </a:ln>
                  <a:solidFill>
                    <a:schemeClr val="bg1">
                      <a:lumMod val="75000"/>
                    </a:schemeClr>
                  </a:solidFill>
                  <a:effectLst/>
                  <a:cs typeface="Arial" pitchFamily="34" charset="0"/>
                </a:endParaRPr>
              </a:p>
            </p:txBody>
          </p:sp>
        </p:grpSp>
      </p:grpSp>
      <p:sp>
        <p:nvSpPr>
          <p:cNvPr id="110" name="Title 1"/>
          <p:cNvSpPr txBox="1">
            <a:spLocks/>
          </p:cNvSpPr>
          <p:nvPr/>
        </p:nvSpPr>
        <p:spPr>
          <a:xfrm>
            <a:off x="1611483" y="2660983"/>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01</a:t>
            </a:r>
            <a:endParaRPr lang="en-US" sz="1400" dirty="0">
              <a:solidFill>
                <a:schemeClr val="bg1"/>
              </a:solidFill>
              <a:latin typeface="Bebas Neue" panose="020B0606020202050201" pitchFamily="34" charset="0"/>
              <a:ea typeface="Roboto" panose="02000000000000000000" pitchFamily="2" charset="0"/>
            </a:endParaRPr>
          </a:p>
        </p:txBody>
      </p:sp>
      <p:sp>
        <p:nvSpPr>
          <p:cNvPr id="111" name="Title 1"/>
          <p:cNvSpPr txBox="1">
            <a:spLocks/>
          </p:cNvSpPr>
          <p:nvPr/>
        </p:nvSpPr>
        <p:spPr>
          <a:xfrm>
            <a:off x="2202147" y="3052892"/>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02</a:t>
            </a:r>
            <a:endParaRPr lang="en-US" sz="1400" dirty="0">
              <a:solidFill>
                <a:schemeClr val="bg1"/>
              </a:solidFill>
              <a:latin typeface="Bebas Neue" panose="020B0606020202050201" pitchFamily="34" charset="0"/>
              <a:ea typeface="Roboto" panose="02000000000000000000" pitchFamily="2" charset="0"/>
            </a:endParaRPr>
          </a:p>
        </p:txBody>
      </p:sp>
      <p:sp>
        <p:nvSpPr>
          <p:cNvPr id="112" name="Title 1"/>
          <p:cNvSpPr txBox="1">
            <a:spLocks/>
          </p:cNvSpPr>
          <p:nvPr/>
        </p:nvSpPr>
        <p:spPr>
          <a:xfrm>
            <a:off x="3494208" y="2672703"/>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01</a:t>
            </a:r>
            <a:endParaRPr lang="en-US" sz="1400" dirty="0">
              <a:solidFill>
                <a:schemeClr val="bg1"/>
              </a:solidFill>
              <a:latin typeface="Bebas Neue" panose="020B0606020202050201" pitchFamily="34" charset="0"/>
              <a:ea typeface="Roboto" panose="02000000000000000000" pitchFamily="2" charset="0"/>
            </a:endParaRPr>
          </a:p>
        </p:txBody>
      </p:sp>
      <p:sp>
        <p:nvSpPr>
          <p:cNvPr id="113" name="Title 1"/>
          <p:cNvSpPr txBox="1">
            <a:spLocks/>
          </p:cNvSpPr>
          <p:nvPr/>
        </p:nvSpPr>
        <p:spPr>
          <a:xfrm>
            <a:off x="4084872" y="3050544"/>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02</a:t>
            </a:r>
            <a:endParaRPr lang="en-US" sz="1400" dirty="0">
              <a:solidFill>
                <a:schemeClr val="bg1"/>
              </a:solidFill>
              <a:latin typeface="Bebas Neue" panose="020B0606020202050201" pitchFamily="34" charset="0"/>
              <a:ea typeface="Roboto" panose="02000000000000000000" pitchFamily="2" charset="0"/>
            </a:endParaRPr>
          </a:p>
        </p:txBody>
      </p:sp>
      <p:sp>
        <p:nvSpPr>
          <p:cNvPr id="114" name="Title 1"/>
          <p:cNvSpPr txBox="1">
            <a:spLocks/>
          </p:cNvSpPr>
          <p:nvPr/>
        </p:nvSpPr>
        <p:spPr>
          <a:xfrm>
            <a:off x="5236255" y="2628154"/>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01</a:t>
            </a:r>
            <a:endParaRPr lang="en-US" sz="1400" dirty="0">
              <a:solidFill>
                <a:schemeClr val="bg1"/>
              </a:solidFill>
              <a:latin typeface="Bebas Neue" panose="020B0606020202050201" pitchFamily="34" charset="0"/>
              <a:ea typeface="Roboto" panose="02000000000000000000" pitchFamily="2" charset="0"/>
            </a:endParaRPr>
          </a:p>
        </p:txBody>
      </p:sp>
      <p:sp>
        <p:nvSpPr>
          <p:cNvPr id="115" name="Title 1"/>
          <p:cNvSpPr txBox="1">
            <a:spLocks/>
          </p:cNvSpPr>
          <p:nvPr/>
        </p:nvSpPr>
        <p:spPr>
          <a:xfrm>
            <a:off x="5967599" y="3062267"/>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02</a:t>
            </a:r>
            <a:endParaRPr lang="en-US" sz="1400" dirty="0">
              <a:solidFill>
                <a:schemeClr val="bg1"/>
              </a:solidFill>
              <a:latin typeface="Bebas Neue" panose="020B0606020202050201" pitchFamily="34" charset="0"/>
              <a:ea typeface="Roboto" panose="02000000000000000000" pitchFamily="2" charset="0"/>
            </a:endParaRPr>
          </a:p>
        </p:txBody>
      </p:sp>
      <p:sp>
        <p:nvSpPr>
          <p:cNvPr id="116" name="Title 1"/>
          <p:cNvSpPr txBox="1">
            <a:spLocks/>
          </p:cNvSpPr>
          <p:nvPr/>
        </p:nvSpPr>
        <p:spPr>
          <a:xfrm>
            <a:off x="7273727" y="2611742"/>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01</a:t>
            </a:r>
            <a:endParaRPr lang="en-US" sz="1400" dirty="0">
              <a:solidFill>
                <a:schemeClr val="bg1"/>
              </a:solidFill>
              <a:latin typeface="Bebas Neue" panose="020B0606020202050201" pitchFamily="34" charset="0"/>
              <a:ea typeface="Roboto" panose="02000000000000000000" pitchFamily="2" charset="0"/>
            </a:endParaRPr>
          </a:p>
        </p:txBody>
      </p:sp>
      <p:sp>
        <p:nvSpPr>
          <p:cNvPr id="117" name="Title 1"/>
          <p:cNvSpPr txBox="1">
            <a:spLocks/>
          </p:cNvSpPr>
          <p:nvPr/>
        </p:nvSpPr>
        <p:spPr>
          <a:xfrm>
            <a:off x="8103547" y="3130263"/>
            <a:ext cx="395863" cy="23831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400" dirty="0" smtClean="0">
                <a:solidFill>
                  <a:schemeClr val="bg1"/>
                </a:solidFill>
                <a:latin typeface="Bebas Neue" panose="020B0606020202050201" pitchFamily="34" charset="0"/>
                <a:ea typeface="Roboto" panose="02000000000000000000" pitchFamily="2" charset="0"/>
              </a:rPr>
              <a:t>02</a:t>
            </a:r>
            <a:endParaRPr lang="en-US" sz="1400" dirty="0">
              <a:solidFill>
                <a:schemeClr val="bg1"/>
              </a:solidFill>
              <a:latin typeface="Bebas Neue" panose="020B0606020202050201" pitchFamily="34" charset="0"/>
              <a:ea typeface="Roboto" panose="02000000000000000000" pitchFamily="2" charset="0"/>
            </a:endParaRPr>
          </a:p>
        </p:txBody>
      </p:sp>
      <p:sp>
        <p:nvSpPr>
          <p:cNvPr id="118" name="TextBox 117"/>
          <p:cNvSpPr txBox="1"/>
          <p:nvPr/>
        </p:nvSpPr>
        <p:spPr>
          <a:xfrm>
            <a:off x="736272" y="5235078"/>
            <a:ext cx="10771831" cy="590349"/>
          </a:xfrm>
          <a:prstGeom prst="rect">
            <a:avLst/>
          </a:prstGeom>
          <a:noFill/>
        </p:spPr>
        <p:txBody>
          <a:bodyPr wrap="square" rIns="144000" bIns="36000" numCol="1" spcCol="360000">
            <a:spAutoFit/>
          </a:bodyPr>
          <a:lstStyle/>
          <a:p>
            <a:pPr algn="ctr" eaLnBrk="1" fontAlgn="auto" hangingPunct="1">
              <a:spcBef>
                <a:spcPts val="0"/>
              </a:spcBef>
              <a:spcAft>
                <a:spcPts val="0"/>
              </a:spcAft>
              <a:defRPr/>
            </a:pPr>
            <a:r>
              <a:rPr lang="en-US" sz="1100" dirty="0" smtClean="0">
                <a:solidFill>
                  <a:schemeClr val="bg1">
                    <a:lumMod val="50000"/>
                  </a:schemeClr>
                </a:solidFill>
                <a:ea typeface="Roboto" panose="02000000000000000000" pitchFamily="2" charset="0"/>
              </a:rPr>
              <a:t>The </a:t>
            </a:r>
            <a:r>
              <a:rPr lang="en-US" sz="1100" dirty="0">
                <a:solidFill>
                  <a:schemeClr val="bg1">
                    <a:lumMod val="50000"/>
                  </a:schemeClr>
                </a:solidFill>
                <a:ea typeface="Roboto" panose="02000000000000000000" pitchFamily="2" charset="0"/>
              </a:rPr>
              <a:t>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a:t>
            </a:r>
            <a:r>
              <a:rPr lang="en-US" sz="1100" dirty="0" smtClean="0">
                <a:solidFill>
                  <a:schemeClr val="bg1">
                    <a:lumMod val="50000"/>
                  </a:schemeClr>
                </a:solidFill>
                <a:ea typeface="Roboto" panose="02000000000000000000" pitchFamily="2" charset="0"/>
              </a:rPr>
              <a:t>believable.</a:t>
            </a:r>
            <a:r>
              <a:rPr lang="id-ID" sz="1100" dirty="0" smtClean="0">
                <a:solidFill>
                  <a:schemeClr val="bg1">
                    <a:lumMod val="50000"/>
                  </a:schemeClr>
                </a:solidFill>
                <a:ea typeface="Roboto" panose="02000000000000000000" pitchFamily="2" charset="0"/>
              </a:rPr>
              <a:t> </a:t>
            </a:r>
            <a:r>
              <a:rPr lang="en-US" sz="1100" dirty="0" smtClean="0">
                <a:solidFill>
                  <a:schemeClr val="bg1">
                    <a:lumMod val="50000"/>
                  </a:schemeClr>
                </a:solidFill>
                <a:ea typeface="Roboto" panose="02000000000000000000" pitchFamily="2" charset="0"/>
              </a:rPr>
              <a:t>Contrary </a:t>
            </a:r>
            <a:r>
              <a:rPr lang="en-US" sz="1100" dirty="0">
                <a:solidFill>
                  <a:schemeClr val="bg1">
                    <a:lumMod val="50000"/>
                  </a:schemeClr>
                </a:solidFill>
                <a:ea typeface="Roboto" panose="02000000000000000000" pitchFamily="2" charset="0"/>
              </a:rPr>
              <a:t>to popular belief It has roots in a piece of classical Latin literature from 45 BC. </a:t>
            </a:r>
          </a:p>
        </p:txBody>
      </p:sp>
      <p:cxnSp>
        <p:nvCxnSpPr>
          <p:cNvPr id="119" name="Straight Connector 118"/>
          <p:cNvCxnSpPr/>
          <p:nvPr/>
        </p:nvCxnSpPr>
        <p:spPr>
          <a:xfrm>
            <a:off x="825787" y="5063075"/>
            <a:ext cx="10539632" cy="0"/>
          </a:xfrm>
          <a:prstGeom prst="line">
            <a:avLst/>
          </a:prstGeom>
          <a:ln w="12700">
            <a:solidFill>
              <a:schemeClr val="bg2">
                <a:lumMod val="7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3932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par>
                                <p:cTn id="11" presetID="10" presetClass="entr" presetSubtype="0" fill="hold" nodeType="withEffect">
                                  <p:stCondLst>
                                    <p:cond delay="5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10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nodeType="withEffect">
                                  <p:stCondLst>
                                    <p:cond delay="150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nodeType="withEffect">
                                  <p:stCondLst>
                                    <p:cond delay="200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250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par>
                                <p:cTn id="26" presetID="10" presetClass="entr" presetSubtype="0" fill="hold" nodeType="withEffect">
                                  <p:stCondLst>
                                    <p:cond delay="300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10" presetClass="entr" presetSubtype="0" fill="hold" nodeType="withEffect">
                                  <p:stCondLst>
                                    <p:cond delay="350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500"/>
                                        <p:tgtEl>
                                          <p:spTgt spid="68"/>
                                        </p:tgtEl>
                                      </p:cBhvr>
                                    </p:animEffect>
                                  </p:childTnLst>
                                </p:cTn>
                              </p:par>
                              <p:par>
                                <p:cTn id="32" presetID="10" presetClass="entr" presetSubtype="0" fill="hold" nodeType="withEffect">
                                  <p:stCondLst>
                                    <p:cond delay="4000"/>
                                  </p:stCondLst>
                                  <p:childTnLst>
                                    <p:set>
                                      <p:cBhvr>
                                        <p:cTn id="33" dur="1" fill="hold">
                                          <p:stCondLst>
                                            <p:cond delay="0"/>
                                          </p:stCondLst>
                                        </p:cTn>
                                        <p:tgtEl>
                                          <p:spTgt spid="75"/>
                                        </p:tgtEl>
                                        <p:attrNameLst>
                                          <p:attrName>style.visibility</p:attrName>
                                        </p:attrNameLst>
                                      </p:cBhvr>
                                      <p:to>
                                        <p:strVal val="visible"/>
                                      </p:to>
                                    </p:set>
                                    <p:animEffect transition="in" filter="fade">
                                      <p:cBhvr>
                                        <p:cTn id="34" dur="500"/>
                                        <p:tgtEl>
                                          <p:spTgt spid="75"/>
                                        </p:tgtEl>
                                      </p:cBhvr>
                                    </p:animEffect>
                                  </p:childTnLst>
                                </p:cTn>
                              </p:par>
                              <p:par>
                                <p:cTn id="35" presetID="2" presetClass="entr" presetSubtype="4" fill="hold" nodeType="withEffect">
                                  <p:stCondLst>
                                    <p:cond delay="4500"/>
                                  </p:stCondLst>
                                  <p:childTnLst>
                                    <p:set>
                                      <p:cBhvr>
                                        <p:cTn id="36" dur="1" fill="hold">
                                          <p:stCondLst>
                                            <p:cond delay="0"/>
                                          </p:stCondLst>
                                        </p:cTn>
                                        <p:tgtEl>
                                          <p:spTgt spid="85"/>
                                        </p:tgtEl>
                                        <p:attrNameLst>
                                          <p:attrName>style.visibility</p:attrName>
                                        </p:attrNameLst>
                                      </p:cBhvr>
                                      <p:to>
                                        <p:strVal val="visible"/>
                                      </p:to>
                                    </p:set>
                                    <p:anim calcmode="lin" valueType="num">
                                      <p:cBhvr additive="base">
                                        <p:cTn id="37" dur="500" fill="hold"/>
                                        <p:tgtEl>
                                          <p:spTgt spid="85"/>
                                        </p:tgtEl>
                                        <p:attrNameLst>
                                          <p:attrName>ppt_x</p:attrName>
                                        </p:attrNameLst>
                                      </p:cBhvr>
                                      <p:tavLst>
                                        <p:tav tm="0">
                                          <p:val>
                                            <p:strVal val="#ppt_x"/>
                                          </p:val>
                                        </p:tav>
                                        <p:tav tm="100000">
                                          <p:val>
                                            <p:strVal val="#ppt_x"/>
                                          </p:val>
                                        </p:tav>
                                      </p:tavLst>
                                    </p:anim>
                                    <p:anim calcmode="lin" valueType="num">
                                      <p:cBhvr additive="base">
                                        <p:cTn id="38" dur="500" fill="hold"/>
                                        <p:tgtEl>
                                          <p:spTgt spid="85"/>
                                        </p:tgtEl>
                                        <p:attrNameLst>
                                          <p:attrName>ppt_y</p:attrName>
                                        </p:attrNameLst>
                                      </p:cBhvr>
                                      <p:tavLst>
                                        <p:tav tm="0">
                                          <p:val>
                                            <p:strVal val="1+#ppt_h/2"/>
                                          </p:val>
                                        </p:tav>
                                        <p:tav tm="100000">
                                          <p:val>
                                            <p:strVal val="#ppt_y"/>
                                          </p:val>
                                        </p:tav>
                                      </p:tavLst>
                                    </p:anim>
                                  </p:childTnLst>
                                </p:cTn>
                              </p:par>
                            </p:childTnLst>
                          </p:cTn>
                        </p:par>
                        <p:par>
                          <p:cTn id="39" fill="hold">
                            <p:stCondLst>
                              <p:cond delay="5000"/>
                            </p:stCondLst>
                            <p:childTnLst>
                              <p:par>
                                <p:cTn id="40" presetID="16" presetClass="entr" presetSubtype="37" fill="hold"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barn(outVertical)">
                                      <p:cBhvr>
                                        <p:cTn id="42" dur="500"/>
                                        <p:tgtEl>
                                          <p:spTgt spid="82"/>
                                        </p:tgtEl>
                                      </p:cBhvr>
                                    </p:animEffect>
                                  </p:childTnLst>
                                </p:cTn>
                              </p:par>
                              <p:par>
                                <p:cTn id="43" presetID="22" presetClass="entr" presetSubtype="4" fill="hold" grpId="0" nodeType="withEffect">
                                  <p:stCondLst>
                                    <p:cond delay="500"/>
                                  </p:stCondLst>
                                  <p:childTnLst>
                                    <p:set>
                                      <p:cBhvr>
                                        <p:cTn id="44" dur="1" fill="hold">
                                          <p:stCondLst>
                                            <p:cond delay="0"/>
                                          </p:stCondLst>
                                        </p:cTn>
                                        <p:tgtEl>
                                          <p:spTgt spid="110"/>
                                        </p:tgtEl>
                                        <p:attrNameLst>
                                          <p:attrName>style.visibility</p:attrName>
                                        </p:attrNameLst>
                                      </p:cBhvr>
                                      <p:to>
                                        <p:strVal val="visible"/>
                                      </p:to>
                                    </p:set>
                                    <p:animEffect transition="in" filter="wipe(down)">
                                      <p:cBhvr>
                                        <p:cTn id="45" dur="1000"/>
                                        <p:tgtEl>
                                          <p:spTgt spid="110"/>
                                        </p:tgtEl>
                                      </p:cBhvr>
                                    </p:animEffect>
                                  </p:childTnLst>
                                </p:cTn>
                              </p:par>
                              <p:par>
                                <p:cTn id="46" presetID="22" presetClass="entr" presetSubtype="4" fill="hold" grpId="0" nodeType="withEffect">
                                  <p:stCondLst>
                                    <p:cond delay="500"/>
                                  </p:stCondLst>
                                  <p:childTnLst>
                                    <p:set>
                                      <p:cBhvr>
                                        <p:cTn id="47" dur="1" fill="hold">
                                          <p:stCondLst>
                                            <p:cond delay="0"/>
                                          </p:stCondLst>
                                        </p:cTn>
                                        <p:tgtEl>
                                          <p:spTgt spid="111"/>
                                        </p:tgtEl>
                                        <p:attrNameLst>
                                          <p:attrName>style.visibility</p:attrName>
                                        </p:attrNameLst>
                                      </p:cBhvr>
                                      <p:to>
                                        <p:strVal val="visible"/>
                                      </p:to>
                                    </p:set>
                                    <p:animEffect transition="in" filter="wipe(down)">
                                      <p:cBhvr>
                                        <p:cTn id="48" dur="1000"/>
                                        <p:tgtEl>
                                          <p:spTgt spid="111"/>
                                        </p:tgtEl>
                                      </p:cBhvr>
                                    </p:animEffect>
                                  </p:childTnLst>
                                </p:cTn>
                              </p:par>
                              <p:par>
                                <p:cTn id="49" presetID="22" presetClass="entr" presetSubtype="4" fill="hold" grpId="0" nodeType="withEffect">
                                  <p:stCondLst>
                                    <p:cond delay="500"/>
                                  </p:stCondLst>
                                  <p:childTnLst>
                                    <p:set>
                                      <p:cBhvr>
                                        <p:cTn id="50" dur="1" fill="hold">
                                          <p:stCondLst>
                                            <p:cond delay="0"/>
                                          </p:stCondLst>
                                        </p:cTn>
                                        <p:tgtEl>
                                          <p:spTgt spid="112"/>
                                        </p:tgtEl>
                                        <p:attrNameLst>
                                          <p:attrName>style.visibility</p:attrName>
                                        </p:attrNameLst>
                                      </p:cBhvr>
                                      <p:to>
                                        <p:strVal val="visible"/>
                                      </p:to>
                                    </p:set>
                                    <p:animEffect transition="in" filter="wipe(down)">
                                      <p:cBhvr>
                                        <p:cTn id="51" dur="1000"/>
                                        <p:tgtEl>
                                          <p:spTgt spid="112"/>
                                        </p:tgtEl>
                                      </p:cBhvr>
                                    </p:animEffect>
                                  </p:childTnLst>
                                </p:cTn>
                              </p:par>
                              <p:par>
                                <p:cTn id="52" presetID="22" presetClass="entr" presetSubtype="4" fill="hold" grpId="0" nodeType="withEffect">
                                  <p:stCondLst>
                                    <p:cond delay="500"/>
                                  </p:stCondLst>
                                  <p:childTnLst>
                                    <p:set>
                                      <p:cBhvr>
                                        <p:cTn id="53" dur="1" fill="hold">
                                          <p:stCondLst>
                                            <p:cond delay="0"/>
                                          </p:stCondLst>
                                        </p:cTn>
                                        <p:tgtEl>
                                          <p:spTgt spid="113"/>
                                        </p:tgtEl>
                                        <p:attrNameLst>
                                          <p:attrName>style.visibility</p:attrName>
                                        </p:attrNameLst>
                                      </p:cBhvr>
                                      <p:to>
                                        <p:strVal val="visible"/>
                                      </p:to>
                                    </p:set>
                                    <p:animEffect transition="in" filter="wipe(down)">
                                      <p:cBhvr>
                                        <p:cTn id="54" dur="1000"/>
                                        <p:tgtEl>
                                          <p:spTgt spid="113"/>
                                        </p:tgtEl>
                                      </p:cBhvr>
                                    </p:animEffect>
                                  </p:childTnLst>
                                </p:cTn>
                              </p:par>
                              <p:par>
                                <p:cTn id="55" presetID="22" presetClass="entr" presetSubtype="4" fill="hold" grpId="0" nodeType="withEffect">
                                  <p:stCondLst>
                                    <p:cond delay="500"/>
                                  </p:stCondLst>
                                  <p:childTnLst>
                                    <p:set>
                                      <p:cBhvr>
                                        <p:cTn id="56" dur="1" fill="hold">
                                          <p:stCondLst>
                                            <p:cond delay="0"/>
                                          </p:stCondLst>
                                        </p:cTn>
                                        <p:tgtEl>
                                          <p:spTgt spid="114"/>
                                        </p:tgtEl>
                                        <p:attrNameLst>
                                          <p:attrName>style.visibility</p:attrName>
                                        </p:attrNameLst>
                                      </p:cBhvr>
                                      <p:to>
                                        <p:strVal val="visible"/>
                                      </p:to>
                                    </p:set>
                                    <p:animEffect transition="in" filter="wipe(down)">
                                      <p:cBhvr>
                                        <p:cTn id="57" dur="1000"/>
                                        <p:tgtEl>
                                          <p:spTgt spid="114"/>
                                        </p:tgtEl>
                                      </p:cBhvr>
                                    </p:animEffect>
                                  </p:childTnLst>
                                </p:cTn>
                              </p:par>
                              <p:par>
                                <p:cTn id="58" presetID="22" presetClass="entr" presetSubtype="4" fill="hold" grpId="0" nodeType="withEffect">
                                  <p:stCondLst>
                                    <p:cond delay="500"/>
                                  </p:stCondLst>
                                  <p:childTnLst>
                                    <p:set>
                                      <p:cBhvr>
                                        <p:cTn id="59" dur="1" fill="hold">
                                          <p:stCondLst>
                                            <p:cond delay="0"/>
                                          </p:stCondLst>
                                        </p:cTn>
                                        <p:tgtEl>
                                          <p:spTgt spid="115"/>
                                        </p:tgtEl>
                                        <p:attrNameLst>
                                          <p:attrName>style.visibility</p:attrName>
                                        </p:attrNameLst>
                                      </p:cBhvr>
                                      <p:to>
                                        <p:strVal val="visible"/>
                                      </p:to>
                                    </p:set>
                                    <p:animEffect transition="in" filter="wipe(down)">
                                      <p:cBhvr>
                                        <p:cTn id="60" dur="1000"/>
                                        <p:tgtEl>
                                          <p:spTgt spid="115"/>
                                        </p:tgtEl>
                                      </p:cBhvr>
                                    </p:animEffect>
                                  </p:childTnLst>
                                </p:cTn>
                              </p:par>
                              <p:par>
                                <p:cTn id="61" presetID="22" presetClass="entr" presetSubtype="4" fill="hold" grpId="0" nodeType="withEffect">
                                  <p:stCondLst>
                                    <p:cond delay="500"/>
                                  </p:stCondLst>
                                  <p:childTnLst>
                                    <p:set>
                                      <p:cBhvr>
                                        <p:cTn id="62" dur="1" fill="hold">
                                          <p:stCondLst>
                                            <p:cond delay="0"/>
                                          </p:stCondLst>
                                        </p:cTn>
                                        <p:tgtEl>
                                          <p:spTgt spid="116"/>
                                        </p:tgtEl>
                                        <p:attrNameLst>
                                          <p:attrName>style.visibility</p:attrName>
                                        </p:attrNameLst>
                                      </p:cBhvr>
                                      <p:to>
                                        <p:strVal val="visible"/>
                                      </p:to>
                                    </p:set>
                                    <p:animEffect transition="in" filter="wipe(down)">
                                      <p:cBhvr>
                                        <p:cTn id="63" dur="1000"/>
                                        <p:tgtEl>
                                          <p:spTgt spid="116"/>
                                        </p:tgtEl>
                                      </p:cBhvr>
                                    </p:animEffect>
                                  </p:childTnLst>
                                </p:cTn>
                              </p:par>
                              <p:par>
                                <p:cTn id="64" presetID="22" presetClass="entr" presetSubtype="4" fill="hold" grpId="0" nodeType="withEffect">
                                  <p:stCondLst>
                                    <p:cond delay="500"/>
                                  </p:stCondLst>
                                  <p:childTnLst>
                                    <p:set>
                                      <p:cBhvr>
                                        <p:cTn id="65" dur="1" fill="hold">
                                          <p:stCondLst>
                                            <p:cond delay="0"/>
                                          </p:stCondLst>
                                        </p:cTn>
                                        <p:tgtEl>
                                          <p:spTgt spid="117"/>
                                        </p:tgtEl>
                                        <p:attrNameLst>
                                          <p:attrName>style.visibility</p:attrName>
                                        </p:attrNameLst>
                                      </p:cBhvr>
                                      <p:to>
                                        <p:strVal val="visible"/>
                                      </p:to>
                                    </p:set>
                                    <p:animEffect transition="in" filter="wipe(down)">
                                      <p:cBhvr>
                                        <p:cTn id="66" dur="1000"/>
                                        <p:tgtEl>
                                          <p:spTgt spid="117"/>
                                        </p:tgtEl>
                                      </p:cBhvr>
                                    </p:animEffect>
                                  </p:childTnLst>
                                </p:cTn>
                              </p:par>
                              <p:par>
                                <p:cTn id="67" presetID="2" presetClass="entr" presetSubtype="2" fill="hold" grpId="0" nodeType="withEffect">
                                  <p:stCondLst>
                                    <p:cond delay="4000"/>
                                  </p:stCondLst>
                                  <p:childTnLst>
                                    <p:set>
                                      <p:cBhvr>
                                        <p:cTn id="68" dur="1" fill="hold">
                                          <p:stCondLst>
                                            <p:cond delay="0"/>
                                          </p:stCondLst>
                                        </p:cTn>
                                        <p:tgtEl>
                                          <p:spTgt spid="118"/>
                                        </p:tgtEl>
                                        <p:attrNameLst>
                                          <p:attrName>style.visibility</p:attrName>
                                        </p:attrNameLst>
                                      </p:cBhvr>
                                      <p:to>
                                        <p:strVal val="visible"/>
                                      </p:to>
                                    </p:set>
                                    <p:anim calcmode="lin" valueType="num">
                                      <p:cBhvr additive="base">
                                        <p:cTn id="69" dur="500" fill="hold"/>
                                        <p:tgtEl>
                                          <p:spTgt spid="118"/>
                                        </p:tgtEl>
                                        <p:attrNameLst>
                                          <p:attrName>ppt_x</p:attrName>
                                        </p:attrNameLst>
                                      </p:cBhvr>
                                      <p:tavLst>
                                        <p:tav tm="0">
                                          <p:val>
                                            <p:strVal val="1+#ppt_w/2"/>
                                          </p:val>
                                        </p:tav>
                                        <p:tav tm="100000">
                                          <p:val>
                                            <p:strVal val="#ppt_x"/>
                                          </p:val>
                                        </p:tav>
                                      </p:tavLst>
                                    </p:anim>
                                    <p:anim calcmode="lin" valueType="num">
                                      <p:cBhvr additive="base">
                                        <p:cTn id="70" dur="500" fill="hold"/>
                                        <p:tgtEl>
                                          <p:spTgt spid="118"/>
                                        </p:tgtEl>
                                        <p:attrNameLst>
                                          <p:attrName>ppt_y</p:attrName>
                                        </p:attrNameLst>
                                      </p:cBhvr>
                                      <p:tavLst>
                                        <p:tav tm="0">
                                          <p:val>
                                            <p:strVal val="#ppt_y"/>
                                          </p:val>
                                        </p:tav>
                                        <p:tav tm="100000">
                                          <p:val>
                                            <p:strVal val="#ppt_y"/>
                                          </p:val>
                                        </p:tav>
                                      </p:tavLst>
                                    </p:anim>
                                  </p:childTnLst>
                                </p:cTn>
                              </p:par>
                              <p:par>
                                <p:cTn id="71" presetID="2" presetClass="entr" presetSubtype="4" fill="hold" nodeType="withEffect">
                                  <p:stCondLst>
                                    <p:cond delay="4500"/>
                                  </p:stCondLst>
                                  <p:childTnLst>
                                    <p:set>
                                      <p:cBhvr>
                                        <p:cTn id="72" dur="1" fill="hold">
                                          <p:stCondLst>
                                            <p:cond delay="0"/>
                                          </p:stCondLst>
                                        </p:cTn>
                                        <p:tgtEl>
                                          <p:spTgt spid="119"/>
                                        </p:tgtEl>
                                        <p:attrNameLst>
                                          <p:attrName>style.visibility</p:attrName>
                                        </p:attrNameLst>
                                      </p:cBhvr>
                                      <p:to>
                                        <p:strVal val="visible"/>
                                      </p:to>
                                    </p:set>
                                    <p:anim calcmode="lin" valueType="num">
                                      <p:cBhvr additive="base">
                                        <p:cTn id="73" dur="500" fill="hold"/>
                                        <p:tgtEl>
                                          <p:spTgt spid="119"/>
                                        </p:tgtEl>
                                        <p:attrNameLst>
                                          <p:attrName>ppt_x</p:attrName>
                                        </p:attrNameLst>
                                      </p:cBhvr>
                                      <p:tavLst>
                                        <p:tav tm="0">
                                          <p:val>
                                            <p:strVal val="#ppt_x"/>
                                          </p:val>
                                        </p:tav>
                                        <p:tav tm="100000">
                                          <p:val>
                                            <p:strVal val="#ppt_x"/>
                                          </p:val>
                                        </p:tav>
                                      </p:tavLst>
                                    </p:anim>
                                    <p:anim calcmode="lin" valueType="num">
                                      <p:cBhvr additive="base">
                                        <p:cTn id="74" dur="5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0" grpId="0"/>
      <p:bldP spid="111" grpId="0"/>
      <p:bldP spid="112" grpId="0"/>
      <p:bldP spid="113" grpId="0"/>
      <p:bldP spid="114" grpId="0"/>
      <p:bldP spid="115" grpId="0"/>
      <p:bldP spid="116" grpId="0"/>
      <p:bldP spid="117" grpId="0"/>
      <p:bldP spid="1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102640" y="5058271"/>
            <a:ext cx="10044000" cy="997835"/>
          </a:xfrm>
          <a:prstGeom prst="rect">
            <a:avLst/>
          </a:prstGeom>
          <a:no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28</a:t>
            </a:fld>
            <a:endParaRPr lang="id-ID" sz="1400" dirty="0">
              <a:solidFill>
                <a:schemeClr val="bg1"/>
              </a:solidFill>
            </a:endParaRPr>
          </a:p>
        </p:txBody>
      </p:sp>
      <p:sp>
        <p:nvSpPr>
          <p:cNvPr id="6" name="Content Placeholder 2"/>
          <p:cNvSpPr txBox="1">
            <a:spLocks/>
          </p:cNvSpPr>
          <p:nvPr/>
        </p:nvSpPr>
        <p:spPr>
          <a:xfrm>
            <a:off x="1490505" y="5077451"/>
            <a:ext cx="1709896" cy="69230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50000"/>
              </a:lnSpc>
            </a:pPr>
            <a:r>
              <a:rPr lang="id-ID" sz="1200" dirty="0" smtClean="0">
                <a:solidFill>
                  <a:schemeClr val="bg1">
                    <a:lumMod val="50000"/>
                  </a:schemeClr>
                </a:solidFill>
                <a:ea typeface="Roboto" panose="02000000000000000000" pitchFamily="2" charset="0"/>
              </a:rPr>
              <a:t>www.</a:t>
            </a:r>
            <a:r>
              <a:rPr lang="en-US" sz="1200" dirty="0" err="1" smtClean="0">
                <a:solidFill>
                  <a:schemeClr val="bg1">
                    <a:lumMod val="50000"/>
                  </a:schemeClr>
                </a:solidFill>
                <a:ea typeface="Roboto" panose="02000000000000000000" pitchFamily="2" charset="0"/>
              </a:rPr>
              <a:t>ydomain</a:t>
            </a:r>
            <a:r>
              <a:rPr lang="id-ID" sz="1200" dirty="0" smtClean="0">
                <a:solidFill>
                  <a:schemeClr val="bg1">
                    <a:lumMod val="50000"/>
                  </a:schemeClr>
                </a:solidFill>
                <a:ea typeface="Roboto" panose="02000000000000000000" pitchFamily="2" charset="0"/>
              </a:rPr>
              <a:t>.com </a:t>
            </a:r>
            <a:r>
              <a:rPr lang="en-US" sz="1200" dirty="0">
                <a:solidFill>
                  <a:schemeClr val="bg1">
                    <a:lumMod val="50000"/>
                  </a:schemeClr>
                </a:solidFill>
                <a:ea typeface="Roboto" panose="02000000000000000000" pitchFamily="2" charset="0"/>
              </a:rPr>
              <a:t> </a:t>
            </a:r>
            <a:r>
              <a:rPr lang="en-US" sz="1200" dirty="0" smtClean="0">
                <a:solidFill>
                  <a:schemeClr val="bg1">
                    <a:lumMod val="50000"/>
                  </a:schemeClr>
                </a:solidFill>
                <a:ea typeface="Roboto" panose="02000000000000000000" pitchFamily="2" charset="0"/>
              </a:rPr>
              <a:t>       </a:t>
            </a:r>
            <a:r>
              <a:rPr lang="id-ID" sz="1200" dirty="0" smtClean="0">
                <a:solidFill>
                  <a:schemeClr val="bg1">
                    <a:lumMod val="50000"/>
                  </a:schemeClr>
                </a:solidFill>
                <a:ea typeface="Roboto" panose="02000000000000000000" pitchFamily="2" charset="0"/>
              </a:rPr>
              <a:t>mail@</a:t>
            </a:r>
            <a:r>
              <a:rPr lang="en-US" sz="1200" dirty="0">
                <a:solidFill>
                  <a:schemeClr val="bg1">
                    <a:lumMod val="50000"/>
                  </a:schemeClr>
                </a:solidFill>
                <a:ea typeface="Roboto" panose="02000000000000000000" pitchFamily="2" charset="0"/>
              </a:rPr>
              <a:t> </a:t>
            </a:r>
            <a:r>
              <a:rPr lang="en-US" sz="1200" dirty="0" err="1">
                <a:solidFill>
                  <a:schemeClr val="bg1">
                    <a:lumMod val="50000"/>
                  </a:schemeClr>
                </a:solidFill>
                <a:ea typeface="Roboto" panose="02000000000000000000" pitchFamily="2" charset="0"/>
              </a:rPr>
              <a:t>ydomain</a:t>
            </a:r>
            <a:r>
              <a:rPr lang="id-ID" sz="1200" dirty="0" smtClean="0">
                <a:solidFill>
                  <a:schemeClr val="bg1">
                    <a:lumMod val="50000"/>
                  </a:schemeClr>
                </a:solidFill>
                <a:ea typeface="Roboto" panose="02000000000000000000" pitchFamily="2" charset="0"/>
              </a:rPr>
              <a:t>.com</a:t>
            </a:r>
            <a:r>
              <a:rPr lang="en-US" sz="1200" dirty="0" smtClean="0">
                <a:solidFill>
                  <a:schemeClr val="bg1">
                    <a:lumMod val="50000"/>
                  </a:schemeClr>
                </a:solidFill>
                <a:ea typeface="Roboto" panose="02000000000000000000" pitchFamily="2" charset="0"/>
              </a:rPr>
              <a:t>             </a:t>
            </a:r>
            <a:r>
              <a:rPr lang="id-ID" sz="1200" dirty="0" smtClean="0">
                <a:solidFill>
                  <a:schemeClr val="bg1">
                    <a:lumMod val="50000"/>
                  </a:schemeClr>
                </a:solidFill>
                <a:ea typeface="Roboto" panose="02000000000000000000" pitchFamily="2" charset="0"/>
              </a:rPr>
              <a:t> @</a:t>
            </a:r>
            <a:r>
              <a:rPr lang="en-US" sz="1200" dirty="0">
                <a:solidFill>
                  <a:schemeClr val="bg1">
                    <a:lumMod val="50000"/>
                  </a:schemeClr>
                </a:solidFill>
                <a:ea typeface="Roboto" panose="02000000000000000000" pitchFamily="2" charset="0"/>
              </a:rPr>
              <a:t> </a:t>
            </a:r>
            <a:r>
              <a:rPr lang="en-US" sz="1200" dirty="0" err="1" smtClean="0">
                <a:solidFill>
                  <a:schemeClr val="bg1">
                    <a:lumMod val="50000"/>
                  </a:schemeClr>
                </a:solidFill>
                <a:ea typeface="Roboto" panose="02000000000000000000" pitchFamily="2" charset="0"/>
              </a:rPr>
              <a:t>ydomain</a:t>
            </a:r>
            <a:r>
              <a:rPr lang="id-ID" sz="1200" dirty="0" smtClean="0">
                <a:solidFill>
                  <a:schemeClr val="bg1">
                    <a:lumMod val="50000"/>
                  </a:schemeClr>
                </a:solidFill>
                <a:ea typeface="Roboto" panose="02000000000000000000" pitchFamily="2" charset="0"/>
              </a:rPr>
              <a:t>p</a:t>
            </a:r>
            <a:r>
              <a:rPr lang="en-US" sz="1200" dirty="0" err="1" smtClean="0">
                <a:solidFill>
                  <a:schemeClr val="bg1">
                    <a:lumMod val="50000"/>
                  </a:schemeClr>
                </a:solidFill>
                <a:ea typeface="Roboto" panose="02000000000000000000" pitchFamily="2" charset="0"/>
              </a:rPr>
              <a:t>resentation</a:t>
            </a:r>
            <a:endParaRPr lang="id-ID" sz="1200" dirty="0" smtClean="0">
              <a:solidFill>
                <a:schemeClr val="bg1">
                  <a:lumMod val="50000"/>
                </a:schemeClr>
              </a:solidFill>
              <a:ea typeface="Roboto" panose="02000000000000000000" pitchFamily="2" charset="0"/>
            </a:endParaRPr>
          </a:p>
        </p:txBody>
      </p:sp>
      <p:sp>
        <p:nvSpPr>
          <p:cNvPr id="7" name="Content Placeholder 2"/>
          <p:cNvSpPr txBox="1">
            <a:spLocks/>
          </p:cNvSpPr>
          <p:nvPr/>
        </p:nvSpPr>
        <p:spPr>
          <a:xfrm>
            <a:off x="3633480" y="5077451"/>
            <a:ext cx="7402289" cy="69230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pPr>
            <a:r>
              <a:rPr lang="en-US" sz="1200" dirty="0" err="1" smtClean="0">
                <a:solidFill>
                  <a:schemeClr val="bg1">
                    <a:lumMod val="65000"/>
                  </a:schemeClr>
                </a:solidFill>
                <a:ea typeface="Roboto" panose="02000000000000000000" pitchFamily="2" charset="0"/>
              </a:rPr>
              <a:t>Lorem</a:t>
            </a:r>
            <a:r>
              <a:rPr lang="en-US" sz="1200" dirty="0" smtClean="0">
                <a:solidFill>
                  <a:schemeClr val="bg1">
                    <a:lumMod val="65000"/>
                  </a:schemeClr>
                </a:solidFill>
                <a:ea typeface="Roboto" panose="02000000000000000000" pitchFamily="2" charset="0"/>
              </a:rPr>
              <a:t> </a:t>
            </a:r>
            <a:r>
              <a:rPr lang="en-US" sz="1200" dirty="0" err="1">
                <a:solidFill>
                  <a:schemeClr val="bg1">
                    <a:lumMod val="65000"/>
                  </a:schemeClr>
                </a:solidFill>
                <a:ea typeface="Roboto" panose="02000000000000000000" pitchFamily="2" charset="0"/>
              </a:rPr>
              <a:t>Ipsum</a:t>
            </a:r>
            <a:r>
              <a:rPr lang="en-US" sz="1200" dirty="0">
                <a:solidFill>
                  <a:schemeClr val="bg1">
                    <a:lumMod val="65000"/>
                  </a:schemeClr>
                </a:solidFill>
                <a:ea typeface="Roboto" panose="02000000000000000000" pitchFamily="2" charset="0"/>
              </a:rPr>
              <a:t> available, but the majority have suffered alteration in some form, by injected humor, or randomized words which don't look even slightly believable. If you are going to use a passage of </a:t>
            </a:r>
            <a:r>
              <a:rPr lang="en-US" sz="1200" dirty="0" err="1">
                <a:solidFill>
                  <a:schemeClr val="bg1">
                    <a:lumMod val="65000"/>
                  </a:schemeClr>
                </a:solidFill>
                <a:ea typeface="Roboto" panose="02000000000000000000" pitchFamily="2" charset="0"/>
              </a:rPr>
              <a:t>Lorem</a:t>
            </a:r>
            <a:r>
              <a:rPr lang="en-US" sz="1200" dirty="0">
                <a:solidFill>
                  <a:schemeClr val="bg1">
                    <a:lumMod val="65000"/>
                  </a:schemeClr>
                </a:solidFill>
                <a:ea typeface="Roboto" panose="02000000000000000000" pitchFamily="2" charset="0"/>
              </a:rPr>
              <a:t> </a:t>
            </a:r>
            <a:r>
              <a:rPr lang="en-US" sz="1200" dirty="0" err="1">
                <a:solidFill>
                  <a:schemeClr val="bg1">
                    <a:lumMod val="65000"/>
                  </a:schemeClr>
                </a:solidFill>
                <a:ea typeface="Roboto" panose="02000000000000000000" pitchFamily="2" charset="0"/>
              </a:rPr>
              <a:t>Ipsum</a:t>
            </a:r>
            <a:r>
              <a:rPr lang="en-US" sz="1200" dirty="0">
                <a:solidFill>
                  <a:schemeClr val="bg1">
                    <a:lumMod val="65000"/>
                  </a:schemeClr>
                </a:solidFill>
                <a:ea typeface="Roboto" panose="02000000000000000000" pitchFamily="2" charset="0"/>
              </a:rPr>
              <a:t>, you need to be sure there isn't anything embarrassing hidden in the middle of text</a:t>
            </a:r>
            <a:r>
              <a:rPr lang="en-US" sz="1200" dirty="0" smtClean="0">
                <a:solidFill>
                  <a:schemeClr val="bg1">
                    <a:lumMod val="65000"/>
                  </a:schemeClr>
                </a:solidFill>
                <a:ea typeface="Roboto" panose="02000000000000000000" pitchFamily="2" charset="0"/>
              </a:rPr>
              <a:t>.</a:t>
            </a:r>
            <a:endParaRPr lang="en-US" sz="1200" dirty="0">
              <a:solidFill>
                <a:schemeClr val="bg1">
                  <a:lumMod val="65000"/>
                </a:schemeClr>
              </a:solidFill>
              <a:ea typeface="Roboto" panose="02000000000000000000" pitchFamily="2" charset="0"/>
            </a:endParaRPr>
          </a:p>
        </p:txBody>
      </p:sp>
      <p:grpSp>
        <p:nvGrpSpPr>
          <p:cNvPr id="8" name="Group 7"/>
          <p:cNvGrpSpPr/>
          <p:nvPr/>
        </p:nvGrpSpPr>
        <p:grpSpPr>
          <a:xfrm>
            <a:off x="1238504" y="5431050"/>
            <a:ext cx="252000" cy="252000"/>
            <a:chOff x="1097824" y="5684720"/>
            <a:chExt cx="252000" cy="252000"/>
          </a:xfrm>
        </p:grpSpPr>
        <p:sp>
          <p:nvSpPr>
            <p:cNvPr id="9" name="Oval 8"/>
            <p:cNvSpPr>
              <a:spLocks noChangeAspect="1"/>
            </p:cNvSpPr>
            <p:nvPr/>
          </p:nvSpPr>
          <p:spPr>
            <a:xfrm rot="10800000">
              <a:off x="1097824" y="5684720"/>
              <a:ext cx="252000" cy="252000"/>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Freeform 10"/>
            <p:cNvSpPr>
              <a:spLocks noChangeAspect="1" noEditPoints="1"/>
            </p:cNvSpPr>
            <p:nvPr/>
          </p:nvSpPr>
          <p:spPr bwMode="auto">
            <a:xfrm>
              <a:off x="1141760" y="5762046"/>
              <a:ext cx="161132" cy="113400"/>
            </a:xfrm>
            <a:custGeom>
              <a:avLst/>
              <a:gdLst>
                <a:gd name="T0" fmla="*/ 0 w 530"/>
                <a:gd name="T1" fmla="*/ 373 h 373"/>
                <a:gd name="T2" fmla="*/ 530 w 530"/>
                <a:gd name="T3" fmla="*/ 373 h 373"/>
                <a:gd name="T4" fmla="*/ 530 w 530"/>
                <a:gd name="T5" fmla="*/ 0 h 373"/>
                <a:gd name="T6" fmla="*/ 0 w 530"/>
                <a:gd name="T7" fmla="*/ 0 h 373"/>
                <a:gd name="T8" fmla="*/ 0 w 530"/>
                <a:gd name="T9" fmla="*/ 373 h 373"/>
                <a:gd name="T10" fmla="*/ 510 w 530"/>
                <a:gd name="T11" fmla="*/ 36 h 373"/>
                <a:gd name="T12" fmla="*/ 343 w 530"/>
                <a:gd name="T13" fmla="*/ 183 h 373"/>
                <a:gd name="T14" fmla="*/ 510 w 530"/>
                <a:gd name="T15" fmla="*/ 337 h 373"/>
                <a:gd name="T16" fmla="*/ 510 w 530"/>
                <a:gd name="T17" fmla="*/ 354 h 373"/>
                <a:gd name="T18" fmla="*/ 321 w 530"/>
                <a:gd name="T19" fmla="*/ 200 h 373"/>
                <a:gd name="T20" fmla="*/ 264 w 530"/>
                <a:gd name="T21" fmla="*/ 248 h 373"/>
                <a:gd name="T22" fmla="*/ 206 w 530"/>
                <a:gd name="T23" fmla="*/ 200 h 373"/>
                <a:gd name="T24" fmla="*/ 17 w 530"/>
                <a:gd name="T25" fmla="*/ 354 h 373"/>
                <a:gd name="T26" fmla="*/ 17 w 530"/>
                <a:gd name="T27" fmla="*/ 337 h 373"/>
                <a:gd name="T28" fmla="*/ 187 w 530"/>
                <a:gd name="T29" fmla="*/ 183 h 373"/>
                <a:gd name="T30" fmla="*/ 17 w 530"/>
                <a:gd name="T31" fmla="*/ 36 h 373"/>
                <a:gd name="T32" fmla="*/ 17 w 530"/>
                <a:gd name="T33" fmla="*/ 19 h 373"/>
                <a:gd name="T34" fmla="*/ 264 w 530"/>
                <a:gd name="T35" fmla="*/ 195 h 373"/>
                <a:gd name="T36" fmla="*/ 510 w 530"/>
                <a:gd name="T37" fmla="*/ 19 h 373"/>
                <a:gd name="T38" fmla="*/ 510 w 530"/>
                <a:gd name="T39" fmla="*/ 36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0" h="373">
                  <a:moveTo>
                    <a:pt x="0" y="373"/>
                  </a:moveTo>
                  <a:lnTo>
                    <a:pt x="530" y="373"/>
                  </a:lnTo>
                  <a:lnTo>
                    <a:pt x="530" y="0"/>
                  </a:lnTo>
                  <a:lnTo>
                    <a:pt x="0" y="0"/>
                  </a:lnTo>
                  <a:lnTo>
                    <a:pt x="0" y="373"/>
                  </a:lnTo>
                  <a:close/>
                  <a:moveTo>
                    <a:pt x="510" y="36"/>
                  </a:moveTo>
                  <a:lnTo>
                    <a:pt x="343" y="183"/>
                  </a:lnTo>
                  <a:lnTo>
                    <a:pt x="510" y="337"/>
                  </a:lnTo>
                  <a:lnTo>
                    <a:pt x="510" y="354"/>
                  </a:lnTo>
                  <a:lnTo>
                    <a:pt x="321" y="200"/>
                  </a:lnTo>
                  <a:lnTo>
                    <a:pt x="264" y="248"/>
                  </a:lnTo>
                  <a:lnTo>
                    <a:pt x="206" y="200"/>
                  </a:lnTo>
                  <a:lnTo>
                    <a:pt x="17" y="354"/>
                  </a:lnTo>
                  <a:lnTo>
                    <a:pt x="17" y="337"/>
                  </a:lnTo>
                  <a:lnTo>
                    <a:pt x="187" y="183"/>
                  </a:lnTo>
                  <a:lnTo>
                    <a:pt x="17" y="36"/>
                  </a:lnTo>
                  <a:lnTo>
                    <a:pt x="17" y="19"/>
                  </a:lnTo>
                  <a:lnTo>
                    <a:pt x="264" y="195"/>
                  </a:lnTo>
                  <a:lnTo>
                    <a:pt x="510" y="19"/>
                  </a:lnTo>
                  <a:lnTo>
                    <a:pt x="510" y="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2" name="Group 11"/>
          <p:cNvGrpSpPr/>
          <p:nvPr/>
        </p:nvGrpSpPr>
        <p:grpSpPr>
          <a:xfrm>
            <a:off x="1182762" y="5120993"/>
            <a:ext cx="363484" cy="307777"/>
            <a:chOff x="1042082" y="5374663"/>
            <a:chExt cx="363484" cy="307777"/>
          </a:xfrm>
        </p:grpSpPr>
        <p:sp>
          <p:nvSpPr>
            <p:cNvPr id="13" name="Oval 12"/>
            <p:cNvSpPr>
              <a:spLocks noChangeAspect="1"/>
            </p:cNvSpPr>
            <p:nvPr/>
          </p:nvSpPr>
          <p:spPr>
            <a:xfrm rot="10800000">
              <a:off x="1097825" y="5403691"/>
              <a:ext cx="252000" cy="25200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13"/>
            <p:cNvSpPr txBox="1"/>
            <p:nvPr/>
          </p:nvSpPr>
          <p:spPr>
            <a:xfrm>
              <a:off x="1042082" y="5374663"/>
              <a:ext cx="363484" cy="307777"/>
            </a:xfrm>
            <a:prstGeom prst="rect">
              <a:avLst/>
            </a:prstGeom>
            <a:noFill/>
          </p:spPr>
          <p:txBody>
            <a:bodyPr wrap="square" rtlCol="0">
              <a:spAutoFit/>
            </a:bodyPr>
            <a:lstStyle/>
            <a:p>
              <a:pPr algn="ctr"/>
              <a:r>
                <a:rPr lang="id-ID" sz="1400" dirty="0" smtClean="0">
                  <a:solidFill>
                    <a:schemeClr val="bg1"/>
                  </a:solidFill>
                  <a:latin typeface="FontAwesome" pitchFamily="2" charset="0"/>
                </a:rPr>
                <a:t></a:t>
              </a:r>
              <a:endParaRPr lang="id-ID" sz="1200" dirty="0">
                <a:solidFill>
                  <a:schemeClr val="bg1"/>
                </a:solidFill>
                <a:latin typeface="FontAwesome" pitchFamily="2" charset="0"/>
              </a:endParaRPr>
            </a:p>
          </p:txBody>
        </p:sp>
      </p:grpSp>
      <p:grpSp>
        <p:nvGrpSpPr>
          <p:cNvPr id="15" name="Group 14"/>
          <p:cNvGrpSpPr/>
          <p:nvPr/>
        </p:nvGrpSpPr>
        <p:grpSpPr>
          <a:xfrm>
            <a:off x="1191541" y="5677989"/>
            <a:ext cx="354705" cy="307777"/>
            <a:chOff x="1050861" y="5931659"/>
            <a:chExt cx="354705" cy="307777"/>
          </a:xfrm>
        </p:grpSpPr>
        <p:sp>
          <p:nvSpPr>
            <p:cNvPr id="16" name="Oval 15"/>
            <p:cNvSpPr>
              <a:spLocks noChangeAspect="1"/>
            </p:cNvSpPr>
            <p:nvPr/>
          </p:nvSpPr>
          <p:spPr>
            <a:xfrm rot="10800000">
              <a:off x="1097823" y="5965749"/>
              <a:ext cx="252000" cy="252000"/>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TextBox 16"/>
            <p:cNvSpPr txBox="1"/>
            <p:nvPr/>
          </p:nvSpPr>
          <p:spPr>
            <a:xfrm>
              <a:off x="1050861" y="5931659"/>
              <a:ext cx="354705" cy="307777"/>
            </a:xfrm>
            <a:prstGeom prst="rect">
              <a:avLst/>
            </a:prstGeom>
            <a:noFill/>
          </p:spPr>
          <p:txBody>
            <a:bodyPr wrap="square" rtlCol="0">
              <a:spAutoFit/>
            </a:bodyPr>
            <a:lstStyle/>
            <a:p>
              <a:pPr algn="ctr"/>
              <a:r>
                <a:rPr lang="id-ID" sz="1400" dirty="0">
                  <a:solidFill>
                    <a:schemeClr val="bg1"/>
                  </a:solidFill>
                  <a:latin typeface="FontAwesome" pitchFamily="2" charset="0"/>
                </a:rPr>
                <a:t></a:t>
              </a: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974312114"/>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childTnLst>
                          </p:cTn>
                        </p:par>
                        <p:par>
                          <p:cTn id="30" fill="hold">
                            <p:stCondLst>
                              <p:cond delay="2500"/>
                            </p:stCondLst>
                            <p:childTnLst>
                              <p:par>
                                <p:cTn id="31" presetID="16" presetClass="entr" presetSubtype="37" fill="hold" grpId="0" nodeType="afterEffect" nodePh="1">
                                  <p:stCondLst>
                                    <p:cond delay="0"/>
                                  </p:stCondLst>
                                  <p:endCondLst>
                                    <p:cond evt="begin" delay="0">
                                      <p:tn val="31"/>
                                    </p:cond>
                                  </p:endCondLst>
                                  <p:childTnLst>
                                    <p:set>
                                      <p:cBhvr>
                                        <p:cTn id="32" dur="1" fill="hold">
                                          <p:stCondLst>
                                            <p:cond delay="0"/>
                                          </p:stCondLst>
                                        </p:cTn>
                                        <p:tgtEl>
                                          <p:spTgt spid="18"/>
                                        </p:tgtEl>
                                        <p:attrNameLst>
                                          <p:attrName>style.visibility</p:attrName>
                                        </p:attrNameLst>
                                      </p:cBhvr>
                                      <p:to>
                                        <p:strVal val="visible"/>
                                      </p:to>
                                    </p:set>
                                    <p:animEffect transition="in" filter="barn(outVertical)">
                                      <p:cBhvr>
                                        <p:cTn id="3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9679" y="4913854"/>
            <a:ext cx="12182321" cy="1944145"/>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contact</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Freeform 13"/>
          <p:cNvSpPr>
            <a:spLocks/>
          </p:cNvSpPr>
          <p:nvPr/>
        </p:nvSpPr>
        <p:spPr bwMode="auto">
          <a:xfrm>
            <a:off x="10150854" y="3012534"/>
            <a:ext cx="2041146" cy="1901321"/>
          </a:xfrm>
          <a:custGeom>
            <a:avLst/>
            <a:gdLst>
              <a:gd name="T0" fmla="*/ 1230 w 1276"/>
              <a:gd name="T1" fmla="*/ 748 h 933"/>
              <a:gd name="T2" fmla="*/ 1221 w 1276"/>
              <a:gd name="T3" fmla="*/ 748 h 933"/>
              <a:gd name="T4" fmla="*/ 1206 w 1276"/>
              <a:gd name="T5" fmla="*/ 748 h 933"/>
              <a:gd name="T6" fmla="*/ 1211 w 1276"/>
              <a:gd name="T7" fmla="*/ 216 h 933"/>
              <a:gd name="T8" fmla="*/ 1218 w 1276"/>
              <a:gd name="T9" fmla="*/ 216 h 933"/>
              <a:gd name="T10" fmla="*/ 1221 w 1276"/>
              <a:gd name="T11" fmla="*/ 214 h 933"/>
              <a:gd name="T12" fmla="*/ 1218 w 1276"/>
              <a:gd name="T13" fmla="*/ 185 h 933"/>
              <a:gd name="T14" fmla="*/ 1206 w 1276"/>
              <a:gd name="T15" fmla="*/ 182 h 933"/>
              <a:gd name="T16" fmla="*/ 1192 w 1276"/>
              <a:gd name="T17" fmla="*/ 180 h 933"/>
              <a:gd name="T18" fmla="*/ 1182 w 1276"/>
              <a:gd name="T19" fmla="*/ 0 h 933"/>
              <a:gd name="T20" fmla="*/ 1172 w 1276"/>
              <a:gd name="T21" fmla="*/ 180 h 933"/>
              <a:gd name="T22" fmla="*/ 1158 w 1276"/>
              <a:gd name="T23" fmla="*/ 180 h 933"/>
              <a:gd name="T24" fmla="*/ 1143 w 1276"/>
              <a:gd name="T25" fmla="*/ 182 h 933"/>
              <a:gd name="T26" fmla="*/ 1141 w 1276"/>
              <a:gd name="T27" fmla="*/ 212 h 933"/>
              <a:gd name="T28" fmla="*/ 1143 w 1276"/>
              <a:gd name="T29" fmla="*/ 214 h 933"/>
              <a:gd name="T30" fmla="*/ 1151 w 1276"/>
              <a:gd name="T31" fmla="*/ 214 h 933"/>
              <a:gd name="T32" fmla="*/ 1071 w 1276"/>
              <a:gd name="T33" fmla="*/ 659 h 933"/>
              <a:gd name="T34" fmla="*/ 659 w 1276"/>
              <a:gd name="T35" fmla="*/ 496 h 933"/>
              <a:gd name="T36" fmla="*/ 666 w 1276"/>
              <a:gd name="T37" fmla="*/ 491 h 933"/>
              <a:gd name="T38" fmla="*/ 611 w 1276"/>
              <a:gd name="T39" fmla="*/ 430 h 933"/>
              <a:gd name="T40" fmla="*/ 620 w 1276"/>
              <a:gd name="T41" fmla="*/ 425 h 933"/>
              <a:gd name="T42" fmla="*/ 606 w 1276"/>
              <a:gd name="T43" fmla="*/ 420 h 933"/>
              <a:gd name="T44" fmla="*/ 608 w 1276"/>
              <a:gd name="T45" fmla="*/ 406 h 933"/>
              <a:gd name="T46" fmla="*/ 606 w 1276"/>
              <a:gd name="T47" fmla="*/ 389 h 933"/>
              <a:gd name="T48" fmla="*/ 594 w 1276"/>
              <a:gd name="T49" fmla="*/ 379 h 933"/>
              <a:gd name="T50" fmla="*/ 586 w 1276"/>
              <a:gd name="T51" fmla="*/ 377 h 933"/>
              <a:gd name="T52" fmla="*/ 569 w 1276"/>
              <a:gd name="T53" fmla="*/ 377 h 933"/>
              <a:gd name="T54" fmla="*/ 562 w 1276"/>
              <a:gd name="T55" fmla="*/ 379 h 933"/>
              <a:gd name="T56" fmla="*/ 552 w 1276"/>
              <a:gd name="T57" fmla="*/ 391 h 933"/>
              <a:gd name="T58" fmla="*/ 548 w 1276"/>
              <a:gd name="T59" fmla="*/ 399 h 933"/>
              <a:gd name="T60" fmla="*/ 548 w 1276"/>
              <a:gd name="T61" fmla="*/ 413 h 933"/>
              <a:gd name="T62" fmla="*/ 552 w 1276"/>
              <a:gd name="T63" fmla="*/ 423 h 933"/>
              <a:gd name="T64" fmla="*/ 538 w 1276"/>
              <a:gd name="T65" fmla="*/ 425 h 933"/>
              <a:gd name="T66" fmla="*/ 548 w 1276"/>
              <a:gd name="T67" fmla="*/ 430 h 933"/>
              <a:gd name="T68" fmla="*/ 519 w 1276"/>
              <a:gd name="T69" fmla="*/ 491 h 933"/>
              <a:gd name="T70" fmla="*/ 412 w 1276"/>
              <a:gd name="T71" fmla="*/ 491 h 933"/>
              <a:gd name="T72" fmla="*/ 402 w 1276"/>
              <a:gd name="T73" fmla="*/ 491 h 933"/>
              <a:gd name="T74" fmla="*/ 359 w 1276"/>
              <a:gd name="T75" fmla="*/ 464 h 933"/>
              <a:gd name="T76" fmla="*/ 366 w 1276"/>
              <a:gd name="T77" fmla="*/ 459 h 933"/>
              <a:gd name="T78" fmla="*/ 204 w 1276"/>
              <a:gd name="T79" fmla="*/ 447 h 933"/>
              <a:gd name="T80" fmla="*/ 194 w 1276"/>
              <a:gd name="T81" fmla="*/ 416 h 933"/>
              <a:gd name="T82" fmla="*/ 177 w 1276"/>
              <a:gd name="T83" fmla="*/ 391 h 933"/>
              <a:gd name="T84" fmla="*/ 155 w 1276"/>
              <a:gd name="T85" fmla="*/ 369 h 933"/>
              <a:gd name="T86" fmla="*/ 141 w 1276"/>
              <a:gd name="T87" fmla="*/ 360 h 933"/>
              <a:gd name="T88" fmla="*/ 114 w 1276"/>
              <a:gd name="T89" fmla="*/ 350 h 933"/>
              <a:gd name="T90" fmla="*/ 112 w 1276"/>
              <a:gd name="T91" fmla="*/ 348 h 933"/>
              <a:gd name="T92" fmla="*/ 97 w 1276"/>
              <a:gd name="T93" fmla="*/ 345 h 933"/>
              <a:gd name="T94" fmla="*/ 92 w 1276"/>
              <a:gd name="T95" fmla="*/ 345 h 933"/>
              <a:gd name="T96" fmla="*/ 88 w 1276"/>
              <a:gd name="T97" fmla="*/ 345 h 933"/>
              <a:gd name="T98" fmla="*/ 78 w 1276"/>
              <a:gd name="T99" fmla="*/ 263 h 933"/>
              <a:gd name="T100" fmla="*/ 73 w 1276"/>
              <a:gd name="T101" fmla="*/ 345 h 933"/>
              <a:gd name="T102" fmla="*/ 68 w 1276"/>
              <a:gd name="T103" fmla="*/ 345 h 933"/>
              <a:gd name="T104" fmla="*/ 51 w 1276"/>
              <a:gd name="T105" fmla="*/ 348 h 933"/>
              <a:gd name="T106" fmla="*/ 51 w 1276"/>
              <a:gd name="T107" fmla="*/ 348 h 933"/>
              <a:gd name="T108" fmla="*/ 37 w 1276"/>
              <a:gd name="T109" fmla="*/ 355 h 933"/>
              <a:gd name="T110" fmla="*/ 22 w 1276"/>
              <a:gd name="T111" fmla="*/ 360 h 933"/>
              <a:gd name="T112" fmla="*/ 0 w 1276"/>
              <a:gd name="T113" fmla="*/ 374 h 933"/>
              <a:gd name="T114" fmla="*/ 1276 w 1276"/>
              <a:gd name="T115" fmla="*/ 933 h 933"/>
              <a:gd name="T116" fmla="*/ 1233 w 1276"/>
              <a:gd name="T117" fmla="*/ 739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6" h="933">
                <a:moveTo>
                  <a:pt x="1233" y="746"/>
                </a:moveTo>
                <a:lnTo>
                  <a:pt x="1230" y="748"/>
                </a:lnTo>
                <a:lnTo>
                  <a:pt x="1228" y="748"/>
                </a:lnTo>
                <a:lnTo>
                  <a:pt x="1221" y="748"/>
                </a:lnTo>
                <a:lnTo>
                  <a:pt x="1216" y="748"/>
                </a:lnTo>
                <a:lnTo>
                  <a:pt x="1206" y="748"/>
                </a:lnTo>
                <a:lnTo>
                  <a:pt x="1206" y="741"/>
                </a:lnTo>
                <a:lnTo>
                  <a:pt x="1211" y="216"/>
                </a:lnTo>
                <a:lnTo>
                  <a:pt x="1213" y="216"/>
                </a:lnTo>
                <a:lnTo>
                  <a:pt x="1218" y="216"/>
                </a:lnTo>
                <a:lnTo>
                  <a:pt x="1221" y="214"/>
                </a:lnTo>
                <a:lnTo>
                  <a:pt x="1221" y="214"/>
                </a:lnTo>
                <a:lnTo>
                  <a:pt x="1221" y="185"/>
                </a:lnTo>
                <a:lnTo>
                  <a:pt x="1218" y="185"/>
                </a:lnTo>
                <a:lnTo>
                  <a:pt x="1213" y="182"/>
                </a:lnTo>
                <a:lnTo>
                  <a:pt x="1206" y="182"/>
                </a:lnTo>
                <a:lnTo>
                  <a:pt x="1197" y="180"/>
                </a:lnTo>
                <a:lnTo>
                  <a:pt x="1192" y="180"/>
                </a:lnTo>
                <a:lnTo>
                  <a:pt x="1192" y="93"/>
                </a:lnTo>
                <a:lnTo>
                  <a:pt x="1182" y="0"/>
                </a:lnTo>
                <a:lnTo>
                  <a:pt x="1175" y="90"/>
                </a:lnTo>
                <a:lnTo>
                  <a:pt x="1172" y="180"/>
                </a:lnTo>
                <a:lnTo>
                  <a:pt x="1165" y="180"/>
                </a:lnTo>
                <a:lnTo>
                  <a:pt x="1158" y="180"/>
                </a:lnTo>
                <a:lnTo>
                  <a:pt x="1151" y="180"/>
                </a:lnTo>
                <a:lnTo>
                  <a:pt x="1143" y="182"/>
                </a:lnTo>
                <a:lnTo>
                  <a:pt x="1141" y="182"/>
                </a:lnTo>
                <a:lnTo>
                  <a:pt x="1141" y="212"/>
                </a:lnTo>
                <a:lnTo>
                  <a:pt x="1141" y="212"/>
                </a:lnTo>
                <a:lnTo>
                  <a:pt x="1143" y="214"/>
                </a:lnTo>
                <a:lnTo>
                  <a:pt x="1148" y="214"/>
                </a:lnTo>
                <a:lnTo>
                  <a:pt x="1151" y="214"/>
                </a:lnTo>
                <a:lnTo>
                  <a:pt x="1146" y="714"/>
                </a:lnTo>
                <a:lnTo>
                  <a:pt x="1071" y="659"/>
                </a:lnTo>
                <a:lnTo>
                  <a:pt x="661" y="651"/>
                </a:lnTo>
                <a:lnTo>
                  <a:pt x="659" y="496"/>
                </a:lnTo>
                <a:lnTo>
                  <a:pt x="666" y="496"/>
                </a:lnTo>
                <a:lnTo>
                  <a:pt x="666" y="491"/>
                </a:lnTo>
                <a:lnTo>
                  <a:pt x="611" y="491"/>
                </a:lnTo>
                <a:lnTo>
                  <a:pt x="611" y="430"/>
                </a:lnTo>
                <a:lnTo>
                  <a:pt x="620" y="428"/>
                </a:lnTo>
                <a:lnTo>
                  <a:pt x="620" y="425"/>
                </a:lnTo>
                <a:lnTo>
                  <a:pt x="603" y="423"/>
                </a:lnTo>
                <a:lnTo>
                  <a:pt x="606" y="420"/>
                </a:lnTo>
                <a:lnTo>
                  <a:pt x="608" y="413"/>
                </a:lnTo>
                <a:lnTo>
                  <a:pt x="608" y="406"/>
                </a:lnTo>
                <a:lnTo>
                  <a:pt x="608" y="399"/>
                </a:lnTo>
                <a:lnTo>
                  <a:pt x="606" y="389"/>
                </a:lnTo>
                <a:lnTo>
                  <a:pt x="601" y="384"/>
                </a:lnTo>
                <a:lnTo>
                  <a:pt x="594" y="379"/>
                </a:lnTo>
                <a:lnTo>
                  <a:pt x="586" y="377"/>
                </a:lnTo>
                <a:lnTo>
                  <a:pt x="586" y="377"/>
                </a:lnTo>
                <a:lnTo>
                  <a:pt x="577" y="374"/>
                </a:lnTo>
                <a:lnTo>
                  <a:pt x="569" y="377"/>
                </a:lnTo>
                <a:lnTo>
                  <a:pt x="569" y="377"/>
                </a:lnTo>
                <a:lnTo>
                  <a:pt x="562" y="379"/>
                </a:lnTo>
                <a:lnTo>
                  <a:pt x="557" y="384"/>
                </a:lnTo>
                <a:lnTo>
                  <a:pt x="552" y="391"/>
                </a:lnTo>
                <a:lnTo>
                  <a:pt x="548" y="399"/>
                </a:lnTo>
                <a:lnTo>
                  <a:pt x="548" y="399"/>
                </a:lnTo>
                <a:lnTo>
                  <a:pt x="548" y="406"/>
                </a:lnTo>
                <a:lnTo>
                  <a:pt x="548" y="413"/>
                </a:lnTo>
                <a:lnTo>
                  <a:pt x="552" y="420"/>
                </a:lnTo>
                <a:lnTo>
                  <a:pt x="552" y="423"/>
                </a:lnTo>
                <a:lnTo>
                  <a:pt x="552" y="423"/>
                </a:lnTo>
                <a:lnTo>
                  <a:pt x="538" y="425"/>
                </a:lnTo>
                <a:lnTo>
                  <a:pt x="538" y="430"/>
                </a:lnTo>
                <a:lnTo>
                  <a:pt x="548" y="430"/>
                </a:lnTo>
                <a:lnTo>
                  <a:pt x="550" y="491"/>
                </a:lnTo>
                <a:lnTo>
                  <a:pt x="519" y="491"/>
                </a:lnTo>
                <a:lnTo>
                  <a:pt x="509" y="491"/>
                </a:lnTo>
                <a:lnTo>
                  <a:pt x="412" y="491"/>
                </a:lnTo>
                <a:lnTo>
                  <a:pt x="412" y="491"/>
                </a:lnTo>
                <a:lnTo>
                  <a:pt x="402" y="491"/>
                </a:lnTo>
                <a:lnTo>
                  <a:pt x="359" y="491"/>
                </a:lnTo>
                <a:lnTo>
                  <a:pt x="359" y="464"/>
                </a:lnTo>
                <a:lnTo>
                  <a:pt x="366" y="464"/>
                </a:lnTo>
                <a:lnTo>
                  <a:pt x="366" y="459"/>
                </a:lnTo>
                <a:lnTo>
                  <a:pt x="206" y="459"/>
                </a:lnTo>
                <a:lnTo>
                  <a:pt x="204" y="447"/>
                </a:lnTo>
                <a:lnTo>
                  <a:pt x="201" y="430"/>
                </a:lnTo>
                <a:lnTo>
                  <a:pt x="194" y="416"/>
                </a:lnTo>
                <a:lnTo>
                  <a:pt x="187" y="403"/>
                </a:lnTo>
                <a:lnTo>
                  <a:pt x="177" y="391"/>
                </a:lnTo>
                <a:lnTo>
                  <a:pt x="167" y="379"/>
                </a:lnTo>
                <a:lnTo>
                  <a:pt x="155" y="369"/>
                </a:lnTo>
                <a:lnTo>
                  <a:pt x="141" y="362"/>
                </a:lnTo>
                <a:lnTo>
                  <a:pt x="141" y="360"/>
                </a:lnTo>
                <a:lnTo>
                  <a:pt x="126" y="355"/>
                </a:lnTo>
                <a:lnTo>
                  <a:pt x="114" y="350"/>
                </a:lnTo>
                <a:lnTo>
                  <a:pt x="114" y="348"/>
                </a:lnTo>
                <a:lnTo>
                  <a:pt x="112" y="348"/>
                </a:lnTo>
                <a:lnTo>
                  <a:pt x="112" y="348"/>
                </a:lnTo>
                <a:lnTo>
                  <a:pt x="97" y="345"/>
                </a:lnTo>
                <a:lnTo>
                  <a:pt x="95" y="345"/>
                </a:lnTo>
                <a:lnTo>
                  <a:pt x="92" y="345"/>
                </a:lnTo>
                <a:lnTo>
                  <a:pt x="90" y="345"/>
                </a:lnTo>
                <a:lnTo>
                  <a:pt x="88" y="345"/>
                </a:lnTo>
                <a:lnTo>
                  <a:pt x="90" y="263"/>
                </a:lnTo>
                <a:lnTo>
                  <a:pt x="78" y="263"/>
                </a:lnTo>
                <a:lnTo>
                  <a:pt x="75" y="345"/>
                </a:lnTo>
                <a:lnTo>
                  <a:pt x="73" y="345"/>
                </a:lnTo>
                <a:lnTo>
                  <a:pt x="71" y="345"/>
                </a:lnTo>
                <a:lnTo>
                  <a:pt x="68" y="345"/>
                </a:lnTo>
                <a:lnTo>
                  <a:pt x="54" y="348"/>
                </a:lnTo>
                <a:lnTo>
                  <a:pt x="51" y="348"/>
                </a:lnTo>
                <a:lnTo>
                  <a:pt x="51" y="348"/>
                </a:lnTo>
                <a:lnTo>
                  <a:pt x="51" y="348"/>
                </a:lnTo>
                <a:lnTo>
                  <a:pt x="51" y="350"/>
                </a:lnTo>
                <a:lnTo>
                  <a:pt x="37" y="355"/>
                </a:lnTo>
                <a:lnTo>
                  <a:pt x="22" y="360"/>
                </a:lnTo>
                <a:lnTo>
                  <a:pt x="22" y="360"/>
                </a:lnTo>
                <a:lnTo>
                  <a:pt x="8" y="369"/>
                </a:lnTo>
                <a:lnTo>
                  <a:pt x="0" y="374"/>
                </a:lnTo>
                <a:lnTo>
                  <a:pt x="0" y="933"/>
                </a:lnTo>
                <a:lnTo>
                  <a:pt x="1276" y="933"/>
                </a:lnTo>
                <a:lnTo>
                  <a:pt x="1276" y="739"/>
                </a:lnTo>
                <a:lnTo>
                  <a:pt x="1233" y="739"/>
                </a:lnTo>
                <a:lnTo>
                  <a:pt x="1233" y="746"/>
                </a:lnTo>
                <a:close/>
              </a:path>
            </a:pathLst>
          </a:cu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6" name="Freeform 14"/>
          <p:cNvSpPr>
            <a:spLocks noEditPoints="1"/>
          </p:cNvSpPr>
          <p:nvPr/>
        </p:nvSpPr>
        <p:spPr bwMode="auto">
          <a:xfrm>
            <a:off x="8115410" y="1702192"/>
            <a:ext cx="2035444" cy="3211664"/>
          </a:xfrm>
          <a:custGeom>
            <a:avLst/>
            <a:gdLst>
              <a:gd name="T0" fmla="*/ 1247 w 1281"/>
              <a:gd name="T1" fmla="*/ 1059 h 1576"/>
              <a:gd name="T2" fmla="*/ 1063 w 1281"/>
              <a:gd name="T3" fmla="*/ 1107 h 1576"/>
              <a:gd name="T4" fmla="*/ 1010 w 1281"/>
              <a:gd name="T5" fmla="*/ 634 h 1576"/>
              <a:gd name="T6" fmla="*/ 879 w 1281"/>
              <a:gd name="T7" fmla="*/ 801 h 1576"/>
              <a:gd name="T8" fmla="*/ 831 w 1281"/>
              <a:gd name="T9" fmla="*/ 306 h 1576"/>
              <a:gd name="T10" fmla="*/ 882 w 1281"/>
              <a:gd name="T11" fmla="*/ 296 h 1576"/>
              <a:gd name="T12" fmla="*/ 882 w 1281"/>
              <a:gd name="T13" fmla="*/ 264 h 1576"/>
              <a:gd name="T14" fmla="*/ 884 w 1281"/>
              <a:gd name="T15" fmla="*/ 245 h 1576"/>
              <a:gd name="T16" fmla="*/ 879 w 1281"/>
              <a:gd name="T17" fmla="*/ 89 h 1576"/>
              <a:gd name="T18" fmla="*/ 877 w 1281"/>
              <a:gd name="T19" fmla="*/ 143 h 1576"/>
              <a:gd name="T20" fmla="*/ 795 w 1281"/>
              <a:gd name="T21" fmla="*/ 111 h 1576"/>
              <a:gd name="T22" fmla="*/ 790 w 1281"/>
              <a:gd name="T23" fmla="*/ 145 h 1576"/>
              <a:gd name="T24" fmla="*/ 710 w 1281"/>
              <a:gd name="T25" fmla="*/ 114 h 1576"/>
              <a:gd name="T26" fmla="*/ 703 w 1281"/>
              <a:gd name="T27" fmla="*/ 89 h 1576"/>
              <a:gd name="T28" fmla="*/ 623 w 1281"/>
              <a:gd name="T29" fmla="*/ 153 h 1576"/>
              <a:gd name="T30" fmla="*/ 615 w 1281"/>
              <a:gd name="T31" fmla="*/ 153 h 1576"/>
              <a:gd name="T32" fmla="*/ 615 w 1281"/>
              <a:gd name="T33" fmla="*/ 89 h 1576"/>
              <a:gd name="T34" fmla="*/ 536 w 1281"/>
              <a:gd name="T35" fmla="*/ 153 h 1576"/>
              <a:gd name="T36" fmla="*/ 528 w 1281"/>
              <a:gd name="T37" fmla="*/ 153 h 1576"/>
              <a:gd name="T38" fmla="*/ 526 w 1281"/>
              <a:gd name="T39" fmla="*/ 0 h 1576"/>
              <a:gd name="T40" fmla="*/ 521 w 1281"/>
              <a:gd name="T41" fmla="*/ 145 h 1576"/>
              <a:gd name="T42" fmla="*/ 499 w 1281"/>
              <a:gd name="T43" fmla="*/ 189 h 1576"/>
              <a:gd name="T44" fmla="*/ 468 w 1281"/>
              <a:gd name="T45" fmla="*/ 191 h 1576"/>
              <a:gd name="T46" fmla="*/ 448 w 1281"/>
              <a:gd name="T47" fmla="*/ 191 h 1576"/>
              <a:gd name="T48" fmla="*/ 429 w 1281"/>
              <a:gd name="T49" fmla="*/ 194 h 1576"/>
              <a:gd name="T50" fmla="*/ 412 w 1281"/>
              <a:gd name="T51" fmla="*/ 196 h 1576"/>
              <a:gd name="T52" fmla="*/ 395 w 1281"/>
              <a:gd name="T53" fmla="*/ 199 h 1576"/>
              <a:gd name="T54" fmla="*/ 366 w 1281"/>
              <a:gd name="T55" fmla="*/ 206 h 1576"/>
              <a:gd name="T56" fmla="*/ 354 w 1281"/>
              <a:gd name="T57" fmla="*/ 208 h 1576"/>
              <a:gd name="T58" fmla="*/ 347 w 1281"/>
              <a:gd name="T59" fmla="*/ 213 h 1576"/>
              <a:gd name="T60" fmla="*/ 342 w 1281"/>
              <a:gd name="T61" fmla="*/ 216 h 1576"/>
              <a:gd name="T62" fmla="*/ 342 w 1281"/>
              <a:gd name="T63" fmla="*/ 216 h 1576"/>
              <a:gd name="T64" fmla="*/ 337 w 1281"/>
              <a:gd name="T65" fmla="*/ 221 h 1576"/>
              <a:gd name="T66" fmla="*/ 339 w 1281"/>
              <a:gd name="T67" fmla="*/ 228 h 1576"/>
              <a:gd name="T68" fmla="*/ 337 w 1281"/>
              <a:gd name="T69" fmla="*/ 223 h 1576"/>
              <a:gd name="T70" fmla="*/ 337 w 1281"/>
              <a:gd name="T71" fmla="*/ 228 h 1576"/>
              <a:gd name="T72" fmla="*/ 339 w 1281"/>
              <a:gd name="T73" fmla="*/ 230 h 1576"/>
              <a:gd name="T74" fmla="*/ 342 w 1281"/>
              <a:gd name="T75" fmla="*/ 233 h 1576"/>
              <a:gd name="T76" fmla="*/ 344 w 1281"/>
              <a:gd name="T77" fmla="*/ 238 h 1576"/>
              <a:gd name="T78" fmla="*/ 352 w 1281"/>
              <a:gd name="T79" fmla="*/ 240 h 1576"/>
              <a:gd name="T80" fmla="*/ 359 w 1281"/>
              <a:gd name="T81" fmla="*/ 242 h 1576"/>
              <a:gd name="T82" fmla="*/ 368 w 1281"/>
              <a:gd name="T83" fmla="*/ 245 h 1576"/>
              <a:gd name="T84" fmla="*/ 378 w 1281"/>
              <a:gd name="T85" fmla="*/ 247 h 1576"/>
              <a:gd name="T86" fmla="*/ 390 w 1281"/>
              <a:gd name="T87" fmla="*/ 250 h 1576"/>
              <a:gd name="T88" fmla="*/ 400 w 1281"/>
              <a:gd name="T89" fmla="*/ 252 h 1576"/>
              <a:gd name="T90" fmla="*/ 402 w 1281"/>
              <a:gd name="T91" fmla="*/ 310 h 1576"/>
              <a:gd name="T92" fmla="*/ 402 w 1281"/>
              <a:gd name="T93" fmla="*/ 371 h 1576"/>
              <a:gd name="T94" fmla="*/ 402 w 1281"/>
              <a:gd name="T95" fmla="*/ 400 h 1576"/>
              <a:gd name="T96" fmla="*/ 400 w 1281"/>
              <a:gd name="T97" fmla="*/ 1260 h 1576"/>
              <a:gd name="T98" fmla="*/ 90 w 1281"/>
              <a:gd name="T99" fmla="*/ 383 h 1576"/>
              <a:gd name="T100" fmla="*/ 10 w 1281"/>
              <a:gd name="T101" fmla="*/ 1224 h 1576"/>
              <a:gd name="T102" fmla="*/ 1281 w 1281"/>
              <a:gd name="T103" fmla="*/ 1576 h 1576"/>
              <a:gd name="T104" fmla="*/ 352 w 1281"/>
              <a:gd name="T105" fmla="*/ 228 h 1576"/>
              <a:gd name="T106" fmla="*/ 342 w 1281"/>
              <a:gd name="T107" fmla="*/ 225 h 1576"/>
              <a:gd name="T108" fmla="*/ 342 w 1281"/>
              <a:gd name="T109" fmla="*/ 228 h 1576"/>
              <a:gd name="T110" fmla="*/ 410 w 1281"/>
              <a:gd name="T111" fmla="*/ 199 h 1576"/>
              <a:gd name="T112" fmla="*/ 412 w 1281"/>
              <a:gd name="T113" fmla="*/ 206 h 1576"/>
              <a:gd name="T114" fmla="*/ 419 w 1281"/>
              <a:gd name="T115" fmla="*/ 211 h 1576"/>
              <a:gd name="T116" fmla="*/ 427 w 1281"/>
              <a:gd name="T117" fmla="*/ 196 h 1576"/>
              <a:gd name="T118" fmla="*/ 429 w 1281"/>
              <a:gd name="T119" fmla="*/ 204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1" h="1576">
                <a:moveTo>
                  <a:pt x="1281" y="1017"/>
                </a:moveTo>
                <a:lnTo>
                  <a:pt x="1277" y="1022"/>
                </a:lnTo>
                <a:lnTo>
                  <a:pt x="1264" y="1032"/>
                </a:lnTo>
                <a:lnTo>
                  <a:pt x="1255" y="1044"/>
                </a:lnTo>
                <a:lnTo>
                  <a:pt x="1247" y="1059"/>
                </a:lnTo>
                <a:lnTo>
                  <a:pt x="1240" y="1073"/>
                </a:lnTo>
                <a:lnTo>
                  <a:pt x="1235" y="1090"/>
                </a:lnTo>
                <a:lnTo>
                  <a:pt x="1235" y="1102"/>
                </a:lnTo>
                <a:lnTo>
                  <a:pt x="1063" y="1102"/>
                </a:lnTo>
                <a:lnTo>
                  <a:pt x="1063" y="1107"/>
                </a:lnTo>
                <a:lnTo>
                  <a:pt x="1071" y="1107"/>
                </a:lnTo>
                <a:lnTo>
                  <a:pt x="1071" y="1134"/>
                </a:lnTo>
                <a:lnTo>
                  <a:pt x="1051" y="1134"/>
                </a:lnTo>
                <a:lnTo>
                  <a:pt x="1051" y="634"/>
                </a:lnTo>
                <a:lnTo>
                  <a:pt x="1010" y="634"/>
                </a:lnTo>
                <a:lnTo>
                  <a:pt x="1010" y="602"/>
                </a:lnTo>
                <a:lnTo>
                  <a:pt x="925" y="602"/>
                </a:lnTo>
                <a:lnTo>
                  <a:pt x="925" y="634"/>
                </a:lnTo>
                <a:lnTo>
                  <a:pt x="879" y="634"/>
                </a:lnTo>
                <a:lnTo>
                  <a:pt x="879" y="801"/>
                </a:lnTo>
                <a:lnTo>
                  <a:pt x="848" y="801"/>
                </a:lnTo>
                <a:lnTo>
                  <a:pt x="848" y="825"/>
                </a:lnTo>
                <a:lnTo>
                  <a:pt x="831" y="825"/>
                </a:lnTo>
                <a:lnTo>
                  <a:pt x="831" y="495"/>
                </a:lnTo>
                <a:lnTo>
                  <a:pt x="831" y="306"/>
                </a:lnTo>
                <a:lnTo>
                  <a:pt x="872" y="306"/>
                </a:lnTo>
                <a:lnTo>
                  <a:pt x="872" y="306"/>
                </a:lnTo>
                <a:lnTo>
                  <a:pt x="872" y="306"/>
                </a:lnTo>
                <a:lnTo>
                  <a:pt x="882" y="306"/>
                </a:lnTo>
                <a:lnTo>
                  <a:pt x="882" y="296"/>
                </a:lnTo>
                <a:lnTo>
                  <a:pt x="884" y="296"/>
                </a:lnTo>
                <a:lnTo>
                  <a:pt x="887" y="289"/>
                </a:lnTo>
                <a:lnTo>
                  <a:pt x="887" y="281"/>
                </a:lnTo>
                <a:lnTo>
                  <a:pt x="882" y="281"/>
                </a:lnTo>
                <a:lnTo>
                  <a:pt x="882" y="264"/>
                </a:lnTo>
                <a:lnTo>
                  <a:pt x="884" y="264"/>
                </a:lnTo>
                <a:lnTo>
                  <a:pt x="884" y="262"/>
                </a:lnTo>
                <a:lnTo>
                  <a:pt x="884" y="247"/>
                </a:lnTo>
                <a:lnTo>
                  <a:pt x="884" y="247"/>
                </a:lnTo>
                <a:lnTo>
                  <a:pt x="884" y="245"/>
                </a:lnTo>
                <a:lnTo>
                  <a:pt x="884" y="143"/>
                </a:lnTo>
                <a:lnTo>
                  <a:pt x="882" y="143"/>
                </a:lnTo>
                <a:lnTo>
                  <a:pt x="882" y="89"/>
                </a:lnTo>
                <a:lnTo>
                  <a:pt x="879" y="89"/>
                </a:lnTo>
                <a:lnTo>
                  <a:pt x="879" y="89"/>
                </a:lnTo>
                <a:lnTo>
                  <a:pt x="879" y="111"/>
                </a:lnTo>
                <a:lnTo>
                  <a:pt x="877" y="111"/>
                </a:lnTo>
                <a:lnTo>
                  <a:pt x="877" y="111"/>
                </a:lnTo>
                <a:lnTo>
                  <a:pt x="877" y="143"/>
                </a:lnTo>
                <a:lnTo>
                  <a:pt x="877" y="143"/>
                </a:lnTo>
                <a:lnTo>
                  <a:pt x="877" y="145"/>
                </a:lnTo>
                <a:lnTo>
                  <a:pt x="877" y="150"/>
                </a:lnTo>
                <a:lnTo>
                  <a:pt x="795" y="150"/>
                </a:lnTo>
                <a:lnTo>
                  <a:pt x="795" y="114"/>
                </a:lnTo>
                <a:lnTo>
                  <a:pt x="795" y="111"/>
                </a:lnTo>
                <a:lnTo>
                  <a:pt x="792" y="111"/>
                </a:lnTo>
                <a:lnTo>
                  <a:pt x="792" y="89"/>
                </a:lnTo>
                <a:lnTo>
                  <a:pt x="792" y="89"/>
                </a:lnTo>
                <a:lnTo>
                  <a:pt x="790" y="89"/>
                </a:lnTo>
                <a:lnTo>
                  <a:pt x="790" y="145"/>
                </a:lnTo>
                <a:lnTo>
                  <a:pt x="787" y="145"/>
                </a:lnTo>
                <a:lnTo>
                  <a:pt x="787" y="150"/>
                </a:lnTo>
                <a:lnTo>
                  <a:pt x="710" y="150"/>
                </a:lnTo>
                <a:lnTo>
                  <a:pt x="710" y="114"/>
                </a:lnTo>
                <a:lnTo>
                  <a:pt x="710" y="114"/>
                </a:lnTo>
                <a:lnTo>
                  <a:pt x="705" y="114"/>
                </a:lnTo>
                <a:lnTo>
                  <a:pt x="705" y="145"/>
                </a:lnTo>
                <a:lnTo>
                  <a:pt x="705" y="145"/>
                </a:lnTo>
                <a:lnTo>
                  <a:pt x="705" y="89"/>
                </a:lnTo>
                <a:lnTo>
                  <a:pt x="703" y="89"/>
                </a:lnTo>
                <a:lnTo>
                  <a:pt x="700" y="89"/>
                </a:lnTo>
                <a:lnTo>
                  <a:pt x="700" y="145"/>
                </a:lnTo>
                <a:lnTo>
                  <a:pt x="698" y="145"/>
                </a:lnTo>
                <a:lnTo>
                  <a:pt x="698" y="150"/>
                </a:lnTo>
                <a:lnTo>
                  <a:pt x="623" y="153"/>
                </a:lnTo>
                <a:lnTo>
                  <a:pt x="623" y="114"/>
                </a:lnTo>
                <a:lnTo>
                  <a:pt x="623" y="114"/>
                </a:lnTo>
                <a:lnTo>
                  <a:pt x="618" y="114"/>
                </a:lnTo>
                <a:lnTo>
                  <a:pt x="618" y="153"/>
                </a:lnTo>
                <a:lnTo>
                  <a:pt x="615" y="153"/>
                </a:lnTo>
                <a:lnTo>
                  <a:pt x="615" y="148"/>
                </a:lnTo>
                <a:lnTo>
                  <a:pt x="615" y="145"/>
                </a:lnTo>
                <a:lnTo>
                  <a:pt x="615" y="145"/>
                </a:lnTo>
                <a:lnTo>
                  <a:pt x="615" y="92"/>
                </a:lnTo>
                <a:lnTo>
                  <a:pt x="615" y="89"/>
                </a:lnTo>
                <a:lnTo>
                  <a:pt x="611" y="89"/>
                </a:lnTo>
                <a:lnTo>
                  <a:pt x="611" y="145"/>
                </a:lnTo>
                <a:lnTo>
                  <a:pt x="608" y="145"/>
                </a:lnTo>
                <a:lnTo>
                  <a:pt x="608" y="153"/>
                </a:lnTo>
                <a:lnTo>
                  <a:pt x="536" y="153"/>
                </a:lnTo>
                <a:lnTo>
                  <a:pt x="536" y="114"/>
                </a:lnTo>
                <a:lnTo>
                  <a:pt x="536" y="114"/>
                </a:lnTo>
                <a:lnTo>
                  <a:pt x="533" y="114"/>
                </a:lnTo>
                <a:lnTo>
                  <a:pt x="533" y="153"/>
                </a:lnTo>
                <a:lnTo>
                  <a:pt x="528" y="153"/>
                </a:lnTo>
                <a:lnTo>
                  <a:pt x="528" y="148"/>
                </a:lnTo>
                <a:lnTo>
                  <a:pt x="526" y="145"/>
                </a:lnTo>
                <a:lnTo>
                  <a:pt x="526" y="145"/>
                </a:lnTo>
                <a:lnTo>
                  <a:pt x="526" y="2"/>
                </a:lnTo>
                <a:lnTo>
                  <a:pt x="526" y="0"/>
                </a:lnTo>
                <a:lnTo>
                  <a:pt x="521" y="0"/>
                </a:lnTo>
                <a:lnTo>
                  <a:pt x="521" y="92"/>
                </a:lnTo>
                <a:lnTo>
                  <a:pt x="521" y="92"/>
                </a:lnTo>
                <a:lnTo>
                  <a:pt x="521" y="145"/>
                </a:lnTo>
                <a:lnTo>
                  <a:pt x="521" y="145"/>
                </a:lnTo>
                <a:lnTo>
                  <a:pt x="521" y="187"/>
                </a:lnTo>
                <a:lnTo>
                  <a:pt x="511" y="189"/>
                </a:lnTo>
                <a:lnTo>
                  <a:pt x="511" y="189"/>
                </a:lnTo>
                <a:lnTo>
                  <a:pt x="509" y="189"/>
                </a:lnTo>
                <a:lnTo>
                  <a:pt x="499" y="189"/>
                </a:lnTo>
                <a:lnTo>
                  <a:pt x="490" y="189"/>
                </a:lnTo>
                <a:lnTo>
                  <a:pt x="490" y="189"/>
                </a:lnTo>
                <a:lnTo>
                  <a:pt x="487" y="189"/>
                </a:lnTo>
                <a:lnTo>
                  <a:pt x="477" y="189"/>
                </a:lnTo>
                <a:lnTo>
                  <a:pt x="468" y="191"/>
                </a:lnTo>
                <a:lnTo>
                  <a:pt x="468" y="191"/>
                </a:lnTo>
                <a:lnTo>
                  <a:pt x="465" y="191"/>
                </a:lnTo>
                <a:lnTo>
                  <a:pt x="465" y="191"/>
                </a:lnTo>
                <a:lnTo>
                  <a:pt x="456" y="191"/>
                </a:lnTo>
                <a:lnTo>
                  <a:pt x="448" y="191"/>
                </a:lnTo>
                <a:lnTo>
                  <a:pt x="448" y="191"/>
                </a:lnTo>
                <a:lnTo>
                  <a:pt x="446" y="191"/>
                </a:lnTo>
                <a:lnTo>
                  <a:pt x="439" y="194"/>
                </a:lnTo>
                <a:lnTo>
                  <a:pt x="429" y="194"/>
                </a:lnTo>
                <a:lnTo>
                  <a:pt x="429" y="194"/>
                </a:lnTo>
                <a:lnTo>
                  <a:pt x="429" y="194"/>
                </a:lnTo>
                <a:lnTo>
                  <a:pt x="419" y="196"/>
                </a:lnTo>
                <a:lnTo>
                  <a:pt x="412" y="196"/>
                </a:lnTo>
                <a:lnTo>
                  <a:pt x="412" y="196"/>
                </a:lnTo>
                <a:lnTo>
                  <a:pt x="412" y="196"/>
                </a:lnTo>
                <a:lnTo>
                  <a:pt x="412" y="196"/>
                </a:lnTo>
                <a:lnTo>
                  <a:pt x="412" y="196"/>
                </a:lnTo>
                <a:lnTo>
                  <a:pt x="405" y="199"/>
                </a:lnTo>
                <a:lnTo>
                  <a:pt x="398" y="199"/>
                </a:lnTo>
                <a:lnTo>
                  <a:pt x="395" y="199"/>
                </a:lnTo>
                <a:lnTo>
                  <a:pt x="390" y="201"/>
                </a:lnTo>
                <a:lnTo>
                  <a:pt x="383" y="201"/>
                </a:lnTo>
                <a:lnTo>
                  <a:pt x="383" y="201"/>
                </a:lnTo>
                <a:lnTo>
                  <a:pt x="376" y="204"/>
                </a:lnTo>
                <a:lnTo>
                  <a:pt x="366" y="206"/>
                </a:lnTo>
                <a:lnTo>
                  <a:pt x="356" y="208"/>
                </a:lnTo>
                <a:lnTo>
                  <a:pt x="354" y="208"/>
                </a:lnTo>
                <a:lnTo>
                  <a:pt x="354" y="208"/>
                </a:lnTo>
                <a:lnTo>
                  <a:pt x="354" y="208"/>
                </a:lnTo>
                <a:lnTo>
                  <a:pt x="354" y="208"/>
                </a:lnTo>
                <a:lnTo>
                  <a:pt x="354" y="208"/>
                </a:lnTo>
                <a:lnTo>
                  <a:pt x="349" y="211"/>
                </a:lnTo>
                <a:lnTo>
                  <a:pt x="349" y="211"/>
                </a:lnTo>
                <a:lnTo>
                  <a:pt x="347" y="213"/>
                </a:lnTo>
                <a:lnTo>
                  <a:pt x="347" y="213"/>
                </a:lnTo>
                <a:lnTo>
                  <a:pt x="347" y="213"/>
                </a:lnTo>
                <a:lnTo>
                  <a:pt x="344" y="213"/>
                </a:lnTo>
                <a:lnTo>
                  <a:pt x="342" y="216"/>
                </a:lnTo>
                <a:lnTo>
                  <a:pt x="342" y="216"/>
                </a:lnTo>
                <a:lnTo>
                  <a:pt x="342" y="216"/>
                </a:lnTo>
                <a:lnTo>
                  <a:pt x="339" y="218"/>
                </a:lnTo>
                <a:lnTo>
                  <a:pt x="339" y="218"/>
                </a:lnTo>
                <a:lnTo>
                  <a:pt x="339" y="218"/>
                </a:lnTo>
                <a:lnTo>
                  <a:pt x="342" y="216"/>
                </a:lnTo>
                <a:lnTo>
                  <a:pt x="342" y="216"/>
                </a:lnTo>
                <a:lnTo>
                  <a:pt x="342" y="216"/>
                </a:lnTo>
                <a:lnTo>
                  <a:pt x="339" y="218"/>
                </a:lnTo>
                <a:lnTo>
                  <a:pt x="339" y="218"/>
                </a:lnTo>
                <a:lnTo>
                  <a:pt x="337" y="221"/>
                </a:lnTo>
                <a:lnTo>
                  <a:pt x="337" y="221"/>
                </a:lnTo>
                <a:lnTo>
                  <a:pt x="337" y="223"/>
                </a:lnTo>
                <a:lnTo>
                  <a:pt x="337" y="223"/>
                </a:lnTo>
                <a:lnTo>
                  <a:pt x="337" y="225"/>
                </a:lnTo>
                <a:lnTo>
                  <a:pt x="337" y="225"/>
                </a:lnTo>
                <a:lnTo>
                  <a:pt x="339" y="228"/>
                </a:lnTo>
                <a:lnTo>
                  <a:pt x="337" y="225"/>
                </a:lnTo>
                <a:lnTo>
                  <a:pt x="337" y="225"/>
                </a:lnTo>
                <a:lnTo>
                  <a:pt x="337" y="223"/>
                </a:lnTo>
                <a:lnTo>
                  <a:pt x="337" y="223"/>
                </a:lnTo>
                <a:lnTo>
                  <a:pt x="337" y="223"/>
                </a:lnTo>
                <a:lnTo>
                  <a:pt x="337" y="223"/>
                </a:lnTo>
                <a:lnTo>
                  <a:pt x="337" y="223"/>
                </a:lnTo>
                <a:lnTo>
                  <a:pt x="337" y="225"/>
                </a:lnTo>
                <a:lnTo>
                  <a:pt x="337" y="225"/>
                </a:lnTo>
                <a:lnTo>
                  <a:pt x="337" y="228"/>
                </a:lnTo>
                <a:lnTo>
                  <a:pt x="337" y="228"/>
                </a:lnTo>
                <a:lnTo>
                  <a:pt x="337" y="228"/>
                </a:lnTo>
                <a:lnTo>
                  <a:pt x="337" y="228"/>
                </a:lnTo>
                <a:lnTo>
                  <a:pt x="337" y="230"/>
                </a:lnTo>
                <a:lnTo>
                  <a:pt x="339" y="230"/>
                </a:lnTo>
                <a:lnTo>
                  <a:pt x="339" y="233"/>
                </a:lnTo>
                <a:lnTo>
                  <a:pt x="339" y="233"/>
                </a:lnTo>
                <a:lnTo>
                  <a:pt x="339" y="233"/>
                </a:lnTo>
                <a:lnTo>
                  <a:pt x="339" y="233"/>
                </a:lnTo>
                <a:lnTo>
                  <a:pt x="342" y="233"/>
                </a:lnTo>
                <a:lnTo>
                  <a:pt x="342" y="235"/>
                </a:lnTo>
                <a:lnTo>
                  <a:pt x="342" y="235"/>
                </a:lnTo>
                <a:lnTo>
                  <a:pt x="344" y="238"/>
                </a:lnTo>
                <a:lnTo>
                  <a:pt x="344" y="238"/>
                </a:lnTo>
                <a:lnTo>
                  <a:pt x="344" y="238"/>
                </a:lnTo>
                <a:lnTo>
                  <a:pt x="347" y="238"/>
                </a:lnTo>
                <a:lnTo>
                  <a:pt x="347" y="238"/>
                </a:lnTo>
                <a:lnTo>
                  <a:pt x="349" y="238"/>
                </a:lnTo>
                <a:lnTo>
                  <a:pt x="352" y="240"/>
                </a:lnTo>
                <a:lnTo>
                  <a:pt x="352" y="240"/>
                </a:lnTo>
                <a:lnTo>
                  <a:pt x="352" y="240"/>
                </a:lnTo>
                <a:lnTo>
                  <a:pt x="352" y="240"/>
                </a:lnTo>
                <a:lnTo>
                  <a:pt x="352" y="240"/>
                </a:lnTo>
                <a:lnTo>
                  <a:pt x="356" y="242"/>
                </a:lnTo>
                <a:lnTo>
                  <a:pt x="359" y="242"/>
                </a:lnTo>
                <a:lnTo>
                  <a:pt x="359" y="242"/>
                </a:lnTo>
                <a:lnTo>
                  <a:pt x="359" y="242"/>
                </a:lnTo>
                <a:lnTo>
                  <a:pt x="359" y="242"/>
                </a:lnTo>
                <a:lnTo>
                  <a:pt x="364" y="245"/>
                </a:lnTo>
                <a:lnTo>
                  <a:pt x="368" y="245"/>
                </a:lnTo>
                <a:lnTo>
                  <a:pt x="368" y="245"/>
                </a:lnTo>
                <a:lnTo>
                  <a:pt x="368" y="245"/>
                </a:lnTo>
                <a:lnTo>
                  <a:pt x="368" y="245"/>
                </a:lnTo>
                <a:lnTo>
                  <a:pt x="373" y="247"/>
                </a:lnTo>
                <a:lnTo>
                  <a:pt x="378" y="247"/>
                </a:lnTo>
                <a:lnTo>
                  <a:pt x="378" y="247"/>
                </a:lnTo>
                <a:lnTo>
                  <a:pt x="381" y="247"/>
                </a:lnTo>
                <a:lnTo>
                  <a:pt x="381" y="247"/>
                </a:lnTo>
                <a:lnTo>
                  <a:pt x="385" y="250"/>
                </a:lnTo>
                <a:lnTo>
                  <a:pt x="390" y="250"/>
                </a:lnTo>
                <a:lnTo>
                  <a:pt x="390" y="250"/>
                </a:lnTo>
                <a:lnTo>
                  <a:pt x="393" y="250"/>
                </a:lnTo>
                <a:lnTo>
                  <a:pt x="393" y="250"/>
                </a:lnTo>
                <a:lnTo>
                  <a:pt x="398" y="252"/>
                </a:lnTo>
                <a:lnTo>
                  <a:pt x="400" y="252"/>
                </a:lnTo>
                <a:lnTo>
                  <a:pt x="460" y="262"/>
                </a:lnTo>
                <a:lnTo>
                  <a:pt x="460" y="301"/>
                </a:lnTo>
                <a:lnTo>
                  <a:pt x="436" y="303"/>
                </a:lnTo>
                <a:lnTo>
                  <a:pt x="417" y="308"/>
                </a:lnTo>
                <a:lnTo>
                  <a:pt x="402" y="310"/>
                </a:lnTo>
                <a:lnTo>
                  <a:pt x="398" y="315"/>
                </a:lnTo>
                <a:lnTo>
                  <a:pt x="398" y="337"/>
                </a:lnTo>
                <a:lnTo>
                  <a:pt x="402" y="342"/>
                </a:lnTo>
                <a:lnTo>
                  <a:pt x="402" y="342"/>
                </a:lnTo>
                <a:lnTo>
                  <a:pt x="402" y="371"/>
                </a:lnTo>
                <a:lnTo>
                  <a:pt x="398" y="374"/>
                </a:lnTo>
                <a:lnTo>
                  <a:pt x="398" y="376"/>
                </a:lnTo>
                <a:lnTo>
                  <a:pt x="402" y="381"/>
                </a:lnTo>
                <a:lnTo>
                  <a:pt x="402" y="381"/>
                </a:lnTo>
                <a:lnTo>
                  <a:pt x="402" y="400"/>
                </a:lnTo>
                <a:lnTo>
                  <a:pt x="398" y="403"/>
                </a:lnTo>
                <a:lnTo>
                  <a:pt x="398" y="412"/>
                </a:lnTo>
                <a:lnTo>
                  <a:pt x="402" y="417"/>
                </a:lnTo>
                <a:lnTo>
                  <a:pt x="402" y="417"/>
                </a:lnTo>
                <a:lnTo>
                  <a:pt x="400" y="1260"/>
                </a:lnTo>
                <a:lnTo>
                  <a:pt x="378" y="1260"/>
                </a:lnTo>
                <a:lnTo>
                  <a:pt x="376" y="415"/>
                </a:lnTo>
                <a:lnTo>
                  <a:pt x="315" y="415"/>
                </a:lnTo>
                <a:lnTo>
                  <a:pt x="315" y="383"/>
                </a:lnTo>
                <a:lnTo>
                  <a:pt x="90" y="383"/>
                </a:lnTo>
                <a:lnTo>
                  <a:pt x="75" y="415"/>
                </a:lnTo>
                <a:lnTo>
                  <a:pt x="42" y="415"/>
                </a:lnTo>
                <a:lnTo>
                  <a:pt x="17" y="473"/>
                </a:lnTo>
                <a:lnTo>
                  <a:pt x="17" y="1224"/>
                </a:lnTo>
                <a:lnTo>
                  <a:pt x="10" y="1224"/>
                </a:lnTo>
                <a:lnTo>
                  <a:pt x="10" y="1221"/>
                </a:lnTo>
                <a:lnTo>
                  <a:pt x="5" y="1219"/>
                </a:lnTo>
                <a:lnTo>
                  <a:pt x="0" y="1219"/>
                </a:lnTo>
                <a:lnTo>
                  <a:pt x="0" y="1576"/>
                </a:lnTo>
                <a:lnTo>
                  <a:pt x="1281" y="1576"/>
                </a:lnTo>
                <a:lnTo>
                  <a:pt x="1281" y="1017"/>
                </a:lnTo>
                <a:close/>
                <a:moveTo>
                  <a:pt x="342" y="225"/>
                </a:moveTo>
                <a:lnTo>
                  <a:pt x="344" y="225"/>
                </a:lnTo>
                <a:lnTo>
                  <a:pt x="344" y="225"/>
                </a:lnTo>
                <a:lnTo>
                  <a:pt x="352" y="228"/>
                </a:lnTo>
                <a:lnTo>
                  <a:pt x="344" y="225"/>
                </a:lnTo>
                <a:lnTo>
                  <a:pt x="344" y="225"/>
                </a:lnTo>
                <a:lnTo>
                  <a:pt x="342" y="225"/>
                </a:lnTo>
                <a:lnTo>
                  <a:pt x="342" y="223"/>
                </a:lnTo>
                <a:lnTo>
                  <a:pt x="342" y="225"/>
                </a:lnTo>
                <a:close/>
                <a:moveTo>
                  <a:pt x="342" y="228"/>
                </a:moveTo>
                <a:lnTo>
                  <a:pt x="342" y="228"/>
                </a:lnTo>
                <a:lnTo>
                  <a:pt x="339" y="228"/>
                </a:lnTo>
                <a:lnTo>
                  <a:pt x="342" y="228"/>
                </a:lnTo>
                <a:lnTo>
                  <a:pt x="342" y="228"/>
                </a:lnTo>
                <a:lnTo>
                  <a:pt x="361" y="233"/>
                </a:lnTo>
                <a:lnTo>
                  <a:pt x="342" y="228"/>
                </a:lnTo>
                <a:close/>
                <a:moveTo>
                  <a:pt x="410" y="199"/>
                </a:moveTo>
                <a:lnTo>
                  <a:pt x="410" y="201"/>
                </a:lnTo>
                <a:lnTo>
                  <a:pt x="410" y="199"/>
                </a:lnTo>
                <a:lnTo>
                  <a:pt x="410" y="199"/>
                </a:lnTo>
                <a:lnTo>
                  <a:pt x="410" y="199"/>
                </a:lnTo>
                <a:close/>
                <a:moveTo>
                  <a:pt x="414" y="208"/>
                </a:moveTo>
                <a:lnTo>
                  <a:pt x="412" y="206"/>
                </a:lnTo>
                <a:lnTo>
                  <a:pt x="412" y="206"/>
                </a:lnTo>
                <a:lnTo>
                  <a:pt x="412" y="206"/>
                </a:lnTo>
                <a:lnTo>
                  <a:pt x="412" y="206"/>
                </a:lnTo>
                <a:lnTo>
                  <a:pt x="412" y="206"/>
                </a:lnTo>
                <a:lnTo>
                  <a:pt x="414" y="208"/>
                </a:lnTo>
                <a:lnTo>
                  <a:pt x="419" y="211"/>
                </a:lnTo>
                <a:lnTo>
                  <a:pt x="414" y="208"/>
                </a:lnTo>
                <a:close/>
                <a:moveTo>
                  <a:pt x="427" y="199"/>
                </a:moveTo>
                <a:lnTo>
                  <a:pt x="427" y="196"/>
                </a:lnTo>
                <a:lnTo>
                  <a:pt x="429" y="196"/>
                </a:lnTo>
                <a:lnTo>
                  <a:pt x="427" y="196"/>
                </a:lnTo>
                <a:lnTo>
                  <a:pt x="427" y="199"/>
                </a:lnTo>
                <a:close/>
                <a:moveTo>
                  <a:pt x="429" y="206"/>
                </a:moveTo>
                <a:lnTo>
                  <a:pt x="429" y="204"/>
                </a:lnTo>
                <a:lnTo>
                  <a:pt x="429" y="204"/>
                </a:lnTo>
                <a:lnTo>
                  <a:pt x="429" y="204"/>
                </a:lnTo>
                <a:lnTo>
                  <a:pt x="429" y="206"/>
                </a:lnTo>
                <a:lnTo>
                  <a:pt x="431" y="206"/>
                </a:lnTo>
                <a:lnTo>
                  <a:pt x="429" y="206"/>
                </a:lnTo>
                <a:close/>
              </a:path>
            </a:pathLst>
          </a:custGeom>
          <a:gradFill flip="none" rotWithShape="1">
            <a:gsLst>
              <a:gs pos="0">
                <a:schemeClr val="accent5">
                  <a:lumMod val="89000"/>
                </a:schemeClr>
              </a:gs>
              <a:gs pos="23000">
                <a:schemeClr val="accent5">
                  <a:lumMod val="89000"/>
                </a:schemeClr>
              </a:gs>
              <a:gs pos="69000">
                <a:schemeClr val="accent5">
                  <a:lumMod val="75000"/>
                </a:schemeClr>
              </a:gs>
              <a:gs pos="97000">
                <a:schemeClr val="accent5">
                  <a:lumMod val="7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7" name="Freeform 15"/>
          <p:cNvSpPr>
            <a:spLocks/>
          </p:cNvSpPr>
          <p:nvPr/>
        </p:nvSpPr>
        <p:spPr bwMode="auto">
          <a:xfrm>
            <a:off x="6084734" y="2482692"/>
            <a:ext cx="2030676" cy="2431164"/>
          </a:xfrm>
          <a:custGeom>
            <a:avLst/>
            <a:gdLst>
              <a:gd name="T0" fmla="*/ 1278 w 1278"/>
              <a:gd name="T1" fmla="*/ 836 h 1193"/>
              <a:gd name="T2" fmla="*/ 1271 w 1278"/>
              <a:gd name="T3" fmla="*/ 819 h 1193"/>
              <a:gd name="T4" fmla="*/ 1252 w 1278"/>
              <a:gd name="T5" fmla="*/ 821 h 1193"/>
              <a:gd name="T6" fmla="*/ 1242 w 1278"/>
              <a:gd name="T7" fmla="*/ 807 h 1193"/>
              <a:gd name="T8" fmla="*/ 1206 w 1278"/>
              <a:gd name="T9" fmla="*/ 700 h 1193"/>
              <a:gd name="T10" fmla="*/ 1167 w 1278"/>
              <a:gd name="T11" fmla="*/ 693 h 1193"/>
              <a:gd name="T12" fmla="*/ 1126 w 1278"/>
              <a:gd name="T13" fmla="*/ 651 h 1193"/>
              <a:gd name="T14" fmla="*/ 1075 w 1278"/>
              <a:gd name="T15" fmla="*/ 598 h 1193"/>
              <a:gd name="T16" fmla="*/ 1068 w 1278"/>
              <a:gd name="T17" fmla="*/ 586 h 1193"/>
              <a:gd name="T18" fmla="*/ 1053 w 1278"/>
              <a:gd name="T19" fmla="*/ 566 h 1193"/>
              <a:gd name="T20" fmla="*/ 1048 w 1278"/>
              <a:gd name="T21" fmla="*/ 581 h 1193"/>
              <a:gd name="T22" fmla="*/ 1034 w 1278"/>
              <a:gd name="T23" fmla="*/ 593 h 1193"/>
              <a:gd name="T24" fmla="*/ 1034 w 1278"/>
              <a:gd name="T25" fmla="*/ 625 h 1193"/>
              <a:gd name="T26" fmla="*/ 956 w 1278"/>
              <a:gd name="T27" fmla="*/ 685 h 1193"/>
              <a:gd name="T28" fmla="*/ 925 w 1278"/>
              <a:gd name="T29" fmla="*/ 695 h 1193"/>
              <a:gd name="T30" fmla="*/ 884 w 1278"/>
              <a:gd name="T31" fmla="*/ 824 h 1193"/>
              <a:gd name="T32" fmla="*/ 864 w 1278"/>
              <a:gd name="T33" fmla="*/ 807 h 1193"/>
              <a:gd name="T34" fmla="*/ 850 w 1278"/>
              <a:gd name="T35" fmla="*/ 838 h 1193"/>
              <a:gd name="T36" fmla="*/ 833 w 1278"/>
              <a:gd name="T37" fmla="*/ 819 h 1193"/>
              <a:gd name="T38" fmla="*/ 814 w 1278"/>
              <a:gd name="T39" fmla="*/ 841 h 1193"/>
              <a:gd name="T40" fmla="*/ 751 w 1278"/>
              <a:gd name="T41" fmla="*/ 32 h 1193"/>
              <a:gd name="T42" fmla="*/ 445 w 1278"/>
              <a:gd name="T43" fmla="*/ 855 h 1193"/>
              <a:gd name="T44" fmla="*/ 431 w 1278"/>
              <a:gd name="T45" fmla="*/ 739 h 1193"/>
              <a:gd name="T46" fmla="*/ 404 w 1278"/>
              <a:gd name="T47" fmla="*/ 756 h 1193"/>
              <a:gd name="T48" fmla="*/ 378 w 1278"/>
              <a:gd name="T49" fmla="*/ 561 h 1193"/>
              <a:gd name="T50" fmla="*/ 375 w 1278"/>
              <a:gd name="T51" fmla="*/ 547 h 1193"/>
              <a:gd name="T52" fmla="*/ 368 w 1278"/>
              <a:gd name="T53" fmla="*/ 569 h 1193"/>
              <a:gd name="T54" fmla="*/ 351 w 1278"/>
              <a:gd name="T55" fmla="*/ 479 h 1193"/>
              <a:gd name="T56" fmla="*/ 341 w 1278"/>
              <a:gd name="T57" fmla="*/ 348 h 1193"/>
              <a:gd name="T58" fmla="*/ 324 w 1278"/>
              <a:gd name="T59" fmla="*/ 372 h 1193"/>
              <a:gd name="T60" fmla="*/ 312 w 1278"/>
              <a:gd name="T61" fmla="*/ 479 h 1193"/>
              <a:gd name="T62" fmla="*/ 295 w 1278"/>
              <a:gd name="T63" fmla="*/ 561 h 1193"/>
              <a:gd name="T64" fmla="*/ 290 w 1278"/>
              <a:gd name="T65" fmla="*/ 547 h 1193"/>
              <a:gd name="T66" fmla="*/ 288 w 1278"/>
              <a:gd name="T67" fmla="*/ 569 h 1193"/>
              <a:gd name="T68" fmla="*/ 269 w 1278"/>
              <a:gd name="T69" fmla="*/ 693 h 1193"/>
              <a:gd name="T70" fmla="*/ 269 w 1278"/>
              <a:gd name="T71" fmla="*/ 695 h 1193"/>
              <a:gd name="T72" fmla="*/ 261 w 1278"/>
              <a:gd name="T73" fmla="*/ 758 h 1193"/>
              <a:gd name="T74" fmla="*/ 244 w 1278"/>
              <a:gd name="T75" fmla="*/ 712 h 1193"/>
              <a:gd name="T76" fmla="*/ 232 w 1278"/>
              <a:gd name="T77" fmla="*/ 574 h 1193"/>
              <a:gd name="T78" fmla="*/ 208 w 1278"/>
              <a:gd name="T79" fmla="*/ 710 h 1193"/>
              <a:gd name="T80" fmla="*/ 194 w 1278"/>
              <a:gd name="T81" fmla="*/ 748 h 1193"/>
              <a:gd name="T82" fmla="*/ 174 w 1278"/>
              <a:gd name="T83" fmla="*/ 688 h 1193"/>
              <a:gd name="T84" fmla="*/ 172 w 1278"/>
              <a:gd name="T85" fmla="*/ 685 h 1193"/>
              <a:gd name="T86" fmla="*/ 169 w 1278"/>
              <a:gd name="T87" fmla="*/ 615 h 1193"/>
              <a:gd name="T88" fmla="*/ 167 w 1278"/>
              <a:gd name="T89" fmla="*/ 610 h 1193"/>
              <a:gd name="T90" fmla="*/ 157 w 1278"/>
              <a:gd name="T91" fmla="*/ 557 h 1193"/>
              <a:gd name="T92" fmla="*/ 148 w 1278"/>
              <a:gd name="T93" fmla="*/ 547 h 1193"/>
              <a:gd name="T94" fmla="*/ 123 w 1278"/>
              <a:gd name="T95" fmla="*/ 479 h 1193"/>
              <a:gd name="T96" fmla="*/ 123 w 1278"/>
              <a:gd name="T97" fmla="*/ 464 h 1193"/>
              <a:gd name="T98" fmla="*/ 121 w 1278"/>
              <a:gd name="T99" fmla="*/ 304 h 1193"/>
              <a:gd name="T100" fmla="*/ 97 w 1278"/>
              <a:gd name="T101" fmla="*/ 464 h 1193"/>
              <a:gd name="T102" fmla="*/ 94 w 1278"/>
              <a:gd name="T103" fmla="*/ 476 h 1193"/>
              <a:gd name="T104" fmla="*/ 70 w 1278"/>
              <a:gd name="T105" fmla="*/ 554 h 1193"/>
              <a:gd name="T106" fmla="*/ 60 w 1278"/>
              <a:gd name="T107" fmla="*/ 549 h 1193"/>
              <a:gd name="T108" fmla="*/ 48 w 1278"/>
              <a:gd name="T109" fmla="*/ 610 h 1193"/>
              <a:gd name="T110" fmla="*/ 41 w 1278"/>
              <a:gd name="T111" fmla="*/ 746 h 1193"/>
              <a:gd name="T112" fmla="*/ 17 w 1278"/>
              <a:gd name="T113" fmla="*/ 739 h 1193"/>
              <a:gd name="T114" fmla="*/ 7 w 1278"/>
              <a:gd name="T115" fmla="*/ 848 h 1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78" h="1193">
                <a:moveTo>
                  <a:pt x="12" y="306"/>
                </a:moveTo>
                <a:lnTo>
                  <a:pt x="0" y="304"/>
                </a:lnTo>
                <a:lnTo>
                  <a:pt x="0" y="1193"/>
                </a:lnTo>
                <a:lnTo>
                  <a:pt x="1278" y="1193"/>
                </a:lnTo>
                <a:lnTo>
                  <a:pt x="1278" y="836"/>
                </a:lnTo>
                <a:lnTo>
                  <a:pt x="1274" y="836"/>
                </a:lnTo>
                <a:lnTo>
                  <a:pt x="1274" y="819"/>
                </a:lnTo>
                <a:lnTo>
                  <a:pt x="1271" y="819"/>
                </a:lnTo>
                <a:lnTo>
                  <a:pt x="1271" y="819"/>
                </a:lnTo>
                <a:lnTo>
                  <a:pt x="1271" y="819"/>
                </a:lnTo>
                <a:lnTo>
                  <a:pt x="1269" y="819"/>
                </a:lnTo>
                <a:lnTo>
                  <a:pt x="1269" y="836"/>
                </a:lnTo>
                <a:lnTo>
                  <a:pt x="1257" y="836"/>
                </a:lnTo>
                <a:lnTo>
                  <a:pt x="1257" y="824"/>
                </a:lnTo>
                <a:lnTo>
                  <a:pt x="1252" y="821"/>
                </a:lnTo>
                <a:lnTo>
                  <a:pt x="1245" y="821"/>
                </a:lnTo>
                <a:lnTo>
                  <a:pt x="1245" y="807"/>
                </a:lnTo>
                <a:lnTo>
                  <a:pt x="1242" y="807"/>
                </a:lnTo>
                <a:lnTo>
                  <a:pt x="1242" y="807"/>
                </a:lnTo>
                <a:lnTo>
                  <a:pt x="1242" y="807"/>
                </a:lnTo>
                <a:lnTo>
                  <a:pt x="1240" y="807"/>
                </a:lnTo>
                <a:lnTo>
                  <a:pt x="1240" y="821"/>
                </a:lnTo>
                <a:lnTo>
                  <a:pt x="1220" y="821"/>
                </a:lnTo>
                <a:lnTo>
                  <a:pt x="1223" y="702"/>
                </a:lnTo>
                <a:lnTo>
                  <a:pt x="1206" y="700"/>
                </a:lnTo>
                <a:lnTo>
                  <a:pt x="1182" y="700"/>
                </a:lnTo>
                <a:lnTo>
                  <a:pt x="1174" y="695"/>
                </a:lnTo>
                <a:lnTo>
                  <a:pt x="1174" y="695"/>
                </a:lnTo>
                <a:lnTo>
                  <a:pt x="1172" y="695"/>
                </a:lnTo>
                <a:lnTo>
                  <a:pt x="1167" y="693"/>
                </a:lnTo>
                <a:lnTo>
                  <a:pt x="1167" y="688"/>
                </a:lnTo>
                <a:lnTo>
                  <a:pt x="1155" y="685"/>
                </a:lnTo>
                <a:lnTo>
                  <a:pt x="1150" y="685"/>
                </a:lnTo>
                <a:lnTo>
                  <a:pt x="1140" y="668"/>
                </a:lnTo>
                <a:lnTo>
                  <a:pt x="1126" y="651"/>
                </a:lnTo>
                <a:lnTo>
                  <a:pt x="1111" y="639"/>
                </a:lnTo>
                <a:lnTo>
                  <a:pt x="1092" y="629"/>
                </a:lnTo>
                <a:lnTo>
                  <a:pt x="1073" y="625"/>
                </a:lnTo>
                <a:lnTo>
                  <a:pt x="1073" y="598"/>
                </a:lnTo>
                <a:lnTo>
                  <a:pt x="1075" y="598"/>
                </a:lnTo>
                <a:lnTo>
                  <a:pt x="1075" y="595"/>
                </a:lnTo>
                <a:lnTo>
                  <a:pt x="1075" y="593"/>
                </a:lnTo>
                <a:lnTo>
                  <a:pt x="1073" y="593"/>
                </a:lnTo>
                <a:lnTo>
                  <a:pt x="1070" y="588"/>
                </a:lnTo>
                <a:lnTo>
                  <a:pt x="1068" y="586"/>
                </a:lnTo>
                <a:lnTo>
                  <a:pt x="1063" y="583"/>
                </a:lnTo>
                <a:lnTo>
                  <a:pt x="1061" y="581"/>
                </a:lnTo>
                <a:lnTo>
                  <a:pt x="1056" y="581"/>
                </a:lnTo>
                <a:lnTo>
                  <a:pt x="1056" y="566"/>
                </a:lnTo>
                <a:lnTo>
                  <a:pt x="1053" y="566"/>
                </a:lnTo>
                <a:lnTo>
                  <a:pt x="1053" y="564"/>
                </a:lnTo>
                <a:lnTo>
                  <a:pt x="1053" y="566"/>
                </a:lnTo>
                <a:lnTo>
                  <a:pt x="1048" y="566"/>
                </a:lnTo>
                <a:lnTo>
                  <a:pt x="1048" y="581"/>
                </a:lnTo>
                <a:lnTo>
                  <a:pt x="1048" y="581"/>
                </a:lnTo>
                <a:lnTo>
                  <a:pt x="1046" y="581"/>
                </a:lnTo>
                <a:lnTo>
                  <a:pt x="1041" y="583"/>
                </a:lnTo>
                <a:lnTo>
                  <a:pt x="1039" y="586"/>
                </a:lnTo>
                <a:lnTo>
                  <a:pt x="1036" y="588"/>
                </a:lnTo>
                <a:lnTo>
                  <a:pt x="1034" y="593"/>
                </a:lnTo>
                <a:lnTo>
                  <a:pt x="1031" y="593"/>
                </a:lnTo>
                <a:lnTo>
                  <a:pt x="1031" y="595"/>
                </a:lnTo>
                <a:lnTo>
                  <a:pt x="1031" y="598"/>
                </a:lnTo>
                <a:lnTo>
                  <a:pt x="1034" y="598"/>
                </a:lnTo>
                <a:lnTo>
                  <a:pt x="1034" y="625"/>
                </a:lnTo>
                <a:lnTo>
                  <a:pt x="1014" y="629"/>
                </a:lnTo>
                <a:lnTo>
                  <a:pt x="995" y="639"/>
                </a:lnTo>
                <a:lnTo>
                  <a:pt x="978" y="651"/>
                </a:lnTo>
                <a:lnTo>
                  <a:pt x="964" y="668"/>
                </a:lnTo>
                <a:lnTo>
                  <a:pt x="956" y="685"/>
                </a:lnTo>
                <a:lnTo>
                  <a:pt x="949" y="685"/>
                </a:lnTo>
                <a:lnTo>
                  <a:pt x="937" y="688"/>
                </a:lnTo>
                <a:lnTo>
                  <a:pt x="937" y="693"/>
                </a:lnTo>
                <a:lnTo>
                  <a:pt x="935" y="695"/>
                </a:lnTo>
                <a:lnTo>
                  <a:pt x="925" y="695"/>
                </a:lnTo>
                <a:lnTo>
                  <a:pt x="925" y="697"/>
                </a:lnTo>
                <a:lnTo>
                  <a:pt x="922" y="700"/>
                </a:lnTo>
                <a:lnTo>
                  <a:pt x="896" y="700"/>
                </a:lnTo>
                <a:lnTo>
                  <a:pt x="881" y="702"/>
                </a:lnTo>
                <a:lnTo>
                  <a:pt x="884" y="824"/>
                </a:lnTo>
                <a:lnTo>
                  <a:pt x="867" y="824"/>
                </a:lnTo>
                <a:lnTo>
                  <a:pt x="867" y="807"/>
                </a:lnTo>
                <a:lnTo>
                  <a:pt x="864" y="807"/>
                </a:lnTo>
                <a:lnTo>
                  <a:pt x="864" y="807"/>
                </a:lnTo>
                <a:lnTo>
                  <a:pt x="864" y="807"/>
                </a:lnTo>
                <a:lnTo>
                  <a:pt x="862" y="807"/>
                </a:lnTo>
                <a:lnTo>
                  <a:pt x="862" y="824"/>
                </a:lnTo>
                <a:lnTo>
                  <a:pt x="855" y="824"/>
                </a:lnTo>
                <a:lnTo>
                  <a:pt x="850" y="826"/>
                </a:lnTo>
                <a:lnTo>
                  <a:pt x="850" y="838"/>
                </a:lnTo>
                <a:lnTo>
                  <a:pt x="850" y="838"/>
                </a:lnTo>
                <a:lnTo>
                  <a:pt x="835" y="838"/>
                </a:lnTo>
                <a:lnTo>
                  <a:pt x="833" y="819"/>
                </a:lnTo>
                <a:lnTo>
                  <a:pt x="833" y="819"/>
                </a:lnTo>
                <a:lnTo>
                  <a:pt x="833" y="819"/>
                </a:lnTo>
                <a:lnTo>
                  <a:pt x="830" y="819"/>
                </a:lnTo>
                <a:lnTo>
                  <a:pt x="828" y="819"/>
                </a:lnTo>
                <a:lnTo>
                  <a:pt x="828" y="838"/>
                </a:lnTo>
                <a:lnTo>
                  <a:pt x="818" y="838"/>
                </a:lnTo>
                <a:lnTo>
                  <a:pt x="814" y="841"/>
                </a:lnTo>
                <a:lnTo>
                  <a:pt x="814" y="841"/>
                </a:lnTo>
                <a:lnTo>
                  <a:pt x="809" y="841"/>
                </a:lnTo>
                <a:lnTo>
                  <a:pt x="811" y="90"/>
                </a:lnTo>
                <a:lnTo>
                  <a:pt x="782" y="32"/>
                </a:lnTo>
                <a:lnTo>
                  <a:pt x="751" y="32"/>
                </a:lnTo>
                <a:lnTo>
                  <a:pt x="734" y="0"/>
                </a:lnTo>
                <a:lnTo>
                  <a:pt x="508" y="0"/>
                </a:lnTo>
                <a:lnTo>
                  <a:pt x="508" y="32"/>
                </a:lnTo>
                <a:lnTo>
                  <a:pt x="448" y="32"/>
                </a:lnTo>
                <a:lnTo>
                  <a:pt x="445" y="855"/>
                </a:lnTo>
                <a:lnTo>
                  <a:pt x="438" y="848"/>
                </a:lnTo>
                <a:lnTo>
                  <a:pt x="438" y="836"/>
                </a:lnTo>
                <a:lnTo>
                  <a:pt x="436" y="746"/>
                </a:lnTo>
                <a:lnTo>
                  <a:pt x="436" y="739"/>
                </a:lnTo>
                <a:lnTo>
                  <a:pt x="431" y="739"/>
                </a:lnTo>
                <a:lnTo>
                  <a:pt x="429" y="739"/>
                </a:lnTo>
                <a:lnTo>
                  <a:pt x="429" y="746"/>
                </a:lnTo>
                <a:lnTo>
                  <a:pt x="429" y="758"/>
                </a:lnTo>
                <a:lnTo>
                  <a:pt x="404" y="758"/>
                </a:lnTo>
                <a:lnTo>
                  <a:pt x="404" y="756"/>
                </a:lnTo>
                <a:lnTo>
                  <a:pt x="399" y="746"/>
                </a:lnTo>
                <a:lnTo>
                  <a:pt x="399" y="693"/>
                </a:lnTo>
                <a:lnTo>
                  <a:pt x="392" y="676"/>
                </a:lnTo>
                <a:lnTo>
                  <a:pt x="392" y="622"/>
                </a:lnTo>
                <a:lnTo>
                  <a:pt x="378" y="561"/>
                </a:lnTo>
                <a:lnTo>
                  <a:pt x="380" y="561"/>
                </a:lnTo>
                <a:lnTo>
                  <a:pt x="380" y="547"/>
                </a:lnTo>
                <a:lnTo>
                  <a:pt x="375" y="547"/>
                </a:lnTo>
                <a:lnTo>
                  <a:pt x="375" y="547"/>
                </a:lnTo>
                <a:lnTo>
                  <a:pt x="375" y="547"/>
                </a:lnTo>
                <a:lnTo>
                  <a:pt x="368" y="547"/>
                </a:lnTo>
                <a:lnTo>
                  <a:pt x="368" y="554"/>
                </a:lnTo>
                <a:lnTo>
                  <a:pt x="366" y="554"/>
                </a:lnTo>
                <a:lnTo>
                  <a:pt x="366" y="569"/>
                </a:lnTo>
                <a:lnTo>
                  <a:pt x="368" y="569"/>
                </a:lnTo>
                <a:lnTo>
                  <a:pt x="358" y="610"/>
                </a:lnTo>
                <a:lnTo>
                  <a:pt x="346" y="481"/>
                </a:lnTo>
                <a:lnTo>
                  <a:pt x="351" y="481"/>
                </a:lnTo>
                <a:lnTo>
                  <a:pt x="351" y="479"/>
                </a:lnTo>
                <a:lnTo>
                  <a:pt x="351" y="479"/>
                </a:lnTo>
                <a:lnTo>
                  <a:pt x="351" y="469"/>
                </a:lnTo>
                <a:lnTo>
                  <a:pt x="344" y="469"/>
                </a:lnTo>
                <a:lnTo>
                  <a:pt x="337" y="372"/>
                </a:lnTo>
                <a:lnTo>
                  <a:pt x="341" y="372"/>
                </a:lnTo>
                <a:lnTo>
                  <a:pt x="341" y="348"/>
                </a:lnTo>
                <a:lnTo>
                  <a:pt x="341" y="309"/>
                </a:lnTo>
                <a:lnTo>
                  <a:pt x="320" y="309"/>
                </a:lnTo>
                <a:lnTo>
                  <a:pt x="320" y="348"/>
                </a:lnTo>
                <a:lnTo>
                  <a:pt x="320" y="372"/>
                </a:lnTo>
                <a:lnTo>
                  <a:pt x="324" y="372"/>
                </a:lnTo>
                <a:lnTo>
                  <a:pt x="324" y="374"/>
                </a:lnTo>
                <a:lnTo>
                  <a:pt x="317" y="469"/>
                </a:lnTo>
                <a:lnTo>
                  <a:pt x="312" y="469"/>
                </a:lnTo>
                <a:lnTo>
                  <a:pt x="312" y="472"/>
                </a:lnTo>
                <a:lnTo>
                  <a:pt x="312" y="479"/>
                </a:lnTo>
                <a:lnTo>
                  <a:pt x="312" y="481"/>
                </a:lnTo>
                <a:lnTo>
                  <a:pt x="317" y="481"/>
                </a:lnTo>
                <a:lnTo>
                  <a:pt x="305" y="610"/>
                </a:lnTo>
                <a:lnTo>
                  <a:pt x="295" y="566"/>
                </a:lnTo>
                <a:lnTo>
                  <a:pt x="295" y="561"/>
                </a:lnTo>
                <a:lnTo>
                  <a:pt x="298" y="561"/>
                </a:lnTo>
                <a:lnTo>
                  <a:pt x="298" y="547"/>
                </a:lnTo>
                <a:lnTo>
                  <a:pt x="290" y="547"/>
                </a:lnTo>
                <a:lnTo>
                  <a:pt x="290" y="547"/>
                </a:lnTo>
                <a:lnTo>
                  <a:pt x="290" y="547"/>
                </a:lnTo>
                <a:lnTo>
                  <a:pt x="286" y="547"/>
                </a:lnTo>
                <a:lnTo>
                  <a:pt x="286" y="554"/>
                </a:lnTo>
                <a:lnTo>
                  <a:pt x="286" y="554"/>
                </a:lnTo>
                <a:lnTo>
                  <a:pt x="286" y="569"/>
                </a:lnTo>
                <a:lnTo>
                  <a:pt x="288" y="569"/>
                </a:lnTo>
                <a:lnTo>
                  <a:pt x="276" y="622"/>
                </a:lnTo>
                <a:lnTo>
                  <a:pt x="276" y="622"/>
                </a:lnTo>
                <a:lnTo>
                  <a:pt x="274" y="627"/>
                </a:lnTo>
                <a:lnTo>
                  <a:pt x="274" y="676"/>
                </a:lnTo>
                <a:lnTo>
                  <a:pt x="269" y="693"/>
                </a:lnTo>
                <a:lnTo>
                  <a:pt x="269" y="693"/>
                </a:lnTo>
                <a:lnTo>
                  <a:pt x="269" y="693"/>
                </a:lnTo>
                <a:lnTo>
                  <a:pt x="269" y="695"/>
                </a:lnTo>
                <a:lnTo>
                  <a:pt x="269" y="695"/>
                </a:lnTo>
                <a:lnTo>
                  <a:pt x="269" y="695"/>
                </a:lnTo>
                <a:lnTo>
                  <a:pt x="269" y="695"/>
                </a:lnTo>
                <a:lnTo>
                  <a:pt x="269" y="746"/>
                </a:lnTo>
                <a:lnTo>
                  <a:pt x="261" y="756"/>
                </a:lnTo>
                <a:lnTo>
                  <a:pt x="261" y="756"/>
                </a:lnTo>
                <a:lnTo>
                  <a:pt x="261" y="758"/>
                </a:lnTo>
                <a:lnTo>
                  <a:pt x="261" y="758"/>
                </a:lnTo>
                <a:lnTo>
                  <a:pt x="252" y="758"/>
                </a:lnTo>
                <a:lnTo>
                  <a:pt x="252" y="748"/>
                </a:lnTo>
                <a:lnTo>
                  <a:pt x="244" y="748"/>
                </a:lnTo>
                <a:lnTo>
                  <a:pt x="244" y="712"/>
                </a:lnTo>
                <a:lnTo>
                  <a:pt x="244" y="710"/>
                </a:lnTo>
                <a:lnTo>
                  <a:pt x="240" y="710"/>
                </a:lnTo>
                <a:lnTo>
                  <a:pt x="225" y="574"/>
                </a:lnTo>
                <a:lnTo>
                  <a:pt x="225" y="574"/>
                </a:lnTo>
                <a:lnTo>
                  <a:pt x="232" y="574"/>
                </a:lnTo>
                <a:lnTo>
                  <a:pt x="232" y="537"/>
                </a:lnTo>
                <a:lnTo>
                  <a:pt x="215" y="537"/>
                </a:lnTo>
                <a:lnTo>
                  <a:pt x="215" y="574"/>
                </a:lnTo>
                <a:lnTo>
                  <a:pt x="220" y="574"/>
                </a:lnTo>
                <a:lnTo>
                  <a:pt x="208" y="710"/>
                </a:lnTo>
                <a:lnTo>
                  <a:pt x="208" y="710"/>
                </a:lnTo>
                <a:lnTo>
                  <a:pt x="208" y="710"/>
                </a:lnTo>
                <a:lnTo>
                  <a:pt x="201" y="710"/>
                </a:lnTo>
                <a:lnTo>
                  <a:pt x="201" y="748"/>
                </a:lnTo>
                <a:lnTo>
                  <a:pt x="194" y="748"/>
                </a:lnTo>
                <a:lnTo>
                  <a:pt x="194" y="758"/>
                </a:lnTo>
                <a:lnTo>
                  <a:pt x="179" y="758"/>
                </a:lnTo>
                <a:lnTo>
                  <a:pt x="179" y="758"/>
                </a:lnTo>
                <a:lnTo>
                  <a:pt x="174" y="746"/>
                </a:lnTo>
                <a:lnTo>
                  <a:pt x="174" y="688"/>
                </a:lnTo>
                <a:lnTo>
                  <a:pt x="174" y="688"/>
                </a:lnTo>
                <a:lnTo>
                  <a:pt x="174" y="688"/>
                </a:lnTo>
                <a:lnTo>
                  <a:pt x="172" y="688"/>
                </a:lnTo>
                <a:lnTo>
                  <a:pt x="172" y="685"/>
                </a:lnTo>
                <a:lnTo>
                  <a:pt x="172" y="685"/>
                </a:lnTo>
                <a:lnTo>
                  <a:pt x="172" y="685"/>
                </a:lnTo>
                <a:lnTo>
                  <a:pt x="169" y="683"/>
                </a:lnTo>
                <a:lnTo>
                  <a:pt x="169" y="617"/>
                </a:lnTo>
                <a:lnTo>
                  <a:pt x="169" y="617"/>
                </a:lnTo>
                <a:lnTo>
                  <a:pt x="169" y="615"/>
                </a:lnTo>
                <a:lnTo>
                  <a:pt x="167" y="615"/>
                </a:lnTo>
                <a:lnTo>
                  <a:pt x="167" y="615"/>
                </a:lnTo>
                <a:lnTo>
                  <a:pt x="167" y="610"/>
                </a:lnTo>
                <a:lnTo>
                  <a:pt x="167" y="610"/>
                </a:lnTo>
                <a:lnTo>
                  <a:pt x="167" y="610"/>
                </a:lnTo>
                <a:lnTo>
                  <a:pt x="165" y="610"/>
                </a:lnTo>
                <a:lnTo>
                  <a:pt x="165" y="610"/>
                </a:lnTo>
                <a:lnTo>
                  <a:pt x="155" y="569"/>
                </a:lnTo>
                <a:lnTo>
                  <a:pt x="157" y="569"/>
                </a:lnTo>
                <a:lnTo>
                  <a:pt x="157" y="557"/>
                </a:lnTo>
                <a:lnTo>
                  <a:pt x="155" y="557"/>
                </a:lnTo>
                <a:lnTo>
                  <a:pt x="155" y="547"/>
                </a:lnTo>
                <a:lnTo>
                  <a:pt x="148" y="547"/>
                </a:lnTo>
                <a:lnTo>
                  <a:pt x="148" y="547"/>
                </a:lnTo>
                <a:lnTo>
                  <a:pt x="148" y="547"/>
                </a:lnTo>
                <a:lnTo>
                  <a:pt x="143" y="547"/>
                </a:lnTo>
                <a:lnTo>
                  <a:pt x="143" y="561"/>
                </a:lnTo>
                <a:lnTo>
                  <a:pt x="145" y="561"/>
                </a:lnTo>
                <a:lnTo>
                  <a:pt x="136" y="603"/>
                </a:lnTo>
                <a:lnTo>
                  <a:pt x="123" y="479"/>
                </a:lnTo>
                <a:lnTo>
                  <a:pt x="131" y="476"/>
                </a:lnTo>
                <a:lnTo>
                  <a:pt x="131" y="476"/>
                </a:lnTo>
                <a:lnTo>
                  <a:pt x="131" y="467"/>
                </a:lnTo>
                <a:lnTo>
                  <a:pt x="128" y="464"/>
                </a:lnTo>
                <a:lnTo>
                  <a:pt x="123" y="464"/>
                </a:lnTo>
                <a:lnTo>
                  <a:pt x="116" y="370"/>
                </a:lnTo>
                <a:lnTo>
                  <a:pt x="116" y="370"/>
                </a:lnTo>
                <a:lnTo>
                  <a:pt x="121" y="370"/>
                </a:lnTo>
                <a:lnTo>
                  <a:pt x="121" y="343"/>
                </a:lnTo>
                <a:lnTo>
                  <a:pt x="121" y="304"/>
                </a:lnTo>
                <a:lnTo>
                  <a:pt x="99" y="304"/>
                </a:lnTo>
                <a:lnTo>
                  <a:pt x="99" y="343"/>
                </a:lnTo>
                <a:lnTo>
                  <a:pt x="99" y="370"/>
                </a:lnTo>
                <a:lnTo>
                  <a:pt x="104" y="370"/>
                </a:lnTo>
                <a:lnTo>
                  <a:pt x="97" y="464"/>
                </a:lnTo>
                <a:lnTo>
                  <a:pt x="90" y="464"/>
                </a:lnTo>
                <a:lnTo>
                  <a:pt x="90" y="474"/>
                </a:lnTo>
                <a:lnTo>
                  <a:pt x="90" y="474"/>
                </a:lnTo>
                <a:lnTo>
                  <a:pt x="90" y="476"/>
                </a:lnTo>
                <a:lnTo>
                  <a:pt x="94" y="476"/>
                </a:lnTo>
                <a:lnTo>
                  <a:pt x="82" y="603"/>
                </a:lnTo>
                <a:lnTo>
                  <a:pt x="75" y="569"/>
                </a:lnTo>
                <a:lnTo>
                  <a:pt x="75" y="569"/>
                </a:lnTo>
                <a:lnTo>
                  <a:pt x="75" y="554"/>
                </a:lnTo>
                <a:lnTo>
                  <a:pt x="70" y="554"/>
                </a:lnTo>
                <a:lnTo>
                  <a:pt x="70" y="549"/>
                </a:lnTo>
                <a:lnTo>
                  <a:pt x="65" y="549"/>
                </a:lnTo>
                <a:lnTo>
                  <a:pt x="65" y="547"/>
                </a:lnTo>
                <a:lnTo>
                  <a:pt x="65" y="549"/>
                </a:lnTo>
                <a:lnTo>
                  <a:pt x="60" y="549"/>
                </a:lnTo>
                <a:lnTo>
                  <a:pt x="60" y="561"/>
                </a:lnTo>
                <a:lnTo>
                  <a:pt x="63" y="561"/>
                </a:lnTo>
                <a:lnTo>
                  <a:pt x="51" y="610"/>
                </a:lnTo>
                <a:lnTo>
                  <a:pt x="51" y="610"/>
                </a:lnTo>
                <a:lnTo>
                  <a:pt x="48" y="610"/>
                </a:lnTo>
                <a:lnTo>
                  <a:pt x="46" y="610"/>
                </a:lnTo>
                <a:lnTo>
                  <a:pt x="46" y="683"/>
                </a:lnTo>
                <a:lnTo>
                  <a:pt x="41" y="685"/>
                </a:lnTo>
                <a:lnTo>
                  <a:pt x="41" y="700"/>
                </a:lnTo>
                <a:lnTo>
                  <a:pt x="41" y="746"/>
                </a:lnTo>
                <a:lnTo>
                  <a:pt x="34" y="756"/>
                </a:lnTo>
                <a:lnTo>
                  <a:pt x="34" y="758"/>
                </a:lnTo>
                <a:lnTo>
                  <a:pt x="19" y="758"/>
                </a:lnTo>
                <a:lnTo>
                  <a:pt x="17" y="746"/>
                </a:lnTo>
                <a:lnTo>
                  <a:pt x="17" y="739"/>
                </a:lnTo>
                <a:lnTo>
                  <a:pt x="17" y="739"/>
                </a:lnTo>
                <a:lnTo>
                  <a:pt x="12" y="739"/>
                </a:lnTo>
                <a:lnTo>
                  <a:pt x="12" y="746"/>
                </a:lnTo>
                <a:lnTo>
                  <a:pt x="7" y="836"/>
                </a:lnTo>
                <a:lnTo>
                  <a:pt x="7" y="848"/>
                </a:lnTo>
                <a:lnTo>
                  <a:pt x="5" y="851"/>
                </a:lnTo>
                <a:lnTo>
                  <a:pt x="10" y="365"/>
                </a:lnTo>
                <a:lnTo>
                  <a:pt x="12" y="306"/>
                </a:lnTo>
                <a:close/>
              </a:path>
            </a:pathLst>
          </a:custGeom>
          <a:gradFill flip="none" rotWithShape="1">
            <a:gsLst>
              <a:gs pos="0">
                <a:schemeClr val="accent4">
                  <a:lumMod val="89000"/>
                </a:schemeClr>
              </a:gs>
              <a:gs pos="23000">
                <a:schemeClr val="accent4">
                  <a:lumMod val="89000"/>
                </a:schemeClr>
              </a:gs>
              <a:gs pos="69000">
                <a:schemeClr val="accent4">
                  <a:lumMod val="75000"/>
                </a:schemeClr>
              </a:gs>
              <a:gs pos="97000">
                <a:schemeClr val="accent4">
                  <a:lumMod val="7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8" name="Freeform 16"/>
          <p:cNvSpPr>
            <a:spLocks/>
          </p:cNvSpPr>
          <p:nvPr/>
        </p:nvSpPr>
        <p:spPr bwMode="auto">
          <a:xfrm>
            <a:off x="4070883" y="2013983"/>
            <a:ext cx="2027498" cy="2899872"/>
          </a:xfrm>
          <a:custGeom>
            <a:avLst/>
            <a:gdLst>
              <a:gd name="T0" fmla="*/ 1242 w 1276"/>
              <a:gd name="T1" fmla="*/ 529 h 1423"/>
              <a:gd name="T2" fmla="*/ 1225 w 1276"/>
              <a:gd name="T3" fmla="*/ 527 h 1423"/>
              <a:gd name="T4" fmla="*/ 1196 w 1276"/>
              <a:gd name="T5" fmla="*/ 505 h 1423"/>
              <a:gd name="T6" fmla="*/ 1172 w 1276"/>
              <a:gd name="T7" fmla="*/ 483 h 1423"/>
              <a:gd name="T8" fmla="*/ 1148 w 1276"/>
              <a:gd name="T9" fmla="*/ 461 h 1423"/>
              <a:gd name="T10" fmla="*/ 1126 w 1276"/>
              <a:gd name="T11" fmla="*/ 439 h 1423"/>
              <a:gd name="T12" fmla="*/ 1043 w 1276"/>
              <a:gd name="T13" fmla="*/ 434 h 1423"/>
              <a:gd name="T14" fmla="*/ 1005 w 1276"/>
              <a:gd name="T15" fmla="*/ 447 h 1423"/>
              <a:gd name="T16" fmla="*/ 985 w 1276"/>
              <a:gd name="T17" fmla="*/ 461 h 1423"/>
              <a:gd name="T18" fmla="*/ 981 w 1276"/>
              <a:gd name="T19" fmla="*/ 481 h 1423"/>
              <a:gd name="T20" fmla="*/ 959 w 1276"/>
              <a:gd name="T21" fmla="*/ 495 h 1423"/>
              <a:gd name="T22" fmla="*/ 939 w 1276"/>
              <a:gd name="T23" fmla="*/ 505 h 1423"/>
              <a:gd name="T24" fmla="*/ 937 w 1276"/>
              <a:gd name="T25" fmla="*/ 524 h 1423"/>
              <a:gd name="T26" fmla="*/ 913 w 1276"/>
              <a:gd name="T27" fmla="*/ 529 h 1423"/>
              <a:gd name="T28" fmla="*/ 840 w 1276"/>
              <a:gd name="T29" fmla="*/ 534 h 1423"/>
              <a:gd name="T30" fmla="*/ 840 w 1276"/>
              <a:gd name="T31" fmla="*/ 595 h 1423"/>
              <a:gd name="T32" fmla="*/ 765 w 1276"/>
              <a:gd name="T33" fmla="*/ 876 h 1423"/>
              <a:gd name="T34" fmla="*/ 763 w 1276"/>
              <a:gd name="T35" fmla="*/ 544 h 1423"/>
              <a:gd name="T36" fmla="*/ 690 w 1276"/>
              <a:gd name="T37" fmla="*/ 539 h 1423"/>
              <a:gd name="T38" fmla="*/ 668 w 1276"/>
              <a:gd name="T39" fmla="*/ 534 h 1423"/>
              <a:gd name="T40" fmla="*/ 661 w 1276"/>
              <a:gd name="T41" fmla="*/ 515 h 1423"/>
              <a:gd name="T42" fmla="*/ 646 w 1276"/>
              <a:gd name="T43" fmla="*/ 502 h 1423"/>
              <a:gd name="T44" fmla="*/ 625 w 1276"/>
              <a:gd name="T45" fmla="*/ 490 h 1423"/>
              <a:gd name="T46" fmla="*/ 617 w 1276"/>
              <a:gd name="T47" fmla="*/ 471 h 1423"/>
              <a:gd name="T48" fmla="*/ 600 w 1276"/>
              <a:gd name="T49" fmla="*/ 456 h 1423"/>
              <a:gd name="T50" fmla="*/ 559 w 1276"/>
              <a:gd name="T51" fmla="*/ 444 h 1423"/>
              <a:gd name="T52" fmla="*/ 482 w 1276"/>
              <a:gd name="T53" fmla="*/ 449 h 1423"/>
              <a:gd name="T54" fmla="*/ 460 w 1276"/>
              <a:gd name="T55" fmla="*/ 471 h 1423"/>
              <a:gd name="T56" fmla="*/ 436 w 1276"/>
              <a:gd name="T57" fmla="*/ 493 h 1423"/>
              <a:gd name="T58" fmla="*/ 411 w 1276"/>
              <a:gd name="T59" fmla="*/ 512 h 1423"/>
              <a:gd name="T60" fmla="*/ 385 w 1276"/>
              <a:gd name="T61" fmla="*/ 534 h 1423"/>
              <a:gd name="T62" fmla="*/ 382 w 1276"/>
              <a:gd name="T63" fmla="*/ 536 h 1423"/>
              <a:gd name="T64" fmla="*/ 322 w 1276"/>
              <a:gd name="T65" fmla="*/ 328 h 1423"/>
              <a:gd name="T66" fmla="*/ 264 w 1276"/>
              <a:gd name="T67" fmla="*/ 274 h 1423"/>
              <a:gd name="T68" fmla="*/ 201 w 1276"/>
              <a:gd name="T69" fmla="*/ 233 h 1423"/>
              <a:gd name="T70" fmla="*/ 179 w 1276"/>
              <a:gd name="T71" fmla="*/ 328 h 1423"/>
              <a:gd name="T72" fmla="*/ 181 w 1276"/>
              <a:gd name="T73" fmla="*/ 255 h 1423"/>
              <a:gd name="T74" fmla="*/ 179 w 1276"/>
              <a:gd name="T75" fmla="*/ 252 h 1423"/>
              <a:gd name="T76" fmla="*/ 181 w 1276"/>
              <a:gd name="T77" fmla="*/ 213 h 1423"/>
              <a:gd name="T78" fmla="*/ 179 w 1276"/>
              <a:gd name="T79" fmla="*/ 213 h 1423"/>
              <a:gd name="T80" fmla="*/ 181 w 1276"/>
              <a:gd name="T81" fmla="*/ 174 h 1423"/>
              <a:gd name="T82" fmla="*/ 179 w 1276"/>
              <a:gd name="T83" fmla="*/ 172 h 1423"/>
              <a:gd name="T84" fmla="*/ 116 w 1276"/>
              <a:gd name="T85" fmla="*/ 109 h 1423"/>
              <a:gd name="T86" fmla="*/ 29 w 1276"/>
              <a:gd name="T87" fmla="*/ 104 h 1423"/>
              <a:gd name="T88" fmla="*/ 29 w 1276"/>
              <a:gd name="T89" fmla="*/ 31 h 1423"/>
              <a:gd name="T90" fmla="*/ 29 w 1276"/>
              <a:gd name="T91" fmla="*/ 9 h 1423"/>
              <a:gd name="T92" fmla="*/ 29 w 1276"/>
              <a:gd name="T93" fmla="*/ 0 h 1423"/>
              <a:gd name="T94" fmla="*/ 0 w 1276"/>
              <a:gd name="T95" fmla="*/ 1423 h 1423"/>
              <a:gd name="T96" fmla="*/ 1276 w 1276"/>
              <a:gd name="T97" fmla="*/ 534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6" h="1423">
                <a:moveTo>
                  <a:pt x="1276" y="534"/>
                </a:moveTo>
                <a:lnTo>
                  <a:pt x="1242" y="529"/>
                </a:lnTo>
                <a:lnTo>
                  <a:pt x="1223" y="532"/>
                </a:lnTo>
                <a:lnTo>
                  <a:pt x="1225" y="527"/>
                </a:lnTo>
                <a:lnTo>
                  <a:pt x="1196" y="524"/>
                </a:lnTo>
                <a:lnTo>
                  <a:pt x="1196" y="505"/>
                </a:lnTo>
                <a:lnTo>
                  <a:pt x="1172" y="502"/>
                </a:lnTo>
                <a:lnTo>
                  <a:pt x="1172" y="483"/>
                </a:lnTo>
                <a:lnTo>
                  <a:pt x="1148" y="481"/>
                </a:lnTo>
                <a:lnTo>
                  <a:pt x="1148" y="461"/>
                </a:lnTo>
                <a:lnTo>
                  <a:pt x="1123" y="459"/>
                </a:lnTo>
                <a:lnTo>
                  <a:pt x="1126" y="439"/>
                </a:lnTo>
                <a:lnTo>
                  <a:pt x="1094" y="434"/>
                </a:lnTo>
                <a:lnTo>
                  <a:pt x="1043" y="434"/>
                </a:lnTo>
                <a:lnTo>
                  <a:pt x="1007" y="439"/>
                </a:lnTo>
                <a:lnTo>
                  <a:pt x="1005" y="447"/>
                </a:lnTo>
                <a:lnTo>
                  <a:pt x="1005" y="459"/>
                </a:lnTo>
                <a:lnTo>
                  <a:pt x="985" y="461"/>
                </a:lnTo>
                <a:lnTo>
                  <a:pt x="983" y="471"/>
                </a:lnTo>
                <a:lnTo>
                  <a:pt x="981" y="481"/>
                </a:lnTo>
                <a:lnTo>
                  <a:pt x="964" y="483"/>
                </a:lnTo>
                <a:lnTo>
                  <a:pt x="959" y="495"/>
                </a:lnTo>
                <a:lnTo>
                  <a:pt x="959" y="502"/>
                </a:lnTo>
                <a:lnTo>
                  <a:pt x="939" y="505"/>
                </a:lnTo>
                <a:lnTo>
                  <a:pt x="937" y="517"/>
                </a:lnTo>
                <a:lnTo>
                  <a:pt x="937" y="524"/>
                </a:lnTo>
                <a:lnTo>
                  <a:pt x="915" y="527"/>
                </a:lnTo>
                <a:lnTo>
                  <a:pt x="913" y="529"/>
                </a:lnTo>
                <a:lnTo>
                  <a:pt x="893" y="527"/>
                </a:lnTo>
                <a:lnTo>
                  <a:pt x="840" y="534"/>
                </a:lnTo>
                <a:lnTo>
                  <a:pt x="840" y="595"/>
                </a:lnTo>
                <a:lnTo>
                  <a:pt x="840" y="595"/>
                </a:lnTo>
                <a:lnTo>
                  <a:pt x="840" y="876"/>
                </a:lnTo>
                <a:lnTo>
                  <a:pt x="765" y="876"/>
                </a:lnTo>
                <a:lnTo>
                  <a:pt x="763" y="600"/>
                </a:lnTo>
                <a:lnTo>
                  <a:pt x="763" y="544"/>
                </a:lnTo>
                <a:lnTo>
                  <a:pt x="707" y="536"/>
                </a:lnTo>
                <a:lnTo>
                  <a:pt x="690" y="539"/>
                </a:lnTo>
                <a:lnTo>
                  <a:pt x="688" y="536"/>
                </a:lnTo>
                <a:lnTo>
                  <a:pt x="668" y="534"/>
                </a:lnTo>
                <a:lnTo>
                  <a:pt x="668" y="527"/>
                </a:lnTo>
                <a:lnTo>
                  <a:pt x="661" y="515"/>
                </a:lnTo>
                <a:lnTo>
                  <a:pt x="646" y="512"/>
                </a:lnTo>
                <a:lnTo>
                  <a:pt x="646" y="502"/>
                </a:lnTo>
                <a:lnTo>
                  <a:pt x="639" y="493"/>
                </a:lnTo>
                <a:lnTo>
                  <a:pt x="625" y="490"/>
                </a:lnTo>
                <a:lnTo>
                  <a:pt x="625" y="481"/>
                </a:lnTo>
                <a:lnTo>
                  <a:pt x="617" y="471"/>
                </a:lnTo>
                <a:lnTo>
                  <a:pt x="603" y="468"/>
                </a:lnTo>
                <a:lnTo>
                  <a:pt x="600" y="456"/>
                </a:lnTo>
                <a:lnTo>
                  <a:pt x="598" y="449"/>
                </a:lnTo>
                <a:lnTo>
                  <a:pt x="559" y="444"/>
                </a:lnTo>
                <a:lnTo>
                  <a:pt x="511" y="444"/>
                </a:lnTo>
                <a:lnTo>
                  <a:pt x="482" y="449"/>
                </a:lnTo>
                <a:lnTo>
                  <a:pt x="482" y="466"/>
                </a:lnTo>
                <a:lnTo>
                  <a:pt x="460" y="471"/>
                </a:lnTo>
                <a:lnTo>
                  <a:pt x="460" y="488"/>
                </a:lnTo>
                <a:lnTo>
                  <a:pt x="436" y="493"/>
                </a:lnTo>
                <a:lnTo>
                  <a:pt x="436" y="510"/>
                </a:lnTo>
                <a:lnTo>
                  <a:pt x="411" y="512"/>
                </a:lnTo>
                <a:lnTo>
                  <a:pt x="411" y="532"/>
                </a:lnTo>
                <a:lnTo>
                  <a:pt x="385" y="534"/>
                </a:lnTo>
                <a:lnTo>
                  <a:pt x="385" y="536"/>
                </a:lnTo>
                <a:lnTo>
                  <a:pt x="382" y="536"/>
                </a:lnTo>
                <a:lnTo>
                  <a:pt x="382" y="328"/>
                </a:lnTo>
                <a:lnTo>
                  <a:pt x="322" y="328"/>
                </a:lnTo>
                <a:lnTo>
                  <a:pt x="322" y="274"/>
                </a:lnTo>
                <a:lnTo>
                  <a:pt x="264" y="274"/>
                </a:lnTo>
                <a:lnTo>
                  <a:pt x="264" y="233"/>
                </a:lnTo>
                <a:lnTo>
                  <a:pt x="201" y="233"/>
                </a:lnTo>
                <a:lnTo>
                  <a:pt x="201" y="328"/>
                </a:lnTo>
                <a:lnTo>
                  <a:pt x="179" y="328"/>
                </a:lnTo>
                <a:lnTo>
                  <a:pt x="179" y="257"/>
                </a:lnTo>
                <a:lnTo>
                  <a:pt x="181" y="255"/>
                </a:lnTo>
                <a:lnTo>
                  <a:pt x="181" y="252"/>
                </a:lnTo>
                <a:lnTo>
                  <a:pt x="179" y="252"/>
                </a:lnTo>
                <a:lnTo>
                  <a:pt x="179" y="218"/>
                </a:lnTo>
                <a:lnTo>
                  <a:pt x="181" y="213"/>
                </a:lnTo>
                <a:lnTo>
                  <a:pt x="181" y="213"/>
                </a:lnTo>
                <a:lnTo>
                  <a:pt x="179" y="213"/>
                </a:lnTo>
                <a:lnTo>
                  <a:pt x="179" y="177"/>
                </a:lnTo>
                <a:lnTo>
                  <a:pt x="181" y="174"/>
                </a:lnTo>
                <a:lnTo>
                  <a:pt x="181" y="172"/>
                </a:lnTo>
                <a:lnTo>
                  <a:pt x="179" y="172"/>
                </a:lnTo>
                <a:lnTo>
                  <a:pt x="179" y="114"/>
                </a:lnTo>
                <a:lnTo>
                  <a:pt x="116" y="109"/>
                </a:lnTo>
                <a:lnTo>
                  <a:pt x="43" y="104"/>
                </a:lnTo>
                <a:lnTo>
                  <a:pt x="29" y="104"/>
                </a:lnTo>
                <a:lnTo>
                  <a:pt x="29" y="51"/>
                </a:lnTo>
                <a:lnTo>
                  <a:pt x="29" y="31"/>
                </a:lnTo>
                <a:lnTo>
                  <a:pt x="29" y="26"/>
                </a:lnTo>
                <a:lnTo>
                  <a:pt x="29" y="9"/>
                </a:lnTo>
                <a:lnTo>
                  <a:pt x="29" y="4"/>
                </a:lnTo>
                <a:lnTo>
                  <a:pt x="29" y="0"/>
                </a:lnTo>
                <a:lnTo>
                  <a:pt x="0" y="0"/>
                </a:lnTo>
                <a:lnTo>
                  <a:pt x="0" y="1423"/>
                </a:lnTo>
                <a:lnTo>
                  <a:pt x="1276" y="1423"/>
                </a:lnTo>
                <a:lnTo>
                  <a:pt x="1276" y="534"/>
                </a:lnTo>
                <a:close/>
              </a:path>
            </a:pathLst>
          </a:cu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17"/>
          <p:cNvSpPr>
            <a:spLocks/>
          </p:cNvSpPr>
          <p:nvPr/>
        </p:nvSpPr>
        <p:spPr bwMode="auto">
          <a:xfrm>
            <a:off x="2035441" y="1394475"/>
            <a:ext cx="2035444" cy="3519380"/>
          </a:xfrm>
          <a:custGeom>
            <a:avLst/>
            <a:gdLst>
              <a:gd name="T0" fmla="*/ 1281 w 1281"/>
              <a:gd name="T1" fmla="*/ 1727 h 1727"/>
              <a:gd name="T2" fmla="*/ 1194 w 1281"/>
              <a:gd name="T3" fmla="*/ 304 h 1727"/>
              <a:gd name="T4" fmla="*/ 1194 w 1281"/>
              <a:gd name="T5" fmla="*/ 284 h 1727"/>
              <a:gd name="T6" fmla="*/ 1194 w 1281"/>
              <a:gd name="T7" fmla="*/ 265 h 1727"/>
              <a:gd name="T8" fmla="*/ 1080 w 1281"/>
              <a:gd name="T9" fmla="*/ 126 h 1727"/>
              <a:gd name="T10" fmla="*/ 1073 w 1281"/>
              <a:gd name="T11" fmla="*/ 80 h 1727"/>
              <a:gd name="T12" fmla="*/ 1063 w 1281"/>
              <a:gd name="T13" fmla="*/ 92 h 1727"/>
              <a:gd name="T14" fmla="*/ 1063 w 1281"/>
              <a:gd name="T15" fmla="*/ 12 h 1727"/>
              <a:gd name="T16" fmla="*/ 1061 w 1281"/>
              <a:gd name="T17" fmla="*/ 0 h 1727"/>
              <a:gd name="T18" fmla="*/ 1053 w 1281"/>
              <a:gd name="T19" fmla="*/ 92 h 1727"/>
              <a:gd name="T20" fmla="*/ 1053 w 1281"/>
              <a:gd name="T21" fmla="*/ 12 h 1727"/>
              <a:gd name="T22" fmla="*/ 1048 w 1281"/>
              <a:gd name="T23" fmla="*/ 0 h 1727"/>
              <a:gd name="T24" fmla="*/ 1041 w 1281"/>
              <a:gd name="T25" fmla="*/ 92 h 1727"/>
              <a:gd name="T26" fmla="*/ 1041 w 1281"/>
              <a:gd name="T27" fmla="*/ 12 h 1727"/>
              <a:gd name="T28" fmla="*/ 1039 w 1281"/>
              <a:gd name="T29" fmla="*/ 0 h 1727"/>
              <a:gd name="T30" fmla="*/ 1031 w 1281"/>
              <a:gd name="T31" fmla="*/ 92 h 1727"/>
              <a:gd name="T32" fmla="*/ 1031 w 1281"/>
              <a:gd name="T33" fmla="*/ 12 h 1727"/>
              <a:gd name="T34" fmla="*/ 1027 w 1281"/>
              <a:gd name="T35" fmla="*/ 0 h 1727"/>
              <a:gd name="T36" fmla="*/ 1019 w 1281"/>
              <a:gd name="T37" fmla="*/ 92 h 1727"/>
              <a:gd name="T38" fmla="*/ 1019 w 1281"/>
              <a:gd name="T39" fmla="*/ 12 h 1727"/>
              <a:gd name="T40" fmla="*/ 1017 w 1281"/>
              <a:gd name="T41" fmla="*/ 0 h 1727"/>
              <a:gd name="T42" fmla="*/ 1010 w 1281"/>
              <a:gd name="T43" fmla="*/ 92 h 1727"/>
              <a:gd name="T44" fmla="*/ 1000 w 1281"/>
              <a:gd name="T45" fmla="*/ 80 h 1727"/>
              <a:gd name="T46" fmla="*/ 1000 w 1281"/>
              <a:gd name="T47" fmla="*/ 257 h 1727"/>
              <a:gd name="T48" fmla="*/ 1000 w 1281"/>
              <a:gd name="T49" fmla="*/ 282 h 1727"/>
              <a:gd name="T50" fmla="*/ 971 w 1281"/>
              <a:gd name="T51" fmla="*/ 304 h 1727"/>
              <a:gd name="T52" fmla="*/ 971 w 1281"/>
              <a:gd name="T53" fmla="*/ 313 h 1727"/>
              <a:gd name="T54" fmla="*/ 971 w 1281"/>
              <a:gd name="T55" fmla="*/ 335 h 1727"/>
              <a:gd name="T56" fmla="*/ 971 w 1281"/>
              <a:gd name="T57" fmla="*/ 403 h 1727"/>
              <a:gd name="T58" fmla="*/ 968 w 1281"/>
              <a:gd name="T59" fmla="*/ 413 h 1727"/>
              <a:gd name="T60" fmla="*/ 932 w 1281"/>
              <a:gd name="T61" fmla="*/ 738 h 1727"/>
              <a:gd name="T62" fmla="*/ 814 w 1281"/>
              <a:gd name="T63" fmla="*/ 515 h 1727"/>
              <a:gd name="T64" fmla="*/ 746 w 1281"/>
              <a:gd name="T65" fmla="*/ 386 h 1727"/>
              <a:gd name="T66" fmla="*/ 719 w 1281"/>
              <a:gd name="T67" fmla="*/ 515 h 1727"/>
              <a:gd name="T68" fmla="*/ 608 w 1281"/>
              <a:gd name="T69" fmla="*/ 386 h 1727"/>
              <a:gd name="T70" fmla="*/ 557 w 1281"/>
              <a:gd name="T71" fmla="*/ 515 h 1727"/>
              <a:gd name="T72" fmla="*/ 513 w 1281"/>
              <a:gd name="T73" fmla="*/ 1195 h 1727"/>
              <a:gd name="T74" fmla="*/ 458 w 1281"/>
              <a:gd name="T75" fmla="*/ 1200 h 1727"/>
              <a:gd name="T76" fmla="*/ 431 w 1281"/>
              <a:gd name="T77" fmla="*/ 1202 h 1727"/>
              <a:gd name="T78" fmla="*/ 412 w 1281"/>
              <a:gd name="T79" fmla="*/ 1180 h 1727"/>
              <a:gd name="T80" fmla="*/ 370 w 1281"/>
              <a:gd name="T81" fmla="*/ 1207 h 1727"/>
              <a:gd name="T82" fmla="*/ 370 w 1281"/>
              <a:gd name="T83" fmla="*/ 1210 h 1727"/>
              <a:gd name="T84" fmla="*/ 370 w 1281"/>
              <a:gd name="T85" fmla="*/ 1200 h 1727"/>
              <a:gd name="T86" fmla="*/ 322 w 1281"/>
              <a:gd name="T87" fmla="*/ 1188 h 1727"/>
              <a:gd name="T88" fmla="*/ 312 w 1281"/>
              <a:gd name="T89" fmla="*/ 1202 h 1727"/>
              <a:gd name="T90" fmla="*/ 269 w 1281"/>
              <a:gd name="T91" fmla="*/ 1197 h 1727"/>
              <a:gd name="T92" fmla="*/ 140 w 1281"/>
              <a:gd name="T93" fmla="*/ 1193 h 1727"/>
              <a:gd name="T94" fmla="*/ 0 w 1281"/>
              <a:gd name="T95" fmla="*/ 1210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1" h="1727">
                <a:moveTo>
                  <a:pt x="0" y="1727"/>
                </a:moveTo>
                <a:lnTo>
                  <a:pt x="1281" y="1727"/>
                </a:lnTo>
                <a:lnTo>
                  <a:pt x="1281" y="304"/>
                </a:lnTo>
                <a:lnTo>
                  <a:pt x="1194" y="304"/>
                </a:lnTo>
                <a:lnTo>
                  <a:pt x="1194" y="291"/>
                </a:lnTo>
                <a:lnTo>
                  <a:pt x="1194" y="284"/>
                </a:lnTo>
                <a:lnTo>
                  <a:pt x="1194" y="267"/>
                </a:lnTo>
                <a:lnTo>
                  <a:pt x="1194" y="265"/>
                </a:lnTo>
                <a:lnTo>
                  <a:pt x="1080" y="265"/>
                </a:lnTo>
                <a:lnTo>
                  <a:pt x="1080" y="126"/>
                </a:lnTo>
                <a:lnTo>
                  <a:pt x="1080" y="80"/>
                </a:lnTo>
                <a:lnTo>
                  <a:pt x="1073" y="80"/>
                </a:lnTo>
                <a:lnTo>
                  <a:pt x="1073" y="92"/>
                </a:lnTo>
                <a:lnTo>
                  <a:pt x="1063" y="92"/>
                </a:lnTo>
                <a:lnTo>
                  <a:pt x="1063" y="12"/>
                </a:lnTo>
                <a:lnTo>
                  <a:pt x="1063" y="12"/>
                </a:lnTo>
                <a:lnTo>
                  <a:pt x="1063" y="0"/>
                </a:lnTo>
                <a:lnTo>
                  <a:pt x="1061" y="0"/>
                </a:lnTo>
                <a:lnTo>
                  <a:pt x="1061" y="92"/>
                </a:lnTo>
                <a:lnTo>
                  <a:pt x="1053" y="92"/>
                </a:lnTo>
                <a:lnTo>
                  <a:pt x="1053" y="12"/>
                </a:lnTo>
                <a:lnTo>
                  <a:pt x="1053" y="12"/>
                </a:lnTo>
                <a:lnTo>
                  <a:pt x="1053" y="0"/>
                </a:lnTo>
                <a:lnTo>
                  <a:pt x="1048" y="0"/>
                </a:lnTo>
                <a:lnTo>
                  <a:pt x="1048" y="92"/>
                </a:lnTo>
                <a:lnTo>
                  <a:pt x="1041" y="92"/>
                </a:lnTo>
                <a:lnTo>
                  <a:pt x="1041" y="12"/>
                </a:lnTo>
                <a:lnTo>
                  <a:pt x="1041" y="12"/>
                </a:lnTo>
                <a:lnTo>
                  <a:pt x="1041" y="0"/>
                </a:lnTo>
                <a:lnTo>
                  <a:pt x="1039" y="0"/>
                </a:lnTo>
                <a:lnTo>
                  <a:pt x="1039" y="92"/>
                </a:lnTo>
                <a:lnTo>
                  <a:pt x="1031" y="92"/>
                </a:lnTo>
                <a:lnTo>
                  <a:pt x="1031" y="12"/>
                </a:lnTo>
                <a:lnTo>
                  <a:pt x="1031" y="12"/>
                </a:lnTo>
                <a:lnTo>
                  <a:pt x="1029" y="0"/>
                </a:lnTo>
                <a:lnTo>
                  <a:pt x="1027" y="0"/>
                </a:lnTo>
                <a:lnTo>
                  <a:pt x="1027" y="92"/>
                </a:lnTo>
                <a:lnTo>
                  <a:pt x="1019" y="92"/>
                </a:lnTo>
                <a:lnTo>
                  <a:pt x="1019" y="12"/>
                </a:lnTo>
                <a:lnTo>
                  <a:pt x="1019" y="12"/>
                </a:lnTo>
                <a:lnTo>
                  <a:pt x="1019" y="0"/>
                </a:lnTo>
                <a:lnTo>
                  <a:pt x="1017" y="0"/>
                </a:lnTo>
                <a:lnTo>
                  <a:pt x="1017" y="92"/>
                </a:lnTo>
                <a:lnTo>
                  <a:pt x="1010" y="92"/>
                </a:lnTo>
                <a:lnTo>
                  <a:pt x="1007" y="80"/>
                </a:lnTo>
                <a:lnTo>
                  <a:pt x="1000" y="80"/>
                </a:lnTo>
                <a:lnTo>
                  <a:pt x="1000" y="253"/>
                </a:lnTo>
                <a:lnTo>
                  <a:pt x="1000" y="257"/>
                </a:lnTo>
                <a:lnTo>
                  <a:pt x="1000" y="274"/>
                </a:lnTo>
                <a:lnTo>
                  <a:pt x="1000" y="282"/>
                </a:lnTo>
                <a:lnTo>
                  <a:pt x="1000" y="304"/>
                </a:lnTo>
                <a:lnTo>
                  <a:pt x="971" y="304"/>
                </a:lnTo>
                <a:lnTo>
                  <a:pt x="971" y="308"/>
                </a:lnTo>
                <a:lnTo>
                  <a:pt x="971" y="313"/>
                </a:lnTo>
                <a:lnTo>
                  <a:pt x="971" y="333"/>
                </a:lnTo>
                <a:lnTo>
                  <a:pt x="971" y="335"/>
                </a:lnTo>
                <a:lnTo>
                  <a:pt x="971" y="355"/>
                </a:lnTo>
                <a:lnTo>
                  <a:pt x="971" y="403"/>
                </a:lnTo>
                <a:lnTo>
                  <a:pt x="968" y="403"/>
                </a:lnTo>
                <a:lnTo>
                  <a:pt x="968" y="413"/>
                </a:lnTo>
                <a:lnTo>
                  <a:pt x="932" y="413"/>
                </a:lnTo>
                <a:lnTo>
                  <a:pt x="932" y="738"/>
                </a:lnTo>
                <a:lnTo>
                  <a:pt x="814" y="738"/>
                </a:lnTo>
                <a:lnTo>
                  <a:pt x="814" y="515"/>
                </a:lnTo>
                <a:lnTo>
                  <a:pt x="746" y="515"/>
                </a:lnTo>
                <a:lnTo>
                  <a:pt x="746" y="386"/>
                </a:lnTo>
                <a:lnTo>
                  <a:pt x="719" y="386"/>
                </a:lnTo>
                <a:lnTo>
                  <a:pt x="719" y="515"/>
                </a:lnTo>
                <a:lnTo>
                  <a:pt x="608" y="515"/>
                </a:lnTo>
                <a:lnTo>
                  <a:pt x="608" y="386"/>
                </a:lnTo>
                <a:lnTo>
                  <a:pt x="557" y="386"/>
                </a:lnTo>
                <a:lnTo>
                  <a:pt x="557" y="515"/>
                </a:lnTo>
                <a:lnTo>
                  <a:pt x="513" y="515"/>
                </a:lnTo>
                <a:lnTo>
                  <a:pt x="513" y="1195"/>
                </a:lnTo>
                <a:lnTo>
                  <a:pt x="475" y="1197"/>
                </a:lnTo>
                <a:lnTo>
                  <a:pt x="458" y="1200"/>
                </a:lnTo>
                <a:lnTo>
                  <a:pt x="433" y="1202"/>
                </a:lnTo>
                <a:lnTo>
                  <a:pt x="431" y="1202"/>
                </a:lnTo>
                <a:lnTo>
                  <a:pt x="421" y="1188"/>
                </a:lnTo>
                <a:lnTo>
                  <a:pt x="412" y="1180"/>
                </a:lnTo>
                <a:lnTo>
                  <a:pt x="373" y="1200"/>
                </a:lnTo>
                <a:lnTo>
                  <a:pt x="370" y="1207"/>
                </a:lnTo>
                <a:lnTo>
                  <a:pt x="370" y="1210"/>
                </a:lnTo>
                <a:lnTo>
                  <a:pt x="370" y="1210"/>
                </a:lnTo>
                <a:lnTo>
                  <a:pt x="370" y="1207"/>
                </a:lnTo>
                <a:lnTo>
                  <a:pt x="370" y="1200"/>
                </a:lnTo>
                <a:lnTo>
                  <a:pt x="332" y="1180"/>
                </a:lnTo>
                <a:lnTo>
                  <a:pt x="322" y="1188"/>
                </a:lnTo>
                <a:lnTo>
                  <a:pt x="312" y="1202"/>
                </a:lnTo>
                <a:lnTo>
                  <a:pt x="312" y="1202"/>
                </a:lnTo>
                <a:lnTo>
                  <a:pt x="288" y="1200"/>
                </a:lnTo>
                <a:lnTo>
                  <a:pt x="269" y="1197"/>
                </a:lnTo>
                <a:lnTo>
                  <a:pt x="160" y="1193"/>
                </a:lnTo>
                <a:lnTo>
                  <a:pt x="140" y="1193"/>
                </a:lnTo>
                <a:lnTo>
                  <a:pt x="22" y="1205"/>
                </a:lnTo>
                <a:lnTo>
                  <a:pt x="0" y="1210"/>
                </a:lnTo>
                <a:lnTo>
                  <a:pt x="0" y="1727"/>
                </a:lnTo>
                <a:close/>
              </a:path>
            </a:pathLst>
          </a:custGeom>
          <a:gradFill flip="none" rotWithShape="1">
            <a:gsLst>
              <a:gs pos="0">
                <a:schemeClr val="accent2">
                  <a:lumMod val="89000"/>
                </a:schemeClr>
              </a:gs>
              <a:gs pos="23000">
                <a:schemeClr val="accent2">
                  <a:lumMod val="89000"/>
                </a:schemeClr>
              </a:gs>
              <a:gs pos="69000">
                <a:schemeClr val="accent2">
                  <a:lumMod val="75000"/>
                </a:schemeClr>
              </a:gs>
              <a:gs pos="97000">
                <a:schemeClr val="accent2">
                  <a:lumMod val="7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id-ID"/>
          </a:p>
        </p:txBody>
      </p:sp>
      <p:sp>
        <p:nvSpPr>
          <p:cNvPr id="11" name="Freeform 18"/>
          <p:cNvSpPr>
            <a:spLocks noEditPoints="1"/>
          </p:cNvSpPr>
          <p:nvPr/>
        </p:nvSpPr>
        <p:spPr bwMode="auto">
          <a:xfrm>
            <a:off x="3175" y="1508596"/>
            <a:ext cx="2032266" cy="3405260"/>
          </a:xfrm>
          <a:custGeom>
            <a:avLst/>
            <a:gdLst>
              <a:gd name="T0" fmla="*/ 933 w 1279"/>
              <a:gd name="T1" fmla="*/ 988 h 1671"/>
              <a:gd name="T2" fmla="*/ 712 w 1279"/>
              <a:gd name="T3" fmla="*/ 933 h 1671"/>
              <a:gd name="T4" fmla="*/ 577 w 1279"/>
              <a:gd name="T5" fmla="*/ 1207 h 1671"/>
              <a:gd name="T6" fmla="*/ 303 w 1279"/>
              <a:gd name="T7" fmla="*/ 1336 h 1671"/>
              <a:gd name="T8" fmla="*/ 230 w 1279"/>
              <a:gd name="T9" fmla="*/ 517 h 1671"/>
              <a:gd name="T10" fmla="*/ 194 w 1279"/>
              <a:gd name="T11" fmla="*/ 505 h 1671"/>
              <a:gd name="T12" fmla="*/ 240 w 1279"/>
              <a:gd name="T13" fmla="*/ 498 h 1671"/>
              <a:gd name="T14" fmla="*/ 211 w 1279"/>
              <a:gd name="T15" fmla="*/ 486 h 1671"/>
              <a:gd name="T16" fmla="*/ 194 w 1279"/>
              <a:gd name="T17" fmla="*/ 481 h 1671"/>
              <a:gd name="T18" fmla="*/ 192 w 1279"/>
              <a:gd name="T19" fmla="*/ 432 h 1671"/>
              <a:gd name="T20" fmla="*/ 182 w 1279"/>
              <a:gd name="T21" fmla="*/ 427 h 1671"/>
              <a:gd name="T22" fmla="*/ 204 w 1279"/>
              <a:gd name="T23" fmla="*/ 425 h 1671"/>
              <a:gd name="T24" fmla="*/ 218 w 1279"/>
              <a:gd name="T25" fmla="*/ 425 h 1671"/>
              <a:gd name="T26" fmla="*/ 233 w 1279"/>
              <a:gd name="T27" fmla="*/ 418 h 1671"/>
              <a:gd name="T28" fmla="*/ 235 w 1279"/>
              <a:gd name="T29" fmla="*/ 410 h 1671"/>
              <a:gd name="T30" fmla="*/ 189 w 1279"/>
              <a:gd name="T31" fmla="*/ 398 h 1671"/>
              <a:gd name="T32" fmla="*/ 172 w 1279"/>
              <a:gd name="T33" fmla="*/ 379 h 1671"/>
              <a:gd name="T34" fmla="*/ 168 w 1279"/>
              <a:gd name="T35" fmla="*/ 245 h 1671"/>
              <a:gd name="T36" fmla="*/ 163 w 1279"/>
              <a:gd name="T37" fmla="*/ 146 h 1671"/>
              <a:gd name="T38" fmla="*/ 158 w 1279"/>
              <a:gd name="T39" fmla="*/ 63 h 1671"/>
              <a:gd name="T40" fmla="*/ 155 w 1279"/>
              <a:gd name="T41" fmla="*/ 0 h 1671"/>
              <a:gd name="T42" fmla="*/ 153 w 1279"/>
              <a:gd name="T43" fmla="*/ 0 h 1671"/>
              <a:gd name="T44" fmla="*/ 151 w 1279"/>
              <a:gd name="T45" fmla="*/ 65 h 1671"/>
              <a:gd name="T46" fmla="*/ 148 w 1279"/>
              <a:gd name="T47" fmla="*/ 146 h 1671"/>
              <a:gd name="T48" fmla="*/ 146 w 1279"/>
              <a:gd name="T49" fmla="*/ 374 h 1671"/>
              <a:gd name="T50" fmla="*/ 138 w 1279"/>
              <a:gd name="T51" fmla="*/ 386 h 1671"/>
              <a:gd name="T52" fmla="*/ 117 w 1279"/>
              <a:gd name="T53" fmla="*/ 401 h 1671"/>
              <a:gd name="T54" fmla="*/ 80 w 1279"/>
              <a:gd name="T55" fmla="*/ 418 h 1671"/>
              <a:gd name="T56" fmla="*/ 95 w 1279"/>
              <a:gd name="T57" fmla="*/ 425 h 1671"/>
              <a:gd name="T58" fmla="*/ 112 w 1279"/>
              <a:gd name="T59" fmla="*/ 427 h 1671"/>
              <a:gd name="T60" fmla="*/ 129 w 1279"/>
              <a:gd name="T61" fmla="*/ 427 h 1671"/>
              <a:gd name="T62" fmla="*/ 119 w 1279"/>
              <a:gd name="T63" fmla="*/ 439 h 1671"/>
              <a:gd name="T64" fmla="*/ 121 w 1279"/>
              <a:gd name="T65" fmla="*/ 481 h 1671"/>
              <a:gd name="T66" fmla="*/ 100 w 1279"/>
              <a:gd name="T67" fmla="*/ 486 h 1671"/>
              <a:gd name="T68" fmla="*/ 75 w 1279"/>
              <a:gd name="T69" fmla="*/ 498 h 1671"/>
              <a:gd name="T70" fmla="*/ 121 w 1279"/>
              <a:gd name="T71" fmla="*/ 507 h 1671"/>
              <a:gd name="T72" fmla="*/ 85 w 1279"/>
              <a:gd name="T73" fmla="*/ 520 h 1671"/>
              <a:gd name="T74" fmla="*/ 27 w 1279"/>
              <a:gd name="T75" fmla="*/ 1333 h 1671"/>
              <a:gd name="T76" fmla="*/ 126 w 1279"/>
              <a:gd name="T77" fmla="*/ 498 h 1671"/>
              <a:gd name="T78" fmla="*/ 121 w 1279"/>
              <a:gd name="T79" fmla="*/ 498 h 1671"/>
              <a:gd name="T80" fmla="*/ 121 w 1279"/>
              <a:gd name="T81" fmla="*/ 568 h 1671"/>
              <a:gd name="T82" fmla="*/ 119 w 1279"/>
              <a:gd name="T83" fmla="*/ 656 h 1671"/>
              <a:gd name="T84" fmla="*/ 138 w 1279"/>
              <a:gd name="T85" fmla="*/ 799 h 1671"/>
              <a:gd name="T86" fmla="*/ 124 w 1279"/>
              <a:gd name="T87" fmla="*/ 814 h 1671"/>
              <a:gd name="T88" fmla="*/ 119 w 1279"/>
              <a:gd name="T89" fmla="*/ 937 h 1671"/>
              <a:gd name="T90" fmla="*/ 141 w 1279"/>
              <a:gd name="T91" fmla="*/ 1071 h 1671"/>
              <a:gd name="T92" fmla="*/ 121 w 1279"/>
              <a:gd name="T93" fmla="*/ 1188 h 1671"/>
              <a:gd name="T94" fmla="*/ 129 w 1279"/>
              <a:gd name="T95" fmla="*/ 1185 h 1671"/>
              <a:gd name="T96" fmla="*/ 182 w 1279"/>
              <a:gd name="T97" fmla="*/ 656 h 1671"/>
              <a:gd name="T98" fmla="*/ 189 w 1279"/>
              <a:gd name="T99" fmla="*/ 799 h 1671"/>
              <a:gd name="T100" fmla="*/ 199 w 1279"/>
              <a:gd name="T101" fmla="*/ 937 h 1671"/>
              <a:gd name="T102" fmla="*/ 199 w 1279"/>
              <a:gd name="T103" fmla="*/ 957 h 1671"/>
              <a:gd name="T104" fmla="*/ 184 w 1279"/>
              <a:gd name="T105" fmla="*/ 1185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79" h="1671">
                <a:moveTo>
                  <a:pt x="1279" y="1154"/>
                </a:moveTo>
                <a:lnTo>
                  <a:pt x="1182" y="1178"/>
                </a:lnTo>
                <a:lnTo>
                  <a:pt x="1100" y="1212"/>
                </a:lnTo>
                <a:lnTo>
                  <a:pt x="1063" y="1212"/>
                </a:lnTo>
                <a:lnTo>
                  <a:pt x="1063" y="988"/>
                </a:lnTo>
                <a:lnTo>
                  <a:pt x="933" y="988"/>
                </a:lnTo>
                <a:lnTo>
                  <a:pt x="933" y="933"/>
                </a:lnTo>
                <a:lnTo>
                  <a:pt x="894" y="933"/>
                </a:lnTo>
                <a:lnTo>
                  <a:pt x="894" y="877"/>
                </a:lnTo>
                <a:lnTo>
                  <a:pt x="783" y="877"/>
                </a:lnTo>
                <a:lnTo>
                  <a:pt x="783" y="933"/>
                </a:lnTo>
                <a:lnTo>
                  <a:pt x="712" y="933"/>
                </a:lnTo>
                <a:lnTo>
                  <a:pt x="712" y="988"/>
                </a:lnTo>
                <a:lnTo>
                  <a:pt x="671" y="988"/>
                </a:lnTo>
                <a:lnTo>
                  <a:pt x="671" y="1183"/>
                </a:lnTo>
                <a:lnTo>
                  <a:pt x="659" y="1180"/>
                </a:lnTo>
                <a:lnTo>
                  <a:pt x="618" y="1188"/>
                </a:lnTo>
                <a:lnTo>
                  <a:pt x="577" y="1207"/>
                </a:lnTo>
                <a:lnTo>
                  <a:pt x="543" y="1236"/>
                </a:lnTo>
                <a:lnTo>
                  <a:pt x="519" y="1275"/>
                </a:lnTo>
                <a:lnTo>
                  <a:pt x="506" y="1309"/>
                </a:lnTo>
                <a:lnTo>
                  <a:pt x="315" y="1309"/>
                </a:lnTo>
                <a:lnTo>
                  <a:pt x="303" y="1314"/>
                </a:lnTo>
                <a:lnTo>
                  <a:pt x="303" y="1336"/>
                </a:lnTo>
                <a:lnTo>
                  <a:pt x="247" y="1333"/>
                </a:lnTo>
                <a:lnTo>
                  <a:pt x="243" y="520"/>
                </a:lnTo>
                <a:lnTo>
                  <a:pt x="243" y="520"/>
                </a:lnTo>
                <a:lnTo>
                  <a:pt x="240" y="520"/>
                </a:lnTo>
                <a:lnTo>
                  <a:pt x="235" y="517"/>
                </a:lnTo>
                <a:lnTo>
                  <a:pt x="230" y="517"/>
                </a:lnTo>
                <a:lnTo>
                  <a:pt x="230" y="517"/>
                </a:lnTo>
                <a:lnTo>
                  <a:pt x="230" y="510"/>
                </a:lnTo>
                <a:lnTo>
                  <a:pt x="228" y="507"/>
                </a:lnTo>
                <a:lnTo>
                  <a:pt x="221" y="507"/>
                </a:lnTo>
                <a:lnTo>
                  <a:pt x="209" y="507"/>
                </a:lnTo>
                <a:lnTo>
                  <a:pt x="194" y="505"/>
                </a:lnTo>
                <a:lnTo>
                  <a:pt x="184" y="505"/>
                </a:lnTo>
                <a:lnTo>
                  <a:pt x="184" y="500"/>
                </a:lnTo>
                <a:lnTo>
                  <a:pt x="192" y="500"/>
                </a:lnTo>
                <a:lnTo>
                  <a:pt x="211" y="500"/>
                </a:lnTo>
                <a:lnTo>
                  <a:pt x="228" y="498"/>
                </a:lnTo>
                <a:lnTo>
                  <a:pt x="240" y="498"/>
                </a:lnTo>
                <a:lnTo>
                  <a:pt x="247" y="495"/>
                </a:lnTo>
                <a:lnTo>
                  <a:pt x="247" y="493"/>
                </a:lnTo>
                <a:lnTo>
                  <a:pt x="247" y="490"/>
                </a:lnTo>
                <a:lnTo>
                  <a:pt x="240" y="488"/>
                </a:lnTo>
                <a:lnTo>
                  <a:pt x="228" y="486"/>
                </a:lnTo>
                <a:lnTo>
                  <a:pt x="211" y="486"/>
                </a:lnTo>
                <a:lnTo>
                  <a:pt x="189" y="486"/>
                </a:lnTo>
                <a:lnTo>
                  <a:pt x="184" y="486"/>
                </a:lnTo>
                <a:lnTo>
                  <a:pt x="184" y="483"/>
                </a:lnTo>
                <a:lnTo>
                  <a:pt x="187" y="483"/>
                </a:lnTo>
                <a:lnTo>
                  <a:pt x="192" y="481"/>
                </a:lnTo>
                <a:lnTo>
                  <a:pt x="194" y="481"/>
                </a:lnTo>
                <a:lnTo>
                  <a:pt x="194" y="478"/>
                </a:lnTo>
                <a:lnTo>
                  <a:pt x="194" y="469"/>
                </a:lnTo>
                <a:lnTo>
                  <a:pt x="192" y="459"/>
                </a:lnTo>
                <a:lnTo>
                  <a:pt x="192" y="449"/>
                </a:lnTo>
                <a:lnTo>
                  <a:pt x="192" y="439"/>
                </a:lnTo>
                <a:lnTo>
                  <a:pt x="192" y="432"/>
                </a:lnTo>
                <a:lnTo>
                  <a:pt x="192" y="430"/>
                </a:lnTo>
                <a:lnTo>
                  <a:pt x="192" y="430"/>
                </a:lnTo>
                <a:lnTo>
                  <a:pt x="189" y="427"/>
                </a:lnTo>
                <a:lnTo>
                  <a:pt x="184" y="427"/>
                </a:lnTo>
                <a:lnTo>
                  <a:pt x="182" y="427"/>
                </a:lnTo>
                <a:lnTo>
                  <a:pt x="182" y="427"/>
                </a:lnTo>
                <a:lnTo>
                  <a:pt x="184" y="427"/>
                </a:lnTo>
                <a:lnTo>
                  <a:pt x="189" y="427"/>
                </a:lnTo>
                <a:lnTo>
                  <a:pt x="189" y="427"/>
                </a:lnTo>
                <a:lnTo>
                  <a:pt x="199" y="427"/>
                </a:lnTo>
                <a:lnTo>
                  <a:pt x="204" y="425"/>
                </a:lnTo>
                <a:lnTo>
                  <a:pt x="204" y="425"/>
                </a:lnTo>
                <a:lnTo>
                  <a:pt x="204" y="425"/>
                </a:lnTo>
                <a:lnTo>
                  <a:pt x="209" y="425"/>
                </a:lnTo>
                <a:lnTo>
                  <a:pt x="214" y="425"/>
                </a:lnTo>
                <a:lnTo>
                  <a:pt x="214" y="425"/>
                </a:lnTo>
                <a:lnTo>
                  <a:pt x="214" y="425"/>
                </a:lnTo>
                <a:lnTo>
                  <a:pt x="218" y="425"/>
                </a:lnTo>
                <a:lnTo>
                  <a:pt x="221" y="422"/>
                </a:lnTo>
                <a:lnTo>
                  <a:pt x="221" y="422"/>
                </a:lnTo>
                <a:lnTo>
                  <a:pt x="221" y="422"/>
                </a:lnTo>
                <a:lnTo>
                  <a:pt x="221" y="422"/>
                </a:lnTo>
                <a:lnTo>
                  <a:pt x="230" y="418"/>
                </a:lnTo>
                <a:lnTo>
                  <a:pt x="233" y="418"/>
                </a:lnTo>
                <a:lnTo>
                  <a:pt x="233" y="418"/>
                </a:lnTo>
                <a:lnTo>
                  <a:pt x="235" y="415"/>
                </a:lnTo>
                <a:lnTo>
                  <a:pt x="235" y="413"/>
                </a:lnTo>
                <a:lnTo>
                  <a:pt x="235" y="413"/>
                </a:lnTo>
                <a:lnTo>
                  <a:pt x="235" y="410"/>
                </a:lnTo>
                <a:lnTo>
                  <a:pt x="235" y="410"/>
                </a:lnTo>
                <a:lnTo>
                  <a:pt x="221" y="403"/>
                </a:lnTo>
                <a:lnTo>
                  <a:pt x="218" y="403"/>
                </a:lnTo>
                <a:lnTo>
                  <a:pt x="209" y="401"/>
                </a:lnTo>
                <a:lnTo>
                  <a:pt x="197" y="401"/>
                </a:lnTo>
                <a:lnTo>
                  <a:pt x="194" y="401"/>
                </a:lnTo>
                <a:lnTo>
                  <a:pt x="189" y="398"/>
                </a:lnTo>
                <a:lnTo>
                  <a:pt x="187" y="396"/>
                </a:lnTo>
                <a:lnTo>
                  <a:pt x="182" y="393"/>
                </a:lnTo>
                <a:lnTo>
                  <a:pt x="180" y="391"/>
                </a:lnTo>
                <a:lnTo>
                  <a:pt x="177" y="386"/>
                </a:lnTo>
                <a:lnTo>
                  <a:pt x="175" y="381"/>
                </a:lnTo>
                <a:lnTo>
                  <a:pt x="172" y="379"/>
                </a:lnTo>
                <a:lnTo>
                  <a:pt x="170" y="374"/>
                </a:lnTo>
                <a:lnTo>
                  <a:pt x="170" y="374"/>
                </a:lnTo>
                <a:lnTo>
                  <a:pt x="168" y="374"/>
                </a:lnTo>
                <a:lnTo>
                  <a:pt x="168" y="374"/>
                </a:lnTo>
                <a:lnTo>
                  <a:pt x="168" y="245"/>
                </a:lnTo>
                <a:lnTo>
                  <a:pt x="168" y="245"/>
                </a:lnTo>
                <a:lnTo>
                  <a:pt x="165" y="243"/>
                </a:lnTo>
                <a:lnTo>
                  <a:pt x="165" y="243"/>
                </a:lnTo>
                <a:lnTo>
                  <a:pt x="163" y="243"/>
                </a:lnTo>
                <a:lnTo>
                  <a:pt x="163" y="146"/>
                </a:lnTo>
                <a:lnTo>
                  <a:pt x="163" y="146"/>
                </a:lnTo>
                <a:lnTo>
                  <a:pt x="163" y="146"/>
                </a:lnTo>
                <a:lnTo>
                  <a:pt x="160" y="146"/>
                </a:lnTo>
                <a:lnTo>
                  <a:pt x="160" y="146"/>
                </a:lnTo>
                <a:lnTo>
                  <a:pt x="160" y="65"/>
                </a:lnTo>
                <a:lnTo>
                  <a:pt x="160" y="63"/>
                </a:lnTo>
                <a:lnTo>
                  <a:pt x="158" y="63"/>
                </a:lnTo>
                <a:lnTo>
                  <a:pt x="158" y="63"/>
                </a:lnTo>
                <a:lnTo>
                  <a:pt x="158" y="63"/>
                </a:lnTo>
                <a:lnTo>
                  <a:pt x="158" y="0"/>
                </a:lnTo>
                <a:lnTo>
                  <a:pt x="158" y="0"/>
                </a:lnTo>
                <a:lnTo>
                  <a:pt x="155" y="0"/>
                </a:lnTo>
                <a:lnTo>
                  <a:pt x="155" y="0"/>
                </a:lnTo>
                <a:lnTo>
                  <a:pt x="155" y="0"/>
                </a:lnTo>
                <a:lnTo>
                  <a:pt x="155" y="0"/>
                </a:lnTo>
                <a:lnTo>
                  <a:pt x="155" y="0"/>
                </a:lnTo>
                <a:lnTo>
                  <a:pt x="155" y="0"/>
                </a:lnTo>
                <a:lnTo>
                  <a:pt x="153" y="0"/>
                </a:lnTo>
                <a:lnTo>
                  <a:pt x="153" y="0"/>
                </a:lnTo>
                <a:lnTo>
                  <a:pt x="153" y="0"/>
                </a:lnTo>
                <a:lnTo>
                  <a:pt x="153" y="2"/>
                </a:lnTo>
                <a:lnTo>
                  <a:pt x="153" y="2"/>
                </a:lnTo>
                <a:lnTo>
                  <a:pt x="153" y="63"/>
                </a:lnTo>
                <a:lnTo>
                  <a:pt x="153" y="63"/>
                </a:lnTo>
                <a:lnTo>
                  <a:pt x="153" y="63"/>
                </a:lnTo>
                <a:lnTo>
                  <a:pt x="151" y="65"/>
                </a:lnTo>
                <a:lnTo>
                  <a:pt x="151" y="65"/>
                </a:lnTo>
                <a:lnTo>
                  <a:pt x="151" y="65"/>
                </a:lnTo>
                <a:lnTo>
                  <a:pt x="151" y="146"/>
                </a:lnTo>
                <a:lnTo>
                  <a:pt x="151" y="146"/>
                </a:lnTo>
                <a:lnTo>
                  <a:pt x="151" y="146"/>
                </a:lnTo>
                <a:lnTo>
                  <a:pt x="148" y="146"/>
                </a:lnTo>
                <a:lnTo>
                  <a:pt x="148" y="146"/>
                </a:lnTo>
                <a:lnTo>
                  <a:pt x="148" y="243"/>
                </a:lnTo>
                <a:lnTo>
                  <a:pt x="148" y="243"/>
                </a:lnTo>
                <a:lnTo>
                  <a:pt x="146" y="245"/>
                </a:lnTo>
                <a:lnTo>
                  <a:pt x="146" y="245"/>
                </a:lnTo>
                <a:lnTo>
                  <a:pt x="146" y="374"/>
                </a:lnTo>
                <a:lnTo>
                  <a:pt x="146" y="374"/>
                </a:lnTo>
                <a:lnTo>
                  <a:pt x="143" y="374"/>
                </a:lnTo>
                <a:lnTo>
                  <a:pt x="143" y="374"/>
                </a:lnTo>
                <a:lnTo>
                  <a:pt x="141" y="379"/>
                </a:lnTo>
                <a:lnTo>
                  <a:pt x="141" y="384"/>
                </a:lnTo>
                <a:lnTo>
                  <a:pt x="138" y="386"/>
                </a:lnTo>
                <a:lnTo>
                  <a:pt x="136" y="391"/>
                </a:lnTo>
                <a:lnTo>
                  <a:pt x="131" y="393"/>
                </a:lnTo>
                <a:lnTo>
                  <a:pt x="129" y="396"/>
                </a:lnTo>
                <a:lnTo>
                  <a:pt x="124" y="398"/>
                </a:lnTo>
                <a:lnTo>
                  <a:pt x="121" y="401"/>
                </a:lnTo>
                <a:lnTo>
                  <a:pt x="117" y="401"/>
                </a:lnTo>
                <a:lnTo>
                  <a:pt x="105" y="403"/>
                </a:lnTo>
                <a:lnTo>
                  <a:pt x="97" y="403"/>
                </a:lnTo>
                <a:lnTo>
                  <a:pt x="92" y="405"/>
                </a:lnTo>
                <a:lnTo>
                  <a:pt x="80" y="413"/>
                </a:lnTo>
                <a:lnTo>
                  <a:pt x="80" y="413"/>
                </a:lnTo>
                <a:lnTo>
                  <a:pt x="80" y="418"/>
                </a:lnTo>
                <a:lnTo>
                  <a:pt x="80" y="418"/>
                </a:lnTo>
                <a:lnTo>
                  <a:pt x="80" y="420"/>
                </a:lnTo>
                <a:lnTo>
                  <a:pt x="85" y="420"/>
                </a:lnTo>
                <a:lnTo>
                  <a:pt x="95" y="425"/>
                </a:lnTo>
                <a:lnTo>
                  <a:pt x="95" y="425"/>
                </a:lnTo>
                <a:lnTo>
                  <a:pt x="95" y="425"/>
                </a:lnTo>
                <a:lnTo>
                  <a:pt x="100" y="425"/>
                </a:lnTo>
                <a:lnTo>
                  <a:pt x="100" y="425"/>
                </a:lnTo>
                <a:lnTo>
                  <a:pt x="102" y="425"/>
                </a:lnTo>
                <a:lnTo>
                  <a:pt x="102" y="425"/>
                </a:lnTo>
                <a:lnTo>
                  <a:pt x="107" y="427"/>
                </a:lnTo>
                <a:lnTo>
                  <a:pt x="112" y="427"/>
                </a:lnTo>
                <a:lnTo>
                  <a:pt x="112" y="427"/>
                </a:lnTo>
                <a:lnTo>
                  <a:pt x="119" y="427"/>
                </a:lnTo>
                <a:lnTo>
                  <a:pt x="124" y="427"/>
                </a:lnTo>
                <a:lnTo>
                  <a:pt x="124" y="427"/>
                </a:lnTo>
                <a:lnTo>
                  <a:pt x="124" y="427"/>
                </a:lnTo>
                <a:lnTo>
                  <a:pt x="129" y="427"/>
                </a:lnTo>
                <a:lnTo>
                  <a:pt x="129" y="427"/>
                </a:lnTo>
                <a:lnTo>
                  <a:pt x="126" y="430"/>
                </a:lnTo>
                <a:lnTo>
                  <a:pt x="121" y="430"/>
                </a:lnTo>
                <a:lnTo>
                  <a:pt x="119" y="430"/>
                </a:lnTo>
                <a:lnTo>
                  <a:pt x="119" y="432"/>
                </a:lnTo>
                <a:lnTo>
                  <a:pt x="119" y="439"/>
                </a:lnTo>
                <a:lnTo>
                  <a:pt x="119" y="449"/>
                </a:lnTo>
                <a:lnTo>
                  <a:pt x="119" y="459"/>
                </a:lnTo>
                <a:lnTo>
                  <a:pt x="119" y="469"/>
                </a:lnTo>
                <a:lnTo>
                  <a:pt x="119" y="478"/>
                </a:lnTo>
                <a:lnTo>
                  <a:pt x="119" y="481"/>
                </a:lnTo>
                <a:lnTo>
                  <a:pt x="121" y="481"/>
                </a:lnTo>
                <a:lnTo>
                  <a:pt x="124" y="483"/>
                </a:lnTo>
                <a:lnTo>
                  <a:pt x="129" y="483"/>
                </a:lnTo>
                <a:lnTo>
                  <a:pt x="131" y="483"/>
                </a:lnTo>
                <a:lnTo>
                  <a:pt x="131" y="486"/>
                </a:lnTo>
                <a:lnTo>
                  <a:pt x="119" y="486"/>
                </a:lnTo>
                <a:lnTo>
                  <a:pt x="100" y="486"/>
                </a:lnTo>
                <a:lnTo>
                  <a:pt x="83" y="488"/>
                </a:lnTo>
                <a:lnTo>
                  <a:pt x="73" y="490"/>
                </a:lnTo>
                <a:lnTo>
                  <a:pt x="66" y="490"/>
                </a:lnTo>
                <a:lnTo>
                  <a:pt x="66" y="495"/>
                </a:lnTo>
                <a:lnTo>
                  <a:pt x="68" y="498"/>
                </a:lnTo>
                <a:lnTo>
                  <a:pt x="75" y="498"/>
                </a:lnTo>
                <a:lnTo>
                  <a:pt x="88" y="500"/>
                </a:lnTo>
                <a:lnTo>
                  <a:pt x="105" y="500"/>
                </a:lnTo>
                <a:lnTo>
                  <a:pt x="124" y="500"/>
                </a:lnTo>
                <a:lnTo>
                  <a:pt x="131" y="500"/>
                </a:lnTo>
                <a:lnTo>
                  <a:pt x="131" y="505"/>
                </a:lnTo>
                <a:lnTo>
                  <a:pt x="121" y="507"/>
                </a:lnTo>
                <a:lnTo>
                  <a:pt x="107" y="507"/>
                </a:lnTo>
                <a:lnTo>
                  <a:pt x="95" y="507"/>
                </a:lnTo>
                <a:lnTo>
                  <a:pt x="88" y="510"/>
                </a:lnTo>
                <a:lnTo>
                  <a:pt x="88" y="510"/>
                </a:lnTo>
                <a:lnTo>
                  <a:pt x="88" y="520"/>
                </a:lnTo>
                <a:lnTo>
                  <a:pt x="85" y="520"/>
                </a:lnTo>
                <a:lnTo>
                  <a:pt x="80" y="520"/>
                </a:lnTo>
                <a:lnTo>
                  <a:pt x="75" y="520"/>
                </a:lnTo>
                <a:lnTo>
                  <a:pt x="73" y="520"/>
                </a:lnTo>
                <a:lnTo>
                  <a:pt x="73" y="520"/>
                </a:lnTo>
                <a:lnTo>
                  <a:pt x="78" y="1331"/>
                </a:lnTo>
                <a:lnTo>
                  <a:pt x="27" y="1333"/>
                </a:lnTo>
                <a:lnTo>
                  <a:pt x="27" y="1350"/>
                </a:lnTo>
                <a:lnTo>
                  <a:pt x="0" y="1353"/>
                </a:lnTo>
                <a:lnTo>
                  <a:pt x="0" y="1671"/>
                </a:lnTo>
                <a:lnTo>
                  <a:pt x="1279" y="1671"/>
                </a:lnTo>
                <a:lnTo>
                  <a:pt x="1279" y="1154"/>
                </a:lnTo>
                <a:close/>
                <a:moveTo>
                  <a:pt x="126" y="498"/>
                </a:moveTo>
                <a:lnTo>
                  <a:pt x="124" y="498"/>
                </a:lnTo>
                <a:lnTo>
                  <a:pt x="121" y="498"/>
                </a:lnTo>
                <a:lnTo>
                  <a:pt x="119" y="498"/>
                </a:lnTo>
                <a:lnTo>
                  <a:pt x="117" y="498"/>
                </a:lnTo>
                <a:lnTo>
                  <a:pt x="119" y="498"/>
                </a:lnTo>
                <a:lnTo>
                  <a:pt x="121" y="498"/>
                </a:lnTo>
                <a:lnTo>
                  <a:pt x="124" y="498"/>
                </a:lnTo>
                <a:lnTo>
                  <a:pt x="126" y="498"/>
                </a:lnTo>
                <a:lnTo>
                  <a:pt x="131" y="498"/>
                </a:lnTo>
                <a:lnTo>
                  <a:pt x="126" y="498"/>
                </a:lnTo>
                <a:close/>
                <a:moveTo>
                  <a:pt x="117" y="568"/>
                </a:moveTo>
                <a:lnTo>
                  <a:pt x="121" y="568"/>
                </a:lnTo>
                <a:lnTo>
                  <a:pt x="131" y="568"/>
                </a:lnTo>
                <a:lnTo>
                  <a:pt x="138" y="568"/>
                </a:lnTo>
                <a:lnTo>
                  <a:pt x="138" y="656"/>
                </a:lnTo>
                <a:lnTo>
                  <a:pt x="134" y="656"/>
                </a:lnTo>
                <a:lnTo>
                  <a:pt x="124" y="656"/>
                </a:lnTo>
                <a:lnTo>
                  <a:pt x="119" y="656"/>
                </a:lnTo>
                <a:lnTo>
                  <a:pt x="117" y="568"/>
                </a:lnTo>
                <a:close/>
                <a:moveTo>
                  <a:pt x="119" y="673"/>
                </a:moveTo>
                <a:lnTo>
                  <a:pt x="126" y="673"/>
                </a:lnTo>
                <a:lnTo>
                  <a:pt x="136" y="673"/>
                </a:lnTo>
                <a:lnTo>
                  <a:pt x="138" y="673"/>
                </a:lnTo>
                <a:lnTo>
                  <a:pt x="138" y="799"/>
                </a:lnTo>
                <a:lnTo>
                  <a:pt x="136" y="799"/>
                </a:lnTo>
                <a:lnTo>
                  <a:pt x="126" y="799"/>
                </a:lnTo>
                <a:lnTo>
                  <a:pt x="119" y="799"/>
                </a:lnTo>
                <a:lnTo>
                  <a:pt x="119" y="673"/>
                </a:lnTo>
                <a:close/>
                <a:moveTo>
                  <a:pt x="119" y="814"/>
                </a:moveTo>
                <a:lnTo>
                  <a:pt x="124" y="814"/>
                </a:lnTo>
                <a:lnTo>
                  <a:pt x="136" y="814"/>
                </a:lnTo>
                <a:lnTo>
                  <a:pt x="141" y="814"/>
                </a:lnTo>
                <a:lnTo>
                  <a:pt x="141" y="937"/>
                </a:lnTo>
                <a:lnTo>
                  <a:pt x="136" y="937"/>
                </a:lnTo>
                <a:lnTo>
                  <a:pt x="129" y="937"/>
                </a:lnTo>
                <a:lnTo>
                  <a:pt x="119" y="937"/>
                </a:lnTo>
                <a:lnTo>
                  <a:pt x="119" y="814"/>
                </a:lnTo>
                <a:close/>
                <a:moveTo>
                  <a:pt x="119" y="957"/>
                </a:moveTo>
                <a:lnTo>
                  <a:pt x="126" y="957"/>
                </a:lnTo>
                <a:lnTo>
                  <a:pt x="136" y="957"/>
                </a:lnTo>
                <a:lnTo>
                  <a:pt x="141" y="957"/>
                </a:lnTo>
                <a:lnTo>
                  <a:pt x="141" y="1071"/>
                </a:lnTo>
                <a:lnTo>
                  <a:pt x="138" y="1071"/>
                </a:lnTo>
                <a:lnTo>
                  <a:pt x="129" y="1071"/>
                </a:lnTo>
                <a:lnTo>
                  <a:pt x="121" y="1073"/>
                </a:lnTo>
                <a:lnTo>
                  <a:pt x="119" y="957"/>
                </a:lnTo>
                <a:close/>
                <a:moveTo>
                  <a:pt x="129" y="1185"/>
                </a:moveTo>
                <a:lnTo>
                  <a:pt x="121" y="1188"/>
                </a:lnTo>
                <a:lnTo>
                  <a:pt x="121" y="1095"/>
                </a:lnTo>
                <a:lnTo>
                  <a:pt x="126" y="1095"/>
                </a:lnTo>
                <a:lnTo>
                  <a:pt x="136" y="1095"/>
                </a:lnTo>
                <a:lnTo>
                  <a:pt x="141" y="1095"/>
                </a:lnTo>
                <a:lnTo>
                  <a:pt x="141" y="1185"/>
                </a:lnTo>
                <a:lnTo>
                  <a:pt x="129" y="1185"/>
                </a:lnTo>
                <a:close/>
                <a:moveTo>
                  <a:pt x="182" y="568"/>
                </a:moveTo>
                <a:lnTo>
                  <a:pt x="189" y="568"/>
                </a:lnTo>
                <a:lnTo>
                  <a:pt x="197" y="568"/>
                </a:lnTo>
                <a:lnTo>
                  <a:pt x="197" y="656"/>
                </a:lnTo>
                <a:lnTo>
                  <a:pt x="194" y="656"/>
                </a:lnTo>
                <a:lnTo>
                  <a:pt x="182" y="656"/>
                </a:lnTo>
                <a:lnTo>
                  <a:pt x="182" y="568"/>
                </a:lnTo>
                <a:close/>
                <a:moveTo>
                  <a:pt x="182" y="673"/>
                </a:moveTo>
                <a:lnTo>
                  <a:pt x="189" y="673"/>
                </a:lnTo>
                <a:lnTo>
                  <a:pt x="197" y="673"/>
                </a:lnTo>
                <a:lnTo>
                  <a:pt x="199" y="799"/>
                </a:lnTo>
                <a:lnTo>
                  <a:pt x="189" y="799"/>
                </a:lnTo>
                <a:lnTo>
                  <a:pt x="182" y="799"/>
                </a:lnTo>
                <a:lnTo>
                  <a:pt x="182" y="673"/>
                </a:lnTo>
                <a:close/>
                <a:moveTo>
                  <a:pt x="182" y="814"/>
                </a:moveTo>
                <a:lnTo>
                  <a:pt x="194" y="814"/>
                </a:lnTo>
                <a:lnTo>
                  <a:pt x="199" y="814"/>
                </a:lnTo>
                <a:lnTo>
                  <a:pt x="199" y="937"/>
                </a:lnTo>
                <a:lnTo>
                  <a:pt x="192" y="937"/>
                </a:lnTo>
                <a:lnTo>
                  <a:pt x="184" y="937"/>
                </a:lnTo>
                <a:lnTo>
                  <a:pt x="182" y="814"/>
                </a:lnTo>
                <a:close/>
                <a:moveTo>
                  <a:pt x="184" y="957"/>
                </a:moveTo>
                <a:lnTo>
                  <a:pt x="194" y="957"/>
                </a:lnTo>
                <a:lnTo>
                  <a:pt x="199" y="957"/>
                </a:lnTo>
                <a:lnTo>
                  <a:pt x="199" y="1071"/>
                </a:lnTo>
                <a:lnTo>
                  <a:pt x="192" y="1071"/>
                </a:lnTo>
                <a:lnTo>
                  <a:pt x="184" y="1071"/>
                </a:lnTo>
                <a:lnTo>
                  <a:pt x="184" y="957"/>
                </a:lnTo>
                <a:close/>
                <a:moveTo>
                  <a:pt x="199" y="1188"/>
                </a:moveTo>
                <a:lnTo>
                  <a:pt x="184" y="1185"/>
                </a:lnTo>
                <a:lnTo>
                  <a:pt x="184" y="1098"/>
                </a:lnTo>
                <a:lnTo>
                  <a:pt x="197" y="1098"/>
                </a:lnTo>
                <a:lnTo>
                  <a:pt x="199" y="1098"/>
                </a:lnTo>
                <a:lnTo>
                  <a:pt x="201" y="1188"/>
                </a:lnTo>
                <a:lnTo>
                  <a:pt x="199" y="1188"/>
                </a:lnTo>
                <a:close/>
              </a:path>
            </a:pathLst>
          </a:cu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id-ID"/>
          </a:p>
        </p:txBody>
      </p:sp>
      <p:cxnSp>
        <p:nvCxnSpPr>
          <p:cNvPr id="13" name="Straight Connector 12"/>
          <p:cNvCxnSpPr/>
          <p:nvPr/>
        </p:nvCxnSpPr>
        <p:spPr>
          <a:xfrm>
            <a:off x="7979275" y="5149599"/>
            <a:ext cx="0" cy="1440000"/>
          </a:xfrm>
          <a:prstGeom prst="line">
            <a:avLst/>
          </a:prstGeom>
          <a:ln w="19050">
            <a:solidFill>
              <a:schemeClr val="bg1">
                <a:lumMod val="9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227114" y="5157432"/>
            <a:ext cx="3453440" cy="584775"/>
          </a:xfrm>
          <a:prstGeom prst="rect">
            <a:avLst/>
          </a:prstGeom>
          <a:noFill/>
        </p:spPr>
        <p:txBody>
          <a:bodyPr wrap="square" rtlCol="0">
            <a:spAutoFit/>
          </a:bodyPr>
          <a:lstStyle/>
          <a:p>
            <a:r>
              <a:rPr lang="id-ID" sz="1600" b="1" dirty="0" smtClean="0">
                <a:solidFill>
                  <a:schemeClr val="bg1"/>
                </a:solidFill>
              </a:rPr>
              <a:t>46 Street Avenue of Michigan, </a:t>
            </a:r>
          </a:p>
          <a:p>
            <a:r>
              <a:rPr lang="id-ID" sz="1600" b="1" dirty="0" smtClean="0">
                <a:solidFill>
                  <a:schemeClr val="bg1"/>
                </a:solidFill>
              </a:rPr>
              <a:t>United State 12000</a:t>
            </a:r>
            <a:endParaRPr lang="id-ID" sz="1600" b="1" dirty="0">
              <a:solidFill>
                <a:schemeClr val="bg1"/>
              </a:solidFill>
            </a:endParaRPr>
          </a:p>
        </p:txBody>
      </p:sp>
      <p:grpSp>
        <p:nvGrpSpPr>
          <p:cNvPr id="15" name="Group 14"/>
          <p:cNvGrpSpPr/>
          <p:nvPr/>
        </p:nvGrpSpPr>
        <p:grpSpPr>
          <a:xfrm>
            <a:off x="8335983" y="5812190"/>
            <a:ext cx="3515775" cy="327652"/>
            <a:chOff x="8335983" y="5689358"/>
            <a:chExt cx="3515775" cy="327652"/>
          </a:xfrm>
        </p:grpSpPr>
        <p:sp>
          <p:nvSpPr>
            <p:cNvPr id="16" name="TextBox 15"/>
            <p:cNvSpPr txBox="1"/>
            <p:nvPr/>
          </p:nvSpPr>
          <p:spPr>
            <a:xfrm>
              <a:off x="8637080" y="5689358"/>
              <a:ext cx="3214678" cy="307777"/>
            </a:xfrm>
            <a:prstGeom prst="rect">
              <a:avLst/>
            </a:prstGeom>
            <a:noFill/>
          </p:spPr>
          <p:txBody>
            <a:bodyPr wrap="square" rtlCol="0">
              <a:spAutoFit/>
            </a:bodyPr>
            <a:lstStyle/>
            <a:p>
              <a:r>
                <a:rPr lang="id-ID" sz="1400" dirty="0" smtClean="0">
                  <a:solidFill>
                    <a:schemeClr val="bg1"/>
                  </a:solidFill>
                </a:rPr>
                <a:t>project@</a:t>
              </a:r>
              <a:r>
                <a:rPr lang="en-US" sz="1400" dirty="0" err="1" smtClean="0">
                  <a:solidFill>
                    <a:schemeClr val="bg1"/>
                  </a:solidFill>
                </a:rPr>
                <a:t>ydomain</a:t>
              </a:r>
              <a:r>
                <a:rPr lang="id-ID" sz="1400" dirty="0" smtClean="0">
                  <a:solidFill>
                    <a:schemeClr val="bg1"/>
                  </a:solidFill>
                </a:rPr>
                <a:t>.com</a:t>
              </a:r>
              <a:endParaRPr lang="id-ID" sz="1400" dirty="0">
                <a:solidFill>
                  <a:schemeClr val="bg1"/>
                </a:solidFill>
              </a:endParaRPr>
            </a:p>
          </p:txBody>
        </p:sp>
        <p:grpSp>
          <p:nvGrpSpPr>
            <p:cNvPr id="17" name="Group 16"/>
            <p:cNvGrpSpPr/>
            <p:nvPr/>
          </p:nvGrpSpPr>
          <p:grpSpPr>
            <a:xfrm>
              <a:off x="8335983" y="5733107"/>
              <a:ext cx="283903" cy="283903"/>
              <a:chOff x="4752975" y="3660776"/>
              <a:chExt cx="365125" cy="365125"/>
            </a:xfrm>
            <a:solidFill>
              <a:schemeClr val="bg1"/>
            </a:solidFill>
          </p:grpSpPr>
          <p:sp>
            <p:nvSpPr>
              <p:cNvPr id="18" name="Freeform 51"/>
              <p:cNvSpPr>
                <a:spLocks/>
              </p:cNvSpPr>
              <p:nvPr/>
            </p:nvSpPr>
            <p:spPr bwMode="auto">
              <a:xfrm>
                <a:off x="4843463" y="3775076"/>
                <a:ext cx="274637" cy="250825"/>
              </a:xfrm>
              <a:custGeom>
                <a:avLst/>
                <a:gdLst>
                  <a:gd name="T0" fmla="*/ 40 w 48"/>
                  <a:gd name="T1" fmla="*/ 0 h 44"/>
                  <a:gd name="T2" fmla="*/ 36 w 48"/>
                  <a:gd name="T3" fmla="*/ 0 h 44"/>
                  <a:gd name="T4" fmla="*/ 36 w 48"/>
                  <a:gd name="T5" fmla="*/ 4 h 44"/>
                  <a:gd name="T6" fmla="*/ 24 w 48"/>
                  <a:gd name="T7" fmla="*/ 16 h 44"/>
                  <a:gd name="T8" fmla="*/ 6 w 48"/>
                  <a:gd name="T9" fmla="*/ 16 h 44"/>
                  <a:gd name="T10" fmla="*/ 0 w 48"/>
                  <a:gd name="T11" fmla="*/ 22 h 44"/>
                  <a:gd name="T12" fmla="*/ 0 w 48"/>
                  <a:gd name="T13" fmla="*/ 24 h 44"/>
                  <a:gd name="T14" fmla="*/ 8 w 48"/>
                  <a:gd name="T15" fmla="*/ 32 h 44"/>
                  <a:gd name="T16" fmla="*/ 28 w 48"/>
                  <a:gd name="T17" fmla="*/ 32 h 44"/>
                  <a:gd name="T18" fmla="*/ 40 w 48"/>
                  <a:gd name="T19" fmla="*/ 44 h 44"/>
                  <a:gd name="T20" fmla="*/ 40 w 48"/>
                  <a:gd name="T21" fmla="*/ 32 h 44"/>
                  <a:gd name="T22" fmla="*/ 48 w 48"/>
                  <a:gd name="T23" fmla="*/ 24 h 44"/>
                  <a:gd name="T24" fmla="*/ 48 w 48"/>
                  <a:gd name="T25" fmla="*/ 8 h 44"/>
                  <a:gd name="T26" fmla="*/ 40 w 48"/>
                  <a:gd name="T2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 h="44">
                    <a:moveTo>
                      <a:pt x="40" y="0"/>
                    </a:moveTo>
                    <a:cubicBezTo>
                      <a:pt x="36" y="0"/>
                      <a:pt x="36" y="0"/>
                      <a:pt x="36" y="0"/>
                    </a:cubicBezTo>
                    <a:cubicBezTo>
                      <a:pt x="36" y="4"/>
                      <a:pt x="36" y="4"/>
                      <a:pt x="36" y="4"/>
                    </a:cubicBezTo>
                    <a:cubicBezTo>
                      <a:pt x="36" y="10"/>
                      <a:pt x="30" y="16"/>
                      <a:pt x="24" y="16"/>
                    </a:cubicBezTo>
                    <a:cubicBezTo>
                      <a:pt x="6" y="16"/>
                      <a:pt x="6" y="16"/>
                      <a:pt x="6" y="16"/>
                    </a:cubicBezTo>
                    <a:cubicBezTo>
                      <a:pt x="0" y="22"/>
                      <a:pt x="0" y="22"/>
                      <a:pt x="0" y="22"/>
                    </a:cubicBezTo>
                    <a:cubicBezTo>
                      <a:pt x="0" y="24"/>
                      <a:pt x="0" y="24"/>
                      <a:pt x="0" y="24"/>
                    </a:cubicBezTo>
                    <a:cubicBezTo>
                      <a:pt x="0" y="28"/>
                      <a:pt x="4" y="32"/>
                      <a:pt x="8" y="32"/>
                    </a:cubicBezTo>
                    <a:cubicBezTo>
                      <a:pt x="28" y="32"/>
                      <a:pt x="28" y="32"/>
                      <a:pt x="28" y="32"/>
                    </a:cubicBezTo>
                    <a:cubicBezTo>
                      <a:pt x="40" y="44"/>
                      <a:pt x="40" y="44"/>
                      <a:pt x="40" y="44"/>
                    </a:cubicBezTo>
                    <a:cubicBezTo>
                      <a:pt x="40" y="32"/>
                      <a:pt x="40" y="32"/>
                      <a:pt x="40" y="32"/>
                    </a:cubicBezTo>
                    <a:cubicBezTo>
                      <a:pt x="44" y="32"/>
                      <a:pt x="48" y="28"/>
                      <a:pt x="48" y="24"/>
                    </a:cubicBezTo>
                    <a:cubicBezTo>
                      <a:pt x="48" y="8"/>
                      <a:pt x="48" y="8"/>
                      <a:pt x="48" y="8"/>
                    </a:cubicBezTo>
                    <a:cubicBezTo>
                      <a:pt x="48" y="4"/>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Freeform 52"/>
              <p:cNvSpPr>
                <a:spLocks/>
              </p:cNvSpPr>
              <p:nvPr/>
            </p:nvSpPr>
            <p:spPr bwMode="auto">
              <a:xfrm>
                <a:off x="4752975" y="3660776"/>
                <a:ext cx="273050" cy="250825"/>
              </a:xfrm>
              <a:custGeom>
                <a:avLst/>
                <a:gdLst>
                  <a:gd name="T0" fmla="*/ 20 w 48"/>
                  <a:gd name="T1" fmla="*/ 32 h 44"/>
                  <a:gd name="T2" fmla="*/ 40 w 48"/>
                  <a:gd name="T3" fmla="*/ 32 h 44"/>
                  <a:gd name="T4" fmla="*/ 48 w 48"/>
                  <a:gd name="T5" fmla="*/ 24 h 44"/>
                  <a:gd name="T6" fmla="*/ 48 w 48"/>
                  <a:gd name="T7" fmla="*/ 8 h 44"/>
                  <a:gd name="T8" fmla="*/ 40 w 48"/>
                  <a:gd name="T9" fmla="*/ 0 h 44"/>
                  <a:gd name="T10" fmla="*/ 8 w 48"/>
                  <a:gd name="T11" fmla="*/ 0 h 44"/>
                  <a:gd name="T12" fmla="*/ 0 w 48"/>
                  <a:gd name="T13" fmla="*/ 8 h 44"/>
                  <a:gd name="T14" fmla="*/ 0 w 48"/>
                  <a:gd name="T15" fmla="*/ 24 h 44"/>
                  <a:gd name="T16" fmla="*/ 8 w 48"/>
                  <a:gd name="T17" fmla="*/ 32 h 44"/>
                  <a:gd name="T18" fmla="*/ 8 w 48"/>
                  <a:gd name="T19" fmla="*/ 44 h 44"/>
                  <a:gd name="T20" fmla="*/ 20 w 48"/>
                  <a:gd name="T21"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4">
                    <a:moveTo>
                      <a:pt x="20" y="32"/>
                    </a:moveTo>
                    <a:cubicBezTo>
                      <a:pt x="40" y="32"/>
                      <a:pt x="40" y="32"/>
                      <a:pt x="40" y="32"/>
                    </a:cubicBezTo>
                    <a:cubicBezTo>
                      <a:pt x="44" y="32"/>
                      <a:pt x="48" y="28"/>
                      <a:pt x="48" y="24"/>
                    </a:cubicBezTo>
                    <a:cubicBezTo>
                      <a:pt x="48" y="8"/>
                      <a:pt x="48" y="8"/>
                      <a:pt x="48" y="8"/>
                    </a:cubicBezTo>
                    <a:cubicBezTo>
                      <a:pt x="48" y="4"/>
                      <a:pt x="44" y="0"/>
                      <a:pt x="40" y="0"/>
                    </a:cubicBezTo>
                    <a:cubicBezTo>
                      <a:pt x="8" y="0"/>
                      <a:pt x="8" y="0"/>
                      <a:pt x="8" y="0"/>
                    </a:cubicBezTo>
                    <a:cubicBezTo>
                      <a:pt x="4" y="0"/>
                      <a:pt x="0" y="4"/>
                      <a:pt x="0" y="8"/>
                    </a:cubicBezTo>
                    <a:cubicBezTo>
                      <a:pt x="0" y="24"/>
                      <a:pt x="0" y="24"/>
                      <a:pt x="0" y="24"/>
                    </a:cubicBezTo>
                    <a:cubicBezTo>
                      <a:pt x="0" y="28"/>
                      <a:pt x="4" y="32"/>
                      <a:pt x="8" y="32"/>
                    </a:cubicBezTo>
                    <a:cubicBezTo>
                      <a:pt x="8" y="44"/>
                      <a:pt x="8" y="44"/>
                      <a:pt x="8" y="44"/>
                    </a:cubicBezTo>
                    <a:lnTo>
                      <a:pt x="2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20" name="Group 19"/>
          <p:cNvGrpSpPr/>
          <p:nvPr/>
        </p:nvGrpSpPr>
        <p:grpSpPr>
          <a:xfrm>
            <a:off x="8333567" y="6211399"/>
            <a:ext cx="3518191" cy="307777"/>
            <a:chOff x="8333567" y="6088567"/>
            <a:chExt cx="3518191" cy="307777"/>
          </a:xfrm>
        </p:grpSpPr>
        <p:sp>
          <p:nvSpPr>
            <p:cNvPr id="21" name="TextBox 20"/>
            <p:cNvSpPr txBox="1"/>
            <p:nvPr/>
          </p:nvSpPr>
          <p:spPr>
            <a:xfrm>
              <a:off x="8637080" y="6088567"/>
              <a:ext cx="3214678" cy="307777"/>
            </a:xfrm>
            <a:prstGeom prst="rect">
              <a:avLst/>
            </a:prstGeom>
            <a:noFill/>
          </p:spPr>
          <p:txBody>
            <a:bodyPr wrap="square" rtlCol="0">
              <a:spAutoFit/>
            </a:bodyPr>
            <a:lstStyle/>
            <a:p>
              <a:r>
                <a:rPr lang="id-ID" sz="1400" dirty="0" smtClean="0">
                  <a:solidFill>
                    <a:schemeClr val="bg1"/>
                  </a:solidFill>
                </a:rPr>
                <a:t>+12 3456 7890</a:t>
              </a:r>
              <a:endParaRPr lang="id-ID" sz="1400" dirty="0">
                <a:solidFill>
                  <a:schemeClr val="bg1"/>
                </a:solidFill>
              </a:endParaRPr>
            </a:p>
          </p:txBody>
        </p:sp>
        <p:grpSp>
          <p:nvGrpSpPr>
            <p:cNvPr id="22" name="Group 21"/>
            <p:cNvGrpSpPr/>
            <p:nvPr/>
          </p:nvGrpSpPr>
          <p:grpSpPr>
            <a:xfrm>
              <a:off x="8333567" y="6088567"/>
              <a:ext cx="198350" cy="288737"/>
              <a:chOff x="2678113" y="3660776"/>
              <a:chExt cx="250825" cy="365125"/>
            </a:xfrm>
            <a:solidFill>
              <a:schemeClr val="bg1"/>
            </a:solidFill>
          </p:grpSpPr>
          <p:sp>
            <p:nvSpPr>
              <p:cNvPr id="23" name="Rectangle 36"/>
              <p:cNvSpPr>
                <a:spLocks noChangeArrowheads="1"/>
              </p:cNvSpPr>
              <p:nvPr/>
            </p:nvSpPr>
            <p:spPr bwMode="auto">
              <a:xfrm>
                <a:off x="2722563" y="3751263"/>
                <a:ext cx="160337" cy="1381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Rectangle 37"/>
              <p:cNvSpPr>
                <a:spLocks noChangeArrowheads="1"/>
              </p:cNvSpPr>
              <p:nvPr/>
            </p:nvSpPr>
            <p:spPr bwMode="auto">
              <a:xfrm>
                <a:off x="2768600" y="3706813"/>
                <a:ext cx="68262"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38"/>
              <p:cNvSpPr>
                <a:spLocks noEditPoints="1"/>
              </p:cNvSpPr>
              <p:nvPr/>
            </p:nvSpPr>
            <p:spPr bwMode="auto">
              <a:xfrm>
                <a:off x="2678113" y="3660776"/>
                <a:ext cx="250825" cy="365125"/>
              </a:xfrm>
              <a:custGeom>
                <a:avLst/>
                <a:gdLst>
                  <a:gd name="T0" fmla="*/ 36 w 44"/>
                  <a:gd name="T1" fmla="*/ 0 h 64"/>
                  <a:gd name="T2" fmla="*/ 8 w 44"/>
                  <a:gd name="T3" fmla="*/ 0 h 64"/>
                  <a:gd name="T4" fmla="*/ 0 w 44"/>
                  <a:gd name="T5" fmla="*/ 8 h 64"/>
                  <a:gd name="T6" fmla="*/ 0 w 44"/>
                  <a:gd name="T7" fmla="*/ 56 h 64"/>
                  <a:gd name="T8" fmla="*/ 8 w 44"/>
                  <a:gd name="T9" fmla="*/ 64 h 64"/>
                  <a:gd name="T10" fmla="*/ 36 w 44"/>
                  <a:gd name="T11" fmla="*/ 64 h 64"/>
                  <a:gd name="T12" fmla="*/ 44 w 44"/>
                  <a:gd name="T13" fmla="*/ 56 h 64"/>
                  <a:gd name="T14" fmla="*/ 44 w 44"/>
                  <a:gd name="T15" fmla="*/ 8 h 64"/>
                  <a:gd name="T16" fmla="*/ 36 w 44"/>
                  <a:gd name="T17" fmla="*/ 0 h 64"/>
                  <a:gd name="T18" fmla="*/ 40 w 44"/>
                  <a:gd name="T19" fmla="*/ 56 h 64"/>
                  <a:gd name="T20" fmla="*/ 36 w 44"/>
                  <a:gd name="T21" fmla="*/ 60 h 64"/>
                  <a:gd name="T22" fmla="*/ 8 w 44"/>
                  <a:gd name="T23" fmla="*/ 60 h 64"/>
                  <a:gd name="T24" fmla="*/ 4 w 44"/>
                  <a:gd name="T25" fmla="*/ 56 h 64"/>
                  <a:gd name="T26" fmla="*/ 4 w 44"/>
                  <a:gd name="T27" fmla="*/ 8 h 64"/>
                  <a:gd name="T28" fmla="*/ 8 w 44"/>
                  <a:gd name="T29" fmla="*/ 4 h 64"/>
                  <a:gd name="T30" fmla="*/ 36 w 44"/>
                  <a:gd name="T31" fmla="*/ 4 h 64"/>
                  <a:gd name="T32" fmla="*/ 40 w 44"/>
                  <a:gd name="T33" fmla="*/ 8 h 64"/>
                  <a:gd name="T34" fmla="*/ 40 w 44"/>
                  <a:gd name="T3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64">
                    <a:moveTo>
                      <a:pt x="36" y="0"/>
                    </a:moveTo>
                    <a:cubicBezTo>
                      <a:pt x="8" y="0"/>
                      <a:pt x="8" y="0"/>
                      <a:pt x="8" y="0"/>
                    </a:cubicBezTo>
                    <a:cubicBezTo>
                      <a:pt x="4" y="0"/>
                      <a:pt x="0" y="4"/>
                      <a:pt x="0" y="8"/>
                    </a:cubicBezTo>
                    <a:cubicBezTo>
                      <a:pt x="0" y="56"/>
                      <a:pt x="0" y="56"/>
                      <a:pt x="0" y="56"/>
                    </a:cubicBezTo>
                    <a:cubicBezTo>
                      <a:pt x="0" y="60"/>
                      <a:pt x="4" y="64"/>
                      <a:pt x="8" y="64"/>
                    </a:cubicBezTo>
                    <a:cubicBezTo>
                      <a:pt x="36" y="64"/>
                      <a:pt x="36" y="64"/>
                      <a:pt x="36" y="64"/>
                    </a:cubicBezTo>
                    <a:cubicBezTo>
                      <a:pt x="40" y="64"/>
                      <a:pt x="44" y="60"/>
                      <a:pt x="44" y="56"/>
                    </a:cubicBezTo>
                    <a:cubicBezTo>
                      <a:pt x="44" y="8"/>
                      <a:pt x="44" y="8"/>
                      <a:pt x="44" y="8"/>
                    </a:cubicBezTo>
                    <a:cubicBezTo>
                      <a:pt x="44" y="4"/>
                      <a:pt x="40" y="0"/>
                      <a:pt x="36" y="0"/>
                    </a:cubicBezTo>
                    <a:close/>
                    <a:moveTo>
                      <a:pt x="40" y="56"/>
                    </a:moveTo>
                    <a:cubicBezTo>
                      <a:pt x="40" y="58"/>
                      <a:pt x="38" y="60"/>
                      <a:pt x="36" y="60"/>
                    </a:cubicBezTo>
                    <a:cubicBezTo>
                      <a:pt x="8" y="60"/>
                      <a:pt x="8" y="60"/>
                      <a:pt x="8" y="60"/>
                    </a:cubicBezTo>
                    <a:cubicBezTo>
                      <a:pt x="6" y="60"/>
                      <a:pt x="4" y="58"/>
                      <a:pt x="4" y="56"/>
                    </a:cubicBezTo>
                    <a:cubicBezTo>
                      <a:pt x="4" y="8"/>
                      <a:pt x="4" y="8"/>
                      <a:pt x="4" y="8"/>
                    </a:cubicBezTo>
                    <a:cubicBezTo>
                      <a:pt x="4" y="6"/>
                      <a:pt x="6" y="4"/>
                      <a:pt x="8" y="4"/>
                    </a:cubicBezTo>
                    <a:cubicBezTo>
                      <a:pt x="36" y="4"/>
                      <a:pt x="36" y="4"/>
                      <a:pt x="36" y="4"/>
                    </a:cubicBezTo>
                    <a:cubicBezTo>
                      <a:pt x="38" y="4"/>
                      <a:pt x="40" y="6"/>
                      <a:pt x="40" y="8"/>
                    </a:cubicBezTo>
                    <a:lnTo>
                      <a:pt x="40"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Rectangle 39"/>
              <p:cNvSpPr>
                <a:spLocks noChangeArrowheads="1"/>
              </p:cNvSpPr>
              <p:nvPr/>
            </p:nvSpPr>
            <p:spPr bwMode="auto">
              <a:xfrm>
                <a:off x="2722563" y="3957638"/>
                <a:ext cx="23812"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Rectangle 40"/>
              <p:cNvSpPr>
                <a:spLocks noChangeArrowheads="1"/>
              </p:cNvSpPr>
              <p:nvPr/>
            </p:nvSpPr>
            <p:spPr bwMode="auto">
              <a:xfrm>
                <a:off x="2768600" y="3957638"/>
                <a:ext cx="23812"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Rectangle 41"/>
              <p:cNvSpPr>
                <a:spLocks noChangeArrowheads="1"/>
              </p:cNvSpPr>
              <p:nvPr/>
            </p:nvSpPr>
            <p:spPr bwMode="auto">
              <a:xfrm>
                <a:off x="2814638" y="3957638"/>
                <a:ext cx="222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Rectangle 42"/>
              <p:cNvSpPr>
                <a:spLocks noChangeArrowheads="1"/>
              </p:cNvSpPr>
              <p:nvPr/>
            </p:nvSpPr>
            <p:spPr bwMode="auto">
              <a:xfrm>
                <a:off x="2860675" y="3957638"/>
                <a:ext cx="222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Rectangle 43"/>
              <p:cNvSpPr>
                <a:spLocks noChangeArrowheads="1"/>
              </p:cNvSpPr>
              <p:nvPr/>
            </p:nvSpPr>
            <p:spPr bwMode="auto">
              <a:xfrm>
                <a:off x="2722563" y="3911601"/>
                <a:ext cx="23812"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Rectangle 44"/>
              <p:cNvSpPr>
                <a:spLocks noChangeArrowheads="1"/>
              </p:cNvSpPr>
              <p:nvPr/>
            </p:nvSpPr>
            <p:spPr bwMode="auto">
              <a:xfrm>
                <a:off x="2768600" y="3911601"/>
                <a:ext cx="23812"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Rectangle 45"/>
              <p:cNvSpPr>
                <a:spLocks noChangeArrowheads="1"/>
              </p:cNvSpPr>
              <p:nvPr/>
            </p:nvSpPr>
            <p:spPr bwMode="auto">
              <a:xfrm>
                <a:off x="2814638" y="3911601"/>
                <a:ext cx="222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Rectangle 46"/>
              <p:cNvSpPr>
                <a:spLocks noChangeArrowheads="1"/>
              </p:cNvSpPr>
              <p:nvPr/>
            </p:nvSpPr>
            <p:spPr bwMode="auto">
              <a:xfrm>
                <a:off x="2860675" y="3911601"/>
                <a:ext cx="222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4" name="TextBox 33"/>
          <p:cNvSpPr txBox="1"/>
          <p:nvPr/>
        </p:nvSpPr>
        <p:spPr>
          <a:xfrm>
            <a:off x="5247414" y="5792960"/>
            <a:ext cx="2474332" cy="338554"/>
          </a:xfrm>
          <a:prstGeom prst="rect">
            <a:avLst/>
          </a:prstGeom>
          <a:noFill/>
        </p:spPr>
        <p:txBody>
          <a:bodyPr wrap="none" rtlCol="0">
            <a:spAutoFit/>
          </a:bodyPr>
          <a:lstStyle/>
          <a:p>
            <a:pPr algn="r"/>
            <a:r>
              <a:rPr lang="id-ID" sz="1600" dirty="0" smtClean="0">
                <a:solidFill>
                  <a:schemeClr val="bg1"/>
                </a:solidFill>
              </a:rPr>
              <a:t>Put your great subtitle here</a:t>
            </a:r>
            <a:endParaRPr lang="en-US" sz="1600" dirty="0">
              <a:solidFill>
                <a:schemeClr val="bg1"/>
              </a:solidFill>
            </a:endParaRPr>
          </a:p>
        </p:txBody>
      </p:sp>
      <p:sp>
        <p:nvSpPr>
          <p:cNvPr id="35" name="TextBox 34"/>
          <p:cNvSpPr txBox="1"/>
          <p:nvPr/>
        </p:nvSpPr>
        <p:spPr>
          <a:xfrm>
            <a:off x="4767403" y="5116849"/>
            <a:ext cx="2956257" cy="923330"/>
          </a:xfrm>
          <a:prstGeom prst="rect">
            <a:avLst/>
          </a:prstGeom>
          <a:noFill/>
        </p:spPr>
        <p:txBody>
          <a:bodyPr wrap="none" rtlCol="0">
            <a:spAutoFit/>
          </a:bodyPr>
          <a:lstStyle/>
          <a:p>
            <a:pPr algn="r"/>
            <a:r>
              <a:rPr lang="id-ID" sz="5400" dirty="0" smtClean="0">
                <a:solidFill>
                  <a:schemeClr val="bg1"/>
                </a:solidFill>
                <a:latin typeface="Bebas Neue" panose="020B0606020202050201" pitchFamily="34" charset="0"/>
              </a:rPr>
              <a:t>Get in Touch</a:t>
            </a:r>
            <a:endParaRPr lang="en-US" sz="5400" dirty="0">
              <a:solidFill>
                <a:schemeClr val="bg1"/>
              </a:solidFill>
              <a:latin typeface="Bebas Neue" panose="020B0606020202050201" pitchFamily="34" charset="0"/>
            </a:endParaRPr>
          </a:p>
        </p:txBody>
      </p:sp>
    </p:spTree>
    <p:extLst>
      <p:ext uri="{BB962C8B-B14F-4D97-AF65-F5344CB8AC3E}">
        <p14:creationId xmlns:p14="http://schemas.microsoft.com/office/powerpoint/2010/main" val="507337684"/>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47" presetClass="entr" presetSubtype="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1000"/>
                                        <p:tgtEl>
                                          <p:spTgt spid="44"/>
                                        </p:tgtEl>
                                      </p:cBhvr>
                                    </p:animEffect>
                                    <p:anim calcmode="lin" valueType="num">
                                      <p:cBhvr>
                                        <p:cTn id="15" dur="1000" fill="hold"/>
                                        <p:tgtEl>
                                          <p:spTgt spid="44"/>
                                        </p:tgtEl>
                                        <p:attrNameLst>
                                          <p:attrName>ppt_x</p:attrName>
                                        </p:attrNameLst>
                                      </p:cBhvr>
                                      <p:tavLst>
                                        <p:tav tm="0">
                                          <p:val>
                                            <p:strVal val="#ppt_x"/>
                                          </p:val>
                                        </p:tav>
                                        <p:tav tm="100000">
                                          <p:val>
                                            <p:strVal val="#ppt_x"/>
                                          </p:val>
                                        </p:tav>
                                      </p:tavLst>
                                    </p:anim>
                                    <p:anim calcmode="lin" valueType="num">
                                      <p:cBhvr>
                                        <p:cTn id="16" dur="1000" fill="hold"/>
                                        <p:tgtEl>
                                          <p:spTgt spid="44"/>
                                        </p:tgtEl>
                                        <p:attrNameLst>
                                          <p:attrName>ppt_y</p:attrName>
                                        </p:attrNameLst>
                                      </p:cBhvr>
                                      <p:tavLst>
                                        <p:tav tm="0">
                                          <p:val>
                                            <p:strVal val="#ppt_y-.1"/>
                                          </p:val>
                                        </p:tav>
                                        <p:tav tm="100000">
                                          <p:val>
                                            <p:strVal val="#ppt_y"/>
                                          </p:val>
                                        </p:tav>
                                      </p:tavLst>
                                    </p:anim>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3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1+#ppt_h/2"/>
                                          </p:val>
                                        </p:tav>
                                        <p:tav tm="100000">
                                          <p:val>
                                            <p:strVal val="#ppt_y"/>
                                          </p:val>
                                        </p:tav>
                                      </p:tavLst>
                                    </p:anim>
                                  </p:childTnLst>
                                </p:cTn>
                              </p:par>
                            </p:childTnLst>
                          </p:cTn>
                        </p:par>
                        <p:par>
                          <p:cTn id="42" fill="hold">
                            <p:stCondLst>
                              <p:cond delay="3600"/>
                            </p:stCondLst>
                            <p:childTnLst>
                              <p:par>
                                <p:cTn id="43" presetID="10"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par>
                          <p:cTn id="46" fill="hold">
                            <p:stCondLst>
                              <p:cond delay="4100"/>
                            </p:stCondLst>
                            <p:childTnLst>
                              <p:par>
                                <p:cTn id="47" presetID="10" presetClass="entr" presetSubtype="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childTnLst>
                          </p:cTn>
                        </p:par>
                        <p:par>
                          <p:cTn id="50" fill="hold">
                            <p:stCondLst>
                              <p:cond delay="4600"/>
                            </p:stCondLst>
                            <p:childTnLst>
                              <p:par>
                                <p:cTn id="51" presetID="10"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par>
                          <p:cTn id="54" fill="hold">
                            <p:stCondLst>
                              <p:cond delay="51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par>
                          <p:cTn id="58" fill="hold">
                            <p:stCondLst>
                              <p:cond delay="5600"/>
                            </p:stCondLst>
                            <p:childTnLst>
                              <p:par>
                                <p:cTn id="59" presetID="10" presetClass="entr" presetSubtype="0" fill="hold"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childTnLst>
                          </p:cTn>
                        </p:par>
                        <p:par>
                          <p:cTn id="62" fill="hold">
                            <p:stCondLst>
                              <p:cond delay="6100"/>
                            </p:stCondLst>
                            <p:childTnLst>
                              <p:par>
                                <p:cTn id="63" presetID="10" presetClass="entr" presetSubtype="0"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 grpId="0"/>
      <p:bldP spid="10" grpId="0"/>
      <p:bldP spid="5" grpId="0" animBg="1"/>
      <p:bldP spid="6" grpId="0" animBg="1"/>
      <p:bldP spid="7" grpId="0" animBg="1"/>
      <p:bldP spid="8" grpId="0" animBg="1"/>
      <p:bldP spid="9" grpId="0" animBg="1"/>
      <p:bldP spid="11" grpId="0" animBg="1"/>
      <p:bldP spid="14"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r>
              <a:rPr lang="id-ID" sz="1400" dirty="0" smtClean="0">
                <a:solidFill>
                  <a:schemeClr val="bg1"/>
                </a:solidFill>
              </a:rPr>
              <a:t>0</a:t>
            </a:r>
            <a:fld id="{E189708A-98F7-4C5D-AD75-514D71DEF850}" type="slidenum">
              <a:rPr lang="id-ID" sz="1400" smtClean="0">
                <a:solidFill>
                  <a:schemeClr val="bg1"/>
                </a:solidFill>
              </a:rPr>
              <a:pPr algn="ctr"/>
              <a:t>3</a:t>
            </a:fld>
            <a:endParaRPr lang="id-ID" sz="1400" dirty="0">
              <a:solidFill>
                <a:schemeClr val="bg1"/>
              </a:solidFill>
            </a:endParaRPr>
          </a:p>
        </p:txBody>
      </p:sp>
      <p:sp>
        <p:nvSpPr>
          <p:cNvPr id="4" name="Content Placeholder 7"/>
          <p:cNvSpPr txBox="1">
            <a:spLocks/>
          </p:cNvSpPr>
          <p:nvPr/>
        </p:nvSpPr>
        <p:spPr>
          <a:xfrm>
            <a:off x="3723111" y="0"/>
            <a:ext cx="4764123"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About </a:t>
            </a:r>
            <a:r>
              <a:rPr lang="id-ID" sz="4000" dirty="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FOUR</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Box 4"/>
          <p:cNvSpPr txBox="1"/>
          <p:nvPr/>
        </p:nvSpPr>
        <p:spPr>
          <a:xfrm>
            <a:off x="3723111" y="2239895"/>
            <a:ext cx="7554488" cy="2790952"/>
          </a:xfrm>
          <a:prstGeom prst="rect">
            <a:avLst/>
          </a:prstGeom>
          <a:noFill/>
        </p:spPr>
        <p:txBody>
          <a:bodyPr wrap="square" rIns="144000" bIns="36000" numCol="1" spcCol="360000">
            <a:spAutoFit/>
          </a:bodyPr>
          <a:lstStyle/>
          <a:p>
            <a:pPr algn="just" eaLnBrk="1" fontAlgn="auto" hangingPunct="1">
              <a:spcBef>
                <a:spcPts val="0"/>
              </a:spcBef>
              <a:spcAft>
                <a:spcPts val="0"/>
              </a:spcAft>
              <a:defRPr/>
            </a:pPr>
            <a:r>
              <a:rPr lang="en-US" sz="1100" dirty="0" smtClean="0">
                <a:solidFill>
                  <a:schemeClr val="bg1">
                    <a:lumMod val="50000"/>
                  </a:schemeClr>
                </a:solidFill>
                <a:ea typeface="Roboto" panose="02000000000000000000" pitchFamily="2" charset="0"/>
              </a:rPr>
              <a:t>There </a:t>
            </a:r>
            <a:r>
              <a:rPr lang="en-US" sz="1100" dirty="0">
                <a:solidFill>
                  <a:schemeClr val="bg1">
                    <a:lumMod val="50000"/>
                  </a:schemeClr>
                </a:solidFill>
                <a:ea typeface="Roboto" panose="02000000000000000000" pitchFamily="2" charset="0"/>
              </a:rPr>
              <a:t>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p>
          <a:p>
            <a:pPr algn="just" eaLnBrk="1" fontAlgn="auto" hangingPunct="1">
              <a:spcBef>
                <a:spcPts val="0"/>
              </a:spcBef>
              <a:spcAft>
                <a:spcPts val="0"/>
              </a:spcAft>
              <a:defRPr/>
            </a:pPr>
            <a:endParaRPr lang="en-US" sz="1100" dirty="0">
              <a:solidFill>
                <a:schemeClr val="bg1">
                  <a:lumMod val="50000"/>
                </a:schemeClr>
              </a:solidFill>
              <a:ea typeface="Roboto" panose="02000000000000000000" pitchFamily="2" charset="0"/>
            </a:endParaRPr>
          </a:p>
          <a:p>
            <a:pPr algn="just" eaLnBrk="1" fontAlgn="auto" hangingPunct="1">
              <a:spcBef>
                <a:spcPts val="0"/>
              </a:spcBef>
              <a:spcAft>
                <a:spcPts val="0"/>
              </a:spcAft>
              <a:defRPr/>
            </a:pPr>
            <a:r>
              <a:rPr lang="en-US" sz="1100" dirty="0">
                <a:solidFill>
                  <a:schemeClr val="bg1">
                    <a:lumMod val="50000"/>
                  </a:schemeClr>
                </a:solidFill>
                <a:ea typeface="Roboto" panose="02000000000000000000" pitchFamily="2" charset="0"/>
              </a:rPr>
              <a:t>There are many variations of passages of Lorem Ipsum available, but the majority have suffered alteration in some form, by injected humor, or randomized words which don't look even slightly believable. </a:t>
            </a: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text.</a:t>
            </a:r>
          </a:p>
          <a:p>
            <a:pPr algn="just" eaLnBrk="1" fontAlgn="auto" hangingPunct="1">
              <a:spcBef>
                <a:spcPts val="0"/>
              </a:spcBef>
              <a:spcAft>
                <a:spcPts val="0"/>
              </a:spcAft>
              <a:defRPr/>
            </a:pPr>
            <a:endParaRPr lang="en-US" sz="1100" dirty="0">
              <a:solidFill>
                <a:schemeClr val="bg1">
                  <a:lumMod val="50000"/>
                </a:schemeClr>
              </a:solidFill>
              <a:ea typeface="Roboto" panose="02000000000000000000" pitchFamily="2" charset="0"/>
            </a:endParaRPr>
          </a:p>
          <a:p>
            <a:pPr algn="just" eaLnBrk="1" fontAlgn="auto" hangingPunct="1">
              <a:spcBef>
                <a:spcPts val="0"/>
              </a:spcBef>
              <a:spcAft>
                <a:spcPts val="0"/>
              </a:spcAft>
              <a:defRPr/>
            </a:pPr>
            <a:r>
              <a:rPr lang="en-US" sz="1100" dirty="0">
                <a:solidFill>
                  <a:schemeClr val="bg1">
                    <a:lumMod val="50000"/>
                  </a:schemeClr>
                </a:solidFill>
                <a:ea typeface="Roboto" panose="02000000000000000000" pitchFamily="2" charset="0"/>
              </a:rPr>
              <a:t>The 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believable.</a:t>
            </a:r>
          </a:p>
          <a:p>
            <a:pPr algn="just" eaLnBrk="1" fontAlgn="auto" hangingPunct="1">
              <a:spcBef>
                <a:spcPts val="0"/>
              </a:spcBef>
              <a:spcAft>
                <a:spcPts val="0"/>
              </a:spcAft>
              <a:defRPr/>
            </a:pPr>
            <a:endParaRPr lang="en-US" sz="1100" dirty="0">
              <a:solidFill>
                <a:schemeClr val="bg1">
                  <a:lumMod val="50000"/>
                </a:schemeClr>
              </a:solidFill>
              <a:ea typeface="Roboto" panose="02000000000000000000" pitchFamily="2" charset="0"/>
            </a:endParaRPr>
          </a:p>
          <a:p>
            <a:pPr algn="just" eaLnBrk="1" fontAlgn="auto" hangingPunct="1">
              <a:spcBef>
                <a:spcPts val="0"/>
              </a:spcBef>
              <a:spcAft>
                <a:spcPts val="0"/>
              </a:spcAft>
              <a:defRPr/>
            </a:pPr>
            <a:endParaRPr lang="id-ID" sz="1100" dirty="0" smtClean="0">
              <a:solidFill>
                <a:schemeClr val="bg1">
                  <a:lumMod val="50000"/>
                </a:schemeClr>
              </a:solidFill>
              <a:ea typeface="Roboto" panose="02000000000000000000" pitchFamily="2" charset="0"/>
            </a:endParaRPr>
          </a:p>
          <a:p>
            <a:pPr algn="just" eaLnBrk="1" fontAlgn="auto" hangingPunct="1">
              <a:spcBef>
                <a:spcPts val="0"/>
              </a:spcBef>
              <a:spcAft>
                <a:spcPts val="0"/>
              </a:spcAft>
              <a:defRPr/>
            </a:pPr>
            <a:r>
              <a:rPr lang="id-ID" sz="1100" dirty="0" smtClean="0">
                <a:solidFill>
                  <a:schemeClr val="bg1">
                    <a:lumMod val="50000"/>
                  </a:schemeClr>
                </a:solidFill>
                <a:ea typeface="Roboto" panose="02000000000000000000" pitchFamily="2" charset="0"/>
              </a:rPr>
              <a:t>Paulo Octavianus / Director</a:t>
            </a:r>
          </a:p>
          <a:p>
            <a:pPr algn="just" eaLnBrk="1" fontAlgn="auto" hangingPunct="1">
              <a:spcBef>
                <a:spcPts val="0"/>
              </a:spcBef>
              <a:spcAft>
                <a:spcPts val="0"/>
              </a:spcAft>
              <a:defRPr/>
            </a:pPr>
            <a:r>
              <a:rPr lang="en-US" sz="1000" i="1" dirty="0" smtClean="0">
                <a:solidFill>
                  <a:schemeClr val="bg1">
                    <a:lumMod val="65000"/>
                  </a:schemeClr>
                </a:solidFill>
                <a:ea typeface="Roboto" panose="02000000000000000000" pitchFamily="2" charset="0"/>
              </a:rPr>
              <a:t>Contrary </a:t>
            </a:r>
            <a:r>
              <a:rPr lang="en-US" sz="1000" i="1" dirty="0">
                <a:solidFill>
                  <a:schemeClr val="bg1">
                    <a:lumMod val="65000"/>
                  </a:schemeClr>
                </a:solidFill>
                <a:ea typeface="Roboto" panose="02000000000000000000" pitchFamily="2" charset="0"/>
              </a:rPr>
              <a:t>to popular belief It has roots in a piece of classical Latin literature from 45 BC. </a:t>
            </a:r>
          </a:p>
        </p:txBody>
      </p:sp>
      <p:grpSp>
        <p:nvGrpSpPr>
          <p:cNvPr id="7" name="Group 6"/>
          <p:cNvGrpSpPr>
            <a:grpSpLocks noChangeAspect="1"/>
          </p:cNvGrpSpPr>
          <p:nvPr/>
        </p:nvGrpSpPr>
        <p:grpSpPr bwMode="auto">
          <a:xfrm rot="16200000">
            <a:off x="3210241" y="4921352"/>
            <a:ext cx="711200" cy="711200"/>
            <a:chOff x="6560456" y="2515733"/>
            <a:chExt cx="359999" cy="359998"/>
          </a:xfrm>
        </p:grpSpPr>
        <p:sp>
          <p:nvSpPr>
            <p:cNvPr id="8" name="Oval 7"/>
            <p:cNvSpPr/>
            <p:nvPr/>
          </p:nvSpPr>
          <p:spPr>
            <a:xfrm>
              <a:off x="6560456" y="2515733"/>
              <a:ext cx="359999" cy="359998"/>
            </a:xfrm>
            <a:prstGeom prst="ellipse">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grpSp>
          <p:nvGrpSpPr>
            <p:cNvPr id="9" name="Group 8"/>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11"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12"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sp>
            <p:nvSpPr>
              <p:cNvPr id="13"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a:latin typeface="+mn-lt"/>
                </a:endParaRPr>
              </a:p>
            </p:txBody>
          </p:sp>
        </p:gr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33159151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par>
                                <p:cTn id="11" presetID="53" presetClass="entr" presetSubtype="16" fill="hold" nodeType="withEffect">
                                  <p:stCondLst>
                                    <p:cond delay="225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Effect transition="in" filter="fade">
                                      <p:cBhvr>
                                        <p:cTn id="15" dur="1000"/>
                                        <p:tgtEl>
                                          <p:spTgt spid="7"/>
                                        </p:tgtEl>
                                      </p:cBhvr>
                                    </p:animEffect>
                                  </p:childTnLst>
                                </p:cTn>
                              </p:par>
                            </p:childTnLst>
                          </p:cTn>
                        </p:par>
                        <p:par>
                          <p:cTn id="16" fill="hold">
                            <p:stCondLst>
                              <p:cond delay="325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H="1">
            <a:off x="0" y="-1"/>
            <a:ext cx="12192000" cy="685800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itle 1"/>
          <p:cNvSpPr txBox="1">
            <a:spLocks/>
          </p:cNvSpPr>
          <p:nvPr/>
        </p:nvSpPr>
        <p:spPr>
          <a:xfrm>
            <a:off x="3121537" y="2492003"/>
            <a:ext cx="5948925" cy="1292662"/>
          </a:xfrm>
          <a:prstGeom prst="rect">
            <a:avLst/>
          </a:prstGeom>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r>
              <a:rPr lang="en-US" sz="5400" dirty="0" smtClean="0">
                <a:solidFill>
                  <a:schemeClr val="bg1">
                    <a:lumMod val="50000"/>
                  </a:schemeClr>
                </a:solidFill>
                <a:latin typeface="+mn-lt"/>
                <a:ea typeface="Roboto" panose="02000000000000000000" pitchFamily="2" charset="0"/>
              </a:rPr>
              <a:t>Fell</a:t>
            </a:r>
            <a:r>
              <a:rPr lang="en-US" sz="5400" dirty="0" smtClean="0">
                <a:solidFill>
                  <a:schemeClr val="accent3"/>
                </a:solidFill>
                <a:latin typeface="+mn-lt"/>
                <a:ea typeface="Roboto" panose="02000000000000000000" pitchFamily="2" charset="0"/>
              </a:rPr>
              <a:t> </a:t>
            </a:r>
            <a:r>
              <a:rPr lang="en-US" sz="5400" dirty="0" smtClean="0">
                <a:solidFill>
                  <a:schemeClr val="accent5"/>
                </a:solidFill>
                <a:latin typeface="+mn-lt"/>
                <a:ea typeface="Roboto" panose="02000000000000000000" pitchFamily="2" charset="0"/>
              </a:rPr>
              <a:t>free</a:t>
            </a:r>
            <a:r>
              <a:rPr lang="en-US" sz="5400" dirty="0" smtClean="0">
                <a:solidFill>
                  <a:schemeClr val="accent3"/>
                </a:solidFill>
                <a:latin typeface="+mn-lt"/>
                <a:ea typeface="Roboto" panose="02000000000000000000" pitchFamily="2" charset="0"/>
              </a:rPr>
              <a:t> </a:t>
            </a:r>
            <a:r>
              <a:rPr lang="en-US" sz="5400" dirty="0" smtClean="0">
                <a:solidFill>
                  <a:schemeClr val="bg1">
                    <a:lumMod val="50000"/>
                  </a:schemeClr>
                </a:solidFill>
                <a:latin typeface="+mn-lt"/>
                <a:ea typeface="Roboto" panose="02000000000000000000" pitchFamily="2" charset="0"/>
              </a:rPr>
              <a:t>to</a:t>
            </a:r>
            <a:r>
              <a:rPr lang="en-US" sz="5400" dirty="0" smtClean="0">
                <a:solidFill>
                  <a:schemeClr val="accent3"/>
                </a:solidFill>
                <a:latin typeface="+mn-lt"/>
                <a:ea typeface="Roboto" panose="02000000000000000000" pitchFamily="2" charset="0"/>
              </a:rPr>
              <a:t> </a:t>
            </a:r>
            <a:r>
              <a:rPr lang="en-US" sz="5400" dirty="0" smtClean="0">
                <a:solidFill>
                  <a:schemeClr val="bg1">
                    <a:lumMod val="50000"/>
                  </a:schemeClr>
                </a:solidFill>
                <a:latin typeface="+mn-lt"/>
                <a:ea typeface="Roboto" panose="02000000000000000000" pitchFamily="2" charset="0"/>
              </a:rPr>
              <a:t>say</a:t>
            </a:r>
            <a:r>
              <a:rPr lang="en-US" sz="5400" dirty="0" smtClean="0">
                <a:solidFill>
                  <a:schemeClr val="accent3"/>
                </a:solidFill>
                <a:latin typeface="+mn-lt"/>
                <a:ea typeface="Roboto" panose="02000000000000000000" pitchFamily="2" charset="0"/>
              </a:rPr>
              <a:t> </a:t>
            </a:r>
            <a:r>
              <a:rPr lang="en-US" sz="5400" dirty="0" smtClean="0">
                <a:solidFill>
                  <a:schemeClr val="accent4"/>
                </a:solidFill>
                <a:latin typeface="+mn-lt"/>
                <a:ea typeface="Roboto" panose="02000000000000000000" pitchFamily="2" charset="0"/>
              </a:rPr>
              <a:t>hi</a:t>
            </a:r>
            <a:r>
              <a:rPr lang="id-ID" sz="5400" dirty="0" smtClean="0">
                <a:solidFill>
                  <a:schemeClr val="accent4"/>
                </a:solidFill>
                <a:latin typeface="+mn-lt"/>
                <a:ea typeface="Roboto" panose="02000000000000000000" pitchFamily="2" charset="0"/>
              </a:rPr>
              <a:t> </a:t>
            </a:r>
            <a:r>
              <a:rPr lang="id-ID" sz="5400" dirty="0" smtClean="0">
                <a:solidFill>
                  <a:schemeClr val="bg1">
                    <a:lumMod val="50000"/>
                  </a:schemeClr>
                </a:solidFill>
                <a:latin typeface="+mn-lt"/>
                <a:ea typeface="Roboto" panose="02000000000000000000" pitchFamily="2" charset="0"/>
              </a:rPr>
              <a:t>!!</a:t>
            </a:r>
            <a:r>
              <a:rPr lang="en-US" sz="4400" dirty="0" smtClean="0">
                <a:solidFill>
                  <a:schemeClr val="accent3"/>
                </a:solidFill>
                <a:latin typeface="+mn-lt"/>
                <a:ea typeface="Roboto" panose="02000000000000000000" pitchFamily="2" charset="0"/>
              </a:rPr>
              <a:t/>
            </a:r>
            <a:br>
              <a:rPr lang="en-US" sz="4400" dirty="0" smtClean="0">
                <a:solidFill>
                  <a:schemeClr val="accent3"/>
                </a:solidFill>
                <a:latin typeface="+mn-lt"/>
                <a:ea typeface="Roboto" panose="02000000000000000000" pitchFamily="2" charset="0"/>
              </a:rPr>
            </a:br>
            <a:r>
              <a:rPr lang="en-US" sz="2400" dirty="0" smtClean="0">
                <a:solidFill>
                  <a:schemeClr val="bg1">
                    <a:lumMod val="95000"/>
                  </a:schemeClr>
                </a:solidFill>
                <a:latin typeface="+mn-lt"/>
                <a:ea typeface="Roboto" panose="02000000000000000000" pitchFamily="2" charset="0"/>
              </a:rPr>
              <a:t>We are friendly and social</a:t>
            </a:r>
            <a:endParaRPr lang="en-US" dirty="0">
              <a:solidFill>
                <a:schemeClr val="bg1">
                  <a:lumMod val="95000"/>
                </a:schemeClr>
              </a:solidFill>
              <a:latin typeface="+mn-lt"/>
              <a:ea typeface="Roboto" panose="02000000000000000000" pitchFamily="2" charset="0"/>
            </a:endParaRPr>
          </a:p>
        </p:txBody>
      </p:sp>
      <p:grpSp>
        <p:nvGrpSpPr>
          <p:cNvPr id="9" name="Group 8"/>
          <p:cNvGrpSpPr/>
          <p:nvPr/>
        </p:nvGrpSpPr>
        <p:grpSpPr>
          <a:xfrm>
            <a:off x="3990101" y="6106015"/>
            <a:ext cx="4404752" cy="244009"/>
            <a:chOff x="3657600" y="3074412"/>
            <a:chExt cx="4093416" cy="234615"/>
          </a:xfrm>
        </p:grpSpPr>
        <p:sp>
          <p:nvSpPr>
            <p:cNvPr id="10" name="Freeform 16"/>
            <p:cNvSpPr>
              <a:spLocks/>
            </p:cNvSpPr>
            <p:nvPr/>
          </p:nvSpPr>
          <p:spPr bwMode="auto">
            <a:xfrm>
              <a:off x="3657600" y="3112943"/>
              <a:ext cx="192672" cy="156572"/>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sz="1600" dirty="0">
                <a:solidFill>
                  <a:schemeClr val="bg1"/>
                </a:solidFill>
              </a:endParaRPr>
            </a:p>
          </p:txBody>
        </p:sp>
        <p:sp>
          <p:nvSpPr>
            <p:cNvPr id="11" name="Freeform 10"/>
            <p:cNvSpPr>
              <a:spLocks/>
            </p:cNvSpPr>
            <p:nvPr/>
          </p:nvSpPr>
          <p:spPr bwMode="auto">
            <a:xfrm>
              <a:off x="5004379" y="3103326"/>
              <a:ext cx="101021" cy="181538"/>
            </a:xfrm>
            <a:custGeom>
              <a:avLst/>
              <a:gdLst>
                <a:gd name="T0" fmla="*/ 200 w 200"/>
                <a:gd name="T1" fmla="*/ 62 h 360"/>
                <a:gd name="T2" fmla="*/ 143 w 200"/>
                <a:gd name="T3" fmla="*/ 62 h 360"/>
                <a:gd name="T4" fmla="*/ 128 w 200"/>
                <a:gd name="T5" fmla="*/ 83 h 360"/>
                <a:gd name="T6" fmla="*/ 128 w 200"/>
                <a:gd name="T7" fmla="*/ 125 h 360"/>
                <a:gd name="T8" fmla="*/ 200 w 200"/>
                <a:gd name="T9" fmla="*/ 125 h 360"/>
                <a:gd name="T10" fmla="*/ 200 w 200"/>
                <a:gd name="T11" fmla="*/ 183 h 360"/>
                <a:gd name="T12" fmla="*/ 128 w 200"/>
                <a:gd name="T13" fmla="*/ 183 h 360"/>
                <a:gd name="T14" fmla="*/ 128 w 200"/>
                <a:gd name="T15" fmla="*/ 360 h 360"/>
                <a:gd name="T16" fmla="*/ 61 w 200"/>
                <a:gd name="T17" fmla="*/ 360 h 360"/>
                <a:gd name="T18" fmla="*/ 61 w 200"/>
                <a:gd name="T19" fmla="*/ 183 h 360"/>
                <a:gd name="T20" fmla="*/ 0 w 200"/>
                <a:gd name="T21" fmla="*/ 183 h 360"/>
                <a:gd name="T22" fmla="*/ 0 w 200"/>
                <a:gd name="T23" fmla="*/ 125 h 360"/>
                <a:gd name="T24" fmla="*/ 61 w 200"/>
                <a:gd name="T25" fmla="*/ 125 h 360"/>
                <a:gd name="T26" fmla="*/ 61 w 200"/>
                <a:gd name="T27" fmla="*/ 90 h 360"/>
                <a:gd name="T28" fmla="*/ 143 w 200"/>
                <a:gd name="T29" fmla="*/ 0 h 360"/>
                <a:gd name="T30" fmla="*/ 200 w 200"/>
                <a:gd name="T31" fmla="*/ 0 h 360"/>
                <a:gd name="T32" fmla="*/ 200 w 200"/>
                <a:gd name="T33" fmla="*/ 62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360">
                  <a:moveTo>
                    <a:pt x="200" y="62"/>
                  </a:moveTo>
                  <a:cubicBezTo>
                    <a:pt x="143" y="62"/>
                    <a:pt x="143" y="62"/>
                    <a:pt x="143" y="62"/>
                  </a:cubicBezTo>
                  <a:cubicBezTo>
                    <a:pt x="136" y="62"/>
                    <a:pt x="128" y="71"/>
                    <a:pt x="128" y="83"/>
                  </a:cubicBezTo>
                  <a:cubicBezTo>
                    <a:pt x="128" y="125"/>
                    <a:pt x="128" y="125"/>
                    <a:pt x="128" y="125"/>
                  </a:cubicBezTo>
                  <a:cubicBezTo>
                    <a:pt x="200" y="125"/>
                    <a:pt x="200" y="125"/>
                    <a:pt x="200" y="125"/>
                  </a:cubicBezTo>
                  <a:cubicBezTo>
                    <a:pt x="200" y="183"/>
                    <a:pt x="200" y="183"/>
                    <a:pt x="200" y="183"/>
                  </a:cubicBezTo>
                  <a:cubicBezTo>
                    <a:pt x="128" y="183"/>
                    <a:pt x="128" y="183"/>
                    <a:pt x="128" y="183"/>
                  </a:cubicBezTo>
                  <a:cubicBezTo>
                    <a:pt x="128" y="360"/>
                    <a:pt x="128" y="360"/>
                    <a:pt x="128" y="360"/>
                  </a:cubicBezTo>
                  <a:cubicBezTo>
                    <a:pt x="61" y="360"/>
                    <a:pt x="61" y="360"/>
                    <a:pt x="61" y="360"/>
                  </a:cubicBezTo>
                  <a:cubicBezTo>
                    <a:pt x="61" y="183"/>
                    <a:pt x="61" y="183"/>
                    <a:pt x="61" y="183"/>
                  </a:cubicBezTo>
                  <a:cubicBezTo>
                    <a:pt x="0" y="183"/>
                    <a:pt x="0" y="183"/>
                    <a:pt x="0" y="183"/>
                  </a:cubicBezTo>
                  <a:cubicBezTo>
                    <a:pt x="0" y="125"/>
                    <a:pt x="0" y="125"/>
                    <a:pt x="0" y="125"/>
                  </a:cubicBezTo>
                  <a:cubicBezTo>
                    <a:pt x="61" y="125"/>
                    <a:pt x="61" y="125"/>
                    <a:pt x="61" y="125"/>
                  </a:cubicBezTo>
                  <a:cubicBezTo>
                    <a:pt x="61" y="90"/>
                    <a:pt x="61" y="90"/>
                    <a:pt x="61" y="90"/>
                  </a:cubicBezTo>
                  <a:cubicBezTo>
                    <a:pt x="61" y="40"/>
                    <a:pt x="95" y="0"/>
                    <a:pt x="143" y="0"/>
                  </a:cubicBezTo>
                  <a:cubicBezTo>
                    <a:pt x="200" y="0"/>
                    <a:pt x="200" y="0"/>
                    <a:pt x="200" y="0"/>
                  </a:cubicBezTo>
                  <a:lnTo>
                    <a:pt x="200" y="62"/>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sz="1600" dirty="0">
                <a:solidFill>
                  <a:schemeClr val="bg1"/>
                </a:solidFill>
              </a:endParaRPr>
            </a:p>
          </p:txBody>
        </p:sp>
        <p:sp>
          <p:nvSpPr>
            <p:cNvPr id="12" name="Content Placeholder 2"/>
            <p:cNvSpPr txBox="1">
              <a:spLocks/>
            </p:cNvSpPr>
            <p:nvPr/>
          </p:nvSpPr>
          <p:spPr>
            <a:xfrm>
              <a:off x="3850272" y="3074412"/>
              <a:ext cx="1094996" cy="2346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smtClean="0">
                  <a:solidFill>
                    <a:schemeClr val="bg1">
                      <a:lumMod val="50000"/>
                    </a:schemeClr>
                  </a:solidFill>
                </a:rPr>
                <a:t>@</a:t>
              </a:r>
              <a:r>
                <a:rPr lang="en-US" sz="1000" dirty="0" err="1" smtClean="0">
                  <a:solidFill>
                    <a:schemeClr val="bg1">
                      <a:lumMod val="50000"/>
                    </a:schemeClr>
                  </a:solidFill>
                </a:rPr>
                <a:t>ydomain</a:t>
              </a:r>
              <a:endParaRPr lang="en-US" sz="1000" dirty="0">
                <a:solidFill>
                  <a:schemeClr val="bg1">
                    <a:lumMod val="50000"/>
                  </a:schemeClr>
                </a:solidFill>
              </a:endParaRPr>
            </a:p>
          </p:txBody>
        </p:sp>
        <p:sp>
          <p:nvSpPr>
            <p:cNvPr id="13" name="Content Placeholder 2"/>
            <p:cNvSpPr txBox="1">
              <a:spLocks/>
            </p:cNvSpPr>
            <p:nvPr/>
          </p:nvSpPr>
          <p:spPr>
            <a:xfrm>
              <a:off x="5105400" y="3074412"/>
              <a:ext cx="1094996" cy="23461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a:solidFill>
                    <a:schemeClr val="bg1">
                      <a:lumMod val="50000"/>
                    </a:schemeClr>
                  </a:solidFill>
                </a:rPr>
                <a:t>@</a:t>
              </a:r>
              <a:r>
                <a:rPr lang="en-US" sz="1000" dirty="0" err="1" smtClean="0">
                  <a:solidFill>
                    <a:schemeClr val="bg1">
                      <a:lumMod val="50000"/>
                    </a:schemeClr>
                  </a:solidFill>
                </a:rPr>
                <a:t>ydomain</a:t>
              </a:r>
              <a:endParaRPr lang="en-US" sz="1000" dirty="0">
                <a:solidFill>
                  <a:schemeClr val="bg1">
                    <a:lumMod val="50000"/>
                  </a:schemeClr>
                </a:solidFill>
              </a:endParaRPr>
            </a:p>
          </p:txBody>
        </p:sp>
        <p:sp>
          <p:nvSpPr>
            <p:cNvPr id="14" name="Freeform 23"/>
            <p:cNvSpPr>
              <a:spLocks noEditPoints="1"/>
            </p:cNvSpPr>
            <p:nvPr/>
          </p:nvSpPr>
          <p:spPr bwMode="auto">
            <a:xfrm>
              <a:off x="6188827" y="3134159"/>
              <a:ext cx="201879" cy="125288"/>
            </a:xfrm>
            <a:custGeom>
              <a:avLst/>
              <a:gdLst>
                <a:gd name="T0" fmla="*/ 19 w 374"/>
                <a:gd name="T1" fmla="*/ 22 h 232"/>
                <a:gd name="T2" fmla="*/ 169 w 374"/>
                <a:gd name="T3" fmla="*/ 102 h 232"/>
                <a:gd name="T4" fmla="*/ 187 w 374"/>
                <a:gd name="T5" fmla="*/ 106 h 232"/>
                <a:gd name="T6" fmla="*/ 205 w 374"/>
                <a:gd name="T7" fmla="*/ 102 h 232"/>
                <a:gd name="T8" fmla="*/ 355 w 374"/>
                <a:gd name="T9" fmla="*/ 22 h 232"/>
                <a:gd name="T10" fmla="*/ 356 w 374"/>
                <a:gd name="T11" fmla="*/ 0 h 232"/>
                <a:gd name="T12" fmla="*/ 18 w 374"/>
                <a:gd name="T13" fmla="*/ 0 h 232"/>
                <a:gd name="T14" fmla="*/ 19 w 374"/>
                <a:gd name="T15" fmla="*/ 22 h 232"/>
                <a:gd name="T16" fmla="*/ 359 w 374"/>
                <a:gd name="T17" fmla="*/ 62 h 232"/>
                <a:gd name="T18" fmla="*/ 205 w 374"/>
                <a:gd name="T19" fmla="*/ 142 h 232"/>
                <a:gd name="T20" fmla="*/ 187 w 374"/>
                <a:gd name="T21" fmla="*/ 146 h 232"/>
                <a:gd name="T22" fmla="*/ 169 w 374"/>
                <a:gd name="T23" fmla="*/ 142 h 232"/>
                <a:gd name="T24" fmla="*/ 15 w 374"/>
                <a:gd name="T25" fmla="*/ 62 h 232"/>
                <a:gd name="T26" fmla="*/ 7 w 374"/>
                <a:gd name="T27" fmla="*/ 66 h 232"/>
                <a:gd name="T28" fmla="*/ 7 w 374"/>
                <a:gd name="T29" fmla="*/ 213 h 232"/>
                <a:gd name="T30" fmla="*/ 27 w 374"/>
                <a:gd name="T31" fmla="*/ 232 h 232"/>
                <a:gd name="T32" fmla="*/ 347 w 374"/>
                <a:gd name="T33" fmla="*/ 232 h 232"/>
                <a:gd name="T34" fmla="*/ 367 w 374"/>
                <a:gd name="T35" fmla="*/ 213 h 232"/>
                <a:gd name="T36" fmla="*/ 367 w 374"/>
                <a:gd name="T37" fmla="*/ 66 h 232"/>
                <a:gd name="T38" fmla="*/ 359 w 374"/>
                <a:gd name="T39" fmla="*/ 6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4" h="232">
                  <a:moveTo>
                    <a:pt x="19" y="22"/>
                  </a:moveTo>
                  <a:cubicBezTo>
                    <a:pt x="28" y="27"/>
                    <a:pt x="164" y="99"/>
                    <a:pt x="169" y="102"/>
                  </a:cubicBezTo>
                  <a:cubicBezTo>
                    <a:pt x="174" y="105"/>
                    <a:pt x="180" y="106"/>
                    <a:pt x="187" y="106"/>
                  </a:cubicBezTo>
                  <a:cubicBezTo>
                    <a:pt x="193" y="106"/>
                    <a:pt x="200" y="105"/>
                    <a:pt x="205" y="102"/>
                  </a:cubicBezTo>
                  <a:cubicBezTo>
                    <a:pt x="210" y="99"/>
                    <a:pt x="345" y="27"/>
                    <a:pt x="355" y="22"/>
                  </a:cubicBezTo>
                  <a:cubicBezTo>
                    <a:pt x="365" y="16"/>
                    <a:pt x="374" y="0"/>
                    <a:pt x="356" y="0"/>
                  </a:cubicBezTo>
                  <a:cubicBezTo>
                    <a:pt x="18" y="0"/>
                    <a:pt x="18" y="0"/>
                    <a:pt x="18" y="0"/>
                  </a:cubicBezTo>
                  <a:cubicBezTo>
                    <a:pt x="0" y="0"/>
                    <a:pt x="9" y="16"/>
                    <a:pt x="19" y="22"/>
                  </a:cubicBezTo>
                  <a:close/>
                  <a:moveTo>
                    <a:pt x="359" y="62"/>
                  </a:moveTo>
                  <a:cubicBezTo>
                    <a:pt x="348" y="67"/>
                    <a:pt x="212" y="139"/>
                    <a:pt x="205" y="142"/>
                  </a:cubicBezTo>
                  <a:cubicBezTo>
                    <a:pt x="198" y="146"/>
                    <a:pt x="193" y="146"/>
                    <a:pt x="187" y="146"/>
                  </a:cubicBezTo>
                  <a:cubicBezTo>
                    <a:pt x="180" y="146"/>
                    <a:pt x="175" y="146"/>
                    <a:pt x="169" y="142"/>
                  </a:cubicBezTo>
                  <a:cubicBezTo>
                    <a:pt x="162" y="139"/>
                    <a:pt x="26" y="67"/>
                    <a:pt x="15" y="62"/>
                  </a:cubicBezTo>
                  <a:cubicBezTo>
                    <a:pt x="7" y="58"/>
                    <a:pt x="7" y="62"/>
                    <a:pt x="7" y="66"/>
                  </a:cubicBezTo>
                  <a:cubicBezTo>
                    <a:pt x="7" y="70"/>
                    <a:pt x="7" y="213"/>
                    <a:pt x="7" y="213"/>
                  </a:cubicBezTo>
                  <a:cubicBezTo>
                    <a:pt x="7" y="221"/>
                    <a:pt x="18" y="232"/>
                    <a:pt x="27" y="232"/>
                  </a:cubicBezTo>
                  <a:cubicBezTo>
                    <a:pt x="347" y="232"/>
                    <a:pt x="347" y="232"/>
                    <a:pt x="347" y="232"/>
                  </a:cubicBezTo>
                  <a:cubicBezTo>
                    <a:pt x="356" y="232"/>
                    <a:pt x="367" y="221"/>
                    <a:pt x="367" y="213"/>
                  </a:cubicBezTo>
                  <a:cubicBezTo>
                    <a:pt x="367" y="213"/>
                    <a:pt x="367" y="70"/>
                    <a:pt x="367" y="66"/>
                  </a:cubicBezTo>
                  <a:cubicBezTo>
                    <a:pt x="367" y="62"/>
                    <a:pt x="367" y="58"/>
                    <a:pt x="359" y="6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sz="1600" dirty="0">
                <a:solidFill>
                  <a:schemeClr val="bg1"/>
                </a:solidFill>
              </a:endParaRPr>
            </a:p>
          </p:txBody>
        </p:sp>
        <p:sp>
          <p:nvSpPr>
            <p:cNvPr id="15" name="Content Placeholder 2"/>
            <p:cNvSpPr txBox="1">
              <a:spLocks/>
            </p:cNvSpPr>
            <p:nvPr/>
          </p:nvSpPr>
          <p:spPr>
            <a:xfrm>
              <a:off x="6401307" y="3074413"/>
              <a:ext cx="1349709" cy="2346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000" dirty="0" smtClean="0">
                  <a:solidFill>
                    <a:schemeClr val="bg1">
                      <a:lumMod val="50000"/>
                    </a:schemeClr>
                  </a:solidFill>
                </a:rPr>
                <a:t>mail@ydomain.com</a:t>
              </a:r>
              <a:endParaRPr lang="en-US" sz="1000" dirty="0">
                <a:solidFill>
                  <a:schemeClr val="bg1">
                    <a:lumMod val="50000"/>
                  </a:schemeClr>
                </a:solidFill>
              </a:endParaRPr>
            </a:p>
          </p:txBody>
        </p:sp>
      </p:grpSp>
      <p:sp>
        <p:nvSpPr>
          <p:cNvPr id="16" name="TextBox 15"/>
          <p:cNvSpPr txBox="1"/>
          <p:nvPr/>
        </p:nvSpPr>
        <p:spPr>
          <a:xfrm>
            <a:off x="4385267" y="3955817"/>
            <a:ext cx="3519090" cy="461665"/>
          </a:xfrm>
          <a:prstGeom prst="rect">
            <a:avLst/>
          </a:prstGeom>
          <a:noFill/>
        </p:spPr>
        <p:txBody>
          <a:bodyPr wrap="square" rtlCol="0">
            <a:spAutoFit/>
          </a:bodyPr>
          <a:lstStyle/>
          <a:p>
            <a:pPr algn="ctr"/>
            <a:r>
              <a:rPr lang="id-ID" sz="1200" dirty="0" smtClean="0">
                <a:solidFill>
                  <a:schemeClr val="bg1">
                    <a:lumMod val="75000"/>
                  </a:schemeClr>
                </a:solidFill>
                <a:ea typeface="Roboto" panose="02000000000000000000" pitchFamily="2" charset="0"/>
              </a:rPr>
              <a:t>Central </a:t>
            </a:r>
            <a:r>
              <a:rPr lang="id-ID" sz="1200" dirty="0">
                <a:solidFill>
                  <a:schemeClr val="bg1">
                    <a:lumMod val="75000"/>
                  </a:schemeClr>
                </a:solidFill>
                <a:ea typeface="Roboto" panose="02000000000000000000" pitchFamily="2" charset="0"/>
              </a:rPr>
              <a:t>Park, Ji Sung Avenue 86 Soerabadja, </a:t>
            </a:r>
            <a:r>
              <a:rPr lang="id-ID" sz="1200" dirty="0" smtClean="0">
                <a:solidFill>
                  <a:schemeClr val="bg1">
                    <a:lumMod val="75000"/>
                  </a:schemeClr>
                </a:solidFill>
                <a:ea typeface="Roboto" panose="02000000000000000000" pitchFamily="2" charset="0"/>
              </a:rPr>
              <a:t>Queensland, AUS</a:t>
            </a:r>
            <a:endParaRPr lang="id-ID" sz="1200" dirty="0">
              <a:solidFill>
                <a:schemeClr val="bg1">
                  <a:lumMod val="75000"/>
                </a:schemeClr>
              </a:solidFill>
            </a:endParaRPr>
          </a:p>
        </p:txBody>
      </p:sp>
    </p:spTree>
    <p:extLst>
      <p:ext uri="{BB962C8B-B14F-4D97-AF65-F5344CB8AC3E}">
        <p14:creationId xmlns:p14="http://schemas.microsoft.com/office/powerpoint/2010/main" val="1612849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1000"/>
                                        <p:tgtEl>
                                          <p:spTgt spid="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4</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OUR SERVICES</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Content Placeholder 2"/>
          <p:cNvSpPr txBox="1">
            <a:spLocks/>
          </p:cNvSpPr>
          <p:nvPr/>
        </p:nvSpPr>
        <p:spPr>
          <a:xfrm>
            <a:off x="3219140" y="3629269"/>
            <a:ext cx="170455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22" name="TextBox 21"/>
          <p:cNvSpPr txBox="1"/>
          <p:nvPr/>
        </p:nvSpPr>
        <p:spPr>
          <a:xfrm>
            <a:off x="3222543" y="3044636"/>
            <a:ext cx="1714468" cy="400110"/>
          </a:xfrm>
          <a:prstGeom prst="rect">
            <a:avLst/>
          </a:prstGeom>
          <a:noFill/>
          <a:ln>
            <a:solidFill>
              <a:schemeClr val="bg1">
                <a:lumMod val="65000"/>
              </a:schemeClr>
            </a:solidFill>
          </a:ln>
        </p:spPr>
        <p:txBody>
          <a:bodyPr wrap="square" rtlCol="0">
            <a:spAutoFit/>
          </a:bodyPr>
          <a:lstStyle/>
          <a:p>
            <a:pPr algn="ctr"/>
            <a:r>
              <a:rPr lang="id-ID" sz="2000" dirty="0" smtClean="0">
                <a:solidFill>
                  <a:schemeClr val="accent2"/>
                </a:solidFill>
                <a:latin typeface="Bebas Neue" panose="020B0606020202050201" pitchFamily="34" charset="0"/>
                <a:ea typeface="Roboto" panose="02000000000000000000" pitchFamily="2" charset="0"/>
              </a:rPr>
              <a:t>NETWORK SETTING</a:t>
            </a:r>
            <a:endParaRPr lang="id-ID" sz="2000" dirty="0">
              <a:solidFill>
                <a:schemeClr val="accent2"/>
              </a:solidFill>
              <a:latin typeface="Bebas Neue" panose="020B0606020202050201" pitchFamily="34" charset="0"/>
            </a:endParaRPr>
          </a:p>
        </p:txBody>
      </p:sp>
      <p:sp>
        <p:nvSpPr>
          <p:cNvPr id="23" name="Content Placeholder 2"/>
          <p:cNvSpPr txBox="1">
            <a:spLocks/>
          </p:cNvSpPr>
          <p:nvPr/>
        </p:nvSpPr>
        <p:spPr>
          <a:xfrm>
            <a:off x="5256605" y="3629269"/>
            <a:ext cx="170455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24" name="TextBox 23"/>
          <p:cNvSpPr txBox="1"/>
          <p:nvPr/>
        </p:nvSpPr>
        <p:spPr>
          <a:xfrm>
            <a:off x="5260008" y="3044636"/>
            <a:ext cx="1714468" cy="400110"/>
          </a:xfrm>
          <a:prstGeom prst="rect">
            <a:avLst/>
          </a:prstGeom>
          <a:noFill/>
          <a:ln>
            <a:solidFill>
              <a:schemeClr val="bg1">
                <a:lumMod val="65000"/>
              </a:schemeClr>
            </a:solidFill>
          </a:ln>
        </p:spPr>
        <p:txBody>
          <a:bodyPr wrap="square" rtlCol="0">
            <a:spAutoFit/>
          </a:bodyPr>
          <a:lstStyle/>
          <a:p>
            <a:pPr algn="ctr"/>
            <a:r>
              <a:rPr lang="id-ID" sz="2000" dirty="0" smtClean="0">
                <a:solidFill>
                  <a:schemeClr val="accent3"/>
                </a:solidFill>
                <a:latin typeface="Bebas Neue" panose="020B0606020202050201" pitchFamily="34" charset="0"/>
                <a:ea typeface="Roboto" panose="02000000000000000000" pitchFamily="2" charset="0"/>
              </a:rPr>
              <a:t>PRINT TEMPLATE</a:t>
            </a:r>
            <a:endParaRPr lang="id-ID" sz="2000" dirty="0">
              <a:solidFill>
                <a:schemeClr val="accent3"/>
              </a:solidFill>
              <a:latin typeface="Bebas Neue" panose="020B0606020202050201" pitchFamily="34" charset="0"/>
            </a:endParaRPr>
          </a:p>
        </p:txBody>
      </p:sp>
      <p:sp>
        <p:nvSpPr>
          <p:cNvPr id="25" name="Content Placeholder 2"/>
          <p:cNvSpPr txBox="1">
            <a:spLocks/>
          </p:cNvSpPr>
          <p:nvPr/>
        </p:nvSpPr>
        <p:spPr>
          <a:xfrm>
            <a:off x="7294070" y="3629269"/>
            <a:ext cx="170455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26" name="TextBox 25"/>
          <p:cNvSpPr txBox="1"/>
          <p:nvPr/>
        </p:nvSpPr>
        <p:spPr>
          <a:xfrm>
            <a:off x="7297473" y="3044636"/>
            <a:ext cx="1714468" cy="400110"/>
          </a:xfrm>
          <a:prstGeom prst="rect">
            <a:avLst/>
          </a:prstGeom>
          <a:noFill/>
          <a:ln>
            <a:solidFill>
              <a:schemeClr val="bg1">
                <a:lumMod val="65000"/>
              </a:schemeClr>
            </a:solidFill>
          </a:ln>
        </p:spPr>
        <p:txBody>
          <a:bodyPr wrap="square" rtlCol="0">
            <a:spAutoFit/>
          </a:bodyPr>
          <a:lstStyle/>
          <a:p>
            <a:pPr algn="ctr"/>
            <a:r>
              <a:rPr lang="id-ID" sz="2000" dirty="0" smtClean="0">
                <a:solidFill>
                  <a:schemeClr val="accent4"/>
                </a:solidFill>
                <a:latin typeface="Bebas Neue" panose="020B0606020202050201" pitchFamily="34" charset="0"/>
                <a:ea typeface="Roboto" panose="02000000000000000000" pitchFamily="2" charset="0"/>
              </a:rPr>
              <a:t>PRESENTATION</a:t>
            </a:r>
            <a:endParaRPr lang="id-ID" sz="2000" dirty="0">
              <a:solidFill>
                <a:schemeClr val="accent4"/>
              </a:solidFill>
              <a:latin typeface="Bebas Neue" panose="020B0606020202050201" pitchFamily="34" charset="0"/>
            </a:endParaRPr>
          </a:p>
        </p:txBody>
      </p:sp>
      <p:sp>
        <p:nvSpPr>
          <p:cNvPr id="27" name="Content Placeholder 2"/>
          <p:cNvSpPr txBox="1">
            <a:spLocks/>
          </p:cNvSpPr>
          <p:nvPr/>
        </p:nvSpPr>
        <p:spPr>
          <a:xfrm>
            <a:off x="9331535" y="3629269"/>
            <a:ext cx="170455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28" name="TextBox 27"/>
          <p:cNvSpPr txBox="1"/>
          <p:nvPr/>
        </p:nvSpPr>
        <p:spPr>
          <a:xfrm>
            <a:off x="9334938" y="3044636"/>
            <a:ext cx="1714468" cy="400110"/>
          </a:xfrm>
          <a:prstGeom prst="rect">
            <a:avLst/>
          </a:prstGeom>
          <a:noFill/>
          <a:ln>
            <a:solidFill>
              <a:schemeClr val="bg1">
                <a:lumMod val="65000"/>
              </a:schemeClr>
            </a:solidFill>
          </a:ln>
        </p:spPr>
        <p:txBody>
          <a:bodyPr wrap="square" rtlCol="0">
            <a:spAutoFit/>
          </a:bodyPr>
          <a:lstStyle/>
          <a:p>
            <a:pPr algn="ctr"/>
            <a:r>
              <a:rPr lang="id-ID" sz="2000" dirty="0" smtClean="0">
                <a:solidFill>
                  <a:schemeClr val="accent5"/>
                </a:solidFill>
                <a:latin typeface="Bebas Neue" panose="020B0606020202050201" pitchFamily="34" charset="0"/>
                <a:ea typeface="Roboto" panose="02000000000000000000" pitchFamily="2" charset="0"/>
              </a:rPr>
              <a:t>CREATIVE KIT</a:t>
            </a:r>
            <a:endParaRPr lang="id-ID" sz="2000" dirty="0">
              <a:solidFill>
                <a:schemeClr val="accent5"/>
              </a:solidFill>
              <a:latin typeface="Bebas Neue" panose="020B0606020202050201" pitchFamily="34" charset="0"/>
            </a:endParaRPr>
          </a:p>
        </p:txBody>
      </p:sp>
      <p:grpSp>
        <p:nvGrpSpPr>
          <p:cNvPr id="29" name="Group 28"/>
          <p:cNvGrpSpPr>
            <a:grpSpLocks noChangeAspect="1"/>
          </p:cNvGrpSpPr>
          <p:nvPr/>
        </p:nvGrpSpPr>
        <p:grpSpPr>
          <a:xfrm>
            <a:off x="3850708" y="2345668"/>
            <a:ext cx="475959" cy="576000"/>
            <a:chOff x="427038" y="3595610"/>
            <a:chExt cx="391838" cy="474198"/>
          </a:xfrm>
          <a:solidFill>
            <a:schemeClr val="accent2">
              <a:lumMod val="75000"/>
            </a:schemeClr>
          </a:solidFill>
        </p:grpSpPr>
        <p:sp>
          <p:nvSpPr>
            <p:cNvPr id="30" name="Freeform 89"/>
            <p:cNvSpPr>
              <a:spLocks/>
            </p:cNvSpPr>
            <p:nvPr/>
          </p:nvSpPr>
          <p:spPr bwMode="auto">
            <a:xfrm>
              <a:off x="486937" y="3655509"/>
              <a:ext cx="272041" cy="257066"/>
            </a:xfrm>
            <a:custGeom>
              <a:avLst/>
              <a:gdLst>
                <a:gd name="T0" fmla="*/ 57 w 82"/>
                <a:gd name="T1" fmla="*/ 67 h 78"/>
                <a:gd name="T2" fmla="*/ 57 w 82"/>
                <a:gd name="T3" fmla="*/ 78 h 78"/>
                <a:gd name="T4" fmla="*/ 82 w 82"/>
                <a:gd name="T5" fmla="*/ 40 h 78"/>
                <a:gd name="T6" fmla="*/ 41 w 82"/>
                <a:gd name="T7" fmla="*/ 0 h 78"/>
                <a:gd name="T8" fmla="*/ 0 w 82"/>
                <a:gd name="T9" fmla="*/ 40 h 78"/>
                <a:gd name="T10" fmla="*/ 25 w 82"/>
                <a:gd name="T11" fmla="*/ 78 h 78"/>
                <a:gd name="T12" fmla="*/ 25 w 82"/>
                <a:gd name="T13" fmla="*/ 67 h 78"/>
                <a:gd name="T14" fmla="*/ 10 w 82"/>
                <a:gd name="T15" fmla="*/ 40 h 78"/>
                <a:gd name="T16" fmla="*/ 41 w 82"/>
                <a:gd name="T17" fmla="*/ 10 h 78"/>
                <a:gd name="T18" fmla="*/ 72 w 82"/>
                <a:gd name="T19" fmla="*/ 40 h 78"/>
                <a:gd name="T20" fmla="*/ 57 w 82"/>
                <a:gd name="T21" fmla="*/ 6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90"/>
            <p:cNvSpPr>
              <a:spLocks/>
            </p:cNvSpPr>
            <p:nvPr/>
          </p:nvSpPr>
          <p:spPr bwMode="auto">
            <a:xfrm>
              <a:off x="427038" y="3595610"/>
              <a:ext cx="391838" cy="381855"/>
            </a:xfrm>
            <a:custGeom>
              <a:avLst/>
              <a:gdLst>
                <a:gd name="T0" fmla="*/ 59 w 118"/>
                <a:gd name="T1" fmla="*/ 0 h 115"/>
                <a:gd name="T2" fmla="*/ 0 w 118"/>
                <a:gd name="T3" fmla="*/ 58 h 115"/>
                <a:gd name="T4" fmla="*/ 43 w 118"/>
                <a:gd name="T5" fmla="*/ 115 h 115"/>
                <a:gd name="T6" fmla="*/ 43 w 118"/>
                <a:gd name="T7" fmla="*/ 107 h 115"/>
                <a:gd name="T8" fmla="*/ 8 w 118"/>
                <a:gd name="T9" fmla="*/ 58 h 115"/>
                <a:gd name="T10" fmla="*/ 59 w 118"/>
                <a:gd name="T11" fmla="*/ 8 h 115"/>
                <a:gd name="T12" fmla="*/ 110 w 118"/>
                <a:gd name="T13" fmla="*/ 58 h 115"/>
                <a:gd name="T14" fmla="*/ 75 w 118"/>
                <a:gd name="T15" fmla="*/ 107 h 115"/>
                <a:gd name="T16" fmla="*/ 75 w 118"/>
                <a:gd name="T17" fmla="*/ 115 h 115"/>
                <a:gd name="T18" fmla="*/ 118 w 118"/>
                <a:gd name="T19" fmla="*/ 58 h 115"/>
                <a:gd name="T20" fmla="*/ 59 w 118"/>
                <a:gd name="T21"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91"/>
            <p:cNvSpPr>
              <a:spLocks/>
            </p:cNvSpPr>
            <p:nvPr/>
          </p:nvSpPr>
          <p:spPr bwMode="auto">
            <a:xfrm>
              <a:off x="566802" y="3750348"/>
              <a:ext cx="119797" cy="319460"/>
            </a:xfrm>
            <a:custGeom>
              <a:avLst/>
              <a:gdLst>
                <a:gd name="T0" fmla="*/ 24 w 36"/>
                <a:gd name="T1" fmla="*/ 82 h 96"/>
                <a:gd name="T2" fmla="*/ 24 w 36"/>
                <a:gd name="T3" fmla="*/ 21 h 96"/>
                <a:gd name="T4" fmla="*/ 29 w 36"/>
                <a:gd name="T5" fmla="*/ 12 h 96"/>
                <a:gd name="T6" fmla="*/ 17 w 36"/>
                <a:gd name="T7" fmla="*/ 0 h 96"/>
                <a:gd name="T8" fmla="*/ 5 w 36"/>
                <a:gd name="T9" fmla="*/ 12 h 96"/>
                <a:gd name="T10" fmla="*/ 10 w 36"/>
                <a:gd name="T11" fmla="*/ 21 h 96"/>
                <a:gd name="T12" fmla="*/ 10 w 36"/>
                <a:gd name="T13" fmla="*/ 21 h 96"/>
                <a:gd name="T14" fmla="*/ 10 w 36"/>
                <a:gd name="T15" fmla="*/ 82 h 96"/>
                <a:gd name="T16" fmla="*/ 0 w 36"/>
                <a:gd name="T17" fmla="*/ 96 h 96"/>
                <a:gd name="T18" fmla="*/ 36 w 36"/>
                <a:gd name="T19" fmla="*/ 96 h 96"/>
                <a:gd name="T20" fmla="*/ 24 w 36"/>
                <a:gd name="T21" fmla="*/ 8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 name="Group 32"/>
          <p:cNvGrpSpPr>
            <a:grpSpLocks noChangeAspect="1"/>
          </p:cNvGrpSpPr>
          <p:nvPr/>
        </p:nvGrpSpPr>
        <p:grpSpPr>
          <a:xfrm>
            <a:off x="5774922" y="2345668"/>
            <a:ext cx="634701" cy="576000"/>
            <a:chOff x="5159039" y="3837700"/>
            <a:chExt cx="431771" cy="391838"/>
          </a:xfrm>
          <a:solidFill>
            <a:schemeClr val="accent3">
              <a:lumMod val="75000"/>
            </a:schemeClr>
          </a:solidFill>
        </p:grpSpPr>
        <p:sp>
          <p:nvSpPr>
            <p:cNvPr id="34" name="Rectangle 72"/>
            <p:cNvSpPr>
              <a:spLocks noChangeArrowheads="1"/>
            </p:cNvSpPr>
            <p:nvPr/>
          </p:nvSpPr>
          <p:spPr bwMode="auto">
            <a:xfrm>
              <a:off x="5256374" y="3837700"/>
              <a:ext cx="242092" cy="6988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73"/>
            <p:cNvSpPr>
              <a:spLocks noEditPoints="1"/>
            </p:cNvSpPr>
            <p:nvPr/>
          </p:nvSpPr>
          <p:spPr bwMode="auto">
            <a:xfrm>
              <a:off x="5159039" y="3930044"/>
              <a:ext cx="431771" cy="177201"/>
            </a:xfrm>
            <a:custGeom>
              <a:avLst/>
              <a:gdLst>
                <a:gd name="T0" fmla="*/ 124 w 130"/>
                <a:gd name="T1" fmla="*/ 0 h 53"/>
                <a:gd name="T2" fmla="*/ 6 w 130"/>
                <a:gd name="T3" fmla="*/ 0 h 53"/>
                <a:gd name="T4" fmla="*/ 0 w 130"/>
                <a:gd name="T5" fmla="*/ 7 h 53"/>
                <a:gd name="T6" fmla="*/ 0 w 130"/>
                <a:gd name="T7" fmla="*/ 53 h 53"/>
                <a:gd name="T8" fmla="*/ 19 w 130"/>
                <a:gd name="T9" fmla="*/ 53 h 53"/>
                <a:gd name="T10" fmla="*/ 19 w 130"/>
                <a:gd name="T11" fmla="*/ 25 h 53"/>
                <a:gd name="T12" fmla="*/ 111 w 130"/>
                <a:gd name="T13" fmla="*/ 25 h 53"/>
                <a:gd name="T14" fmla="*/ 111 w 130"/>
                <a:gd name="T15" fmla="*/ 53 h 53"/>
                <a:gd name="T16" fmla="*/ 130 w 130"/>
                <a:gd name="T17" fmla="*/ 53 h 53"/>
                <a:gd name="T18" fmla="*/ 130 w 130"/>
                <a:gd name="T19" fmla="*/ 7 h 53"/>
                <a:gd name="T20" fmla="*/ 124 w 130"/>
                <a:gd name="T21" fmla="*/ 0 h 53"/>
                <a:gd name="T22" fmla="*/ 18 w 130"/>
                <a:gd name="T23" fmla="*/ 16 h 53"/>
                <a:gd name="T24" fmla="*/ 13 w 130"/>
                <a:gd name="T25" fmla="*/ 11 h 53"/>
                <a:gd name="T26" fmla="*/ 18 w 130"/>
                <a:gd name="T27" fmla="*/ 6 h 53"/>
                <a:gd name="T28" fmla="*/ 23 w 130"/>
                <a:gd name="T29" fmla="*/ 11 h 53"/>
                <a:gd name="T30" fmla="*/ 18 w 130"/>
                <a:gd name="T31" fmla="*/ 16 h 53"/>
                <a:gd name="T32" fmla="*/ 117 w 130"/>
                <a:gd name="T33" fmla="*/ 13 h 53"/>
                <a:gd name="T34" fmla="*/ 29 w 130"/>
                <a:gd name="T35" fmla="*/ 13 h 53"/>
                <a:gd name="T36" fmla="*/ 29 w 130"/>
                <a:gd name="T37" fmla="*/ 7 h 53"/>
                <a:gd name="T38" fmla="*/ 117 w 130"/>
                <a:gd name="T39" fmla="*/ 7 h 53"/>
                <a:gd name="T40" fmla="*/ 117 w 130"/>
                <a:gd name="T41" fmla="*/ 1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53">
                  <a:moveTo>
                    <a:pt x="124" y="0"/>
                  </a:moveTo>
                  <a:cubicBezTo>
                    <a:pt x="6" y="0"/>
                    <a:pt x="6" y="0"/>
                    <a:pt x="6" y="0"/>
                  </a:cubicBezTo>
                  <a:cubicBezTo>
                    <a:pt x="3" y="0"/>
                    <a:pt x="0" y="3"/>
                    <a:pt x="0" y="7"/>
                  </a:cubicBezTo>
                  <a:cubicBezTo>
                    <a:pt x="0" y="53"/>
                    <a:pt x="0" y="53"/>
                    <a:pt x="0" y="53"/>
                  </a:cubicBezTo>
                  <a:cubicBezTo>
                    <a:pt x="19" y="53"/>
                    <a:pt x="19" y="53"/>
                    <a:pt x="19" y="53"/>
                  </a:cubicBezTo>
                  <a:cubicBezTo>
                    <a:pt x="19" y="25"/>
                    <a:pt x="19" y="25"/>
                    <a:pt x="19" y="25"/>
                  </a:cubicBezTo>
                  <a:cubicBezTo>
                    <a:pt x="111" y="25"/>
                    <a:pt x="111" y="25"/>
                    <a:pt x="111" y="25"/>
                  </a:cubicBezTo>
                  <a:cubicBezTo>
                    <a:pt x="111" y="53"/>
                    <a:pt x="111" y="53"/>
                    <a:pt x="111" y="53"/>
                  </a:cubicBezTo>
                  <a:cubicBezTo>
                    <a:pt x="130" y="53"/>
                    <a:pt x="130" y="53"/>
                    <a:pt x="130" y="53"/>
                  </a:cubicBezTo>
                  <a:cubicBezTo>
                    <a:pt x="130" y="7"/>
                    <a:pt x="130" y="7"/>
                    <a:pt x="130" y="7"/>
                  </a:cubicBezTo>
                  <a:cubicBezTo>
                    <a:pt x="130" y="3"/>
                    <a:pt x="127" y="0"/>
                    <a:pt x="124" y="0"/>
                  </a:cubicBezTo>
                  <a:close/>
                  <a:moveTo>
                    <a:pt x="18" y="16"/>
                  </a:moveTo>
                  <a:cubicBezTo>
                    <a:pt x="15" y="16"/>
                    <a:pt x="13" y="14"/>
                    <a:pt x="13" y="11"/>
                  </a:cubicBezTo>
                  <a:cubicBezTo>
                    <a:pt x="13" y="8"/>
                    <a:pt x="15" y="6"/>
                    <a:pt x="18" y="6"/>
                  </a:cubicBezTo>
                  <a:cubicBezTo>
                    <a:pt x="21" y="6"/>
                    <a:pt x="23" y="8"/>
                    <a:pt x="23" y="11"/>
                  </a:cubicBezTo>
                  <a:cubicBezTo>
                    <a:pt x="23" y="14"/>
                    <a:pt x="21" y="16"/>
                    <a:pt x="18" y="16"/>
                  </a:cubicBezTo>
                  <a:close/>
                  <a:moveTo>
                    <a:pt x="117" y="13"/>
                  </a:moveTo>
                  <a:cubicBezTo>
                    <a:pt x="29" y="13"/>
                    <a:pt x="29" y="13"/>
                    <a:pt x="29" y="13"/>
                  </a:cubicBezTo>
                  <a:cubicBezTo>
                    <a:pt x="29" y="7"/>
                    <a:pt x="29" y="7"/>
                    <a:pt x="29" y="7"/>
                  </a:cubicBezTo>
                  <a:cubicBezTo>
                    <a:pt x="117" y="7"/>
                    <a:pt x="117" y="7"/>
                    <a:pt x="117" y="7"/>
                  </a:cubicBezTo>
                  <a:lnTo>
                    <a:pt x="117"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4"/>
            <p:cNvSpPr>
              <a:spLocks/>
            </p:cNvSpPr>
            <p:nvPr/>
          </p:nvSpPr>
          <p:spPr bwMode="auto">
            <a:xfrm>
              <a:off x="5248887" y="4039859"/>
              <a:ext cx="252075" cy="189679"/>
            </a:xfrm>
            <a:custGeom>
              <a:avLst/>
              <a:gdLst>
                <a:gd name="T0" fmla="*/ 66 w 76"/>
                <a:gd name="T1" fmla="*/ 49 h 57"/>
                <a:gd name="T2" fmla="*/ 25 w 76"/>
                <a:gd name="T3" fmla="*/ 49 h 57"/>
                <a:gd name="T4" fmla="*/ 10 w 76"/>
                <a:gd name="T5" fmla="*/ 49 h 57"/>
                <a:gd name="T6" fmla="*/ 10 w 76"/>
                <a:gd name="T7" fmla="*/ 0 h 57"/>
                <a:gd name="T8" fmla="*/ 1 w 76"/>
                <a:gd name="T9" fmla="*/ 0 h 57"/>
                <a:gd name="T10" fmla="*/ 1 w 76"/>
                <a:gd name="T11" fmla="*/ 50 h 57"/>
                <a:gd name="T12" fmla="*/ 8 w 76"/>
                <a:gd name="T13" fmla="*/ 57 h 57"/>
                <a:gd name="T14" fmla="*/ 69 w 76"/>
                <a:gd name="T15" fmla="*/ 57 h 57"/>
                <a:gd name="T16" fmla="*/ 76 w 76"/>
                <a:gd name="T17" fmla="*/ 48 h 57"/>
                <a:gd name="T18" fmla="*/ 76 w 76"/>
                <a:gd name="T19" fmla="*/ 0 h 57"/>
                <a:gd name="T20" fmla="*/ 66 w 76"/>
                <a:gd name="T21" fmla="*/ 0 h 57"/>
                <a:gd name="T22" fmla="*/ 66 w 76"/>
                <a:gd name="T23" fmla="*/ 4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57">
                  <a:moveTo>
                    <a:pt x="66" y="49"/>
                  </a:moveTo>
                  <a:cubicBezTo>
                    <a:pt x="25" y="49"/>
                    <a:pt x="25" y="49"/>
                    <a:pt x="25" y="49"/>
                  </a:cubicBezTo>
                  <a:cubicBezTo>
                    <a:pt x="10" y="49"/>
                    <a:pt x="10" y="49"/>
                    <a:pt x="10" y="49"/>
                  </a:cubicBezTo>
                  <a:cubicBezTo>
                    <a:pt x="10" y="0"/>
                    <a:pt x="10" y="0"/>
                    <a:pt x="10" y="0"/>
                  </a:cubicBezTo>
                  <a:cubicBezTo>
                    <a:pt x="1" y="0"/>
                    <a:pt x="1" y="0"/>
                    <a:pt x="1" y="0"/>
                  </a:cubicBezTo>
                  <a:cubicBezTo>
                    <a:pt x="1" y="50"/>
                    <a:pt x="1" y="50"/>
                    <a:pt x="1" y="50"/>
                  </a:cubicBezTo>
                  <a:cubicBezTo>
                    <a:pt x="1" y="50"/>
                    <a:pt x="0" y="57"/>
                    <a:pt x="8" y="57"/>
                  </a:cubicBezTo>
                  <a:cubicBezTo>
                    <a:pt x="16" y="57"/>
                    <a:pt x="69" y="57"/>
                    <a:pt x="69" y="57"/>
                  </a:cubicBezTo>
                  <a:cubicBezTo>
                    <a:pt x="75" y="57"/>
                    <a:pt x="76" y="53"/>
                    <a:pt x="76" y="48"/>
                  </a:cubicBezTo>
                  <a:cubicBezTo>
                    <a:pt x="76" y="0"/>
                    <a:pt x="76" y="0"/>
                    <a:pt x="76" y="0"/>
                  </a:cubicBezTo>
                  <a:cubicBezTo>
                    <a:pt x="66" y="0"/>
                    <a:pt x="66" y="0"/>
                    <a:pt x="66" y="0"/>
                  </a:cubicBezTo>
                  <a:lnTo>
                    <a:pt x="66"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75"/>
            <p:cNvSpPr>
              <a:spLocks noChangeArrowheads="1"/>
            </p:cNvSpPr>
            <p:nvPr/>
          </p:nvSpPr>
          <p:spPr bwMode="auto">
            <a:xfrm>
              <a:off x="5293811" y="4082286"/>
              <a:ext cx="157235" cy="274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76"/>
            <p:cNvSpPr>
              <a:spLocks noChangeArrowheads="1"/>
            </p:cNvSpPr>
            <p:nvPr/>
          </p:nvSpPr>
          <p:spPr bwMode="auto">
            <a:xfrm>
              <a:off x="5298803" y="4142185"/>
              <a:ext cx="152243" cy="274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 name="Group 38"/>
          <p:cNvGrpSpPr>
            <a:grpSpLocks noChangeAspect="1"/>
          </p:cNvGrpSpPr>
          <p:nvPr/>
        </p:nvGrpSpPr>
        <p:grpSpPr>
          <a:xfrm>
            <a:off x="7861642" y="2332020"/>
            <a:ext cx="556476" cy="576000"/>
            <a:chOff x="1163293" y="4009909"/>
            <a:chExt cx="426779" cy="441753"/>
          </a:xfrm>
          <a:solidFill>
            <a:schemeClr val="accent4">
              <a:lumMod val="75000"/>
            </a:schemeClr>
          </a:solidFill>
        </p:grpSpPr>
        <p:sp>
          <p:nvSpPr>
            <p:cNvPr id="40" name="Freeform 129"/>
            <p:cNvSpPr>
              <a:spLocks/>
            </p:cNvSpPr>
            <p:nvPr/>
          </p:nvSpPr>
          <p:spPr bwMode="auto">
            <a:xfrm>
              <a:off x="1163293" y="4192101"/>
              <a:ext cx="426779" cy="157235"/>
            </a:xfrm>
            <a:custGeom>
              <a:avLst/>
              <a:gdLst>
                <a:gd name="T0" fmla="*/ 86 w 171"/>
                <a:gd name="T1" fmla="*/ 36 h 63"/>
                <a:gd name="T2" fmla="*/ 24 w 171"/>
                <a:gd name="T3" fmla="*/ 0 h 63"/>
                <a:gd name="T4" fmla="*/ 0 w 171"/>
                <a:gd name="T5" fmla="*/ 15 h 63"/>
                <a:gd name="T6" fmla="*/ 86 w 171"/>
                <a:gd name="T7" fmla="*/ 63 h 63"/>
                <a:gd name="T8" fmla="*/ 171 w 171"/>
                <a:gd name="T9" fmla="*/ 15 h 63"/>
                <a:gd name="T10" fmla="*/ 147 w 171"/>
                <a:gd name="T11" fmla="*/ 0 h 63"/>
                <a:gd name="T12" fmla="*/ 86 w 171"/>
                <a:gd name="T13" fmla="*/ 36 h 63"/>
              </a:gdLst>
              <a:ahLst/>
              <a:cxnLst>
                <a:cxn ang="0">
                  <a:pos x="T0" y="T1"/>
                </a:cxn>
                <a:cxn ang="0">
                  <a:pos x="T2" y="T3"/>
                </a:cxn>
                <a:cxn ang="0">
                  <a:pos x="T4" y="T5"/>
                </a:cxn>
                <a:cxn ang="0">
                  <a:pos x="T6" y="T7"/>
                </a:cxn>
                <a:cxn ang="0">
                  <a:pos x="T8" y="T9"/>
                </a:cxn>
                <a:cxn ang="0">
                  <a:pos x="T10" y="T11"/>
                </a:cxn>
                <a:cxn ang="0">
                  <a:pos x="T12" y="T13"/>
                </a:cxn>
              </a:cxnLst>
              <a:rect l="0" t="0" r="r" b="b"/>
              <a:pathLst>
                <a:path w="171" h="63">
                  <a:moveTo>
                    <a:pt x="86" y="36"/>
                  </a:moveTo>
                  <a:lnTo>
                    <a:pt x="24" y="0"/>
                  </a:lnTo>
                  <a:lnTo>
                    <a:pt x="0" y="15"/>
                  </a:lnTo>
                  <a:lnTo>
                    <a:pt x="86" y="63"/>
                  </a:lnTo>
                  <a:lnTo>
                    <a:pt x="171" y="15"/>
                  </a:lnTo>
                  <a:lnTo>
                    <a:pt x="147" y="0"/>
                  </a:lnTo>
                  <a:lnTo>
                    <a:pt x="8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30"/>
            <p:cNvSpPr>
              <a:spLocks/>
            </p:cNvSpPr>
            <p:nvPr/>
          </p:nvSpPr>
          <p:spPr bwMode="auto">
            <a:xfrm>
              <a:off x="1163293" y="4296924"/>
              <a:ext cx="426779" cy="154738"/>
            </a:xfrm>
            <a:custGeom>
              <a:avLst/>
              <a:gdLst>
                <a:gd name="T0" fmla="*/ 86 w 171"/>
                <a:gd name="T1" fmla="*/ 34 h 62"/>
                <a:gd name="T2" fmla="*/ 24 w 171"/>
                <a:gd name="T3" fmla="*/ 0 h 62"/>
                <a:gd name="T4" fmla="*/ 0 w 171"/>
                <a:gd name="T5" fmla="*/ 13 h 62"/>
                <a:gd name="T6" fmla="*/ 86 w 171"/>
                <a:gd name="T7" fmla="*/ 62 h 62"/>
                <a:gd name="T8" fmla="*/ 171 w 171"/>
                <a:gd name="T9" fmla="*/ 13 h 62"/>
                <a:gd name="T10" fmla="*/ 147 w 171"/>
                <a:gd name="T11" fmla="*/ 0 h 62"/>
                <a:gd name="T12" fmla="*/ 86 w 171"/>
                <a:gd name="T13" fmla="*/ 34 h 62"/>
              </a:gdLst>
              <a:ahLst/>
              <a:cxnLst>
                <a:cxn ang="0">
                  <a:pos x="T0" y="T1"/>
                </a:cxn>
                <a:cxn ang="0">
                  <a:pos x="T2" y="T3"/>
                </a:cxn>
                <a:cxn ang="0">
                  <a:pos x="T4" y="T5"/>
                </a:cxn>
                <a:cxn ang="0">
                  <a:pos x="T6" y="T7"/>
                </a:cxn>
                <a:cxn ang="0">
                  <a:pos x="T8" y="T9"/>
                </a:cxn>
                <a:cxn ang="0">
                  <a:pos x="T10" y="T11"/>
                </a:cxn>
                <a:cxn ang="0">
                  <a:pos x="T12" y="T13"/>
                </a:cxn>
              </a:cxnLst>
              <a:rect l="0" t="0" r="r" b="b"/>
              <a:pathLst>
                <a:path w="171" h="62">
                  <a:moveTo>
                    <a:pt x="86" y="34"/>
                  </a:moveTo>
                  <a:lnTo>
                    <a:pt x="24" y="0"/>
                  </a:lnTo>
                  <a:lnTo>
                    <a:pt x="0" y="13"/>
                  </a:lnTo>
                  <a:lnTo>
                    <a:pt x="86" y="62"/>
                  </a:lnTo>
                  <a:lnTo>
                    <a:pt x="171" y="13"/>
                  </a:lnTo>
                  <a:lnTo>
                    <a:pt x="147" y="0"/>
                  </a:lnTo>
                  <a:lnTo>
                    <a:pt x="8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31"/>
            <p:cNvSpPr>
              <a:spLocks/>
            </p:cNvSpPr>
            <p:nvPr/>
          </p:nvSpPr>
          <p:spPr bwMode="auto">
            <a:xfrm>
              <a:off x="1163293" y="4009909"/>
              <a:ext cx="426779" cy="242092"/>
            </a:xfrm>
            <a:custGeom>
              <a:avLst/>
              <a:gdLst>
                <a:gd name="T0" fmla="*/ 171 w 171"/>
                <a:gd name="T1" fmla="*/ 48 h 97"/>
                <a:gd name="T2" fmla="*/ 86 w 171"/>
                <a:gd name="T3" fmla="*/ 0 h 97"/>
                <a:gd name="T4" fmla="*/ 0 w 171"/>
                <a:gd name="T5" fmla="*/ 48 h 97"/>
                <a:gd name="T6" fmla="*/ 86 w 171"/>
                <a:gd name="T7" fmla="*/ 97 h 97"/>
                <a:gd name="T8" fmla="*/ 171 w 171"/>
                <a:gd name="T9" fmla="*/ 48 h 97"/>
              </a:gdLst>
              <a:ahLst/>
              <a:cxnLst>
                <a:cxn ang="0">
                  <a:pos x="T0" y="T1"/>
                </a:cxn>
                <a:cxn ang="0">
                  <a:pos x="T2" y="T3"/>
                </a:cxn>
                <a:cxn ang="0">
                  <a:pos x="T4" y="T5"/>
                </a:cxn>
                <a:cxn ang="0">
                  <a:pos x="T6" y="T7"/>
                </a:cxn>
                <a:cxn ang="0">
                  <a:pos x="T8" y="T9"/>
                </a:cxn>
              </a:cxnLst>
              <a:rect l="0" t="0" r="r" b="b"/>
              <a:pathLst>
                <a:path w="171" h="97">
                  <a:moveTo>
                    <a:pt x="171" y="48"/>
                  </a:moveTo>
                  <a:lnTo>
                    <a:pt x="86" y="0"/>
                  </a:lnTo>
                  <a:lnTo>
                    <a:pt x="0" y="48"/>
                  </a:lnTo>
                  <a:lnTo>
                    <a:pt x="86" y="97"/>
                  </a:lnTo>
                  <a:lnTo>
                    <a:pt x="171"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3" name="Group 42"/>
          <p:cNvGrpSpPr>
            <a:grpSpLocks noChangeAspect="1"/>
          </p:cNvGrpSpPr>
          <p:nvPr/>
        </p:nvGrpSpPr>
        <p:grpSpPr>
          <a:xfrm>
            <a:off x="9965984" y="2321065"/>
            <a:ext cx="410441" cy="612000"/>
            <a:chOff x="4669866" y="3800264"/>
            <a:chExt cx="279527" cy="416797"/>
          </a:xfrm>
          <a:solidFill>
            <a:schemeClr val="accent5">
              <a:lumMod val="75000"/>
            </a:schemeClr>
          </a:solidFill>
        </p:grpSpPr>
        <p:sp>
          <p:nvSpPr>
            <p:cNvPr id="44"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 name="Content Placeholder 2"/>
          <p:cNvSpPr txBox="1">
            <a:spLocks/>
          </p:cNvSpPr>
          <p:nvPr/>
        </p:nvSpPr>
        <p:spPr>
          <a:xfrm>
            <a:off x="1178291" y="3629269"/>
            <a:ext cx="170455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49" name="TextBox 48"/>
          <p:cNvSpPr txBox="1"/>
          <p:nvPr/>
        </p:nvSpPr>
        <p:spPr>
          <a:xfrm>
            <a:off x="1181694" y="3044636"/>
            <a:ext cx="1714468" cy="400110"/>
          </a:xfrm>
          <a:prstGeom prst="rect">
            <a:avLst/>
          </a:prstGeom>
          <a:noFill/>
          <a:ln>
            <a:solidFill>
              <a:schemeClr val="bg1">
                <a:lumMod val="65000"/>
              </a:schemeClr>
            </a:solidFill>
          </a:ln>
        </p:spPr>
        <p:txBody>
          <a:bodyPr wrap="square" rtlCol="0">
            <a:spAutoFit/>
          </a:bodyPr>
          <a:lstStyle/>
          <a:p>
            <a:pPr algn="ctr"/>
            <a:r>
              <a:rPr lang="id-ID" sz="2000" dirty="0" smtClean="0">
                <a:solidFill>
                  <a:schemeClr val="accent1"/>
                </a:solidFill>
                <a:latin typeface="Bebas Neue" panose="020B0606020202050201" pitchFamily="34" charset="0"/>
                <a:ea typeface="Roboto" panose="02000000000000000000" pitchFamily="2" charset="0"/>
              </a:rPr>
              <a:t>AUDIO EFFECT</a:t>
            </a:r>
            <a:endParaRPr lang="id-ID" sz="2000" dirty="0">
              <a:solidFill>
                <a:schemeClr val="accent1"/>
              </a:solidFill>
              <a:latin typeface="Bebas Neue" panose="020B0606020202050201" pitchFamily="34" charset="0"/>
            </a:endParaRPr>
          </a:p>
        </p:txBody>
      </p:sp>
      <p:sp>
        <p:nvSpPr>
          <p:cNvPr id="54" name="TextBox 53"/>
          <p:cNvSpPr txBox="1"/>
          <p:nvPr/>
        </p:nvSpPr>
        <p:spPr>
          <a:xfrm>
            <a:off x="1045923" y="1439026"/>
            <a:ext cx="10118500" cy="590349"/>
          </a:xfrm>
          <a:prstGeom prst="rect">
            <a:avLst/>
          </a:prstGeom>
          <a:noFill/>
        </p:spPr>
        <p:txBody>
          <a:bodyPr wrap="square" rIns="144000" bIns="36000" numCol="1" spcCol="360000">
            <a:spAutoFit/>
          </a:bodyPr>
          <a:lstStyle/>
          <a:p>
            <a:pPr algn="ctr" eaLnBrk="1" fontAlgn="auto" hangingPunct="1">
              <a:spcBef>
                <a:spcPts val="0"/>
              </a:spcBef>
              <a:spcAft>
                <a:spcPts val="0"/>
              </a:spcAft>
              <a:defRPr/>
            </a:pP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a:t>
            </a:r>
            <a:r>
              <a:rPr lang="en-US" sz="1100" dirty="0" smtClean="0">
                <a:solidFill>
                  <a:schemeClr val="bg1">
                    <a:lumMod val="50000"/>
                  </a:schemeClr>
                </a:solidFill>
                <a:ea typeface="Roboto" panose="02000000000000000000" pitchFamily="2" charset="0"/>
              </a:rPr>
              <a:t>text.</a:t>
            </a:r>
            <a:r>
              <a:rPr lang="id-ID" sz="1100" dirty="0" smtClean="0">
                <a:solidFill>
                  <a:schemeClr val="bg1">
                    <a:lumMod val="50000"/>
                  </a:schemeClr>
                </a:solidFill>
                <a:ea typeface="Roboto" panose="02000000000000000000" pitchFamily="2" charset="0"/>
              </a:rPr>
              <a:t> </a:t>
            </a:r>
            <a:r>
              <a:rPr lang="en-US" sz="1100" dirty="0" smtClean="0">
                <a:solidFill>
                  <a:schemeClr val="bg1">
                    <a:lumMod val="50000"/>
                  </a:schemeClr>
                </a:solidFill>
                <a:ea typeface="Roboto" panose="02000000000000000000" pitchFamily="2" charset="0"/>
              </a:rPr>
              <a:t>There </a:t>
            </a:r>
            <a:r>
              <a:rPr lang="en-US" sz="1100" dirty="0">
                <a:solidFill>
                  <a:schemeClr val="bg1">
                    <a:lumMod val="50000"/>
                  </a:schemeClr>
                </a:solidFill>
                <a:ea typeface="Roboto" panose="02000000000000000000" pitchFamily="2" charset="0"/>
              </a:rPr>
              <a:t>are many variations of passages of Lorem Ipsum available, but the majority have suffered alteration in some form, by injected humor, or randomized words which don't look even slightly believable. </a:t>
            </a:r>
            <a:r>
              <a:rPr lang="en-US" sz="1100" dirty="0" smtClean="0">
                <a:solidFill>
                  <a:schemeClr val="bg1">
                    <a:lumMod val="50000"/>
                  </a:schemeClr>
                </a:solidFill>
                <a:ea typeface="Roboto" panose="02000000000000000000" pitchFamily="2" charset="0"/>
              </a:rPr>
              <a:t>If </a:t>
            </a:r>
            <a:r>
              <a:rPr lang="en-US" sz="1100" dirty="0">
                <a:solidFill>
                  <a:schemeClr val="bg1">
                    <a:lumMod val="50000"/>
                  </a:schemeClr>
                </a:solidFill>
                <a:ea typeface="Roboto" panose="02000000000000000000" pitchFamily="2" charset="0"/>
              </a:rPr>
              <a:t>you are going to use a passage of Lorem Ipsum, you need to be sure there isn't anything embarrassing hidden in the middle of text</a:t>
            </a:r>
            <a:r>
              <a:rPr lang="en-US" sz="1100" dirty="0" smtClean="0">
                <a:solidFill>
                  <a:schemeClr val="bg1">
                    <a:lumMod val="50000"/>
                  </a:schemeClr>
                </a:solidFill>
                <a:ea typeface="Roboto" panose="02000000000000000000" pitchFamily="2" charset="0"/>
              </a:rPr>
              <a:t>.</a:t>
            </a:r>
            <a:endParaRPr lang="en-US" sz="1000" i="1" dirty="0">
              <a:solidFill>
                <a:schemeClr val="bg1">
                  <a:lumMod val="65000"/>
                </a:schemeClr>
              </a:solidFill>
              <a:ea typeface="Roboto" panose="02000000000000000000" pitchFamily="2" charset="0"/>
            </a:endParaRPr>
          </a:p>
        </p:txBody>
      </p:sp>
      <p:grpSp>
        <p:nvGrpSpPr>
          <p:cNvPr id="55" name="Group 54"/>
          <p:cNvGrpSpPr>
            <a:grpSpLocks noChangeAspect="1"/>
          </p:cNvGrpSpPr>
          <p:nvPr/>
        </p:nvGrpSpPr>
        <p:grpSpPr>
          <a:xfrm>
            <a:off x="1697417" y="2357065"/>
            <a:ext cx="654261" cy="576000"/>
            <a:chOff x="6040049" y="4182118"/>
            <a:chExt cx="521619" cy="459224"/>
          </a:xfrm>
          <a:solidFill>
            <a:schemeClr val="accent1">
              <a:lumMod val="75000"/>
            </a:schemeClr>
          </a:solidFill>
        </p:grpSpPr>
        <p:sp>
          <p:nvSpPr>
            <p:cNvPr id="56"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57"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58"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59"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sp>
          <p:nvSpPr>
            <p:cNvPr id="60"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lumMod val="65000"/>
                  </a:schemeClr>
                </a:solidFill>
              </a:endParaRPr>
            </a:p>
          </p:txBody>
        </p:sp>
      </p:grpSp>
    </p:spTree>
    <p:extLst>
      <p:ext uri="{BB962C8B-B14F-4D97-AF65-F5344CB8AC3E}">
        <p14:creationId xmlns:p14="http://schemas.microsoft.com/office/powerpoint/2010/main" val="4444445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10" presetClass="entr" presetSubtype="0" fill="hold" nodeType="after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p:cTn id="18" dur="500" fill="hold"/>
                                        <p:tgtEl>
                                          <p:spTgt spid="55"/>
                                        </p:tgtEl>
                                        <p:attrNameLst>
                                          <p:attrName>ppt_w</p:attrName>
                                        </p:attrNameLst>
                                      </p:cBhvr>
                                      <p:tavLst>
                                        <p:tav tm="0">
                                          <p:val>
                                            <p:fltVal val="0"/>
                                          </p:val>
                                        </p:tav>
                                        <p:tav tm="100000">
                                          <p:val>
                                            <p:strVal val="#ppt_w"/>
                                          </p:val>
                                        </p:tav>
                                      </p:tavLst>
                                    </p:anim>
                                    <p:anim calcmode="lin" valueType="num">
                                      <p:cBhvr>
                                        <p:cTn id="19" dur="500" fill="hold"/>
                                        <p:tgtEl>
                                          <p:spTgt spid="55"/>
                                        </p:tgtEl>
                                        <p:attrNameLst>
                                          <p:attrName>ppt_h</p:attrName>
                                        </p:attrNameLst>
                                      </p:cBhvr>
                                      <p:tavLst>
                                        <p:tav tm="0">
                                          <p:val>
                                            <p:fltVal val="0"/>
                                          </p:val>
                                        </p:tav>
                                        <p:tav tm="100000">
                                          <p:val>
                                            <p:strVal val="#ppt_h"/>
                                          </p:val>
                                        </p:tav>
                                      </p:tavLst>
                                    </p:anim>
                                    <p:animEffect transition="in" filter="fade">
                                      <p:cBhvr>
                                        <p:cTn id="20" dur="500"/>
                                        <p:tgtEl>
                                          <p:spTgt spid="55"/>
                                        </p:tgtEl>
                                      </p:cBhvr>
                                    </p:animEffect>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ppt_w</p:attrName>
                                        </p:attrNameLst>
                                      </p:cBhvr>
                                      <p:tavLst>
                                        <p:tav tm="0">
                                          <p:val>
                                            <p:fltVal val="0"/>
                                          </p:val>
                                        </p:tav>
                                        <p:tav tm="100000">
                                          <p:val>
                                            <p:strVal val="#ppt_w"/>
                                          </p:val>
                                        </p:tav>
                                      </p:tavLst>
                                    </p:anim>
                                    <p:anim calcmode="lin" valueType="num">
                                      <p:cBhvr>
                                        <p:cTn id="25" dur="500" fill="hold"/>
                                        <p:tgtEl>
                                          <p:spTgt spid="29"/>
                                        </p:tgtEl>
                                        <p:attrNameLst>
                                          <p:attrName>ppt_h</p:attrName>
                                        </p:attrNameLst>
                                      </p:cBhvr>
                                      <p:tavLst>
                                        <p:tav tm="0">
                                          <p:val>
                                            <p:fltVal val="0"/>
                                          </p:val>
                                        </p:tav>
                                        <p:tav tm="100000">
                                          <p:val>
                                            <p:strVal val="#ppt_h"/>
                                          </p:val>
                                        </p:tav>
                                      </p:tavLst>
                                    </p:anim>
                                    <p:animEffect transition="in" filter="fade">
                                      <p:cBhvr>
                                        <p:cTn id="26" dur="500"/>
                                        <p:tgtEl>
                                          <p:spTgt spid="29"/>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500" fill="hold"/>
                                        <p:tgtEl>
                                          <p:spTgt spid="39"/>
                                        </p:tgtEl>
                                        <p:attrNameLst>
                                          <p:attrName>ppt_w</p:attrName>
                                        </p:attrNameLst>
                                      </p:cBhvr>
                                      <p:tavLst>
                                        <p:tav tm="0">
                                          <p:val>
                                            <p:fltVal val="0"/>
                                          </p:val>
                                        </p:tav>
                                        <p:tav tm="100000">
                                          <p:val>
                                            <p:strVal val="#ppt_w"/>
                                          </p:val>
                                        </p:tav>
                                      </p:tavLst>
                                    </p:anim>
                                    <p:anim calcmode="lin" valueType="num">
                                      <p:cBhvr>
                                        <p:cTn id="37" dur="500" fill="hold"/>
                                        <p:tgtEl>
                                          <p:spTgt spid="39"/>
                                        </p:tgtEl>
                                        <p:attrNameLst>
                                          <p:attrName>ppt_h</p:attrName>
                                        </p:attrNameLst>
                                      </p:cBhvr>
                                      <p:tavLst>
                                        <p:tav tm="0">
                                          <p:val>
                                            <p:fltVal val="0"/>
                                          </p:val>
                                        </p:tav>
                                        <p:tav tm="100000">
                                          <p:val>
                                            <p:strVal val="#ppt_h"/>
                                          </p:val>
                                        </p:tav>
                                      </p:tavLst>
                                    </p:anim>
                                    <p:animEffect transition="in" filter="fade">
                                      <p:cBhvr>
                                        <p:cTn id="38" dur="500"/>
                                        <p:tgtEl>
                                          <p:spTgt spid="39"/>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500" fill="hold"/>
                                        <p:tgtEl>
                                          <p:spTgt spid="43"/>
                                        </p:tgtEl>
                                        <p:attrNameLst>
                                          <p:attrName>ppt_w</p:attrName>
                                        </p:attrNameLst>
                                      </p:cBhvr>
                                      <p:tavLst>
                                        <p:tav tm="0">
                                          <p:val>
                                            <p:fltVal val="0"/>
                                          </p:val>
                                        </p:tav>
                                        <p:tav tm="100000">
                                          <p:val>
                                            <p:strVal val="#ppt_w"/>
                                          </p:val>
                                        </p:tav>
                                      </p:tavLst>
                                    </p:anim>
                                    <p:anim calcmode="lin" valueType="num">
                                      <p:cBhvr>
                                        <p:cTn id="43" dur="500" fill="hold"/>
                                        <p:tgtEl>
                                          <p:spTgt spid="43"/>
                                        </p:tgtEl>
                                        <p:attrNameLst>
                                          <p:attrName>ppt_h</p:attrName>
                                        </p:attrNameLst>
                                      </p:cBhvr>
                                      <p:tavLst>
                                        <p:tav tm="0">
                                          <p:val>
                                            <p:fltVal val="0"/>
                                          </p:val>
                                        </p:tav>
                                        <p:tav tm="100000">
                                          <p:val>
                                            <p:strVal val="#ppt_h"/>
                                          </p:val>
                                        </p:tav>
                                      </p:tavLst>
                                    </p:anim>
                                    <p:animEffect transition="in" filter="fade">
                                      <p:cBhvr>
                                        <p:cTn id="44" dur="500"/>
                                        <p:tgtEl>
                                          <p:spTgt spid="43"/>
                                        </p:tgtEl>
                                      </p:cBhvr>
                                    </p:animEffect>
                                  </p:childTnLst>
                                </p:cTn>
                              </p:par>
                              <p:par>
                                <p:cTn id="45" presetID="22" presetClass="entr" presetSubtype="1" fill="hold" grpId="0" nodeType="withEffect">
                                  <p:stCondLst>
                                    <p:cond delay="150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750"/>
                                        <p:tgtEl>
                                          <p:spTgt spid="21"/>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500" fill="hold"/>
                                        <p:tgtEl>
                                          <p:spTgt spid="22"/>
                                        </p:tgtEl>
                                        <p:attrNameLst>
                                          <p:attrName>ppt_w</p:attrName>
                                        </p:attrNameLst>
                                      </p:cBhvr>
                                      <p:tavLst>
                                        <p:tav tm="0">
                                          <p:val>
                                            <p:fltVal val="0"/>
                                          </p:val>
                                        </p:tav>
                                        <p:tav tm="100000">
                                          <p:val>
                                            <p:strVal val="#ppt_w"/>
                                          </p:val>
                                        </p:tav>
                                      </p:tavLst>
                                    </p:anim>
                                    <p:anim calcmode="lin" valueType="num">
                                      <p:cBhvr>
                                        <p:cTn id="51" dur="500" fill="hold"/>
                                        <p:tgtEl>
                                          <p:spTgt spid="22"/>
                                        </p:tgtEl>
                                        <p:attrNameLst>
                                          <p:attrName>ppt_h</p:attrName>
                                        </p:attrNameLst>
                                      </p:cBhvr>
                                      <p:tavLst>
                                        <p:tav tm="0">
                                          <p:val>
                                            <p:fltVal val="0"/>
                                          </p:val>
                                        </p:tav>
                                        <p:tav tm="100000">
                                          <p:val>
                                            <p:strVal val="#ppt_h"/>
                                          </p:val>
                                        </p:tav>
                                      </p:tavLst>
                                    </p:anim>
                                    <p:animEffect transition="in" filter="fade">
                                      <p:cBhvr>
                                        <p:cTn id="52" dur="500"/>
                                        <p:tgtEl>
                                          <p:spTgt spid="22"/>
                                        </p:tgtEl>
                                      </p:cBhvr>
                                    </p:animEffect>
                                  </p:childTnLst>
                                </p:cTn>
                              </p:par>
                              <p:par>
                                <p:cTn id="53" presetID="22" presetClass="entr" presetSubtype="1" fill="hold" grpId="0" nodeType="withEffect">
                                  <p:stCondLst>
                                    <p:cond delay="1500"/>
                                  </p:stCondLst>
                                  <p:childTnLst>
                                    <p:set>
                                      <p:cBhvr>
                                        <p:cTn id="54" dur="1" fill="hold">
                                          <p:stCondLst>
                                            <p:cond delay="0"/>
                                          </p:stCondLst>
                                        </p:cTn>
                                        <p:tgtEl>
                                          <p:spTgt spid="23"/>
                                        </p:tgtEl>
                                        <p:attrNameLst>
                                          <p:attrName>style.visibility</p:attrName>
                                        </p:attrNameLst>
                                      </p:cBhvr>
                                      <p:to>
                                        <p:strVal val="visible"/>
                                      </p:to>
                                    </p:set>
                                    <p:animEffect transition="in" filter="wipe(up)">
                                      <p:cBhvr>
                                        <p:cTn id="55" dur="750"/>
                                        <p:tgtEl>
                                          <p:spTgt spid="23"/>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fill="hold"/>
                                        <p:tgtEl>
                                          <p:spTgt spid="24"/>
                                        </p:tgtEl>
                                        <p:attrNameLst>
                                          <p:attrName>ppt_w</p:attrName>
                                        </p:attrNameLst>
                                      </p:cBhvr>
                                      <p:tavLst>
                                        <p:tav tm="0">
                                          <p:val>
                                            <p:fltVal val="0"/>
                                          </p:val>
                                        </p:tav>
                                        <p:tav tm="100000">
                                          <p:val>
                                            <p:strVal val="#ppt_w"/>
                                          </p:val>
                                        </p:tav>
                                      </p:tavLst>
                                    </p:anim>
                                    <p:anim calcmode="lin" valueType="num">
                                      <p:cBhvr>
                                        <p:cTn id="59" dur="500" fill="hold"/>
                                        <p:tgtEl>
                                          <p:spTgt spid="24"/>
                                        </p:tgtEl>
                                        <p:attrNameLst>
                                          <p:attrName>ppt_h</p:attrName>
                                        </p:attrNameLst>
                                      </p:cBhvr>
                                      <p:tavLst>
                                        <p:tav tm="0">
                                          <p:val>
                                            <p:fltVal val="0"/>
                                          </p:val>
                                        </p:tav>
                                        <p:tav tm="100000">
                                          <p:val>
                                            <p:strVal val="#ppt_h"/>
                                          </p:val>
                                        </p:tav>
                                      </p:tavLst>
                                    </p:anim>
                                    <p:animEffect transition="in" filter="fade">
                                      <p:cBhvr>
                                        <p:cTn id="60" dur="500"/>
                                        <p:tgtEl>
                                          <p:spTgt spid="24"/>
                                        </p:tgtEl>
                                      </p:cBhvr>
                                    </p:animEffect>
                                  </p:childTnLst>
                                </p:cTn>
                              </p:par>
                              <p:par>
                                <p:cTn id="61" presetID="22" presetClass="entr" presetSubtype="1" fill="hold" grpId="0" nodeType="withEffect">
                                  <p:stCondLst>
                                    <p:cond delay="1500"/>
                                  </p:stCondLst>
                                  <p:childTnLst>
                                    <p:set>
                                      <p:cBhvr>
                                        <p:cTn id="62" dur="1" fill="hold">
                                          <p:stCondLst>
                                            <p:cond delay="0"/>
                                          </p:stCondLst>
                                        </p:cTn>
                                        <p:tgtEl>
                                          <p:spTgt spid="25"/>
                                        </p:tgtEl>
                                        <p:attrNameLst>
                                          <p:attrName>style.visibility</p:attrName>
                                        </p:attrNameLst>
                                      </p:cBhvr>
                                      <p:to>
                                        <p:strVal val="visible"/>
                                      </p:to>
                                    </p:set>
                                    <p:animEffect transition="in" filter="wipe(up)">
                                      <p:cBhvr>
                                        <p:cTn id="63" dur="750"/>
                                        <p:tgtEl>
                                          <p:spTgt spid="25"/>
                                        </p:tgtEl>
                                      </p:cBhvr>
                                    </p:animEffect>
                                  </p:childTnLst>
                                </p:cTn>
                              </p:par>
                              <p:par>
                                <p:cTn id="64" presetID="53" presetClass="entr" presetSubtype="16" fill="hold" grpId="0" nodeType="withEffect">
                                  <p:stCondLst>
                                    <p:cond delay="1000"/>
                                  </p:stCondLst>
                                  <p:childTnLst>
                                    <p:set>
                                      <p:cBhvr>
                                        <p:cTn id="65" dur="1" fill="hold">
                                          <p:stCondLst>
                                            <p:cond delay="0"/>
                                          </p:stCondLst>
                                        </p:cTn>
                                        <p:tgtEl>
                                          <p:spTgt spid="26"/>
                                        </p:tgtEl>
                                        <p:attrNameLst>
                                          <p:attrName>style.visibility</p:attrName>
                                        </p:attrNameLst>
                                      </p:cBhvr>
                                      <p:to>
                                        <p:strVal val="visible"/>
                                      </p:to>
                                    </p:set>
                                    <p:anim calcmode="lin" valueType="num">
                                      <p:cBhvr>
                                        <p:cTn id="66" dur="500" fill="hold"/>
                                        <p:tgtEl>
                                          <p:spTgt spid="26"/>
                                        </p:tgtEl>
                                        <p:attrNameLst>
                                          <p:attrName>ppt_w</p:attrName>
                                        </p:attrNameLst>
                                      </p:cBhvr>
                                      <p:tavLst>
                                        <p:tav tm="0">
                                          <p:val>
                                            <p:fltVal val="0"/>
                                          </p:val>
                                        </p:tav>
                                        <p:tav tm="100000">
                                          <p:val>
                                            <p:strVal val="#ppt_w"/>
                                          </p:val>
                                        </p:tav>
                                      </p:tavLst>
                                    </p:anim>
                                    <p:anim calcmode="lin" valueType="num">
                                      <p:cBhvr>
                                        <p:cTn id="67" dur="500" fill="hold"/>
                                        <p:tgtEl>
                                          <p:spTgt spid="26"/>
                                        </p:tgtEl>
                                        <p:attrNameLst>
                                          <p:attrName>ppt_h</p:attrName>
                                        </p:attrNameLst>
                                      </p:cBhvr>
                                      <p:tavLst>
                                        <p:tav tm="0">
                                          <p:val>
                                            <p:fltVal val="0"/>
                                          </p:val>
                                        </p:tav>
                                        <p:tav tm="100000">
                                          <p:val>
                                            <p:strVal val="#ppt_h"/>
                                          </p:val>
                                        </p:tav>
                                      </p:tavLst>
                                    </p:anim>
                                    <p:animEffect transition="in" filter="fade">
                                      <p:cBhvr>
                                        <p:cTn id="68" dur="500"/>
                                        <p:tgtEl>
                                          <p:spTgt spid="26"/>
                                        </p:tgtEl>
                                      </p:cBhvr>
                                    </p:animEffect>
                                  </p:childTnLst>
                                </p:cTn>
                              </p:par>
                              <p:par>
                                <p:cTn id="69" presetID="22" presetClass="entr" presetSubtype="1" fill="hold" grpId="0" nodeType="withEffect">
                                  <p:stCondLst>
                                    <p:cond delay="150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750"/>
                                        <p:tgtEl>
                                          <p:spTgt spid="27"/>
                                        </p:tgtEl>
                                      </p:cBhvr>
                                    </p:animEffect>
                                  </p:childTnLst>
                                </p:cTn>
                              </p:par>
                              <p:par>
                                <p:cTn id="72" presetID="53" presetClass="entr" presetSubtype="16" fill="hold" grpId="0" nodeType="withEffect">
                                  <p:stCondLst>
                                    <p:cond delay="100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fltVal val="0"/>
                                          </p:val>
                                        </p:tav>
                                        <p:tav tm="100000">
                                          <p:val>
                                            <p:strVal val="#ppt_w"/>
                                          </p:val>
                                        </p:tav>
                                      </p:tavLst>
                                    </p:anim>
                                    <p:anim calcmode="lin" valueType="num">
                                      <p:cBhvr>
                                        <p:cTn id="75" dur="500" fill="hold"/>
                                        <p:tgtEl>
                                          <p:spTgt spid="28"/>
                                        </p:tgtEl>
                                        <p:attrNameLst>
                                          <p:attrName>ppt_h</p:attrName>
                                        </p:attrNameLst>
                                      </p:cBhvr>
                                      <p:tavLst>
                                        <p:tav tm="0">
                                          <p:val>
                                            <p:fltVal val="0"/>
                                          </p:val>
                                        </p:tav>
                                        <p:tav tm="100000">
                                          <p:val>
                                            <p:strVal val="#ppt_h"/>
                                          </p:val>
                                        </p:tav>
                                      </p:tavLst>
                                    </p:anim>
                                    <p:animEffect transition="in" filter="fade">
                                      <p:cBhvr>
                                        <p:cTn id="76" dur="500"/>
                                        <p:tgtEl>
                                          <p:spTgt spid="28"/>
                                        </p:tgtEl>
                                      </p:cBhvr>
                                    </p:animEffect>
                                  </p:childTnLst>
                                </p:cTn>
                              </p:par>
                              <p:par>
                                <p:cTn id="77" presetID="22" presetClass="entr" presetSubtype="1" fill="hold" grpId="0" nodeType="withEffect">
                                  <p:stCondLst>
                                    <p:cond delay="1500"/>
                                  </p:stCondLst>
                                  <p:childTnLst>
                                    <p:set>
                                      <p:cBhvr>
                                        <p:cTn id="78" dur="1" fill="hold">
                                          <p:stCondLst>
                                            <p:cond delay="0"/>
                                          </p:stCondLst>
                                        </p:cTn>
                                        <p:tgtEl>
                                          <p:spTgt spid="48"/>
                                        </p:tgtEl>
                                        <p:attrNameLst>
                                          <p:attrName>style.visibility</p:attrName>
                                        </p:attrNameLst>
                                      </p:cBhvr>
                                      <p:to>
                                        <p:strVal val="visible"/>
                                      </p:to>
                                    </p:set>
                                    <p:animEffect transition="in" filter="wipe(up)">
                                      <p:cBhvr>
                                        <p:cTn id="79" dur="750"/>
                                        <p:tgtEl>
                                          <p:spTgt spid="48"/>
                                        </p:tgtEl>
                                      </p:cBhvr>
                                    </p:animEffect>
                                  </p:childTnLst>
                                </p:cTn>
                              </p:par>
                              <p:par>
                                <p:cTn id="80" presetID="53" presetClass="entr" presetSubtype="16" fill="hold" grpId="0" nodeType="withEffect">
                                  <p:stCondLst>
                                    <p:cond delay="100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21" grpId="0"/>
      <p:bldP spid="22" grpId="0" animBg="1"/>
      <p:bldP spid="23" grpId="0"/>
      <p:bldP spid="24" grpId="0" animBg="1"/>
      <p:bldP spid="25" grpId="0"/>
      <p:bldP spid="26" grpId="0" animBg="1"/>
      <p:bldP spid="27" grpId="0"/>
      <p:bldP spid="28" grpId="0" animBg="1"/>
      <p:bldP spid="48" grpId="0"/>
      <p:bldP spid="4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4748269" y="3776900"/>
            <a:ext cx="1080000" cy="108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4748269" y="1431390"/>
            <a:ext cx="1080000"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5</a:t>
            </a:fld>
            <a:endParaRPr lang="id-ID" sz="1400" dirty="0">
              <a:solidFill>
                <a:schemeClr val="bg1"/>
              </a:solidFill>
            </a:endParaRPr>
          </a:p>
        </p:txBody>
      </p:sp>
      <p:sp>
        <p:nvSpPr>
          <p:cNvPr id="4" name="Content Placeholder 7"/>
          <p:cNvSpPr txBox="1">
            <a:spLocks/>
          </p:cNvSpPr>
          <p:nvPr/>
        </p:nvSpPr>
        <p:spPr>
          <a:xfrm>
            <a:off x="69414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PROJECT RESPONSIVE</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694143" y="722584"/>
            <a:ext cx="3709045" cy="38749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Box 4"/>
          <p:cNvSpPr txBox="1"/>
          <p:nvPr/>
        </p:nvSpPr>
        <p:spPr>
          <a:xfrm>
            <a:off x="5052679" y="1563113"/>
            <a:ext cx="493547" cy="830997"/>
          </a:xfrm>
          <a:prstGeom prst="rect">
            <a:avLst/>
          </a:prstGeom>
          <a:noFill/>
        </p:spPr>
        <p:txBody>
          <a:bodyPr wrap="square" rtlCol="0">
            <a:spAutoFit/>
          </a:bodyPr>
          <a:lstStyle/>
          <a:p>
            <a:pPr algn="ctr"/>
            <a:r>
              <a:rPr lang="id-ID" sz="4800" dirty="0">
                <a:solidFill>
                  <a:schemeClr val="bg1"/>
                </a:solidFill>
                <a:latin typeface="FontAwesome" pitchFamily="2" charset="0"/>
              </a:rPr>
              <a:t></a:t>
            </a:r>
            <a:endParaRPr lang="id-ID" sz="5400" dirty="0">
              <a:solidFill>
                <a:schemeClr val="bg1"/>
              </a:solidFill>
              <a:latin typeface="FontAwesome" pitchFamily="2" charset="0"/>
            </a:endParaRPr>
          </a:p>
        </p:txBody>
      </p:sp>
      <p:sp>
        <p:nvSpPr>
          <p:cNvPr id="7" name="TextBox 6"/>
          <p:cNvSpPr txBox="1"/>
          <p:nvPr/>
        </p:nvSpPr>
        <p:spPr>
          <a:xfrm>
            <a:off x="5080814" y="3866419"/>
            <a:ext cx="493547" cy="923330"/>
          </a:xfrm>
          <a:prstGeom prst="rect">
            <a:avLst/>
          </a:prstGeom>
          <a:noFill/>
        </p:spPr>
        <p:txBody>
          <a:bodyPr wrap="square" rtlCol="0">
            <a:spAutoFit/>
          </a:bodyPr>
          <a:lstStyle/>
          <a:p>
            <a:pPr algn="ctr"/>
            <a:r>
              <a:rPr lang="id-ID" sz="5400" dirty="0">
                <a:solidFill>
                  <a:schemeClr val="bg1"/>
                </a:solidFill>
                <a:latin typeface="FontAwesome" pitchFamily="2" charset="0"/>
              </a:rPr>
              <a:t></a:t>
            </a:r>
          </a:p>
        </p:txBody>
      </p:sp>
      <p:sp>
        <p:nvSpPr>
          <p:cNvPr id="14" name="Rectangle 13"/>
          <p:cNvSpPr/>
          <p:nvPr/>
        </p:nvSpPr>
        <p:spPr>
          <a:xfrm>
            <a:off x="8305051" y="3776900"/>
            <a:ext cx="1080000" cy="108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ectangle 14"/>
          <p:cNvSpPr/>
          <p:nvPr/>
        </p:nvSpPr>
        <p:spPr>
          <a:xfrm>
            <a:off x="8305051" y="1431390"/>
            <a:ext cx="1080000"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TextBox 5"/>
          <p:cNvSpPr txBox="1"/>
          <p:nvPr/>
        </p:nvSpPr>
        <p:spPr>
          <a:xfrm>
            <a:off x="8627428" y="1493347"/>
            <a:ext cx="430266" cy="923330"/>
          </a:xfrm>
          <a:prstGeom prst="rect">
            <a:avLst/>
          </a:prstGeom>
          <a:noFill/>
        </p:spPr>
        <p:txBody>
          <a:bodyPr wrap="square" rtlCol="0">
            <a:spAutoFit/>
          </a:bodyPr>
          <a:lstStyle/>
          <a:p>
            <a:pPr algn="ctr"/>
            <a:r>
              <a:rPr lang="id-ID" sz="5400" dirty="0">
                <a:solidFill>
                  <a:schemeClr val="bg1"/>
                </a:solidFill>
                <a:latin typeface="FontAwesome" pitchFamily="2" charset="0"/>
              </a:rPr>
              <a:t></a:t>
            </a:r>
          </a:p>
        </p:txBody>
      </p:sp>
      <p:sp>
        <p:nvSpPr>
          <p:cNvPr id="8" name="TextBox 7"/>
          <p:cNvSpPr txBox="1"/>
          <p:nvPr/>
        </p:nvSpPr>
        <p:spPr>
          <a:xfrm>
            <a:off x="8595787" y="3838283"/>
            <a:ext cx="493547" cy="923330"/>
          </a:xfrm>
          <a:prstGeom prst="rect">
            <a:avLst/>
          </a:prstGeom>
          <a:noFill/>
        </p:spPr>
        <p:txBody>
          <a:bodyPr wrap="square" rtlCol="0">
            <a:spAutoFit/>
          </a:bodyPr>
          <a:lstStyle/>
          <a:p>
            <a:pPr algn="ctr"/>
            <a:r>
              <a:rPr lang="id-ID" sz="5400" dirty="0">
                <a:solidFill>
                  <a:schemeClr val="bg1"/>
                </a:solidFill>
                <a:latin typeface="FontAwesome" pitchFamily="2" charset="0"/>
              </a:rPr>
              <a:t></a:t>
            </a:r>
          </a:p>
        </p:txBody>
      </p:sp>
      <p:sp>
        <p:nvSpPr>
          <p:cNvPr id="16" name="Content Placeholder 2"/>
          <p:cNvSpPr txBox="1">
            <a:spLocks/>
          </p:cNvSpPr>
          <p:nvPr/>
        </p:nvSpPr>
        <p:spPr>
          <a:xfrm>
            <a:off x="5877928" y="1346982"/>
            <a:ext cx="194197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800" dirty="0" smtClean="0">
                <a:solidFill>
                  <a:schemeClr val="accent1">
                    <a:lumMod val="75000"/>
                  </a:schemeClr>
                </a:solidFill>
                <a:latin typeface="Bebas Neue" panose="020B0606020202050201" pitchFamily="34" charset="0"/>
                <a:ea typeface="Roboto" panose="02000000000000000000" pitchFamily="2" charset="0"/>
              </a:rPr>
              <a:t>PERSONAL COMPUTER</a:t>
            </a:r>
          </a:p>
          <a:p>
            <a:pPr algn="l"/>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17" name="Content Placeholder 2"/>
          <p:cNvSpPr txBox="1">
            <a:spLocks/>
          </p:cNvSpPr>
          <p:nvPr/>
        </p:nvSpPr>
        <p:spPr>
          <a:xfrm>
            <a:off x="9434711" y="1346981"/>
            <a:ext cx="194197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800" dirty="0" smtClean="0">
                <a:solidFill>
                  <a:schemeClr val="accent3">
                    <a:lumMod val="75000"/>
                  </a:schemeClr>
                </a:solidFill>
                <a:latin typeface="Bebas Neue" panose="020B0606020202050201" pitchFamily="34" charset="0"/>
                <a:ea typeface="Roboto" panose="02000000000000000000" pitchFamily="2" charset="0"/>
              </a:rPr>
              <a:t>LAPTOP</a:t>
            </a:r>
          </a:p>
          <a:p>
            <a:pPr algn="l"/>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18" name="Content Placeholder 2"/>
          <p:cNvSpPr txBox="1">
            <a:spLocks/>
          </p:cNvSpPr>
          <p:nvPr/>
        </p:nvSpPr>
        <p:spPr>
          <a:xfrm>
            <a:off x="5877928" y="3692492"/>
            <a:ext cx="194197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800" dirty="0" smtClean="0">
                <a:solidFill>
                  <a:schemeClr val="accent2">
                    <a:lumMod val="75000"/>
                  </a:schemeClr>
                </a:solidFill>
                <a:latin typeface="Bebas Neue" panose="020B0606020202050201" pitchFamily="34" charset="0"/>
                <a:ea typeface="Roboto" panose="02000000000000000000" pitchFamily="2" charset="0"/>
              </a:rPr>
              <a:t>TABLET</a:t>
            </a:r>
          </a:p>
          <a:p>
            <a:pPr algn="l"/>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19" name="Content Placeholder 2"/>
          <p:cNvSpPr txBox="1">
            <a:spLocks/>
          </p:cNvSpPr>
          <p:nvPr/>
        </p:nvSpPr>
        <p:spPr>
          <a:xfrm>
            <a:off x="9434711" y="3692491"/>
            <a:ext cx="1941976" cy="196345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800" dirty="0" smtClean="0">
                <a:solidFill>
                  <a:schemeClr val="accent4">
                    <a:lumMod val="75000"/>
                  </a:schemeClr>
                </a:solidFill>
                <a:latin typeface="Bebas Neue" panose="020B0606020202050201" pitchFamily="34" charset="0"/>
                <a:ea typeface="Roboto" panose="02000000000000000000" pitchFamily="2" charset="0"/>
              </a:rPr>
              <a:t>MOBILE</a:t>
            </a:r>
          </a:p>
          <a:p>
            <a:pPr algn="l"/>
            <a:r>
              <a:rPr lang="en-US" sz="1100" dirty="0" err="1" smtClean="0">
                <a:solidFill>
                  <a:schemeClr val="bg1">
                    <a:lumMod val="65000"/>
                  </a:schemeClr>
                </a:solidFill>
                <a:ea typeface="Roboto" panose="02000000000000000000" pitchFamily="2" charset="0"/>
              </a:rPr>
              <a:t>Lorem</a:t>
            </a:r>
            <a:r>
              <a:rPr lang="en-US" sz="1100" dirty="0" smtClean="0">
                <a:solidFill>
                  <a:schemeClr val="bg1">
                    <a:lumMod val="65000"/>
                  </a:schemeClr>
                </a:solidFill>
                <a:ea typeface="Roboto" panose="02000000000000000000" pitchFamily="2" charset="0"/>
              </a:rPr>
              <a:t> Ipsum has been the industry's standard dummy text ever since the 1500s, when an unknown printer took a galley of type and scrambled it to make a type specimen book. It has survived not only five centuries, but also the leap into electronic typesetting.</a:t>
            </a:r>
            <a:endParaRPr lang="en-US" sz="1100" i="1" dirty="0">
              <a:solidFill>
                <a:schemeClr val="bg1">
                  <a:lumMod val="65000"/>
                </a:schemeClr>
              </a:solidFill>
              <a:ea typeface="Roboto" panose="02000000000000000000" pitchFamily="2"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22542668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par>
                                <p:cTn id="11" presetID="53" presetClass="entr" presetSubtype="16" fill="hold" grpId="0" nodeType="withEffect">
                                  <p:stCondLst>
                                    <p:cond delay="1000"/>
                                  </p:stCondLst>
                                  <p:childTnLst>
                                    <p:set>
                                      <p:cBhvr>
                                        <p:cTn id="12" dur="1" fill="hold">
                                          <p:stCondLst>
                                            <p:cond delay="0"/>
                                          </p:stCondLst>
                                        </p:cTn>
                                        <p:tgtEl>
                                          <p:spTgt spid="11"/>
                                        </p:tgtEl>
                                        <p:attrNameLst>
                                          <p:attrName>style.visibility</p:attrName>
                                        </p:attrNameLst>
                                      </p:cBhvr>
                                      <p:to>
                                        <p:strVal val="visible"/>
                                      </p:to>
                                    </p:set>
                                    <p:anim calcmode="lin" valueType="num">
                                      <p:cBhvr>
                                        <p:cTn id="13" dur="750" fill="hold"/>
                                        <p:tgtEl>
                                          <p:spTgt spid="11"/>
                                        </p:tgtEl>
                                        <p:attrNameLst>
                                          <p:attrName>ppt_w</p:attrName>
                                        </p:attrNameLst>
                                      </p:cBhvr>
                                      <p:tavLst>
                                        <p:tav tm="0">
                                          <p:val>
                                            <p:fltVal val="0"/>
                                          </p:val>
                                        </p:tav>
                                        <p:tav tm="100000">
                                          <p:val>
                                            <p:strVal val="#ppt_w"/>
                                          </p:val>
                                        </p:tav>
                                      </p:tavLst>
                                    </p:anim>
                                    <p:anim calcmode="lin" valueType="num">
                                      <p:cBhvr>
                                        <p:cTn id="14" dur="750" fill="hold"/>
                                        <p:tgtEl>
                                          <p:spTgt spid="11"/>
                                        </p:tgtEl>
                                        <p:attrNameLst>
                                          <p:attrName>ppt_h</p:attrName>
                                        </p:attrNameLst>
                                      </p:cBhvr>
                                      <p:tavLst>
                                        <p:tav tm="0">
                                          <p:val>
                                            <p:fltVal val="0"/>
                                          </p:val>
                                        </p:tav>
                                        <p:tav tm="100000">
                                          <p:val>
                                            <p:strVal val="#ppt_h"/>
                                          </p:val>
                                        </p:tav>
                                      </p:tavLst>
                                    </p:anim>
                                    <p:animEffect transition="in" filter="fade">
                                      <p:cBhvr>
                                        <p:cTn id="15" dur="750"/>
                                        <p:tgtEl>
                                          <p:spTgt spid="11"/>
                                        </p:tgtEl>
                                      </p:cBhvr>
                                    </p:animEffect>
                                  </p:childTnLst>
                                </p:cTn>
                              </p:par>
                              <p:par>
                                <p:cTn id="16" presetID="53" presetClass="entr" presetSubtype="16" fill="hold" grpId="0" nodeType="withEffect">
                                  <p:stCondLst>
                                    <p:cond delay="1000"/>
                                  </p:stCondLst>
                                  <p:childTnLst>
                                    <p:set>
                                      <p:cBhvr>
                                        <p:cTn id="17" dur="1" fill="hold">
                                          <p:stCondLst>
                                            <p:cond delay="0"/>
                                          </p:stCondLst>
                                        </p:cTn>
                                        <p:tgtEl>
                                          <p:spTgt spid="13"/>
                                        </p:tgtEl>
                                        <p:attrNameLst>
                                          <p:attrName>style.visibility</p:attrName>
                                        </p:attrNameLst>
                                      </p:cBhvr>
                                      <p:to>
                                        <p:strVal val="visible"/>
                                      </p:to>
                                    </p:set>
                                    <p:anim calcmode="lin" valueType="num">
                                      <p:cBhvr>
                                        <p:cTn id="18" dur="750" fill="hold"/>
                                        <p:tgtEl>
                                          <p:spTgt spid="13"/>
                                        </p:tgtEl>
                                        <p:attrNameLst>
                                          <p:attrName>ppt_w</p:attrName>
                                        </p:attrNameLst>
                                      </p:cBhvr>
                                      <p:tavLst>
                                        <p:tav tm="0">
                                          <p:val>
                                            <p:fltVal val="0"/>
                                          </p:val>
                                        </p:tav>
                                        <p:tav tm="100000">
                                          <p:val>
                                            <p:strVal val="#ppt_w"/>
                                          </p:val>
                                        </p:tav>
                                      </p:tavLst>
                                    </p:anim>
                                    <p:anim calcmode="lin" valueType="num">
                                      <p:cBhvr>
                                        <p:cTn id="19" dur="750" fill="hold"/>
                                        <p:tgtEl>
                                          <p:spTgt spid="13"/>
                                        </p:tgtEl>
                                        <p:attrNameLst>
                                          <p:attrName>ppt_h</p:attrName>
                                        </p:attrNameLst>
                                      </p:cBhvr>
                                      <p:tavLst>
                                        <p:tav tm="0">
                                          <p:val>
                                            <p:fltVal val="0"/>
                                          </p:val>
                                        </p:tav>
                                        <p:tav tm="100000">
                                          <p:val>
                                            <p:strVal val="#ppt_h"/>
                                          </p:val>
                                        </p:tav>
                                      </p:tavLst>
                                    </p:anim>
                                    <p:animEffect transition="in" filter="fade">
                                      <p:cBhvr>
                                        <p:cTn id="20" dur="750"/>
                                        <p:tgtEl>
                                          <p:spTgt spid="13"/>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p:cTn id="23" dur="750" fill="hold"/>
                                        <p:tgtEl>
                                          <p:spTgt spid="15"/>
                                        </p:tgtEl>
                                        <p:attrNameLst>
                                          <p:attrName>ppt_w</p:attrName>
                                        </p:attrNameLst>
                                      </p:cBhvr>
                                      <p:tavLst>
                                        <p:tav tm="0">
                                          <p:val>
                                            <p:fltVal val="0"/>
                                          </p:val>
                                        </p:tav>
                                        <p:tav tm="100000">
                                          <p:val>
                                            <p:strVal val="#ppt_w"/>
                                          </p:val>
                                        </p:tav>
                                      </p:tavLst>
                                    </p:anim>
                                    <p:anim calcmode="lin" valueType="num">
                                      <p:cBhvr>
                                        <p:cTn id="24" dur="750" fill="hold"/>
                                        <p:tgtEl>
                                          <p:spTgt spid="15"/>
                                        </p:tgtEl>
                                        <p:attrNameLst>
                                          <p:attrName>ppt_h</p:attrName>
                                        </p:attrNameLst>
                                      </p:cBhvr>
                                      <p:tavLst>
                                        <p:tav tm="0">
                                          <p:val>
                                            <p:fltVal val="0"/>
                                          </p:val>
                                        </p:tav>
                                        <p:tav tm="100000">
                                          <p:val>
                                            <p:strVal val="#ppt_h"/>
                                          </p:val>
                                        </p:tav>
                                      </p:tavLst>
                                    </p:anim>
                                    <p:animEffect transition="in" filter="fade">
                                      <p:cBhvr>
                                        <p:cTn id="25" dur="750"/>
                                        <p:tgtEl>
                                          <p:spTgt spid="15"/>
                                        </p:tgtEl>
                                      </p:cBhvr>
                                    </p:animEffect>
                                  </p:childTnLst>
                                </p:cTn>
                              </p:par>
                              <p:par>
                                <p:cTn id="26" presetID="53" presetClass="entr" presetSubtype="16" fill="hold" grpId="0" nodeType="withEffect">
                                  <p:stCondLst>
                                    <p:cond delay="10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750" fill="hold"/>
                                        <p:tgtEl>
                                          <p:spTgt spid="14"/>
                                        </p:tgtEl>
                                        <p:attrNameLst>
                                          <p:attrName>ppt_w</p:attrName>
                                        </p:attrNameLst>
                                      </p:cBhvr>
                                      <p:tavLst>
                                        <p:tav tm="0">
                                          <p:val>
                                            <p:fltVal val="0"/>
                                          </p:val>
                                        </p:tav>
                                        <p:tav tm="100000">
                                          <p:val>
                                            <p:strVal val="#ppt_w"/>
                                          </p:val>
                                        </p:tav>
                                      </p:tavLst>
                                    </p:anim>
                                    <p:anim calcmode="lin" valueType="num">
                                      <p:cBhvr>
                                        <p:cTn id="29" dur="750" fill="hold"/>
                                        <p:tgtEl>
                                          <p:spTgt spid="14"/>
                                        </p:tgtEl>
                                        <p:attrNameLst>
                                          <p:attrName>ppt_h</p:attrName>
                                        </p:attrNameLst>
                                      </p:cBhvr>
                                      <p:tavLst>
                                        <p:tav tm="0">
                                          <p:val>
                                            <p:fltVal val="0"/>
                                          </p:val>
                                        </p:tav>
                                        <p:tav tm="100000">
                                          <p:val>
                                            <p:strVal val="#ppt_h"/>
                                          </p:val>
                                        </p:tav>
                                      </p:tavLst>
                                    </p:anim>
                                    <p:animEffect transition="in" filter="fade">
                                      <p:cBhvr>
                                        <p:cTn id="30" dur="750"/>
                                        <p:tgtEl>
                                          <p:spTgt spid="14"/>
                                        </p:tgtEl>
                                      </p:cBhvr>
                                    </p:animEffect>
                                  </p:childTnLst>
                                </p:cTn>
                              </p:par>
                            </p:childTnLst>
                          </p:cTn>
                        </p:par>
                        <p:par>
                          <p:cTn id="31" fill="hold">
                            <p:stCondLst>
                              <p:cond delay="1750"/>
                            </p:stCondLst>
                            <p:childTnLst>
                              <p:par>
                                <p:cTn id="32" presetID="21"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heel(1)">
                                      <p:cBhvr>
                                        <p:cTn id="34" dur="2000"/>
                                        <p:tgtEl>
                                          <p:spTgt spid="5"/>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heel(1)">
                                      <p:cBhvr>
                                        <p:cTn id="37" dur="2000"/>
                                        <p:tgtEl>
                                          <p:spTgt spid="6"/>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heel(1)">
                                      <p:cBhvr>
                                        <p:cTn id="40" dur="2000"/>
                                        <p:tgtEl>
                                          <p:spTgt spid="7"/>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heel(1)">
                                      <p:cBhvr>
                                        <p:cTn id="43" dur="2000"/>
                                        <p:tgtEl>
                                          <p:spTgt spid="8"/>
                                        </p:tgtEl>
                                      </p:cBhvr>
                                    </p:animEffect>
                                  </p:childTnLst>
                                </p:cTn>
                              </p:par>
                              <p:par>
                                <p:cTn id="44" presetID="22" presetClass="entr" presetSubtype="1" fill="hold" grpId="0" nodeType="withEffect">
                                  <p:stCondLst>
                                    <p:cond delay="150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750"/>
                                        <p:tgtEl>
                                          <p:spTgt spid="16"/>
                                        </p:tgtEl>
                                      </p:cBhvr>
                                    </p:animEffect>
                                  </p:childTnLst>
                                </p:cTn>
                              </p:par>
                              <p:par>
                                <p:cTn id="47" presetID="22" presetClass="entr" presetSubtype="1" fill="hold" grpId="0" nodeType="withEffect">
                                  <p:stCondLst>
                                    <p:cond delay="1500"/>
                                  </p:stCondLst>
                                  <p:childTnLst>
                                    <p:set>
                                      <p:cBhvr>
                                        <p:cTn id="48" dur="1" fill="hold">
                                          <p:stCondLst>
                                            <p:cond delay="0"/>
                                          </p:stCondLst>
                                        </p:cTn>
                                        <p:tgtEl>
                                          <p:spTgt spid="17"/>
                                        </p:tgtEl>
                                        <p:attrNameLst>
                                          <p:attrName>style.visibility</p:attrName>
                                        </p:attrNameLst>
                                      </p:cBhvr>
                                      <p:to>
                                        <p:strVal val="visible"/>
                                      </p:to>
                                    </p:set>
                                    <p:animEffect transition="in" filter="wipe(up)">
                                      <p:cBhvr>
                                        <p:cTn id="49" dur="750"/>
                                        <p:tgtEl>
                                          <p:spTgt spid="17"/>
                                        </p:tgtEl>
                                      </p:cBhvr>
                                    </p:animEffect>
                                  </p:childTnLst>
                                </p:cTn>
                              </p:par>
                              <p:par>
                                <p:cTn id="50" presetID="22" presetClass="entr" presetSubtype="1" fill="hold" grpId="0" nodeType="withEffect">
                                  <p:stCondLst>
                                    <p:cond delay="1500"/>
                                  </p:stCondLst>
                                  <p:childTnLst>
                                    <p:set>
                                      <p:cBhvr>
                                        <p:cTn id="51" dur="1" fill="hold">
                                          <p:stCondLst>
                                            <p:cond delay="0"/>
                                          </p:stCondLst>
                                        </p:cTn>
                                        <p:tgtEl>
                                          <p:spTgt spid="18"/>
                                        </p:tgtEl>
                                        <p:attrNameLst>
                                          <p:attrName>style.visibility</p:attrName>
                                        </p:attrNameLst>
                                      </p:cBhvr>
                                      <p:to>
                                        <p:strVal val="visible"/>
                                      </p:to>
                                    </p:set>
                                    <p:animEffect transition="in" filter="wipe(up)">
                                      <p:cBhvr>
                                        <p:cTn id="52" dur="750"/>
                                        <p:tgtEl>
                                          <p:spTgt spid="18"/>
                                        </p:tgtEl>
                                      </p:cBhvr>
                                    </p:animEffect>
                                  </p:childTnLst>
                                </p:cTn>
                              </p:par>
                              <p:par>
                                <p:cTn id="53" presetID="22" presetClass="entr" presetSubtype="1" fill="hold" grpId="0" nodeType="withEffect">
                                  <p:stCondLst>
                                    <p:cond delay="150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1" grpId="0" animBg="1"/>
      <p:bldP spid="4" grpId="0"/>
      <p:bldP spid="10" grpId="0"/>
      <p:bldP spid="5" grpId="0"/>
      <p:bldP spid="7" grpId="0"/>
      <p:bldP spid="14" grpId="0" animBg="1"/>
      <p:bldP spid="15" grpId="0" animBg="1"/>
      <p:bldP spid="6" grpId="0"/>
      <p:bldP spid="8" grpId="0"/>
      <p:bldP spid="16" grpId="0"/>
      <p:bldP spid="17" grpId="0"/>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6</a:t>
            </a:fld>
            <a:endParaRPr lang="id-ID" sz="1400" dirty="0">
              <a:solidFill>
                <a:schemeClr val="bg1"/>
              </a:solidFill>
            </a:endParaRPr>
          </a:p>
        </p:txBody>
      </p:sp>
      <p:sp>
        <p:nvSpPr>
          <p:cNvPr id="4" name="Content Placeholder 7"/>
          <p:cNvSpPr txBox="1">
            <a:spLocks/>
          </p:cNvSpPr>
          <p:nvPr/>
        </p:nvSpPr>
        <p:spPr>
          <a:xfrm>
            <a:off x="3507677" y="-2151"/>
            <a:ext cx="5143951"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PRICING PACKAGE</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8" name="Group 17"/>
          <p:cNvGrpSpPr/>
          <p:nvPr/>
        </p:nvGrpSpPr>
        <p:grpSpPr>
          <a:xfrm>
            <a:off x="2284120" y="1871588"/>
            <a:ext cx="1463040" cy="464234"/>
            <a:chOff x="8117060" y="5226144"/>
            <a:chExt cx="1463040" cy="464234"/>
          </a:xfrm>
        </p:grpSpPr>
        <p:sp>
          <p:nvSpPr>
            <p:cNvPr id="19" name="Flowchart: Terminator 18"/>
            <p:cNvSpPr/>
            <p:nvPr/>
          </p:nvSpPr>
          <p:spPr>
            <a:xfrm>
              <a:off x="8117060" y="5226144"/>
              <a:ext cx="1463040" cy="464234"/>
            </a:xfrm>
            <a:prstGeom prst="flowChartTerminator">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0" name="TextBox 19"/>
            <p:cNvSpPr txBox="1"/>
            <p:nvPr/>
          </p:nvSpPr>
          <p:spPr>
            <a:xfrm>
              <a:off x="8418084" y="5258807"/>
              <a:ext cx="860991" cy="400110"/>
            </a:xfrm>
            <a:prstGeom prst="rect">
              <a:avLst/>
            </a:prstGeom>
            <a:noFill/>
          </p:spPr>
          <p:txBody>
            <a:bodyPr wrap="square" rtlCol="0">
              <a:spAutoFit/>
            </a:bodyPr>
            <a:lstStyle/>
            <a:p>
              <a:pPr algn="ctr"/>
              <a:r>
                <a:rPr lang="id-ID" sz="2000" dirty="0" smtClean="0">
                  <a:solidFill>
                    <a:schemeClr val="accent1"/>
                  </a:solidFill>
                </a:rPr>
                <a:t>$200</a:t>
              </a:r>
              <a:endParaRPr lang="en-US" sz="2000" dirty="0" smtClean="0">
                <a:solidFill>
                  <a:schemeClr val="accent1"/>
                </a:solidFill>
              </a:endParaRPr>
            </a:p>
          </p:txBody>
        </p:sp>
      </p:grpSp>
      <p:grpSp>
        <p:nvGrpSpPr>
          <p:cNvPr id="21" name="Group 20"/>
          <p:cNvGrpSpPr>
            <a:grpSpLocks noChangeAspect="1"/>
          </p:cNvGrpSpPr>
          <p:nvPr/>
        </p:nvGrpSpPr>
        <p:grpSpPr>
          <a:xfrm>
            <a:off x="5154960" y="1809971"/>
            <a:ext cx="1560001" cy="496493"/>
            <a:chOff x="8117060" y="5226144"/>
            <a:chExt cx="1463040" cy="465634"/>
          </a:xfrm>
        </p:grpSpPr>
        <p:sp>
          <p:nvSpPr>
            <p:cNvPr id="22" name="Flowchart: Terminator 21"/>
            <p:cNvSpPr/>
            <p:nvPr/>
          </p:nvSpPr>
          <p:spPr>
            <a:xfrm>
              <a:off x="8117060" y="5226144"/>
              <a:ext cx="1463040" cy="464234"/>
            </a:xfrm>
            <a:prstGeom prst="flowChartTerminator">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3" name="TextBox 22"/>
            <p:cNvSpPr txBox="1"/>
            <p:nvPr/>
          </p:nvSpPr>
          <p:spPr>
            <a:xfrm>
              <a:off x="8418084" y="5258807"/>
              <a:ext cx="860991" cy="432971"/>
            </a:xfrm>
            <a:prstGeom prst="rect">
              <a:avLst/>
            </a:prstGeom>
            <a:noFill/>
          </p:spPr>
          <p:txBody>
            <a:bodyPr wrap="square" rtlCol="0">
              <a:spAutoFit/>
            </a:bodyPr>
            <a:lstStyle/>
            <a:p>
              <a:pPr algn="ctr"/>
              <a:r>
                <a:rPr lang="id-ID" sz="2400" dirty="0" smtClean="0">
                  <a:solidFill>
                    <a:schemeClr val="accent2"/>
                  </a:solidFill>
                </a:rPr>
                <a:t>$300</a:t>
              </a:r>
              <a:endParaRPr lang="en-US" sz="2400" dirty="0" smtClean="0">
                <a:solidFill>
                  <a:schemeClr val="accent2"/>
                </a:solidFill>
              </a:endParaRPr>
            </a:p>
          </p:txBody>
        </p:sp>
      </p:grpSp>
      <p:grpSp>
        <p:nvGrpSpPr>
          <p:cNvPr id="24" name="Group 23"/>
          <p:cNvGrpSpPr>
            <a:grpSpLocks noChangeAspect="1"/>
          </p:cNvGrpSpPr>
          <p:nvPr/>
        </p:nvGrpSpPr>
        <p:grpSpPr>
          <a:xfrm>
            <a:off x="8191247" y="1700582"/>
            <a:ext cx="1697648" cy="561121"/>
            <a:chOff x="8117060" y="5226144"/>
            <a:chExt cx="1463040" cy="483577"/>
          </a:xfrm>
        </p:grpSpPr>
        <p:sp>
          <p:nvSpPr>
            <p:cNvPr id="25" name="Flowchart: Terminator 24"/>
            <p:cNvSpPr/>
            <p:nvPr/>
          </p:nvSpPr>
          <p:spPr>
            <a:xfrm>
              <a:off x="8117060" y="5226144"/>
              <a:ext cx="1463040" cy="464234"/>
            </a:xfrm>
            <a:prstGeom prst="flowChartTerminator">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26" name="TextBox 25"/>
            <p:cNvSpPr txBox="1"/>
            <p:nvPr/>
          </p:nvSpPr>
          <p:spPr>
            <a:xfrm>
              <a:off x="8405960" y="5258807"/>
              <a:ext cx="887266" cy="450914"/>
            </a:xfrm>
            <a:prstGeom prst="rect">
              <a:avLst/>
            </a:prstGeom>
            <a:noFill/>
          </p:spPr>
          <p:txBody>
            <a:bodyPr wrap="square" rtlCol="0">
              <a:spAutoFit/>
            </a:bodyPr>
            <a:lstStyle/>
            <a:p>
              <a:pPr algn="ctr"/>
              <a:r>
                <a:rPr lang="id-ID" sz="2800" dirty="0" smtClean="0">
                  <a:solidFill>
                    <a:schemeClr val="accent3"/>
                  </a:solidFill>
                </a:rPr>
                <a:t>$400</a:t>
              </a:r>
              <a:endParaRPr lang="en-US" sz="2800" dirty="0" smtClean="0">
                <a:solidFill>
                  <a:schemeClr val="accent3"/>
                </a:solidFill>
              </a:endParaRPr>
            </a:p>
          </p:txBody>
        </p:sp>
      </p:grpSp>
      <p:grpSp>
        <p:nvGrpSpPr>
          <p:cNvPr id="27" name="Group 26"/>
          <p:cNvGrpSpPr/>
          <p:nvPr/>
        </p:nvGrpSpPr>
        <p:grpSpPr>
          <a:xfrm>
            <a:off x="2016269" y="2615217"/>
            <a:ext cx="1983546" cy="2869808"/>
            <a:chOff x="2032359" y="2542685"/>
            <a:chExt cx="1983546" cy="2869808"/>
          </a:xfrm>
        </p:grpSpPr>
        <p:grpSp>
          <p:nvGrpSpPr>
            <p:cNvPr id="28" name="Group 27"/>
            <p:cNvGrpSpPr/>
            <p:nvPr/>
          </p:nvGrpSpPr>
          <p:grpSpPr>
            <a:xfrm>
              <a:off x="2032360" y="2542685"/>
              <a:ext cx="1983545" cy="2869808"/>
              <a:chOff x="7765366" y="2504049"/>
              <a:chExt cx="1983545" cy="2869808"/>
            </a:xfrm>
          </p:grpSpPr>
          <p:sp>
            <p:nvSpPr>
              <p:cNvPr id="30" name="Flowchart: Process 29"/>
              <p:cNvSpPr/>
              <p:nvPr/>
            </p:nvSpPr>
            <p:spPr>
              <a:xfrm>
                <a:off x="7765366" y="3052686"/>
                <a:ext cx="1983545" cy="2321171"/>
              </a:xfrm>
              <a:prstGeom prst="flowChartProcess">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1" name="TextBox 30"/>
              <p:cNvSpPr txBox="1"/>
              <p:nvPr/>
            </p:nvSpPr>
            <p:spPr>
              <a:xfrm>
                <a:off x="7945926" y="3203299"/>
                <a:ext cx="1634174" cy="261610"/>
              </a:xfrm>
              <a:prstGeom prst="rect">
                <a:avLst/>
              </a:prstGeom>
              <a:noFill/>
            </p:spPr>
            <p:txBody>
              <a:bodyPr wrap="square" rtlCol="0">
                <a:spAutoFit/>
              </a:bodyPr>
              <a:lstStyle/>
              <a:p>
                <a:pPr algn="ctr"/>
                <a:r>
                  <a:rPr lang="en-US" sz="1100" dirty="0" smtClean="0">
                    <a:solidFill>
                      <a:schemeClr val="bg1">
                        <a:lumMod val="65000"/>
                      </a:schemeClr>
                    </a:solidFill>
                  </a:rPr>
                  <a:t>1</a:t>
                </a:r>
                <a:r>
                  <a:rPr lang="id-ID" sz="1100" dirty="0" smtClean="0">
                    <a:solidFill>
                      <a:schemeClr val="bg1">
                        <a:lumMod val="65000"/>
                      </a:schemeClr>
                    </a:solidFill>
                  </a:rPr>
                  <a:t>GB Storage</a:t>
                </a:r>
                <a:endParaRPr lang="en-US" sz="1100" dirty="0" smtClean="0">
                  <a:solidFill>
                    <a:schemeClr val="bg1">
                      <a:lumMod val="65000"/>
                    </a:schemeClr>
                  </a:solidFill>
                </a:endParaRPr>
              </a:p>
            </p:txBody>
          </p:sp>
          <p:sp>
            <p:nvSpPr>
              <p:cNvPr id="32" name="TextBox 31"/>
              <p:cNvSpPr txBox="1"/>
              <p:nvPr/>
            </p:nvSpPr>
            <p:spPr>
              <a:xfrm>
                <a:off x="7945926" y="3553996"/>
                <a:ext cx="1634174" cy="261610"/>
              </a:xfrm>
              <a:prstGeom prst="rect">
                <a:avLst/>
              </a:prstGeom>
              <a:noFill/>
            </p:spPr>
            <p:txBody>
              <a:bodyPr wrap="square" rtlCol="0">
                <a:spAutoFit/>
              </a:bodyPr>
              <a:lstStyle/>
              <a:p>
                <a:pPr algn="ctr"/>
                <a:r>
                  <a:rPr lang="en-US" sz="1100" dirty="0" smtClean="0">
                    <a:solidFill>
                      <a:schemeClr val="bg1">
                        <a:lumMod val="65000"/>
                      </a:schemeClr>
                    </a:solidFill>
                  </a:rPr>
                  <a:t>2</a:t>
                </a:r>
                <a:r>
                  <a:rPr lang="id-ID" sz="1100" dirty="0" smtClean="0">
                    <a:solidFill>
                      <a:schemeClr val="bg1">
                        <a:lumMod val="65000"/>
                      </a:schemeClr>
                    </a:solidFill>
                  </a:rPr>
                  <a:t> Clients</a:t>
                </a:r>
                <a:endParaRPr lang="en-US" sz="1100" dirty="0">
                  <a:solidFill>
                    <a:schemeClr val="bg1">
                      <a:lumMod val="65000"/>
                    </a:schemeClr>
                  </a:solidFill>
                </a:endParaRPr>
              </a:p>
            </p:txBody>
          </p:sp>
          <p:sp>
            <p:nvSpPr>
              <p:cNvPr id="33" name="TextBox 32"/>
              <p:cNvSpPr txBox="1"/>
              <p:nvPr/>
            </p:nvSpPr>
            <p:spPr>
              <a:xfrm>
                <a:off x="7945926" y="3927238"/>
                <a:ext cx="1634174" cy="261610"/>
              </a:xfrm>
              <a:prstGeom prst="rect">
                <a:avLst/>
              </a:prstGeom>
              <a:noFill/>
            </p:spPr>
            <p:txBody>
              <a:bodyPr wrap="square" rtlCol="0">
                <a:spAutoFit/>
              </a:bodyPr>
              <a:lstStyle/>
              <a:p>
                <a:pPr algn="ctr"/>
                <a:r>
                  <a:rPr lang="en-US" sz="1100" dirty="0" smtClean="0">
                    <a:solidFill>
                      <a:schemeClr val="bg1">
                        <a:lumMod val="65000"/>
                      </a:schemeClr>
                    </a:solidFill>
                  </a:rPr>
                  <a:t>2</a:t>
                </a:r>
                <a:r>
                  <a:rPr lang="id-ID" sz="1100" dirty="0" smtClean="0">
                    <a:solidFill>
                      <a:schemeClr val="bg1">
                        <a:lumMod val="65000"/>
                      </a:schemeClr>
                    </a:solidFill>
                  </a:rPr>
                  <a:t>50GB Bandwidth</a:t>
                </a:r>
                <a:endParaRPr lang="en-US" sz="1100" dirty="0">
                  <a:solidFill>
                    <a:schemeClr val="bg1">
                      <a:lumMod val="65000"/>
                    </a:schemeClr>
                  </a:solidFill>
                </a:endParaRPr>
              </a:p>
            </p:txBody>
          </p:sp>
          <p:sp>
            <p:nvSpPr>
              <p:cNvPr id="34" name="TextBox 33"/>
              <p:cNvSpPr txBox="1"/>
              <p:nvPr/>
            </p:nvSpPr>
            <p:spPr>
              <a:xfrm>
                <a:off x="7945926" y="4283424"/>
                <a:ext cx="1634174" cy="261610"/>
              </a:xfrm>
              <a:prstGeom prst="rect">
                <a:avLst/>
              </a:prstGeom>
              <a:noFill/>
            </p:spPr>
            <p:txBody>
              <a:bodyPr wrap="square" rtlCol="0">
                <a:spAutoFit/>
              </a:bodyPr>
              <a:lstStyle/>
              <a:p>
                <a:pPr algn="ctr"/>
                <a:r>
                  <a:rPr lang="en-US" sz="1100" dirty="0" smtClean="0">
                    <a:solidFill>
                      <a:schemeClr val="bg1">
                        <a:lumMod val="65000"/>
                      </a:schemeClr>
                    </a:solidFill>
                  </a:rPr>
                  <a:t>2</a:t>
                </a:r>
                <a:r>
                  <a:rPr lang="id-ID" sz="1100" dirty="0" smtClean="0">
                    <a:solidFill>
                      <a:schemeClr val="bg1">
                        <a:lumMod val="65000"/>
                      </a:schemeClr>
                    </a:solidFill>
                  </a:rPr>
                  <a:t>0 Email Accounts</a:t>
                </a:r>
                <a:endParaRPr lang="en-US" sz="1100" dirty="0">
                  <a:solidFill>
                    <a:schemeClr val="bg1">
                      <a:lumMod val="65000"/>
                    </a:schemeClr>
                  </a:solidFill>
                </a:endParaRPr>
              </a:p>
            </p:txBody>
          </p:sp>
          <p:sp>
            <p:nvSpPr>
              <p:cNvPr id="35" name="TextBox 34"/>
              <p:cNvSpPr txBox="1"/>
              <p:nvPr/>
            </p:nvSpPr>
            <p:spPr>
              <a:xfrm>
                <a:off x="7945926" y="4612685"/>
                <a:ext cx="1634174" cy="261610"/>
              </a:xfrm>
              <a:prstGeom prst="rect">
                <a:avLst/>
              </a:prstGeom>
              <a:noFill/>
            </p:spPr>
            <p:txBody>
              <a:bodyPr wrap="square" rtlCol="0">
                <a:spAutoFit/>
              </a:bodyPr>
              <a:lstStyle/>
              <a:p>
                <a:pPr algn="ctr"/>
                <a:r>
                  <a:rPr lang="en-US" sz="1100" dirty="0" smtClean="0">
                    <a:solidFill>
                      <a:schemeClr val="bg1">
                        <a:lumMod val="65000"/>
                      </a:schemeClr>
                    </a:solidFill>
                  </a:rPr>
                  <a:t>2</a:t>
                </a:r>
                <a:r>
                  <a:rPr lang="id-ID" sz="1100" dirty="0" smtClean="0">
                    <a:solidFill>
                      <a:schemeClr val="bg1">
                        <a:lumMod val="65000"/>
                      </a:schemeClr>
                    </a:solidFill>
                  </a:rPr>
                  <a:t>4/7 Email Support</a:t>
                </a:r>
                <a:endParaRPr lang="en-US" sz="1100" dirty="0">
                  <a:solidFill>
                    <a:schemeClr val="bg1">
                      <a:lumMod val="65000"/>
                    </a:schemeClr>
                  </a:solidFill>
                </a:endParaRPr>
              </a:p>
            </p:txBody>
          </p:sp>
          <p:sp>
            <p:nvSpPr>
              <p:cNvPr id="36" name="Flowchart: Process 35"/>
              <p:cNvSpPr/>
              <p:nvPr/>
            </p:nvSpPr>
            <p:spPr>
              <a:xfrm>
                <a:off x="7765366" y="2504049"/>
                <a:ext cx="1983545" cy="548638"/>
              </a:xfrm>
              <a:prstGeom prst="flowChartProcess">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TextBox 36"/>
              <p:cNvSpPr txBox="1"/>
              <p:nvPr/>
            </p:nvSpPr>
            <p:spPr>
              <a:xfrm>
                <a:off x="8033216" y="2574281"/>
                <a:ext cx="1447844" cy="400110"/>
              </a:xfrm>
              <a:prstGeom prst="rect">
                <a:avLst/>
              </a:prstGeom>
              <a:noFill/>
            </p:spPr>
            <p:txBody>
              <a:bodyPr wrap="square" rtlCol="0">
                <a:spAutoFit/>
              </a:bodyPr>
              <a:lstStyle/>
              <a:p>
                <a:pPr algn="ctr"/>
                <a:r>
                  <a:rPr lang="id-ID" sz="2000" dirty="0" smtClean="0">
                    <a:solidFill>
                      <a:schemeClr val="bg1"/>
                    </a:solidFill>
                  </a:rPr>
                  <a:t>Basic</a:t>
                </a:r>
                <a:endParaRPr lang="en-US" sz="2000" dirty="0" smtClean="0">
                  <a:solidFill>
                    <a:schemeClr val="bg1"/>
                  </a:solidFill>
                </a:endParaRPr>
              </a:p>
            </p:txBody>
          </p:sp>
        </p:grpSp>
        <p:sp>
          <p:nvSpPr>
            <p:cNvPr id="29" name="Flowchart: Process 28"/>
            <p:cNvSpPr/>
            <p:nvPr/>
          </p:nvSpPr>
          <p:spPr>
            <a:xfrm>
              <a:off x="2032359" y="3041163"/>
              <a:ext cx="1983545" cy="47614"/>
            </a:xfrm>
            <a:prstGeom prst="flowChartProcess">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38" name="Group 37"/>
          <p:cNvGrpSpPr/>
          <p:nvPr/>
        </p:nvGrpSpPr>
        <p:grpSpPr>
          <a:xfrm>
            <a:off x="4887108" y="2553598"/>
            <a:ext cx="2115003" cy="3060000"/>
            <a:chOff x="4919183" y="2533037"/>
            <a:chExt cx="2115003" cy="3060000"/>
          </a:xfrm>
        </p:grpSpPr>
        <p:grpSp>
          <p:nvGrpSpPr>
            <p:cNvPr id="39" name="Group 38"/>
            <p:cNvGrpSpPr>
              <a:grpSpLocks noChangeAspect="1"/>
            </p:cNvGrpSpPr>
            <p:nvPr/>
          </p:nvGrpSpPr>
          <p:grpSpPr>
            <a:xfrm>
              <a:off x="4919185" y="2533037"/>
              <a:ext cx="2115001" cy="3060000"/>
              <a:chOff x="7765366" y="2504049"/>
              <a:chExt cx="1983545" cy="2869808"/>
            </a:xfrm>
          </p:grpSpPr>
          <p:sp>
            <p:nvSpPr>
              <p:cNvPr id="41" name="Flowchart: Process 40"/>
              <p:cNvSpPr/>
              <p:nvPr/>
            </p:nvSpPr>
            <p:spPr>
              <a:xfrm>
                <a:off x="7765366" y="3052686"/>
                <a:ext cx="1983545" cy="2321171"/>
              </a:xfrm>
              <a:prstGeom prst="flowChartProcess">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2" name="TextBox 41"/>
              <p:cNvSpPr txBox="1"/>
              <p:nvPr/>
            </p:nvSpPr>
            <p:spPr>
              <a:xfrm>
                <a:off x="7945926" y="3205922"/>
                <a:ext cx="1634174" cy="259782"/>
              </a:xfrm>
              <a:prstGeom prst="rect">
                <a:avLst/>
              </a:prstGeom>
              <a:noFill/>
            </p:spPr>
            <p:txBody>
              <a:bodyPr wrap="square" rtlCol="0">
                <a:spAutoFit/>
              </a:bodyPr>
              <a:lstStyle/>
              <a:p>
                <a:pPr algn="ctr"/>
                <a:r>
                  <a:rPr lang="id-ID" sz="1200" dirty="0">
                    <a:solidFill>
                      <a:schemeClr val="bg1">
                        <a:lumMod val="65000"/>
                      </a:schemeClr>
                    </a:solidFill>
                  </a:rPr>
                  <a:t>2</a:t>
                </a:r>
                <a:r>
                  <a:rPr lang="id-ID" sz="1200" dirty="0" smtClean="0">
                    <a:solidFill>
                      <a:schemeClr val="bg1">
                        <a:lumMod val="65000"/>
                      </a:schemeClr>
                    </a:solidFill>
                  </a:rPr>
                  <a:t>GB Storage</a:t>
                </a:r>
                <a:endParaRPr lang="en-US" sz="1200" dirty="0" smtClean="0">
                  <a:solidFill>
                    <a:schemeClr val="bg1">
                      <a:lumMod val="65000"/>
                    </a:schemeClr>
                  </a:solidFill>
                </a:endParaRPr>
              </a:p>
            </p:txBody>
          </p:sp>
          <p:sp>
            <p:nvSpPr>
              <p:cNvPr id="43" name="TextBox 42"/>
              <p:cNvSpPr txBox="1"/>
              <p:nvPr/>
            </p:nvSpPr>
            <p:spPr>
              <a:xfrm>
                <a:off x="7945926" y="3560117"/>
                <a:ext cx="1634174" cy="259782"/>
              </a:xfrm>
              <a:prstGeom prst="rect">
                <a:avLst/>
              </a:prstGeom>
              <a:noFill/>
            </p:spPr>
            <p:txBody>
              <a:bodyPr wrap="square" rtlCol="0">
                <a:spAutoFit/>
              </a:bodyPr>
              <a:lstStyle/>
              <a:p>
                <a:pPr algn="ctr"/>
                <a:r>
                  <a:rPr lang="en-US" sz="1200" dirty="0" smtClean="0">
                    <a:solidFill>
                      <a:schemeClr val="bg1">
                        <a:lumMod val="65000"/>
                      </a:schemeClr>
                    </a:solidFill>
                  </a:rPr>
                  <a:t>2</a:t>
                </a:r>
                <a:r>
                  <a:rPr lang="id-ID" sz="1200" dirty="0" smtClean="0">
                    <a:solidFill>
                      <a:schemeClr val="bg1">
                        <a:lumMod val="65000"/>
                      </a:schemeClr>
                    </a:solidFill>
                  </a:rPr>
                  <a:t> Clients</a:t>
                </a:r>
                <a:endParaRPr lang="en-US" sz="1200" dirty="0">
                  <a:solidFill>
                    <a:schemeClr val="bg1">
                      <a:lumMod val="65000"/>
                    </a:schemeClr>
                  </a:solidFill>
                </a:endParaRPr>
              </a:p>
            </p:txBody>
          </p:sp>
          <p:sp>
            <p:nvSpPr>
              <p:cNvPr id="44" name="TextBox 43"/>
              <p:cNvSpPr txBox="1"/>
              <p:nvPr/>
            </p:nvSpPr>
            <p:spPr>
              <a:xfrm>
                <a:off x="7945926" y="3936858"/>
                <a:ext cx="1634174" cy="259782"/>
              </a:xfrm>
              <a:prstGeom prst="rect">
                <a:avLst/>
              </a:prstGeom>
              <a:noFill/>
            </p:spPr>
            <p:txBody>
              <a:bodyPr wrap="square" rtlCol="0">
                <a:spAutoFit/>
              </a:bodyPr>
              <a:lstStyle/>
              <a:p>
                <a:pPr algn="ctr"/>
                <a:r>
                  <a:rPr lang="en-US" sz="1200" dirty="0" smtClean="0">
                    <a:solidFill>
                      <a:schemeClr val="bg1">
                        <a:lumMod val="65000"/>
                      </a:schemeClr>
                    </a:solidFill>
                  </a:rPr>
                  <a:t>2</a:t>
                </a:r>
                <a:r>
                  <a:rPr lang="id-ID" sz="1200" dirty="0" smtClean="0">
                    <a:solidFill>
                      <a:schemeClr val="bg1">
                        <a:lumMod val="65000"/>
                      </a:schemeClr>
                    </a:solidFill>
                  </a:rPr>
                  <a:t>50GB Bandwidth</a:t>
                </a:r>
                <a:endParaRPr lang="en-US" sz="1200" dirty="0">
                  <a:solidFill>
                    <a:schemeClr val="bg1">
                      <a:lumMod val="65000"/>
                    </a:schemeClr>
                  </a:solidFill>
                </a:endParaRPr>
              </a:p>
            </p:txBody>
          </p:sp>
          <p:sp>
            <p:nvSpPr>
              <p:cNvPr id="45" name="TextBox 44"/>
              <p:cNvSpPr txBox="1"/>
              <p:nvPr/>
            </p:nvSpPr>
            <p:spPr>
              <a:xfrm>
                <a:off x="7945926" y="4296537"/>
                <a:ext cx="1634174" cy="259782"/>
              </a:xfrm>
              <a:prstGeom prst="rect">
                <a:avLst/>
              </a:prstGeom>
              <a:noFill/>
            </p:spPr>
            <p:txBody>
              <a:bodyPr wrap="square" rtlCol="0">
                <a:spAutoFit/>
              </a:bodyPr>
              <a:lstStyle/>
              <a:p>
                <a:pPr algn="ctr"/>
                <a:r>
                  <a:rPr lang="en-US" sz="1200" dirty="0" smtClean="0">
                    <a:solidFill>
                      <a:schemeClr val="bg1">
                        <a:lumMod val="65000"/>
                      </a:schemeClr>
                    </a:solidFill>
                  </a:rPr>
                  <a:t>2</a:t>
                </a:r>
                <a:r>
                  <a:rPr lang="id-ID" sz="1200" dirty="0" smtClean="0">
                    <a:solidFill>
                      <a:schemeClr val="bg1">
                        <a:lumMod val="65000"/>
                      </a:schemeClr>
                    </a:solidFill>
                  </a:rPr>
                  <a:t>0 Email Accounts</a:t>
                </a:r>
                <a:endParaRPr lang="en-US" sz="1200" dirty="0">
                  <a:solidFill>
                    <a:schemeClr val="bg1">
                      <a:lumMod val="65000"/>
                    </a:schemeClr>
                  </a:solidFill>
                </a:endParaRPr>
              </a:p>
            </p:txBody>
          </p:sp>
          <p:sp>
            <p:nvSpPr>
              <p:cNvPr id="46" name="TextBox 45"/>
              <p:cNvSpPr txBox="1"/>
              <p:nvPr/>
            </p:nvSpPr>
            <p:spPr>
              <a:xfrm>
                <a:off x="7945926" y="4643363"/>
                <a:ext cx="1634174" cy="259782"/>
              </a:xfrm>
              <a:prstGeom prst="rect">
                <a:avLst/>
              </a:prstGeom>
              <a:noFill/>
            </p:spPr>
            <p:txBody>
              <a:bodyPr wrap="square" rtlCol="0">
                <a:spAutoFit/>
              </a:bodyPr>
              <a:lstStyle/>
              <a:p>
                <a:pPr algn="ctr"/>
                <a:r>
                  <a:rPr lang="en-US" sz="1200" dirty="0" smtClean="0">
                    <a:solidFill>
                      <a:schemeClr val="bg1">
                        <a:lumMod val="65000"/>
                      </a:schemeClr>
                    </a:solidFill>
                  </a:rPr>
                  <a:t>2</a:t>
                </a:r>
                <a:r>
                  <a:rPr lang="id-ID" sz="1200" dirty="0" smtClean="0">
                    <a:solidFill>
                      <a:schemeClr val="bg1">
                        <a:lumMod val="65000"/>
                      </a:schemeClr>
                    </a:solidFill>
                  </a:rPr>
                  <a:t>4/7 Email Support</a:t>
                </a:r>
                <a:endParaRPr lang="en-US" sz="1200" dirty="0">
                  <a:solidFill>
                    <a:schemeClr val="bg1">
                      <a:lumMod val="65000"/>
                    </a:schemeClr>
                  </a:solidFill>
                </a:endParaRPr>
              </a:p>
            </p:txBody>
          </p:sp>
          <p:sp>
            <p:nvSpPr>
              <p:cNvPr id="47" name="Flowchart: Process 46"/>
              <p:cNvSpPr/>
              <p:nvPr/>
            </p:nvSpPr>
            <p:spPr>
              <a:xfrm>
                <a:off x="7765366" y="2504049"/>
                <a:ext cx="1983545" cy="548638"/>
              </a:xfrm>
              <a:prstGeom prst="flowChartProcess">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48" name="TextBox 47"/>
              <p:cNvSpPr txBox="1"/>
              <p:nvPr/>
            </p:nvSpPr>
            <p:spPr>
              <a:xfrm>
                <a:off x="8033216" y="2549642"/>
                <a:ext cx="1447844" cy="432971"/>
              </a:xfrm>
              <a:prstGeom prst="rect">
                <a:avLst/>
              </a:prstGeom>
              <a:noFill/>
            </p:spPr>
            <p:txBody>
              <a:bodyPr wrap="square" rtlCol="0">
                <a:spAutoFit/>
              </a:bodyPr>
              <a:lstStyle/>
              <a:p>
                <a:pPr algn="ctr"/>
                <a:r>
                  <a:rPr lang="id-ID" sz="2400" dirty="0" smtClean="0">
                    <a:solidFill>
                      <a:schemeClr val="bg1"/>
                    </a:solidFill>
                  </a:rPr>
                  <a:t>Pro</a:t>
                </a:r>
                <a:endParaRPr lang="en-US" sz="2400" dirty="0" smtClean="0">
                  <a:solidFill>
                    <a:schemeClr val="bg1"/>
                  </a:solidFill>
                </a:endParaRPr>
              </a:p>
            </p:txBody>
          </p:sp>
        </p:grpSp>
        <p:sp>
          <p:nvSpPr>
            <p:cNvPr id="40" name="Flowchart: Process 39"/>
            <p:cNvSpPr/>
            <p:nvPr/>
          </p:nvSpPr>
          <p:spPr>
            <a:xfrm>
              <a:off x="4919183" y="3041162"/>
              <a:ext cx="2115001" cy="85943"/>
            </a:xfrm>
            <a:prstGeom prst="flowChartProcess">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grpSp>
      <p:grpSp>
        <p:nvGrpSpPr>
          <p:cNvPr id="49" name="Group 48"/>
          <p:cNvGrpSpPr/>
          <p:nvPr/>
        </p:nvGrpSpPr>
        <p:grpSpPr>
          <a:xfrm>
            <a:off x="7919339" y="2444209"/>
            <a:ext cx="2305678" cy="3330000"/>
            <a:chOff x="7933407" y="2514549"/>
            <a:chExt cx="2305678" cy="3330000"/>
          </a:xfrm>
        </p:grpSpPr>
        <p:grpSp>
          <p:nvGrpSpPr>
            <p:cNvPr id="50" name="Group 49"/>
            <p:cNvGrpSpPr>
              <a:grpSpLocks noChangeAspect="1"/>
            </p:cNvGrpSpPr>
            <p:nvPr/>
          </p:nvGrpSpPr>
          <p:grpSpPr>
            <a:xfrm>
              <a:off x="7937466" y="2514549"/>
              <a:ext cx="2301619" cy="3330000"/>
              <a:chOff x="7765366" y="2504049"/>
              <a:chExt cx="1983545" cy="2869808"/>
            </a:xfrm>
          </p:grpSpPr>
          <p:sp>
            <p:nvSpPr>
              <p:cNvPr id="52" name="Flowchart: Process 51"/>
              <p:cNvSpPr/>
              <p:nvPr/>
            </p:nvSpPr>
            <p:spPr>
              <a:xfrm>
                <a:off x="7765366" y="3052686"/>
                <a:ext cx="1983545" cy="2321171"/>
              </a:xfrm>
              <a:prstGeom prst="flowChartProcess">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3" name="TextBox 52"/>
              <p:cNvSpPr txBox="1"/>
              <p:nvPr/>
            </p:nvSpPr>
            <p:spPr>
              <a:xfrm>
                <a:off x="7945926" y="3209132"/>
                <a:ext cx="1634174" cy="265244"/>
              </a:xfrm>
              <a:prstGeom prst="rect">
                <a:avLst/>
              </a:prstGeom>
              <a:noFill/>
            </p:spPr>
            <p:txBody>
              <a:bodyPr wrap="square" rtlCol="0">
                <a:spAutoFit/>
              </a:bodyPr>
              <a:lstStyle/>
              <a:p>
                <a:pPr algn="ctr"/>
                <a:r>
                  <a:rPr lang="id-ID" sz="1400" dirty="0" smtClean="0">
                    <a:solidFill>
                      <a:schemeClr val="bg1">
                        <a:lumMod val="65000"/>
                      </a:schemeClr>
                    </a:solidFill>
                  </a:rPr>
                  <a:t>4GB Storage</a:t>
                </a:r>
                <a:endParaRPr lang="en-US" sz="1400" dirty="0" smtClean="0">
                  <a:solidFill>
                    <a:schemeClr val="bg1">
                      <a:lumMod val="65000"/>
                    </a:schemeClr>
                  </a:solidFill>
                </a:endParaRPr>
              </a:p>
            </p:txBody>
          </p:sp>
          <p:sp>
            <p:nvSpPr>
              <p:cNvPr id="54" name="TextBox 53"/>
              <p:cNvSpPr txBox="1"/>
              <p:nvPr/>
            </p:nvSpPr>
            <p:spPr>
              <a:xfrm>
                <a:off x="7945926" y="3567604"/>
                <a:ext cx="1634174" cy="265244"/>
              </a:xfrm>
              <a:prstGeom prst="rect">
                <a:avLst/>
              </a:prstGeom>
              <a:noFill/>
            </p:spPr>
            <p:txBody>
              <a:bodyPr wrap="square" rtlCol="0">
                <a:spAutoFit/>
              </a:bodyPr>
              <a:lstStyle/>
              <a:p>
                <a:pPr algn="ctr"/>
                <a:r>
                  <a:rPr lang="en-US" sz="1400" dirty="0" smtClean="0">
                    <a:solidFill>
                      <a:schemeClr val="bg1">
                        <a:lumMod val="65000"/>
                      </a:schemeClr>
                    </a:solidFill>
                  </a:rPr>
                  <a:t>2</a:t>
                </a:r>
                <a:r>
                  <a:rPr lang="id-ID" sz="1400" dirty="0" smtClean="0">
                    <a:solidFill>
                      <a:schemeClr val="bg1">
                        <a:lumMod val="65000"/>
                      </a:schemeClr>
                    </a:solidFill>
                  </a:rPr>
                  <a:t> Clients</a:t>
                </a:r>
                <a:endParaRPr lang="en-US" sz="1400" dirty="0">
                  <a:solidFill>
                    <a:schemeClr val="bg1">
                      <a:lumMod val="65000"/>
                    </a:schemeClr>
                  </a:solidFill>
                </a:endParaRPr>
              </a:p>
            </p:txBody>
          </p:sp>
          <p:sp>
            <p:nvSpPr>
              <p:cNvPr id="55" name="TextBox 54"/>
              <p:cNvSpPr txBox="1"/>
              <p:nvPr/>
            </p:nvSpPr>
            <p:spPr>
              <a:xfrm>
                <a:off x="7945926" y="3948622"/>
                <a:ext cx="1634174" cy="265244"/>
              </a:xfrm>
              <a:prstGeom prst="rect">
                <a:avLst/>
              </a:prstGeom>
              <a:noFill/>
            </p:spPr>
            <p:txBody>
              <a:bodyPr wrap="square" rtlCol="0">
                <a:spAutoFit/>
              </a:bodyPr>
              <a:lstStyle/>
              <a:p>
                <a:pPr algn="ctr"/>
                <a:r>
                  <a:rPr lang="en-US" sz="1400" dirty="0" smtClean="0">
                    <a:solidFill>
                      <a:schemeClr val="bg1">
                        <a:lumMod val="65000"/>
                      </a:schemeClr>
                    </a:solidFill>
                  </a:rPr>
                  <a:t>2</a:t>
                </a:r>
                <a:r>
                  <a:rPr lang="id-ID" sz="1400" dirty="0" smtClean="0">
                    <a:solidFill>
                      <a:schemeClr val="bg1">
                        <a:lumMod val="65000"/>
                      </a:schemeClr>
                    </a:solidFill>
                  </a:rPr>
                  <a:t>50GB Bandwidth</a:t>
                </a:r>
                <a:endParaRPr lang="en-US" sz="1400" dirty="0">
                  <a:solidFill>
                    <a:schemeClr val="bg1">
                      <a:lumMod val="65000"/>
                    </a:schemeClr>
                  </a:solidFill>
                </a:endParaRPr>
              </a:p>
            </p:txBody>
          </p:sp>
          <p:sp>
            <p:nvSpPr>
              <p:cNvPr id="56" name="TextBox 55"/>
              <p:cNvSpPr txBox="1"/>
              <p:nvPr/>
            </p:nvSpPr>
            <p:spPr>
              <a:xfrm>
                <a:off x="7945926" y="4312599"/>
                <a:ext cx="1634174" cy="265244"/>
              </a:xfrm>
              <a:prstGeom prst="rect">
                <a:avLst/>
              </a:prstGeom>
              <a:noFill/>
            </p:spPr>
            <p:txBody>
              <a:bodyPr wrap="square" rtlCol="0">
                <a:spAutoFit/>
              </a:bodyPr>
              <a:lstStyle/>
              <a:p>
                <a:pPr algn="ctr"/>
                <a:r>
                  <a:rPr lang="en-US" sz="1400" dirty="0" smtClean="0">
                    <a:solidFill>
                      <a:schemeClr val="bg1">
                        <a:lumMod val="65000"/>
                      </a:schemeClr>
                    </a:solidFill>
                  </a:rPr>
                  <a:t>2</a:t>
                </a:r>
                <a:r>
                  <a:rPr lang="id-ID" sz="1400" dirty="0" smtClean="0">
                    <a:solidFill>
                      <a:schemeClr val="bg1">
                        <a:lumMod val="65000"/>
                      </a:schemeClr>
                    </a:solidFill>
                  </a:rPr>
                  <a:t>0 Email Accounts</a:t>
                </a:r>
                <a:endParaRPr lang="en-US" sz="1400" dirty="0">
                  <a:solidFill>
                    <a:schemeClr val="bg1">
                      <a:lumMod val="65000"/>
                    </a:schemeClr>
                  </a:solidFill>
                </a:endParaRPr>
              </a:p>
            </p:txBody>
          </p:sp>
          <p:sp>
            <p:nvSpPr>
              <p:cNvPr id="57" name="TextBox 56"/>
              <p:cNvSpPr txBox="1"/>
              <p:nvPr/>
            </p:nvSpPr>
            <p:spPr>
              <a:xfrm>
                <a:off x="7945926" y="4663692"/>
                <a:ext cx="1634174" cy="265244"/>
              </a:xfrm>
              <a:prstGeom prst="rect">
                <a:avLst/>
              </a:prstGeom>
              <a:noFill/>
            </p:spPr>
            <p:txBody>
              <a:bodyPr wrap="square" rtlCol="0">
                <a:spAutoFit/>
              </a:bodyPr>
              <a:lstStyle/>
              <a:p>
                <a:pPr algn="ctr"/>
                <a:r>
                  <a:rPr lang="en-US" sz="1400" dirty="0" smtClean="0">
                    <a:solidFill>
                      <a:schemeClr val="bg1">
                        <a:lumMod val="65000"/>
                      </a:schemeClr>
                    </a:solidFill>
                  </a:rPr>
                  <a:t>2</a:t>
                </a:r>
                <a:r>
                  <a:rPr lang="id-ID" sz="1400" dirty="0" smtClean="0">
                    <a:solidFill>
                      <a:schemeClr val="bg1">
                        <a:lumMod val="65000"/>
                      </a:schemeClr>
                    </a:solidFill>
                  </a:rPr>
                  <a:t>4/7 Email Support</a:t>
                </a:r>
                <a:endParaRPr lang="en-US" sz="1400" dirty="0">
                  <a:solidFill>
                    <a:schemeClr val="bg1">
                      <a:lumMod val="65000"/>
                    </a:schemeClr>
                  </a:solidFill>
                </a:endParaRPr>
              </a:p>
            </p:txBody>
          </p:sp>
          <p:sp>
            <p:nvSpPr>
              <p:cNvPr id="58" name="Flowchart: Process 57"/>
              <p:cNvSpPr/>
              <p:nvPr/>
            </p:nvSpPr>
            <p:spPr>
              <a:xfrm>
                <a:off x="7765366" y="2504049"/>
                <a:ext cx="1983545" cy="548638"/>
              </a:xfrm>
              <a:prstGeom prst="flowChartProcess">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sp>
            <p:nvSpPr>
              <p:cNvPr id="59" name="TextBox 58"/>
              <p:cNvSpPr txBox="1"/>
              <p:nvPr/>
            </p:nvSpPr>
            <p:spPr>
              <a:xfrm>
                <a:off x="8033216" y="2529673"/>
                <a:ext cx="1447844" cy="450913"/>
              </a:xfrm>
              <a:prstGeom prst="rect">
                <a:avLst/>
              </a:prstGeom>
              <a:noFill/>
            </p:spPr>
            <p:txBody>
              <a:bodyPr wrap="square" rtlCol="0">
                <a:spAutoFit/>
              </a:bodyPr>
              <a:lstStyle/>
              <a:p>
                <a:pPr algn="ctr"/>
                <a:r>
                  <a:rPr lang="id-ID" sz="2800" dirty="0" smtClean="0">
                    <a:solidFill>
                      <a:schemeClr val="bg1"/>
                    </a:solidFill>
                  </a:rPr>
                  <a:t>Ultimate</a:t>
                </a:r>
                <a:endParaRPr lang="en-US" sz="2800" dirty="0" smtClean="0">
                  <a:solidFill>
                    <a:schemeClr val="bg1"/>
                  </a:solidFill>
                </a:endParaRPr>
              </a:p>
            </p:txBody>
          </p:sp>
        </p:grpSp>
        <p:sp>
          <p:nvSpPr>
            <p:cNvPr id="51" name="Flowchart: Process 50"/>
            <p:cNvSpPr/>
            <p:nvPr/>
          </p:nvSpPr>
          <p:spPr>
            <a:xfrm>
              <a:off x="7933407" y="3069298"/>
              <a:ext cx="2301619" cy="79200"/>
            </a:xfrm>
            <a:prstGeom prst="flowChartProcess">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p>
          </p:txBody>
        </p:sp>
      </p:grpSp>
      <p:sp>
        <p:nvSpPr>
          <p:cNvPr id="60" name="Rectangle 59"/>
          <p:cNvSpPr/>
          <p:nvPr/>
        </p:nvSpPr>
        <p:spPr>
          <a:xfrm rot="16200000">
            <a:off x="2827536" y="5045017"/>
            <a:ext cx="427004" cy="45301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1" name="Freeform 5"/>
          <p:cNvSpPr>
            <a:spLocks/>
          </p:cNvSpPr>
          <p:nvPr/>
        </p:nvSpPr>
        <p:spPr bwMode="auto">
          <a:xfrm>
            <a:off x="2946918" y="5177478"/>
            <a:ext cx="182785" cy="173393"/>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2" name="Freeform 9"/>
          <p:cNvSpPr>
            <a:spLocks noEditPoints="1"/>
          </p:cNvSpPr>
          <p:nvPr/>
        </p:nvSpPr>
        <p:spPr bwMode="auto">
          <a:xfrm>
            <a:off x="5837153" y="5306862"/>
            <a:ext cx="214909" cy="178163"/>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3" name="Freeform 13"/>
          <p:cNvSpPr>
            <a:spLocks noEditPoints="1"/>
          </p:cNvSpPr>
          <p:nvPr/>
        </p:nvSpPr>
        <p:spPr bwMode="auto">
          <a:xfrm>
            <a:off x="8976400" y="5466098"/>
            <a:ext cx="209248" cy="205055"/>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64" name="Title 1"/>
          <p:cNvSpPr txBox="1">
            <a:spLocks/>
          </p:cNvSpPr>
          <p:nvPr/>
        </p:nvSpPr>
        <p:spPr>
          <a:xfrm>
            <a:off x="5386594" y="5631325"/>
            <a:ext cx="1202367"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00" dirty="0" smtClean="0">
                <a:solidFill>
                  <a:schemeClr val="accent2"/>
                </a:solidFill>
                <a:latin typeface="+mn-lt"/>
                <a:ea typeface="Roboto Light" panose="02000000000000000000" pitchFamily="2" charset="0"/>
              </a:rPr>
              <a:t>Get</a:t>
            </a:r>
            <a:r>
              <a:rPr lang="id-ID" sz="1200" dirty="0" smtClean="0">
                <a:solidFill>
                  <a:schemeClr val="bg1">
                    <a:lumMod val="65000"/>
                  </a:schemeClr>
                </a:solidFill>
                <a:latin typeface="+mn-lt"/>
                <a:ea typeface="Roboto Light" panose="02000000000000000000" pitchFamily="2" charset="0"/>
              </a:rPr>
              <a:t> Packaged</a:t>
            </a:r>
            <a:endParaRPr lang="en-US" sz="1200" dirty="0">
              <a:solidFill>
                <a:schemeClr val="accent2"/>
              </a:solidFill>
              <a:latin typeface="+mn-lt"/>
              <a:ea typeface="Roboto Light" panose="02000000000000000000" pitchFamily="2" charset="0"/>
            </a:endParaRPr>
          </a:p>
        </p:txBody>
      </p:sp>
      <p:sp>
        <p:nvSpPr>
          <p:cNvPr id="65" name="Title 1"/>
          <p:cNvSpPr txBox="1">
            <a:spLocks/>
          </p:cNvSpPr>
          <p:nvPr/>
        </p:nvSpPr>
        <p:spPr>
          <a:xfrm>
            <a:off x="8526124" y="5787724"/>
            <a:ext cx="1202367"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00" dirty="0" smtClean="0">
                <a:solidFill>
                  <a:schemeClr val="accent3"/>
                </a:solidFill>
                <a:latin typeface="+mn-lt"/>
                <a:ea typeface="Roboto Light" panose="02000000000000000000" pitchFamily="2" charset="0"/>
              </a:rPr>
              <a:t>Get</a:t>
            </a:r>
            <a:r>
              <a:rPr lang="id-ID" sz="1200" dirty="0" smtClean="0">
                <a:solidFill>
                  <a:schemeClr val="bg1">
                    <a:lumMod val="65000"/>
                  </a:schemeClr>
                </a:solidFill>
                <a:latin typeface="+mn-lt"/>
                <a:ea typeface="Roboto Light" panose="02000000000000000000" pitchFamily="2" charset="0"/>
              </a:rPr>
              <a:t> Packaged</a:t>
            </a:r>
            <a:endParaRPr lang="en-US" sz="1200" dirty="0">
              <a:solidFill>
                <a:schemeClr val="accent2"/>
              </a:solidFill>
              <a:latin typeface="+mn-lt"/>
              <a:ea typeface="Roboto Light" panose="02000000000000000000" pitchFamily="2" charset="0"/>
            </a:endParaRPr>
          </a:p>
        </p:txBody>
      </p:sp>
      <p:sp>
        <p:nvSpPr>
          <p:cNvPr id="66" name="Title 1"/>
          <p:cNvSpPr txBox="1">
            <a:spLocks/>
          </p:cNvSpPr>
          <p:nvPr/>
        </p:nvSpPr>
        <p:spPr>
          <a:xfrm>
            <a:off x="2417908" y="5498532"/>
            <a:ext cx="1202367"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id-ID" sz="1200" dirty="0" smtClean="0">
                <a:solidFill>
                  <a:schemeClr val="accent1"/>
                </a:solidFill>
                <a:latin typeface="+mn-lt"/>
                <a:ea typeface="Roboto Light" panose="02000000000000000000" pitchFamily="2" charset="0"/>
              </a:rPr>
              <a:t>Get</a:t>
            </a:r>
            <a:r>
              <a:rPr lang="id-ID" sz="1200" dirty="0" smtClean="0">
                <a:solidFill>
                  <a:schemeClr val="bg1">
                    <a:lumMod val="65000"/>
                  </a:schemeClr>
                </a:solidFill>
                <a:latin typeface="+mn-lt"/>
                <a:ea typeface="Roboto Light" panose="02000000000000000000" pitchFamily="2" charset="0"/>
              </a:rPr>
              <a:t> Packaged</a:t>
            </a:r>
            <a:endParaRPr lang="en-US" sz="1200" dirty="0">
              <a:solidFill>
                <a:schemeClr val="accent2"/>
              </a:solidFill>
              <a:latin typeface="+mn-lt"/>
              <a:ea typeface="Roboto Light" panose="02000000000000000000" pitchFamily="2" charset="0"/>
            </a:endParaRPr>
          </a:p>
        </p:txBody>
      </p:sp>
      <p:sp>
        <p:nvSpPr>
          <p:cNvPr id="67" name="Rectangle 66"/>
          <p:cNvSpPr/>
          <p:nvPr/>
        </p:nvSpPr>
        <p:spPr>
          <a:xfrm rot="16200000">
            <a:off x="5731106" y="5173590"/>
            <a:ext cx="427004" cy="45301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8" name="Rectangle 67"/>
          <p:cNvSpPr/>
          <p:nvPr/>
        </p:nvSpPr>
        <p:spPr>
          <a:xfrm rot="16200000">
            <a:off x="8856646" y="5333143"/>
            <a:ext cx="427004" cy="45301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0685962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par>
                                <p:cTn id="11" presetID="10" presetClass="entr" presetSubtype="0" fill="hold" nodeType="withEffect">
                                  <p:stCondLst>
                                    <p:cond delay="15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150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150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par>
                                <p:cTn id="20" presetID="53" presetClass="entr" presetSubtype="16" fill="hold" nodeType="withEffect">
                                  <p:stCondLst>
                                    <p:cond delay="200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nodeType="withEffect">
                                  <p:stCondLst>
                                    <p:cond delay="200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nodeType="withEffect">
                                  <p:stCondLst>
                                    <p:cond delay="20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500"/>
                            </p:stCondLst>
                            <p:childTnLst>
                              <p:par>
                                <p:cTn id="36" presetID="37" presetClass="entr" presetSubtype="0"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fade">
                                      <p:cBhvr>
                                        <p:cTn id="38" dur="1000"/>
                                        <p:tgtEl>
                                          <p:spTgt spid="60"/>
                                        </p:tgtEl>
                                      </p:cBhvr>
                                    </p:animEffect>
                                    <p:anim calcmode="lin" valueType="num">
                                      <p:cBhvr>
                                        <p:cTn id="39" dur="1000" fill="hold"/>
                                        <p:tgtEl>
                                          <p:spTgt spid="60"/>
                                        </p:tgtEl>
                                        <p:attrNameLst>
                                          <p:attrName>ppt_x</p:attrName>
                                        </p:attrNameLst>
                                      </p:cBhvr>
                                      <p:tavLst>
                                        <p:tav tm="0">
                                          <p:val>
                                            <p:strVal val="#ppt_x"/>
                                          </p:val>
                                        </p:tav>
                                        <p:tav tm="100000">
                                          <p:val>
                                            <p:strVal val="#ppt_x"/>
                                          </p:val>
                                        </p:tav>
                                      </p:tavLst>
                                    </p:anim>
                                    <p:anim calcmode="lin" valueType="num">
                                      <p:cBhvr>
                                        <p:cTn id="40" dur="900" decel="100000" fill="hold"/>
                                        <p:tgtEl>
                                          <p:spTgt spid="60"/>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childTnLst>
                          </p:cTn>
                        </p:par>
                        <p:par>
                          <p:cTn id="42" fill="hold">
                            <p:stCondLst>
                              <p:cond delay="3500"/>
                            </p:stCondLst>
                            <p:childTnLst>
                              <p:par>
                                <p:cTn id="43" presetID="37"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1000"/>
                                        <p:tgtEl>
                                          <p:spTgt spid="67"/>
                                        </p:tgtEl>
                                      </p:cBhvr>
                                    </p:animEffect>
                                    <p:anim calcmode="lin" valueType="num">
                                      <p:cBhvr>
                                        <p:cTn id="46" dur="1000" fill="hold"/>
                                        <p:tgtEl>
                                          <p:spTgt spid="67"/>
                                        </p:tgtEl>
                                        <p:attrNameLst>
                                          <p:attrName>ppt_x</p:attrName>
                                        </p:attrNameLst>
                                      </p:cBhvr>
                                      <p:tavLst>
                                        <p:tav tm="0">
                                          <p:val>
                                            <p:strVal val="#ppt_x"/>
                                          </p:val>
                                        </p:tav>
                                        <p:tav tm="100000">
                                          <p:val>
                                            <p:strVal val="#ppt_x"/>
                                          </p:val>
                                        </p:tav>
                                      </p:tavLst>
                                    </p:anim>
                                    <p:anim calcmode="lin" valueType="num">
                                      <p:cBhvr>
                                        <p:cTn id="47" dur="900" decel="100000" fill="hold"/>
                                        <p:tgtEl>
                                          <p:spTgt spid="67"/>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67"/>
                                        </p:tgtEl>
                                        <p:attrNameLst>
                                          <p:attrName>ppt_y</p:attrName>
                                        </p:attrNameLst>
                                      </p:cBhvr>
                                      <p:tavLst>
                                        <p:tav tm="0">
                                          <p:val>
                                            <p:strVal val="#ppt_y-.03"/>
                                          </p:val>
                                        </p:tav>
                                        <p:tav tm="100000">
                                          <p:val>
                                            <p:strVal val="#ppt_y"/>
                                          </p:val>
                                        </p:tav>
                                      </p:tavLst>
                                    </p:anim>
                                  </p:childTnLst>
                                </p:cTn>
                              </p:par>
                            </p:childTnLst>
                          </p:cTn>
                        </p:par>
                        <p:par>
                          <p:cTn id="49" fill="hold">
                            <p:stCondLst>
                              <p:cond delay="4500"/>
                            </p:stCondLst>
                            <p:childTnLst>
                              <p:par>
                                <p:cTn id="50" presetID="37" presetClass="entr" presetSubtype="0"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fade">
                                      <p:cBhvr>
                                        <p:cTn id="52" dur="1000"/>
                                        <p:tgtEl>
                                          <p:spTgt spid="68"/>
                                        </p:tgtEl>
                                      </p:cBhvr>
                                    </p:animEffect>
                                    <p:anim calcmode="lin" valueType="num">
                                      <p:cBhvr>
                                        <p:cTn id="53" dur="1000" fill="hold"/>
                                        <p:tgtEl>
                                          <p:spTgt spid="68"/>
                                        </p:tgtEl>
                                        <p:attrNameLst>
                                          <p:attrName>ppt_x</p:attrName>
                                        </p:attrNameLst>
                                      </p:cBhvr>
                                      <p:tavLst>
                                        <p:tav tm="0">
                                          <p:val>
                                            <p:strVal val="#ppt_x"/>
                                          </p:val>
                                        </p:tav>
                                        <p:tav tm="100000">
                                          <p:val>
                                            <p:strVal val="#ppt_x"/>
                                          </p:val>
                                        </p:tav>
                                      </p:tavLst>
                                    </p:anim>
                                    <p:anim calcmode="lin" valueType="num">
                                      <p:cBhvr>
                                        <p:cTn id="54" dur="900" decel="100000" fill="hold"/>
                                        <p:tgtEl>
                                          <p:spTgt spid="68"/>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68"/>
                                        </p:tgtEl>
                                        <p:attrNameLst>
                                          <p:attrName>ppt_y</p:attrName>
                                        </p:attrNameLst>
                                      </p:cBhvr>
                                      <p:tavLst>
                                        <p:tav tm="0">
                                          <p:val>
                                            <p:strVal val="#ppt_y-.03"/>
                                          </p:val>
                                        </p:tav>
                                        <p:tav tm="100000">
                                          <p:val>
                                            <p:strVal val="#ppt_y"/>
                                          </p:val>
                                        </p:tav>
                                      </p:tavLst>
                                    </p:anim>
                                  </p:childTnLst>
                                </p:cTn>
                              </p:par>
                              <p:par>
                                <p:cTn id="56" presetID="53" presetClass="entr" presetSubtype="16" fill="hold" grpId="0" nodeType="withEffect">
                                  <p:stCondLst>
                                    <p:cond delay="1000"/>
                                  </p:stCondLst>
                                  <p:childTnLst>
                                    <p:set>
                                      <p:cBhvr>
                                        <p:cTn id="57" dur="1" fill="hold">
                                          <p:stCondLst>
                                            <p:cond delay="0"/>
                                          </p:stCondLst>
                                        </p:cTn>
                                        <p:tgtEl>
                                          <p:spTgt spid="61"/>
                                        </p:tgtEl>
                                        <p:attrNameLst>
                                          <p:attrName>style.visibility</p:attrName>
                                        </p:attrNameLst>
                                      </p:cBhvr>
                                      <p:to>
                                        <p:strVal val="visible"/>
                                      </p:to>
                                    </p:set>
                                    <p:anim calcmode="lin" valueType="num">
                                      <p:cBhvr>
                                        <p:cTn id="58" dur="500" fill="hold"/>
                                        <p:tgtEl>
                                          <p:spTgt spid="61"/>
                                        </p:tgtEl>
                                        <p:attrNameLst>
                                          <p:attrName>ppt_w</p:attrName>
                                        </p:attrNameLst>
                                      </p:cBhvr>
                                      <p:tavLst>
                                        <p:tav tm="0">
                                          <p:val>
                                            <p:fltVal val="0"/>
                                          </p:val>
                                        </p:tav>
                                        <p:tav tm="100000">
                                          <p:val>
                                            <p:strVal val="#ppt_w"/>
                                          </p:val>
                                        </p:tav>
                                      </p:tavLst>
                                    </p:anim>
                                    <p:anim calcmode="lin" valueType="num">
                                      <p:cBhvr>
                                        <p:cTn id="59" dur="500" fill="hold"/>
                                        <p:tgtEl>
                                          <p:spTgt spid="61"/>
                                        </p:tgtEl>
                                        <p:attrNameLst>
                                          <p:attrName>ppt_h</p:attrName>
                                        </p:attrNameLst>
                                      </p:cBhvr>
                                      <p:tavLst>
                                        <p:tav tm="0">
                                          <p:val>
                                            <p:fltVal val="0"/>
                                          </p:val>
                                        </p:tav>
                                        <p:tav tm="100000">
                                          <p:val>
                                            <p:strVal val="#ppt_h"/>
                                          </p:val>
                                        </p:tav>
                                      </p:tavLst>
                                    </p:anim>
                                    <p:animEffect transition="in" filter="fade">
                                      <p:cBhvr>
                                        <p:cTn id="60" dur="500"/>
                                        <p:tgtEl>
                                          <p:spTgt spid="61"/>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62"/>
                                        </p:tgtEl>
                                        <p:attrNameLst>
                                          <p:attrName>style.visibility</p:attrName>
                                        </p:attrNameLst>
                                      </p:cBhvr>
                                      <p:to>
                                        <p:strVal val="visible"/>
                                      </p:to>
                                    </p:set>
                                    <p:anim calcmode="lin" valueType="num">
                                      <p:cBhvr>
                                        <p:cTn id="63" dur="500" fill="hold"/>
                                        <p:tgtEl>
                                          <p:spTgt spid="62"/>
                                        </p:tgtEl>
                                        <p:attrNameLst>
                                          <p:attrName>ppt_w</p:attrName>
                                        </p:attrNameLst>
                                      </p:cBhvr>
                                      <p:tavLst>
                                        <p:tav tm="0">
                                          <p:val>
                                            <p:fltVal val="0"/>
                                          </p:val>
                                        </p:tav>
                                        <p:tav tm="100000">
                                          <p:val>
                                            <p:strVal val="#ppt_w"/>
                                          </p:val>
                                        </p:tav>
                                      </p:tavLst>
                                    </p:anim>
                                    <p:anim calcmode="lin" valueType="num">
                                      <p:cBhvr>
                                        <p:cTn id="64" dur="500" fill="hold"/>
                                        <p:tgtEl>
                                          <p:spTgt spid="62"/>
                                        </p:tgtEl>
                                        <p:attrNameLst>
                                          <p:attrName>ppt_h</p:attrName>
                                        </p:attrNameLst>
                                      </p:cBhvr>
                                      <p:tavLst>
                                        <p:tav tm="0">
                                          <p:val>
                                            <p:fltVal val="0"/>
                                          </p:val>
                                        </p:tav>
                                        <p:tav tm="100000">
                                          <p:val>
                                            <p:strVal val="#ppt_h"/>
                                          </p:val>
                                        </p:tav>
                                      </p:tavLst>
                                    </p:anim>
                                    <p:animEffect transition="in" filter="fade">
                                      <p:cBhvr>
                                        <p:cTn id="65" dur="500"/>
                                        <p:tgtEl>
                                          <p:spTgt spid="62"/>
                                        </p:tgtEl>
                                      </p:cBhvr>
                                    </p:animEffect>
                                  </p:childTnLst>
                                </p:cTn>
                              </p:par>
                              <p:par>
                                <p:cTn id="66" presetID="53" presetClass="entr" presetSubtype="16" fill="hold" grpId="0" nodeType="withEffect">
                                  <p:stCondLst>
                                    <p:cond delay="2000"/>
                                  </p:stCondLst>
                                  <p:childTnLst>
                                    <p:set>
                                      <p:cBhvr>
                                        <p:cTn id="67" dur="1" fill="hold">
                                          <p:stCondLst>
                                            <p:cond delay="0"/>
                                          </p:stCondLst>
                                        </p:cTn>
                                        <p:tgtEl>
                                          <p:spTgt spid="63"/>
                                        </p:tgtEl>
                                        <p:attrNameLst>
                                          <p:attrName>style.visibility</p:attrName>
                                        </p:attrNameLst>
                                      </p:cBhvr>
                                      <p:to>
                                        <p:strVal val="visible"/>
                                      </p:to>
                                    </p:set>
                                    <p:anim calcmode="lin" valueType="num">
                                      <p:cBhvr>
                                        <p:cTn id="68" dur="500" fill="hold"/>
                                        <p:tgtEl>
                                          <p:spTgt spid="63"/>
                                        </p:tgtEl>
                                        <p:attrNameLst>
                                          <p:attrName>ppt_w</p:attrName>
                                        </p:attrNameLst>
                                      </p:cBhvr>
                                      <p:tavLst>
                                        <p:tav tm="0">
                                          <p:val>
                                            <p:fltVal val="0"/>
                                          </p:val>
                                        </p:tav>
                                        <p:tav tm="100000">
                                          <p:val>
                                            <p:strVal val="#ppt_w"/>
                                          </p:val>
                                        </p:tav>
                                      </p:tavLst>
                                    </p:anim>
                                    <p:anim calcmode="lin" valueType="num">
                                      <p:cBhvr>
                                        <p:cTn id="69" dur="500" fill="hold"/>
                                        <p:tgtEl>
                                          <p:spTgt spid="63"/>
                                        </p:tgtEl>
                                        <p:attrNameLst>
                                          <p:attrName>ppt_h</p:attrName>
                                        </p:attrNameLst>
                                      </p:cBhvr>
                                      <p:tavLst>
                                        <p:tav tm="0">
                                          <p:val>
                                            <p:fltVal val="0"/>
                                          </p:val>
                                        </p:tav>
                                        <p:tav tm="100000">
                                          <p:val>
                                            <p:strVal val="#ppt_h"/>
                                          </p:val>
                                        </p:tav>
                                      </p:tavLst>
                                    </p:anim>
                                    <p:animEffect transition="in" filter="fade">
                                      <p:cBhvr>
                                        <p:cTn id="70" dur="500"/>
                                        <p:tgtEl>
                                          <p:spTgt spid="63"/>
                                        </p:tgtEl>
                                      </p:cBhvr>
                                    </p:animEffect>
                                  </p:childTnLst>
                                </p:cTn>
                              </p:par>
                              <p:par>
                                <p:cTn id="71" presetID="22" presetClass="entr" presetSubtype="4" fill="hold" grpId="0" nodeType="withEffect">
                                  <p:stCondLst>
                                    <p:cond delay="500"/>
                                  </p:stCondLst>
                                  <p:childTnLst>
                                    <p:set>
                                      <p:cBhvr>
                                        <p:cTn id="72" dur="1" fill="hold">
                                          <p:stCondLst>
                                            <p:cond delay="0"/>
                                          </p:stCondLst>
                                        </p:cTn>
                                        <p:tgtEl>
                                          <p:spTgt spid="64"/>
                                        </p:tgtEl>
                                        <p:attrNameLst>
                                          <p:attrName>style.visibility</p:attrName>
                                        </p:attrNameLst>
                                      </p:cBhvr>
                                      <p:to>
                                        <p:strVal val="visible"/>
                                      </p:to>
                                    </p:set>
                                    <p:animEffect transition="in" filter="wipe(down)">
                                      <p:cBhvr>
                                        <p:cTn id="73" dur="1000"/>
                                        <p:tgtEl>
                                          <p:spTgt spid="64"/>
                                        </p:tgtEl>
                                      </p:cBhvr>
                                    </p:animEffect>
                                  </p:childTnLst>
                                </p:cTn>
                              </p:par>
                              <p:par>
                                <p:cTn id="74" presetID="22" presetClass="entr" presetSubtype="4" fill="hold" grpId="0" nodeType="withEffect">
                                  <p:stCondLst>
                                    <p:cond delay="500"/>
                                  </p:stCondLst>
                                  <p:childTnLst>
                                    <p:set>
                                      <p:cBhvr>
                                        <p:cTn id="75" dur="1" fill="hold">
                                          <p:stCondLst>
                                            <p:cond delay="0"/>
                                          </p:stCondLst>
                                        </p:cTn>
                                        <p:tgtEl>
                                          <p:spTgt spid="65"/>
                                        </p:tgtEl>
                                        <p:attrNameLst>
                                          <p:attrName>style.visibility</p:attrName>
                                        </p:attrNameLst>
                                      </p:cBhvr>
                                      <p:to>
                                        <p:strVal val="visible"/>
                                      </p:to>
                                    </p:set>
                                    <p:animEffect transition="in" filter="wipe(down)">
                                      <p:cBhvr>
                                        <p:cTn id="76" dur="1000"/>
                                        <p:tgtEl>
                                          <p:spTgt spid="65"/>
                                        </p:tgtEl>
                                      </p:cBhvr>
                                    </p:animEffect>
                                  </p:childTnLst>
                                </p:cTn>
                              </p:par>
                              <p:par>
                                <p:cTn id="77" presetID="22" presetClass="entr" presetSubtype="4" fill="hold" grpId="0" nodeType="withEffect">
                                  <p:stCondLst>
                                    <p:cond delay="500"/>
                                  </p:stCondLst>
                                  <p:childTnLst>
                                    <p:set>
                                      <p:cBhvr>
                                        <p:cTn id="78" dur="1" fill="hold">
                                          <p:stCondLst>
                                            <p:cond delay="0"/>
                                          </p:stCondLst>
                                        </p:cTn>
                                        <p:tgtEl>
                                          <p:spTgt spid="66"/>
                                        </p:tgtEl>
                                        <p:attrNameLst>
                                          <p:attrName>style.visibility</p:attrName>
                                        </p:attrNameLst>
                                      </p:cBhvr>
                                      <p:to>
                                        <p:strVal val="visible"/>
                                      </p:to>
                                    </p:set>
                                    <p:animEffect transition="in" filter="wipe(down)">
                                      <p:cBhvr>
                                        <p:cTn id="79" dur="10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60" grpId="0" animBg="1"/>
      <p:bldP spid="61" grpId="0" animBg="1"/>
      <p:bldP spid="62" grpId="0" animBg="1"/>
      <p:bldP spid="63" grpId="0" animBg="1"/>
      <p:bldP spid="64" grpId="0"/>
      <p:bldP spid="65" grpId="0"/>
      <p:bldP spid="66" grpId="0"/>
      <p:bldP spid="67" grpId="0" animBg="1"/>
      <p:bldP spid="6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7</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PRICING TABLE PLAN</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Rectangle 4"/>
          <p:cNvSpPr/>
          <p:nvPr/>
        </p:nvSpPr>
        <p:spPr>
          <a:xfrm>
            <a:off x="406527" y="1359226"/>
            <a:ext cx="2621823" cy="223367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p:nvSpPr>
        <p:spPr>
          <a:xfrm>
            <a:off x="3057378" y="1355706"/>
            <a:ext cx="2982352" cy="2240710"/>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Content Placeholder 2"/>
          <p:cNvSpPr txBox="1">
            <a:spLocks/>
          </p:cNvSpPr>
          <p:nvPr/>
        </p:nvSpPr>
        <p:spPr>
          <a:xfrm>
            <a:off x="769498" y="1504475"/>
            <a:ext cx="2133357" cy="198544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One</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Second </a:t>
            </a:r>
            <a:r>
              <a:rPr lang="en-US" altLang="id-ID" sz="1100" dirty="0">
                <a:solidFill>
                  <a:schemeClr val="bg1"/>
                </a:solidFill>
                <a:ea typeface="Roboto" panose="02000000000000000000" pitchFamily="2" charset="0"/>
                <a:cs typeface="Lato Light"/>
                <a:sym typeface="Lato Light"/>
              </a:rPr>
              <a:t>Info </a:t>
            </a:r>
            <a:r>
              <a:rPr lang="en-US" altLang="id-ID" sz="1100" dirty="0" err="1" smtClean="0">
                <a:solidFill>
                  <a:schemeClr val="bg1"/>
                </a:solidFill>
                <a:ea typeface="Roboto" panose="02000000000000000000" pitchFamily="2" charset="0"/>
                <a:cs typeface="Lato Light"/>
                <a:sym typeface="Lato Light"/>
              </a:rPr>
              <a:t>Deta</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Third </a:t>
            </a:r>
            <a:r>
              <a:rPr lang="en-US" altLang="id-ID" sz="1100" dirty="0" smtClean="0">
                <a:solidFill>
                  <a:schemeClr val="bg1"/>
                </a:solidFill>
                <a:ea typeface="Roboto" panose="02000000000000000000" pitchFamily="2" charset="0"/>
                <a:cs typeface="Lato Light"/>
                <a:sym typeface="Lato Light"/>
              </a:rPr>
              <a:t>Info</a:t>
            </a:r>
            <a:r>
              <a:rPr lang="id-ID" altLang="id-ID" sz="1100" dirty="0" smtClean="0">
                <a:solidFill>
                  <a:schemeClr val="bg1"/>
                </a:solidFill>
                <a:ea typeface="Roboto" panose="02000000000000000000" pitchFamily="2" charset="0"/>
                <a:cs typeface="Lato Light"/>
                <a:sym typeface="Lato Light"/>
              </a:rPr>
              <a:t>	(Yes</a:t>
            </a:r>
            <a:r>
              <a:rPr lang="id-ID" altLang="id-ID" sz="1100" dirty="0">
                <a:solidFill>
                  <a:schemeClr val="bg1"/>
                </a:solidFill>
                <a:ea typeface="Roboto" panose="02000000000000000000" pitchFamily="2" charset="0"/>
                <a:cs typeface="Lato Light"/>
                <a:sym typeface="Lato Light"/>
              </a:rPr>
              <a:t>)</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Info </a:t>
            </a:r>
            <a:r>
              <a:rPr lang="en-US" altLang="id-ID" sz="1100" dirty="0">
                <a:solidFill>
                  <a:schemeClr val="bg1"/>
                </a:solidFill>
                <a:ea typeface="Roboto" panose="02000000000000000000" pitchFamily="2" charset="0"/>
                <a:cs typeface="Lato Light"/>
                <a:sym typeface="Lato Light"/>
              </a:rPr>
              <a:t>Fourth </a:t>
            </a:r>
            <a:r>
              <a:rPr lang="en-US" altLang="id-ID" sz="1100" dirty="0" smtClean="0">
                <a:solidFill>
                  <a:schemeClr val="bg1"/>
                </a:solidFill>
                <a:ea typeface="Roboto" panose="02000000000000000000" pitchFamily="2" charset="0"/>
                <a:cs typeface="Lato Light"/>
                <a:sym typeface="Lato Light"/>
              </a:rPr>
              <a:t>Detail</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Five</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 </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Sixth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Details</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Seventh</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p:txBody>
      </p:sp>
      <p:sp>
        <p:nvSpPr>
          <p:cNvPr id="15" name="Rectangle 14"/>
          <p:cNvSpPr/>
          <p:nvPr/>
        </p:nvSpPr>
        <p:spPr>
          <a:xfrm>
            <a:off x="406527" y="3741666"/>
            <a:ext cx="2621823" cy="223367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p:cNvSpPr/>
          <p:nvPr/>
        </p:nvSpPr>
        <p:spPr>
          <a:xfrm>
            <a:off x="3057378" y="3738146"/>
            <a:ext cx="2982352" cy="2240710"/>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Content Placeholder 2"/>
          <p:cNvSpPr txBox="1">
            <a:spLocks/>
          </p:cNvSpPr>
          <p:nvPr/>
        </p:nvSpPr>
        <p:spPr>
          <a:xfrm>
            <a:off x="769498" y="3886915"/>
            <a:ext cx="2133357" cy="198544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One</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Second </a:t>
            </a:r>
            <a:r>
              <a:rPr lang="en-US" altLang="id-ID" sz="1100" dirty="0">
                <a:solidFill>
                  <a:schemeClr val="bg1"/>
                </a:solidFill>
                <a:ea typeface="Roboto" panose="02000000000000000000" pitchFamily="2" charset="0"/>
                <a:cs typeface="Lato Light"/>
                <a:sym typeface="Lato Light"/>
              </a:rPr>
              <a:t>Info </a:t>
            </a:r>
            <a:r>
              <a:rPr lang="en-US" altLang="id-ID" sz="1100" dirty="0" err="1" smtClean="0">
                <a:solidFill>
                  <a:schemeClr val="bg1"/>
                </a:solidFill>
                <a:ea typeface="Roboto" panose="02000000000000000000" pitchFamily="2" charset="0"/>
                <a:cs typeface="Lato Light"/>
                <a:sym typeface="Lato Light"/>
              </a:rPr>
              <a:t>Deta</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Third </a:t>
            </a:r>
            <a:r>
              <a:rPr lang="en-US" altLang="id-ID" sz="1100" dirty="0" smtClean="0">
                <a:solidFill>
                  <a:schemeClr val="bg1"/>
                </a:solidFill>
                <a:ea typeface="Roboto" panose="02000000000000000000" pitchFamily="2" charset="0"/>
                <a:cs typeface="Lato Light"/>
                <a:sym typeface="Lato Light"/>
              </a:rPr>
              <a:t>Info</a:t>
            </a:r>
            <a:r>
              <a:rPr lang="id-ID" altLang="id-ID" sz="1100" dirty="0" smtClean="0">
                <a:solidFill>
                  <a:schemeClr val="bg1"/>
                </a:solidFill>
                <a:ea typeface="Roboto" panose="02000000000000000000" pitchFamily="2" charset="0"/>
                <a:cs typeface="Lato Light"/>
                <a:sym typeface="Lato Light"/>
              </a:rPr>
              <a:t>	(Yes</a:t>
            </a:r>
            <a:r>
              <a:rPr lang="id-ID" altLang="id-ID" sz="1100" dirty="0">
                <a:solidFill>
                  <a:schemeClr val="bg1"/>
                </a:solidFill>
                <a:ea typeface="Roboto" panose="02000000000000000000" pitchFamily="2" charset="0"/>
                <a:cs typeface="Lato Light"/>
                <a:sym typeface="Lato Light"/>
              </a:rPr>
              <a:t>)</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Info </a:t>
            </a:r>
            <a:r>
              <a:rPr lang="en-US" altLang="id-ID" sz="1100" dirty="0">
                <a:solidFill>
                  <a:schemeClr val="bg1"/>
                </a:solidFill>
                <a:ea typeface="Roboto" panose="02000000000000000000" pitchFamily="2" charset="0"/>
                <a:cs typeface="Lato Light"/>
                <a:sym typeface="Lato Light"/>
              </a:rPr>
              <a:t>Fourth </a:t>
            </a:r>
            <a:r>
              <a:rPr lang="en-US" altLang="id-ID" sz="1100" dirty="0" smtClean="0">
                <a:solidFill>
                  <a:schemeClr val="bg1"/>
                </a:solidFill>
                <a:ea typeface="Roboto" panose="02000000000000000000" pitchFamily="2" charset="0"/>
                <a:cs typeface="Lato Light"/>
                <a:sym typeface="Lato Light"/>
              </a:rPr>
              <a:t>Detail</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Five</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 </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Sixth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Details</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Seventh</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p:txBody>
      </p:sp>
      <p:sp>
        <p:nvSpPr>
          <p:cNvPr id="20" name="Rectangle 19"/>
          <p:cNvSpPr/>
          <p:nvPr/>
        </p:nvSpPr>
        <p:spPr>
          <a:xfrm>
            <a:off x="9144323" y="1359226"/>
            <a:ext cx="2621823" cy="223367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Rectangle 22"/>
          <p:cNvSpPr/>
          <p:nvPr/>
        </p:nvSpPr>
        <p:spPr>
          <a:xfrm>
            <a:off x="6127051" y="1359226"/>
            <a:ext cx="2982351" cy="2240710"/>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24" name="Content Placeholder 2"/>
          <p:cNvSpPr txBox="1">
            <a:spLocks/>
          </p:cNvSpPr>
          <p:nvPr/>
        </p:nvSpPr>
        <p:spPr>
          <a:xfrm>
            <a:off x="9492780" y="1504475"/>
            <a:ext cx="2186282" cy="198544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One</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Second </a:t>
            </a:r>
            <a:r>
              <a:rPr lang="en-US" altLang="id-ID" sz="1100" dirty="0">
                <a:solidFill>
                  <a:schemeClr val="bg1"/>
                </a:solidFill>
                <a:ea typeface="Roboto" panose="02000000000000000000" pitchFamily="2" charset="0"/>
                <a:cs typeface="Lato Light"/>
                <a:sym typeface="Lato Light"/>
              </a:rPr>
              <a:t>Info </a:t>
            </a:r>
            <a:r>
              <a:rPr lang="en-US" altLang="id-ID" sz="1100" dirty="0" err="1" smtClean="0">
                <a:solidFill>
                  <a:schemeClr val="bg1"/>
                </a:solidFill>
                <a:ea typeface="Roboto" panose="02000000000000000000" pitchFamily="2" charset="0"/>
                <a:cs typeface="Lato Light"/>
                <a:sym typeface="Lato Light"/>
              </a:rPr>
              <a:t>Deta</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Third </a:t>
            </a:r>
            <a:r>
              <a:rPr lang="en-US" altLang="id-ID" sz="1100" dirty="0" smtClean="0">
                <a:solidFill>
                  <a:schemeClr val="bg1"/>
                </a:solidFill>
                <a:ea typeface="Roboto" panose="02000000000000000000" pitchFamily="2" charset="0"/>
                <a:cs typeface="Lato Light"/>
                <a:sym typeface="Lato Light"/>
              </a:rPr>
              <a:t>Info</a:t>
            </a:r>
            <a:r>
              <a:rPr lang="id-ID" altLang="id-ID" sz="1100" dirty="0" smtClean="0">
                <a:solidFill>
                  <a:schemeClr val="bg1"/>
                </a:solidFill>
                <a:ea typeface="Roboto" panose="02000000000000000000" pitchFamily="2" charset="0"/>
                <a:cs typeface="Lato Light"/>
                <a:sym typeface="Lato Light"/>
              </a:rPr>
              <a:t>	(Yes</a:t>
            </a:r>
            <a:r>
              <a:rPr lang="id-ID" altLang="id-ID" sz="1100" dirty="0">
                <a:solidFill>
                  <a:schemeClr val="bg1"/>
                </a:solidFill>
                <a:ea typeface="Roboto" panose="02000000000000000000" pitchFamily="2" charset="0"/>
                <a:cs typeface="Lato Light"/>
                <a:sym typeface="Lato Light"/>
              </a:rPr>
              <a:t>)</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Info </a:t>
            </a:r>
            <a:r>
              <a:rPr lang="en-US" altLang="id-ID" sz="1100" dirty="0">
                <a:solidFill>
                  <a:schemeClr val="bg1"/>
                </a:solidFill>
                <a:ea typeface="Roboto" panose="02000000000000000000" pitchFamily="2" charset="0"/>
                <a:cs typeface="Lato Light"/>
                <a:sym typeface="Lato Light"/>
              </a:rPr>
              <a:t>Fourth </a:t>
            </a:r>
            <a:r>
              <a:rPr lang="en-US" altLang="id-ID" sz="1100" dirty="0" smtClean="0">
                <a:solidFill>
                  <a:schemeClr val="bg1"/>
                </a:solidFill>
                <a:ea typeface="Roboto" panose="02000000000000000000" pitchFamily="2" charset="0"/>
                <a:cs typeface="Lato Light"/>
                <a:sym typeface="Lato Light"/>
              </a:rPr>
              <a:t>Detail</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Five</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 </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Sixth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Details</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Seventh</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p:txBody>
      </p:sp>
      <p:sp>
        <p:nvSpPr>
          <p:cNvPr id="25" name="Rectangle 24"/>
          <p:cNvSpPr/>
          <p:nvPr/>
        </p:nvSpPr>
        <p:spPr>
          <a:xfrm>
            <a:off x="9144323" y="3745186"/>
            <a:ext cx="2621823" cy="223367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8" name="Rectangle 27"/>
          <p:cNvSpPr/>
          <p:nvPr/>
        </p:nvSpPr>
        <p:spPr>
          <a:xfrm>
            <a:off x="6127051" y="3745186"/>
            <a:ext cx="2982351" cy="2240710"/>
          </a:xfrm>
          <a:prstGeom prst="rect">
            <a:avLst/>
          </a:prstGeom>
          <a:gradFill flip="none" rotWithShape="1">
            <a:gsLst>
              <a:gs pos="0">
                <a:schemeClr val="tx1">
                  <a:lumMod val="95000"/>
                  <a:lumOff val="5000"/>
                </a:schemeClr>
              </a:gs>
              <a:gs pos="48000">
                <a:schemeClr val="bg2">
                  <a:lumMod val="25000"/>
                  <a:alpha val="85000"/>
                </a:schemeClr>
              </a:gs>
              <a:gs pos="100000">
                <a:schemeClr val="bg2">
                  <a:lumMod val="10000"/>
                  <a:alpha val="8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9" name="Content Placeholder 2"/>
          <p:cNvSpPr txBox="1">
            <a:spLocks/>
          </p:cNvSpPr>
          <p:nvPr/>
        </p:nvSpPr>
        <p:spPr>
          <a:xfrm>
            <a:off x="9492780" y="3890435"/>
            <a:ext cx="2186282" cy="198544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One</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Second </a:t>
            </a:r>
            <a:r>
              <a:rPr lang="en-US" altLang="id-ID" sz="1100" dirty="0">
                <a:solidFill>
                  <a:schemeClr val="bg1"/>
                </a:solidFill>
                <a:ea typeface="Roboto" panose="02000000000000000000" pitchFamily="2" charset="0"/>
                <a:cs typeface="Lato Light"/>
                <a:sym typeface="Lato Light"/>
              </a:rPr>
              <a:t>Info </a:t>
            </a:r>
            <a:r>
              <a:rPr lang="en-US" altLang="id-ID" sz="1100" dirty="0" err="1" smtClean="0">
                <a:solidFill>
                  <a:schemeClr val="bg1"/>
                </a:solidFill>
                <a:ea typeface="Roboto" panose="02000000000000000000" pitchFamily="2" charset="0"/>
                <a:cs typeface="Lato Light"/>
                <a:sym typeface="Lato Light"/>
              </a:rPr>
              <a:t>Deta</a:t>
            </a:r>
            <a:r>
              <a:rPr lang="id-ID" altLang="id-ID" sz="1100" dirty="0" smtClean="0">
                <a:solidFill>
                  <a:schemeClr val="bg1"/>
                </a:solidFill>
                <a:ea typeface="Roboto" panose="02000000000000000000" pitchFamily="2" charset="0"/>
                <a:cs typeface="Lato Light"/>
                <a:sym typeface="Lato Light"/>
              </a:rPr>
              <a:t>	(Yes)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a:t>
            </a:r>
            <a:r>
              <a:rPr lang="en-US" altLang="id-ID" sz="1100" dirty="0">
                <a:solidFill>
                  <a:schemeClr val="bg1"/>
                </a:solidFill>
                <a:ea typeface="Roboto" panose="02000000000000000000" pitchFamily="2" charset="0"/>
                <a:cs typeface="Lato Light"/>
                <a:sym typeface="Lato Light"/>
              </a:rPr>
              <a:t>Third </a:t>
            </a:r>
            <a:r>
              <a:rPr lang="en-US" altLang="id-ID" sz="1100" dirty="0" smtClean="0">
                <a:solidFill>
                  <a:schemeClr val="bg1"/>
                </a:solidFill>
                <a:ea typeface="Roboto" panose="02000000000000000000" pitchFamily="2" charset="0"/>
                <a:cs typeface="Lato Light"/>
                <a:sym typeface="Lato Light"/>
              </a:rPr>
              <a:t>Info</a:t>
            </a:r>
            <a:r>
              <a:rPr lang="id-ID" altLang="id-ID" sz="1100" dirty="0" smtClean="0">
                <a:solidFill>
                  <a:schemeClr val="bg1"/>
                </a:solidFill>
                <a:ea typeface="Roboto" panose="02000000000000000000" pitchFamily="2" charset="0"/>
                <a:cs typeface="Lato Light"/>
                <a:sym typeface="Lato Light"/>
              </a:rPr>
              <a:t>	(Yes</a:t>
            </a:r>
            <a:r>
              <a:rPr lang="id-ID" altLang="id-ID" sz="1100" dirty="0">
                <a:solidFill>
                  <a:schemeClr val="bg1"/>
                </a:solidFill>
                <a:ea typeface="Roboto" panose="02000000000000000000" pitchFamily="2" charset="0"/>
                <a:cs typeface="Lato Light"/>
                <a:sym typeface="Lato Light"/>
              </a:rPr>
              <a:t>)</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Info </a:t>
            </a:r>
            <a:r>
              <a:rPr lang="en-US" altLang="id-ID" sz="1100" dirty="0">
                <a:solidFill>
                  <a:schemeClr val="bg1"/>
                </a:solidFill>
                <a:ea typeface="Roboto" panose="02000000000000000000" pitchFamily="2" charset="0"/>
                <a:cs typeface="Lato Light"/>
                <a:sym typeface="Lato Light"/>
              </a:rPr>
              <a:t>Fourth </a:t>
            </a:r>
            <a:r>
              <a:rPr lang="en-US" altLang="id-ID" sz="1100" dirty="0" smtClean="0">
                <a:solidFill>
                  <a:schemeClr val="bg1"/>
                </a:solidFill>
                <a:ea typeface="Roboto" panose="02000000000000000000" pitchFamily="2" charset="0"/>
                <a:cs typeface="Lato Light"/>
                <a:sym typeface="Lato Light"/>
              </a:rPr>
              <a:t>Detail</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Five</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 </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Sixth </a:t>
            </a:r>
            <a:r>
              <a:rPr lang="en-US" altLang="id-ID" sz="1100" dirty="0">
                <a:solidFill>
                  <a:schemeClr val="bg1"/>
                </a:solidFill>
                <a:ea typeface="Roboto" panose="02000000000000000000" pitchFamily="2" charset="0"/>
                <a:cs typeface="Lato Light"/>
                <a:sym typeface="Lato Light"/>
              </a:rPr>
              <a:t>Info </a:t>
            </a:r>
            <a:r>
              <a:rPr lang="en-US" altLang="id-ID" sz="1100" dirty="0" smtClean="0">
                <a:solidFill>
                  <a:schemeClr val="bg1"/>
                </a:solidFill>
                <a:ea typeface="Roboto" panose="02000000000000000000" pitchFamily="2" charset="0"/>
                <a:cs typeface="Lato Light"/>
                <a:sym typeface="Lato Light"/>
              </a:rPr>
              <a:t>Details</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a:p>
            <a:pPr algn="just"/>
            <a:r>
              <a:rPr lang="id-ID" altLang="id-ID" sz="1100" dirty="0" smtClean="0">
                <a:solidFill>
                  <a:schemeClr val="bg1"/>
                </a:solidFill>
                <a:ea typeface="Roboto" panose="02000000000000000000" pitchFamily="2" charset="0"/>
                <a:cs typeface="Lato Light"/>
                <a:sym typeface="Lato Light"/>
              </a:rPr>
              <a:t>- </a:t>
            </a:r>
            <a:r>
              <a:rPr lang="en-US" altLang="id-ID" sz="1100" dirty="0" smtClean="0">
                <a:solidFill>
                  <a:schemeClr val="bg1"/>
                </a:solidFill>
                <a:ea typeface="Roboto" panose="02000000000000000000" pitchFamily="2" charset="0"/>
                <a:cs typeface="Lato Light"/>
                <a:sym typeface="Lato Light"/>
              </a:rPr>
              <a:t>Details Seventh</a:t>
            </a:r>
            <a:r>
              <a:rPr lang="id-ID" altLang="id-ID" sz="1100" dirty="0" smtClean="0">
                <a:solidFill>
                  <a:schemeClr val="bg1"/>
                </a:solidFill>
                <a:ea typeface="Roboto" panose="02000000000000000000" pitchFamily="2" charset="0"/>
                <a:cs typeface="Lato Light"/>
                <a:sym typeface="Lato Light"/>
              </a:rPr>
              <a:t>	(</a:t>
            </a:r>
            <a:r>
              <a:rPr lang="id-ID" altLang="id-ID" sz="1100" dirty="0">
                <a:solidFill>
                  <a:schemeClr val="bg1"/>
                </a:solidFill>
                <a:ea typeface="Roboto" panose="02000000000000000000" pitchFamily="2" charset="0"/>
                <a:cs typeface="Lato Light"/>
                <a:sym typeface="Lato Light"/>
              </a:rPr>
              <a:t>Yes)</a:t>
            </a:r>
            <a:endParaRPr lang="en-US" altLang="id-ID" sz="1100" dirty="0">
              <a:solidFill>
                <a:schemeClr val="bg1"/>
              </a:solidFill>
              <a:ea typeface="Roboto" panose="02000000000000000000" pitchFamily="2" charset="0"/>
              <a:cs typeface="Lato Light"/>
              <a:sym typeface="Lato Light"/>
            </a:endParaRPr>
          </a:p>
        </p:txBody>
      </p:sp>
      <p:sp>
        <p:nvSpPr>
          <p:cNvPr id="30" name="TextBox 29"/>
          <p:cNvSpPr txBox="1"/>
          <p:nvPr/>
        </p:nvSpPr>
        <p:spPr>
          <a:xfrm>
            <a:off x="4350889" y="1617107"/>
            <a:ext cx="493547" cy="1015663"/>
          </a:xfrm>
          <a:prstGeom prst="rect">
            <a:avLst/>
          </a:prstGeom>
          <a:noFill/>
        </p:spPr>
        <p:txBody>
          <a:bodyPr wrap="square" rtlCol="0">
            <a:spAutoFit/>
          </a:bodyPr>
          <a:lstStyle/>
          <a:p>
            <a:pPr algn="ctr"/>
            <a:r>
              <a:rPr lang="id-ID" sz="6000" dirty="0">
                <a:solidFill>
                  <a:schemeClr val="bg1"/>
                </a:solidFill>
                <a:latin typeface="FontAwesome" pitchFamily="2" charset="0"/>
              </a:rPr>
              <a:t></a:t>
            </a:r>
            <a:endParaRPr lang="id-ID" sz="6600" dirty="0">
              <a:solidFill>
                <a:schemeClr val="bg1"/>
              </a:solidFill>
              <a:latin typeface="FontAwesome" pitchFamily="2" charset="0"/>
            </a:endParaRPr>
          </a:p>
        </p:txBody>
      </p:sp>
      <p:sp>
        <p:nvSpPr>
          <p:cNvPr id="31" name="TextBox 30"/>
          <p:cNvSpPr txBox="1"/>
          <p:nvPr/>
        </p:nvSpPr>
        <p:spPr>
          <a:xfrm>
            <a:off x="4379024" y="3905899"/>
            <a:ext cx="493547" cy="1107996"/>
          </a:xfrm>
          <a:prstGeom prst="rect">
            <a:avLst/>
          </a:prstGeom>
          <a:noFill/>
        </p:spPr>
        <p:txBody>
          <a:bodyPr wrap="square" rtlCol="0">
            <a:spAutoFit/>
          </a:bodyPr>
          <a:lstStyle/>
          <a:p>
            <a:pPr algn="ctr"/>
            <a:r>
              <a:rPr lang="id-ID" sz="6600" dirty="0">
                <a:solidFill>
                  <a:schemeClr val="bg1"/>
                </a:solidFill>
                <a:latin typeface="FontAwesome" pitchFamily="2" charset="0"/>
              </a:rPr>
              <a:t></a:t>
            </a:r>
          </a:p>
        </p:txBody>
      </p:sp>
      <p:sp>
        <p:nvSpPr>
          <p:cNvPr id="32" name="TextBox 31"/>
          <p:cNvSpPr txBox="1"/>
          <p:nvPr/>
        </p:nvSpPr>
        <p:spPr>
          <a:xfrm>
            <a:off x="7359581" y="1547341"/>
            <a:ext cx="430266" cy="1107996"/>
          </a:xfrm>
          <a:prstGeom prst="rect">
            <a:avLst/>
          </a:prstGeom>
          <a:noFill/>
        </p:spPr>
        <p:txBody>
          <a:bodyPr wrap="square" rtlCol="0">
            <a:spAutoFit/>
          </a:bodyPr>
          <a:lstStyle/>
          <a:p>
            <a:pPr algn="ctr"/>
            <a:r>
              <a:rPr lang="id-ID" sz="6600" dirty="0">
                <a:solidFill>
                  <a:schemeClr val="bg1"/>
                </a:solidFill>
                <a:latin typeface="FontAwesome" pitchFamily="2" charset="0"/>
              </a:rPr>
              <a:t></a:t>
            </a:r>
          </a:p>
        </p:txBody>
      </p:sp>
      <p:sp>
        <p:nvSpPr>
          <p:cNvPr id="33" name="TextBox 32"/>
          <p:cNvSpPr txBox="1"/>
          <p:nvPr/>
        </p:nvSpPr>
        <p:spPr>
          <a:xfrm>
            <a:off x="7327940" y="3877763"/>
            <a:ext cx="493547" cy="1107996"/>
          </a:xfrm>
          <a:prstGeom prst="rect">
            <a:avLst/>
          </a:prstGeom>
          <a:noFill/>
        </p:spPr>
        <p:txBody>
          <a:bodyPr wrap="square" rtlCol="0">
            <a:spAutoFit/>
          </a:bodyPr>
          <a:lstStyle/>
          <a:p>
            <a:pPr algn="ctr"/>
            <a:r>
              <a:rPr lang="id-ID" sz="6600" dirty="0">
                <a:solidFill>
                  <a:schemeClr val="bg1"/>
                </a:solidFill>
                <a:latin typeface="FontAwesome" pitchFamily="2" charset="0"/>
              </a:rPr>
              <a:t></a:t>
            </a:r>
          </a:p>
        </p:txBody>
      </p:sp>
      <p:sp>
        <p:nvSpPr>
          <p:cNvPr id="34" name="Content Placeholder 7"/>
          <p:cNvSpPr txBox="1">
            <a:spLocks/>
          </p:cNvSpPr>
          <p:nvPr/>
        </p:nvSpPr>
        <p:spPr>
          <a:xfrm>
            <a:off x="3511126" y="2528824"/>
            <a:ext cx="2167363" cy="99104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id-ID" sz="2000" dirty="0" smtClean="0">
                <a:solidFill>
                  <a:schemeClr val="accent5"/>
                </a:solidFill>
                <a:latin typeface="Bebas Neue" panose="020B0606020202050201" pitchFamily="34" charset="0"/>
                <a:ea typeface="Open Sans Semibold" panose="020B0706030804020204" pitchFamily="34" charset="0"/>
                <a:cs typeface="Open Sans Semibold" panose="020B0706030804020204" pitchFamily="34" charset="0"/>
              </a:rPr>
              <a:t>PERSONAL COMPUTER</a:t>
            </a:r>
          </a:p>
          <a:p>
            <a:pPr marL="0" indent="0" algn="ctr">
              <a:buFont typeface="Arial" pitchFamily="34" charset="0"/>
              <a:buNone/>
            </a:pPr>
            <a:r>
              <a:rPr lang="id-ID"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rPr>
              <a:t>$1000</a:t>
            </a:r>
            <a:endParaRPr lang="en-US"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35" name="Content Placeholder 7"/>
          <p:cNvSpPr txBox="1">
            <a:spLocks/>
          </p:cNvSpPr>
          <p:nvPr/>
        </p:nvSpPr>
        <p:spPr>
          <a:xfrm>
            <a:off x="6491218" y="2534179"/>
            <a:ext cx="2167363" cy="99104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id-ID" sz="2000" dirty="0" smtClean="0">
                <a:solidFill>
                  <a:schemeClr val="accent3"/>
                </a:solidFill>
                <a:latin typeface="Bebas Neue" panose="020B0606020202050201" pitchFamily="34" charset="0"/>
                <a:ea typeface="Open Sans Semibold" panose="020B0706030804020204" pitchFamily="34" charset="0"/>
                <a:cs typeface="Open Sans Semibold" panose="020B0706030804020204" pitchFamily="34" charset="0"/>
              </a:rPr>
              <a:t>LAPTOP</a:t>
            </a:r>
          </a:p>
          <a:p>
            <a:pPr marL="0" indent="0" algn="ctr">
              <a:buFont typeface="Arial" pitchFamily="34" charset="0"/>
              <a:buNone/>
            </a:pPr>
            <a:r>
              <a:rPr lang="id-ID"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rPr>
              <a:t>$800</a:t>
            </a:r>
            <a:endParaRPr lang="en-US"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36" name="Content Placeholder 7"/>
          <p:cNvSpPr txBox="1">
            <a:spLocks/>
          </p:cNvSpPr>
          <p:nvPr/>
        </p:nvSpPr>
        <p:spPr>
          <a:xfrm>
            <a:off x="3540154" y="4825598"/>
            <a:ext cx="2167363" cy="99104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id-ID" sz="2000" dirty="0" smtClean="0">
                <a:solidFill>
                  <a:schemeClr val="accent2"/>
                </a:solidFill>
                <a:latin typeface="Bebas Neue" panose="020B0606020202050201" pitchFamily="34" charset="0"/>
                <a:ea typeface="Open Sans Semibold" panose="020B0706030804020204" pitchFamily="34" charset="0"/>
                <a:cs typeface="Open Sans Semibold" panose="020B0706030804020204" pitchFamily="34" charset="0"/>
              </a:rPr>
              <a:t>TABLET</a:t>
            </a:r>
          </a:p>
          <a:p>
            <a:pPr marL="0" indent="0" algn="ctr">
              <a:buFont typeface="Arial" pitchFamily="34" charset="0"/>
              <a:buNone/>
            </a:pPr>
            <a:r>
              <a:rPr lang="id-ID"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rPr>
              <a:t>$600</a:t>
            </a:r>
            <a:endParaRPr lang="en-US"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37" name="Content Placeholder 7"/>
          <p:cNvSpPr txBox="1">
            <a:spLocks/>
          </p:cNvSpPr>
          <p:nvPr/>
        </p:nvSpPr>
        <p:spPr>
          <a:xfrm>
            <a:off x="6491218" y="4830953"/>
            <a:ext cx="2167363" cy="99104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id-ID" sz="2000" dirty="0" smtClean="0">
                <a:solidFill>
                  <a:schemeClr val="accent4"/>
                </a:solidFill>
                <a:latin typeface="Bebas Neue" panose="020B0606020202050201" pitchFamily="34" charset="0"/>
                <a:ea typeface="Open Sans Semibold" panose="020B0706030804020204" pitchFamily="34" charset="0"/>
                <a:cs typeface="Open Sans Semibold" panose="020B0706030804020204" pitchFamily="34" charset="0"/>
              </a:rPr>
              <a:t>MOBILE</a:t>
            </a:r>
          </a:p>
          <a:p>
            <a:pPr marL="0" indent="0" algn="ctr">
              <a:buFont typeface="Arial" pitchFamily="34" charset="0"/>
              <a:buNone/>
            </a:pPr>
            <a:r>
              <a:rPr lang="id-ID"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rPr>
              <a:t>$400</a:t>
            </a:r>
            <a:endParaRPr lang="en-US" sz="3200" dirty="0" smtClean="0">
              <a:solidFill>
                <a:schemeClr val="bg1"/>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36951537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right)">
                                      <p:cBhvr>
                                        <p:cTn id="14" dur="500"/>
                                        <p:tgtEl>
                                          <p:spTgt spid="5"/>
                                        </p:tgtEl>
                                      </p:cBhvr>
                                    </p:animEffect>
                                  </p:childTnLst>
                                </p:cTn>
                              </p:par>
                            </p:childTnLst>
                          </p:cTn>
                        </p:par>
                        <p:par>
                          <p:cTn id="15" fill="hold">
                            <p:stCondLst>
                              <p:cond delay="2000"/>
                            </p:stCondLst>
                            <p:childTnLst>
                              <p:par>
                                <p:cTn id="16" presetID="22" presetClass="entr" presetSubtype="2"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22" presetClass="entr" presetSubtype="2"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childTnLst>
                          </p:cTn>
                        </p:par>
                        <p:par>
                          <p:cTn id="23" fill="hold">
                            <p:stCondLst>
                              <p:cond delay="3000"/>
                            </p:stCondLst>
                            <p:childTnLst>
                              <p:par>
                                <p:cTn id="24" presetID="22" presetClass="entr" presetSubtype="2"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right)">
                                      <p:cBhvr>
                                        <p:cTn id="26" dur="500"/>
                                        <p:tgtEl>
                                          <p:spTgt spid="19"/>
                                        </p:tgtEl>
                                      </p:cBhvr>
                                    </p:animEffect>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500"/>
                                        <p:tgtEl>
                                          <p:spTgt spid="24"/>
                                        </p:tgtEl>
                                      </p:cBhvr>
                                    </p:animEffect>
                                  </p:childTnLst>
                                </p:cTn>
                              </p:par>
                            </p:childTnLst>
                          </p:cTn>
                        </p:par>
                        <p:par>
                          <p:cTn id="35" fill="hold">
                            <p:stCondLst>
                              <p:cond delay="4500"/>
                            </p:stCondLst>
                            <p:childTnLst>
                              <p:par>
                                <p:cTn id="36" presetID="22" presetClass="entr" presetSubtype="8"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5000"/>
                            </p:stCondLst>
                            <p:childTnLst>
                              <p:par>
                                <p:cTn id="40" presetID="22" presetClass="entr" presetSubtype="8"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par>
                          <p:cTn id="43" fill="hold">
                            <p:stCondLst>
                              <p:cond delay="5500"/>
                            </p:stCondLst>
                            <p:childTnLst>
                              <p:par>
                                <p:cTn id="44" presetID="21"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heel(1)">
                                      <p:cBhvr>
                                        <p:cTn id="46" dur="2000"/>
                                        <p:tgtEl>
                                          <p:spTgt spid="30"/>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heel(1)">
                                      <p:cBhvr>
                                        <p:cTn id="49" dur="2000"/>
                                        <p:tgtEl>
                                          <p:spTgt spid="32"/>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heel(1)">
                                      <p:cBhvr>
                                        <p:cTn id="52" dur="2000"/>
                                        <p:tgtEl>
                                          <p:spTgt spid="31"/>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heel(1)">
                                      <p:cBhvr>
                                        <p:cTn id="55" dur="2000"/>
                                        <p:tgtEl>
                                          <p:spTgt spid="33"/>
                                        </p:tgtEl>
                                      </p:cBhvr>
                                    </p:animEffect>
                                  </p:childTnLst>
                                </p:cTn>
                              </p:par>
                            </p:childTnLst>
                          </p:cTn>
                        </p:par>
                        <p:par>
                          <p:cTn id="56" fill="hold">
                            <p:stCondLst>
                              <p:cond delay="7500"/>
                            </p:stCondLst>
                            <p:childTnLst>
                              <p:par>
                                <p:cTn id="57" presetID="22" presetClass="entr" presetSubtype="1"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up)">
                                      <p:cBhvr>
                                        <p:cTn id="59" dur="1000"/>
                                        <p:tgtEl>
                                          <p:spTgt spid="34"/>
                                        </p:tgtEl>
                                      </p:cBhvr>
                                    </p:animEffect>
                                  </p:childTnLst>
                                </p:cTn>
                              </p:par>
                            </p:childTnLst>
                          </p:cTn>
                        </p:par>
                        <p:par>
                          <p:cTn id="60" fill="hold">
                            <p:stCondLst>
                              <p:cond delay="8500"/>
                            </p:stCondLst>
                            <p:childTnLst>
                              <p:par>
                                <p:cTn id="61" presetID="22" presetClass="entr" presetSubtype="1"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up)">
                                      <p:cBhvr>
                                        <p:cTn id="63" dur="1000"/>
                                        <p:tgtEl>
                                          <p:spTgt spid="35"/>
                                        </p:tgtEl>
                                      </p:cBhvr>
                                    </p:animEffect>
                                  </p:childTnLst>
                                </p:cTn>
                              </p:par>
                            </p:childTnLst>
                          </p:cTn>
                        </p:par>
                        <p:par>
                          <p:cTn id="64" fill="hold">
                            <p:stCondLst>
                              <p:cond delay="9500"/>
                            </p:stCondLst>
                            <p:childTnLst>
                              <p:par>
                                <p:cTn id="65" presetID="22" presetClass="entr" presetSubtype="1"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up)">
                                      <p:cBhvr>
                                        <p:cTn id="67" dur="1000"/>
                                        <p:tgtEl>
                                          <p:spTgt spid="36"/>
                                        </p:tgtEl>
                                      </p:cBhvr>
                                    </p:animEffect>
                                  </p:childTnLst>
                                </p:cTn>
                              </p:par>
                            </p:childTnLst>
                          </p:cTn>
                        </p:par>
                        <p:par>
                          <p:cTn id="68" fill="hold">
                            <p:stCondLst>
                              <p:cond delay="10500"/>
                            </p:stCondLst>
                            <p:childTnLst>
                              <p:par>
                                <p:cTn id="69" presetID="2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up)">
                                      <p:cBhvr>
                                        <p:cTn id="7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5" grpId="0" animBg="1"/>
      <p:bldP spid="14" grpId="0"/>
      <p:bldP spid="15" grpId="0" animBg="1"/>
      <p:bldP spid="19" grpId="0"/>
      <p:bldP spid="20" grpId="0" animBg="1"/>
      <p:bldP spid="24" grpId="0"/>
      <p:bldP spid="25" grpId="0" animBg="1"/>
      <p:bldP spid="29" grpId="0"/>
      <p:bldP spid="30" grpId="0"/>
      <p:bldP spid="31" grpId="0"/>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8</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MEET CLIENT</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8" name="Freeform 19"/>
          <p:cNvSpPr>
            <a:spLocks/>
          </p:cNvSpPr>
          <p:nvPr/>
        </p:nvSpPr>
        <p:spPr bwMode="auto">
          <a:xfrm>
            <a:off x="3606571" y="1796247"/>
            <a:ext cx="4949825" cy="2730500"/>
          </a:xfrm>
          <a:custGeom>
            <a:avLst/>
            <a:gdLst>
              <a:gd name="T0" fmla="*/ 1146 w 1317"/>
              <a:gd name="T1" fmla="*/ 19 h 725"/>
              <a:gd name="T2" fmla="*/ 975 w 1317"/>
              <a:gd name="T3" fmla="*/ 191 h 725"/>
              <a:gd name="T4" fmla="*/ 989 w 1317"/>
              <a:gd name="T5" fmla="*/ 259 h 725"/>
              <a:gd name="T6" fmla="*/ 912 w 1317"/>
              <a:gd name="T7" fmla="*/ 362 h 725"/>
              <a:gd name="T8" fmla="*/ 912 w 1317"/>
              <a:gd name="T9" fmla="*/ 362 h 725"/>
              <a:gd name="T10" fmla="*/ 884 w 1317"/>
              <a:gd name="T11" fmla="*/ 359 h 725"/>
              <a:gd name="T12" fmla="*/ 868 w 1317"/>
              <a:gd name="T13" fmla="*/ 360 h 725"/>
              <a:gd name="T14" fmla="*/ 868 w 1317"/>
              <a:gd name="T15" fmla="*/ 360 h 725"/>
              <a:gd name="T16" fmla="*/ 799 w 1317"/>
              <a:gd name="T17" fmla="*/ 249 h 725"/>
              <a:gd name="T18" fmla="*/ 819 w 1317"/>
              <a:gd name="T19" fmla="*/ 168 h 725"/>
              <a:gd name="T20" fmla="*/ 651 w 1317"/>
              <a:gd name="T21" fmla="*/ 0 h 725"/>
              <a:gd name="T22" fmla="*/ 483 w 1317"/>
              <a:gd name="T23" fmla="*/ 168 h 725"/>
              <a:gd name="T24" fmla="*/ 505 w 1317"/>
              <a:gd name="T25" fmla="*/ 250 h 725"/>
              <a:gd name="T26" fmla="*/ 505 w 1317"/>
              <a:gd name="T27" fmla="*/ 250 h 725"/>
              <a:gd name="T28" fmla="*/ 440 w 1317"/>
              <a:gd name="T29" fmla="*/ 339 h 725"/>
              <a:gd name="T30" fmla="*/ 441 w 1317"/>
              <a:gd name="T31" fmla="*/ 339 h 725"/>
              <a:gd name="T32" fmla="*/ 417 w 1317"/>
              <a:gd name="T33" fmla="*/ 337 h 725"/>
              <a:gd name="T34" fmla="*/ 356 w 1317"/>
              <a:gd name="T35" fmla="*/ 347 h 725"/>
              <a:gd name="T36" fmla="*/ 356 w 1317"/>
              <a:gd name="T37" fmla="*/ 347 h 725"/>
              <a:gd name="T38" fmla="*/ 285 w 1317"/>
              <a:gd name="T39" fmla="*/ 289 h 725"/>
              <a:gd name="T40" fmla="*/ 291 w 1317"/>
              <a:gd name="T41" fmla="*/ 245 h 725"/>
              <a:gd name="T42" fmla="*/ 146 w 1317"/>
              <a:gd name="T43" fmla="*/ 100 h 725"/>
              <a:gd name="T44" fmla="*/ 0 w 1317"/>
              <a:gd name="T45" fmla="*/ 245 h 725"/>
              <a:gd name="T46" fmla="*/ 146 w 1317"/>
              <a:gd name="T47" fmla="*/ 391 h 725"/>
              <a:gd name="T48" fmla="*/ 183 w 1317"/>
              <a:gd name="T49" fmla="*/ 386 h 725"/>
              <a:gd name="T50" fmla="*/ 237 w 1317"/>
              <a:gd name="T51" fmla="*/ 460 h 725"/>
              <a:gd name="T52" fmla="*/ 237 w 1317"/>
              <a:gd name="T53" fmla="*/ 460 h 725"/>
              <a:gd name="T54" fmla="*/ 223 w 1317"/>
              <a:gd name="T55" fmla="*/ 531 h 725"/>
              <a:gd name="T56" fmla="*/ 417 w 1317"/>
              <a:gd name="T57" fmla="*/ 725 h 725"/>
              <a:gd name="T58" fmla="*/ 611 w 1317"/>
              <a:gd name="T59" fmla="*/ 531 h 725"/>
              <a:gd name="T60" fmla="*/ 583 w 1317"/>
              <a:gd name="T61" fmla="*/ 430 h 725"/>
              <a:gd name="T62" fmla="*/ 637 w 1317"/>
              <a:gd name="T63" fmla="*/ 336 h 725"/>
              <a:gd name="T64" fmla="*/ 637 w 1317"/>
              <a:gd name="T65" fmla="*/ 336 h 725"/>
              <a:gd name="T66" fmla="*/ 651 w 1317"/>
              <a:gd name="T67" fmla="*/ 336 h 725"/>
              <a:gd name="T68" fmla="*/ 684 w 1317"/>
              <a:gd name="T69" fmla="*/ 333 h 725"/>
              <a:gd name="T70" fmla="*/ 770 w 1317"/>
              <a:gd name="T71" fmla="*/ 432 h 725"/>
              <a:gd name="T72" fmla="*/ 770 w 1317"/>
              <a:gd name="T73" fmla="*/ 432 h 725"/>
              <a:gd name="T74" fmla="*/ 758 w 1317"/>
              <a:gd name="T75" fmla="*/ 485 h 725"/>
              <a:gd name="T76" fmla="*/ 884 w 1317"/>
              <a:gd name="T77" fmla="*/ 611 h 725"/>
              <a:gd name="T78" fmla="*/ 1010 w 1317"/>
              <a:gd name="T79" fmla="*/ 485 h 725"/>
              <a:gd name="T80" fmla="*/ 1003 w 1317"/>
              <a:gd name="T81" fmla="*/ 443 h 725"/>
              <a:gd name="T82" fmla="*/ 1096 w 1317"/>
              <a:gd name="T83" fmla="*/ 355 h 725"/>
              <a:gd name="T84" fmla="*/ 1146 w 1317"/>
              <a:gd name="T85" fmla="*/ 362 h 725"/>
              <a:gd name="T86" fmla="*/ 1317 w 1317"/>
              <a:gd name="T87" fmla="*/ 191 h 725"/>
              <a:gd name="T88" fmla="*/ 1146 w 1317"/>
              <a:gd name="T89" fmla="*/ 19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17" h="725">
                <a:moveTo>
                  <a:pt x="1146" y="19"/>
                </a:moveTo>
                <a:cubicBezTo>
                  <a:pt x="1051" y="19"/>
                  <a:pt x="975" y="96"/>
                  <a:pt x="975" y="191"/>
                </a:cubicBezTo>
                <a:cubicBezTo>
                  <a:pt x="975" y="215"/>
                  <a:pt x="980" y="238"/>
                  <a:pt x="989" y="259"/>
                </a:cubicBezTo>
                <a:cubicBezTo>
                  <a:pt x="1018" y="327"/>
                  <a:pt x="965" y="374"/>
                  <a:pt x="912" y="362"/>
                </a:cubicBezTo>
                <a:cubicBezTo>
                  <a:pt x="912" y="362"/>
                  <a:pt x="912" y="362"/>
                  <a:pt x="912" y="362"/>
                </a:cubicBezTo>
                <a:cubicBezTo>
                  <a:pt x="903" y="360"/>
                  <a:pt x="894" y="359"/>
                  <a:pt x="884" y="359"/>
                </a:cubicBezTo>
                <a:cubicBezTo>
                  <a:pt x="879" y="359"/>
                  <a:pt x="873" y="359"/>
                  <a:pt x="868" y="360"/>
                </a:cubicBezTo>
                <a:cubicBezTo>
                  <a:pt x="868" y="360"/>
                  <a:pt x="868" y="360"/>
                  <a:pt x="868" y="360"/>
                </a:cubicBezTo>
                <a:cubicBezTo>
                  <a:pt x="812" y="367"/>
                  <a:pt x="764" y="314"/>
                  <a:pt x="799" y="249"/>
                </a:cubicBezTo>
                <a:cubicBezTo>
                  <a:pt x="812" y="225"/>
                  <a:pt x="819" y="197"/>
                  <a:pt x="819" y="168"/>
                </a:cubicBezTo>
                <a:cubicBezTo>
                  <a:pt x="819" y="75"/>
                  <a:pt x="744" y="0"/>
                  <a:pt x="651" y="0"/>
                </a:cubicBezTo>
                <a:cubicBezTo>
                  <a:pt x="558" y="0"/>
                  <a:pt x="483" y="75"/>
                  <a:pt x="483" y="168"/>
                </a:cubicBezTo>
                <a:cubicBezTo>
                  <a:pt x="483" y="198"/>
                  <a:pt x="491" y="226"/>
                  <a:pt x="505" y="250"/>
                </a:cubicBezTo>
                <a:cubicBezTo>
                  <a:pt x="505" y="250"/>
                  <a:pt x="505" y="250"/>
                  <a:pt x="505" y="250"/>
                </a:cubicBezTo>
                <a:cubicBezTo>
                  <a:pt x="529" y="294"/>
                  <a:pt x="499" y="346"/>
                  <a:pt x="440" y="339"/>
                </a:cubicBezTo>
                <a:cubicBezTo>
                  <a:pt x="441" y="339"/>
                  <a:pt x="441" y="339"/>
                  <a:pt x="441" y="339"/>
                </a:cubicBezTo>
                <a:cubicBezTo>
                  <a:pt x="433" y="338"/>
                  <a:pt x="425" y="337"/>
                  <a:pt x="417" y="337"/>
                </a:cubicBezTo>
                <a:cubicBezTo>
                  <a:pt x="396" y="337"/>
                  <a:pt x="375" y="341"/>
                  <a:pt x="356" y="347"/>
                </a:cubicBezTo>
                <a:cubicBezTo>
                  <a:pt x="356" y="347"/>
                  <a:pt x="356" y="347"/>
                  <a:pt x="356" y="347"/>
                </a:cubicBezTo>
                <a:cubicBezTo>
                  <a:pt x="306" y="364"/>
                  <a:pt x="273" y="327"/>
                  <a:pt x="285" y="289"/>
                </a:cubicBezTo>
                <a:cubicBezTo>
                  <a:pt x="289" y="275"/>
                  <a:pt x="291" y="261"/>
                  <a:pt x="291" y="245"/>
                </a:cubicBezTo>
                <a:cubicBezTo>
                  <a:pt x="291" y="165"/>
                  <a:pt x="226" y="100"/>
                  <a:pt x="146" y="100"/>
                </a:cubicBezTo>
                <a:cubicBezTo>
                  <a:pt x="66" y="100"/>
                  <a:pt x="0" y="165"/>
                  <a:pt x="0" y="245"/>
                </a:cubicBezTo>
                <a:cubicBezTo>
                  <a:pt x="0" y="326"/>
                  <a:pt x="66" y="391"/>
                  <a:pt x="146" y="391"/>
                </a:cubicBezTo>
                <a:cubicBezTo>
                  <a:pt x="159" y="391"/>
                  <a:pt x="171" y="389"/>
                  <a:pt x="183" y="386"/>
                </a:cubicBezTo>
                <a:cubicBezTo>
                  <a:pt x="221" y="377"/>
                  <a:pt x="256" y="411"/>
                  <a:pt x="237" y="460"/>
                </a:cubicBezTo>
                <a:cubicBezTo>
                  <a:pt x="237" y="460"/>
                  <a:pt x="237" y="460"/>
                  <a:pt x="237" y="460"/>
                </a:cubicBezTo>
                <a:cubicBezTo>
                  <a:pt x="228" y="482"/>
                  <a:pt x="223" y="506"/>
                  <a:pt x="223" y="531"/>
                </a:cubicBezTo>
                <a:cubicBezTo>
                  <a:pt x="223" y="638"/>
                  <a:pt x="310" y="725"/>
                  <a:pt x="417" y="725"/>
                </a:cubicBezTo>
                <a:cubicBezTo>
                  <a:pt x="525" y="725"/>
                  <a:pt x="611" y="638"/>
                  <a:pt x="611" y="531"/>
                </a:cubicBezTo>
                <a:cubicBezTo>
                  <a:pt x="611" y="494"/>
                  <a:pt x="601" y="460"/>
                  <a:pt x="583" y="430"/>
                </a:cubicBezTo>
                <a:cubicBezTo>
                  <a:pt x="553" y="380"/>
                  <a:pt x="587" y="331"/>
                  <a:pt x="637" y="336"/>
                </a:cubicBezTo>
                <a:cubicBezTo>
                  <a:pt x="637" y="336"/>
                  <a:pt x="637" y="336"/>
                  <a:pt x="637" y="336"/>
                </a:cubicBezTo>
                <a:cubicBezTo>
                  <a:pt x="642" y="336"/>
                  <a:pt x="647" y="336"/>
                  <a:pt x="651" y="336"/>
                </a:cubicBezTo>
                <a:cubicBezTo>
                  <a:pt x="663" y="336"/>
                  <a:pt x="673" y="335"/>
                  <a:pt x="684" y="333"/>
                </a:cubicBezTo>
                <a:cubicBezTo>
                  <a:pt x="757" y="319"/>
                  <a:pt x="793" y="381"/>
                  <a:pt x="770" y="432"/>
                </a:cubicBezTo>
                <a:cubicBezTo>
                  <a:pt x="770" y="432"/>
                  <a:pt x="770" y="432"/>
                  <a:pt x="770" y="432"/>
                </a:cubicBezTo>
                <a:cubicBezTo>
                  <a:pt x="762" y="448"/>
                  <a:pt x="758" y="466"/>
                  <a:pt x="758" y="485"/>
                </a:cubicBezTo>
                <a:cubicBezTo>
                  <a:pt x="758" y="555"/>
                  <a:pt x="815" y="611"/>
                  <a:pt x="884" y="611"/>
                </a:cubicBezTo>
                <a:cubicBezTo>
                  <a:pt x="954" y="611"/>
                  <a:pt x="1010" y="555"/>
                  <a:pt x="1010" y="485"/>
                </a:cubicBezTo>
                <a:cubicBezTo>
                  <a:pt x="1010" y="470"/>
                  <a:pt x="1008" y="456"/>
                  <a:pt x="1003" y="443"/>
                </a:cubicBezTo>
                <a:cubicBezTo>
                  <a:pt x="985" y="392"/>
                  <a:pt x="1026" y="334"/>
                  <a:pt x="1096" y="355"/>
                </a:cubicBezTo>
                <a:cubicBezTo>
                  <a:pt x="1112" y="360"/>
                  <a:pt x="1129" y="362"/>
                  <a:pt x="1146" y="362"/>
                </a:cubicBezTo>
                <a:cubicBezTo>
                  <a:pt x="1241" y="362"/>
                  <a:pt x="1317" y="285"/>
                  <a:pt x="1317" y="191"/>
                </a:cubicBezTo>
                <a:cubicBezTo>
                  <a:pt x="1317" y="96"/>
                  <a:pt x="1241" y="19"/>
                  <a:pt x="1146" y="19"/>
                </a:cubicBezTo>
                <a:close/>
              </a:path>
            </a:pathLst>
          </a:custGeom>
          <a:solidFill>
            <a:schemeClr val="tx1">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20"/>
          <p:cNvSpPr>
            <a:spLocks noChangeArrowheads="1"/>
          </p:cNvSpPr>
          <p:nvPr/>
        </p:nvSpPr>
        <p:spPr bwMode="auto">
          <a:xfrm>
            <a:off x="3670071" y="2232810"/>
            <a:ext cx="969963" cy="974725"/>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21"/>
          <p:cNvSpPr>
            <a:spLocks noChangeArrowheads="1"/>
          </p:cNvSpPr>
          <p:nvPr/>
        </p:nvSpPr>
        <p:spPr bwMode="auto">
          <a:xfrm>
            <a:off x="4508271" y="3129747"/>
            <a:ext cx="1333500" cy="133667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22"/>
          <p:cNvSpPr>
            <a:spLocks noChangeArrowheads="1"/>
          </p:cNvSpPr>
          <p:nvPr/>
        </p:nvSpPr>
        <p:spPr bwMode="auto">
          <a:xfrm>
            <a:off x="5481409" y="1856572"/>
            <a:ext cx="1143000" cy="114458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23"/>
          <p:cNvSpPr>
            <a:spLocks noChangeArrowheads="1"/>
          </p:cNvSpPr>
          <p:nvPr/>
        </p:nvSpPr>
        <p:spPr bwMode="auto">
          <a:xfrm>
            <a:off x="6514871" y="3207535"/>
            <a:ext cx="827088" cy="828675"/>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24"/>
          <p:cNvSpPr>
            <a:spLocks noChangeArrowheads="1"/>
          </p:cNvSpPr>
          <p:nvPr/>
        </p:nvSpPr>
        <p:spPr bwMode="auto">
          <a:xfrm>
            <a:off x="7330846" y="1931185"/>
            <a:ext cx="1165225" cy="11684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4" name="Group 43"/>
          <p:cNvGrpSpPr>
            <a:grpSpLocks noChangeAspect="1"/>
          </p:cNvGrpSpPr>
          <p:nvPr/>
        </p:nvGrpSpPr>
        <p:grpSpPr>
          <a:xfrm>
            <a:off x="3988723" y="2519725"/>
            <a:ext cx="471991" cy="411480"/>
            <a:chOff x="7540014" y="4306907"/>
            <a:chExt cx="389342" cy="339426"/>
          </a:xfrm>
          <a:solidFill>
            <a:schemeClr val="bg1"/>
          </a:solidFill>
        </p:grpSpPr>
        <p:sp>
          <p:nvSpPr>
            <p:cNvPr id="4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6" name="Group 55"/>
          <p:cNvGrpSpPr>
            <a:grpSpLocks noChangeAspect="1"/>
          </p:cNvGrpSpPr>
          <p:nvPr/>
        </p:nvGrpSpPr>
        <p:grpSpPr>
          <a:xfrm>
            <a:off x="5826274" y="2176225"/>
            <a:ext cx="483719" cy="493267"/>
            <a:chOff x="7160655" y="2178006"/>
            <a:chExt cx="379359" cy="386846"/>
          </a:xfrm>
          <a:solidFill>
            <a:schemeClr val="bg1"/>
          </a:solidFill>
        </p:grpSpPr>
        <p:sp>
          <p:nvSpPr>
            <p:cNvPr id="57"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59"/>
          <p:cNvGrpSpPr>
            <a:grpSpLocks noChangeAspect="1"/>
          </p:cNvGrpSpPr>
          <p:nvPr/>
        </p:nvGrpSpPr>
        <p:grpSpPr>
          <a:xfrm>
            <a:off x="4852580" y="3526228"/>
            <a:ext cx="617585" cy="543711"/>
            <a:chOff x="6040049" y="4182118"/>
            <a:chExt cx="521619" cy="459224"/>
          </a:xfrm>
          <a:solidFill>
            <a:schemeClr val="bg1"/>
          </a:solidFill>
        </p:grpSpPr>
        <p:sp>
          <p:nvSpPr>
            <p:cNvPr id="61"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6" name="Freeform 21"/>
          <p:cNvSpPr>
            <a:spLocks noChangeAspect="1" noEditPoints="1"/>
          </p:cNvSpPr>
          <p:nvPr/>
        </p:nvSpPr>
        <p:spPr bwMode="auto">
          <a:xfrm>
            <a:off x="6743471" y="3454524"/>
            <a:ext cx="375985" cy="334695"/>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Freeform 49"/>
          <p:cNvSpPr>
            <a:spLocks noChangeAspect="1" noEditPoints="1"/>
          </p:cNvSpPr>
          <p:nvPr/>
        </p:nvSpPr>
        <p:spPr bwMode="auto">
          <a:xfrm>
            <a:off x="7632763" y="2247330"/>
            <a:ext cx="561389" cy="478135"/>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8" name="Content Placeholder 2"/>
          <p:cNvSpPr txBox="1">
            <a:spLocks/>
          </p:cNvSpPr>
          <p:nvPr/>
        </p:nvSpPr>
        <p:spPr>
          <a:xfrm>
            <a:off x="603637" y="2038704"/>
            <a:ext cx="2820470" cy="12617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accent1"/>
                </a:solidFill>
                <a:ea typeface="Roboto" panose="02000000000000000000" pitchFamily="2" charset="0"/>
                <a:cs typeface="Arial" panose="020B0604020202020204" pitchFamily="34" charset="0"/>
              </a:rPr>
              <a:t>Analyze</a:t>
            </a:r>
            <a:endParaRPr lang="id-ID" sz="1400" b="1" dirty="0" smtClean="0">
              <a:solidFill>
                <a:schemeClr val="accent1"/>
              </a:solidFill>
              <a:ea typeface="Roboto" panose="02000000000000000000" pitchFamily="2" charset="0"/>
              <a:cs typeface="Arial" panose="020B0604020202020204" pitchFamily="34" charset="0"/>
            </a:endParaRP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69" name="Content Placeholder 2"/>
          <p:cNvSpPr txBox="1">
            <a:spLocks/>
          </p:cNvSpPr>
          <p:nvPr/>
        </p:nvSpPr>
        <p:spPr>
          <a:xfrm>
            <a:off x="8706485" y="2093281"/>
            <a:ext cx="2820470" cy="107329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3"/>
                </a:solidFill>
                <a:ea typeface="Roboto" panose="02000000000000000000" pitchFamily="2" charset="0"/>
                <a:cs typeface="Arial" panose="020B0604020202020204" pitchFamily="34" charset="0"/>
              </a:rPr>
              <a:t>Research</a:t>
            </a:r>
            <a:endParaRPr lang="id-ID" sz="1400" b="1" dirty="0" smtClean="0">
              <a:solidFill>
                <a:schemeClr val="accent3"/>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70" name="Content Placeholder 2"/>
          <p:cNvSpPr txBox="1">
            <a:spLocks/>
          </p:cNvSpPr>
          <p:nvPr/>
        </p:nvSpPr>
        <p:spPr>
          <a:xfrm>
            <a:off x="603637" y="3350954"/>
            <a:ext cx="2820470" cy="12617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accent2"/>
                </a:solidFill>
                <a:ea typeface="Roboto" panose="02000000000000000000" pitchFamily="2" charset="0"/>
                <a:cs typeface="Arial" panose="020B0604020202020204" pitchFamily="34" charset="0"/>
              </a:rPr>
              <a:t>Client Brief</a:t>
            </a: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71" name="Content Placeholder 2"/>
          <p:cNvSpPr txBox="1">
            <a:spLocks/>
          </p:cNvSpPr>
          <p:nvPr/>
        </p:nvSpPr>
        <p:spPr>
          <a:xfrm>
            <a:off x="8706485" y="3405531"/>
            <a:ext cx="2820470" cy="107329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4"/>
                </a:solidFill>
                <a:ea typeface="Roboto" panose="02000000000000000000" pitchFamily="2" charset="0"/>
                <a:cs typeface="Arial" panose="020B0604020202020204" pitchFamily="34" charset="0"/>
              </a:rPr>
              <a:t>Improvement</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72" name="Content Placeholder 2"/>
          <p:cNvSpPr txBox="1">
            <a:spLocks/>
          </p:cNvSpPr>
          <p:nvPr/>
        </p:nvSpPr>
        <p:spPr>
          <a:xfrm>
            <a:off x="736979" y="4897075"/>
            <a:ext cx="10672549" cy="119184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sz="1600" b="1" dirty="0" smtClean="0">
                <a:solidFill>
                  <a:schemeClr val="accent5"/>
                </a:solidFill>
                <a:ea typeface="Roboto" panose="02000000000000000000" pitchFamily="2" charset="0"/>
              </a:rPr>
              <a:t>P</a:t>
            </a:r>
            <a:r>
              <a:rPr lang="id-ID" sz="1600" b="1" dirty="0" smtClean="0">
                <a:solidFill>
                  <a:schemeClr val="accent5"/>
                </a:solidFill>
                <a:ea typeface="Roboto" panose="02000000000000000000" pitchFamily="2" charset="0"/>
              </a:rPr>
              <a:t>roposal</a:t>
            </a:r>
          </a:p>
          <a:p>
            <a:pPr algn="ctr"/>
            <a:r>
              <a:rPr lang="id-ID" sz="1200" dirty="0" smtClean="0">
                <a:solidFill>
                  <a:schemeClr val="bg1">
                    <a:lumMod val="65000"/>
                  </a:schemeClr>
                </a:solidFill>
                <a:ea typeface="Roboto" panose="02000000000000000000" pitchFamily="2" charset="0"/>
              </a:rPr>
              <a:t>Fusce som libero topi sombrero bikinan meksiko</a:t>
            </a:r>
            <a:r>
              <a:rPr lang="en-US" sz="1200" dirty="0" smtClean="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r>
              <a:rPr lang="id-ID" sz="1200" dirty="0">
                <a:solidFill>
                  <a:schemeClr val="bg1">
                    <a:lumMod val="65000"/>
                  </a:schemeClr>
                </a:solidFill>
                <a:ea typeface="Roboto" panose="02000000000000000000" pitchFamily="2" charset="0"/>
              </a:rPr>
              <a:t>. Fusce som libero topi sombrero bikinan meksiko</a:t>
            </a:r>
            <a:r>
              <a:rPr lang="en-US" sz="1200" dirty="0">
                <a:solidFill>
                  <a:schemeClr val="bg1">
                    <a:lumMod val="65000"/>
                  </a:schemeClr>
                </a:solidFill>
                <a:ea typeface="Roboto" panose="02000000000000000000" pitchFamily="2" charset="0"/>
              </a:rPr>
              <a:t> when an unknown printer took a galley of type and scrambled it to make a type specimen book. It has survived not only five centuries, but also the leap into electronic typesetting</a:t>
            </a:r>
            <a:endParaRPr lang="id-ID" sz="1200" dirty="0">
              <a:solidFill>
                <a:schemeClr val="bg1">
                  <a:lumMod val="65000"/>
                </a:schemeClr>
              </a:solidFill>
              <a:ea typeface="Roboto" panose="02000000000000000000" pitchFamily="2" charset="0"/>
            </a:endParaRPr>
          </a:p>
          <a:p>
            <a:pPr algn="ctr"/>
            <a:endParaRPr lang="id-ID" sz="1200" dirty="0">
              <a:solidFill>
                <a:schemeClr val="bg1">
                  <a:lumMod val="65000"/>
                </a:schemeClr>
              </a:solidFill>
              <a:ea typeface="Roboto" panose="02000000000000000000" pitchFamily="2" charset="0"/>
            </a:endParaRPr>
          </a:p>
        </p:txBody>
      </p:sp>
    </p:spTree>
    <p:extLst>
      <p:ext uri="{BB962C8B-B14F-4D97-AF65-F5344CB8AC3E}">
        <p14:creationId xmlns:p14="http://schemas.microsoft.com/office/powerpoint/2010/main" val="18465260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1500"/>
                                        <p:tgtEl>
                                          <p:spTgt spid="38"/>
                                        </p:tgtEl>
                                      </p:cBhvr>
                                    </p:animEffect>
                                  </p:childTnLst>
                                </p:cTn>
                              </p:par>
                            </p:childTnLst>
                          </p:cTn>
                        </p:par>
                        <p:par>
                          <p:cTn id="15" fill="hold">
                            <p:stCondLst>
                              <p:cond delay="3000"/>
                            </p:stCondLst>
                            <p:childTnLst>
                              <p:par>
                                <p:cTn id="16" presetID="53" presetClass="entr" presetSubtype="16"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750" fill="hold"/>
                                        <p:tgtEl>
                                          <p:spTgt spid="39"/>
                                        </p:tgtEl>
                                        <p:attrNameLst>
                                          <p:attrName>ppt_w</p:attrName>
                                        </p:attrNameLst>
                                      </p:cBhvr>
                                      <p:tavLst>
                                        <p:tav tm="0">
                                          <p:val>
                                            <p:fltVal val="0"/>
                                          </p:val>
                                        </p:tav>
                                        <p:tav tm="100000">
                                          <p:val>
                                            <p:strVal val="#ppt_w"/>
                                          </p:val>
                                        </p:tav>
                                      </p:tavLst>
                                    </p:anim>
                                    <p:anim calcmode="lin" valueType="num">
                                      <p:cBhvr>
                                        <p:cTn id="19" dur="750" fill="hold"/>
                                        <p:tgtEl>
                                          <p:spTgt spid="39"/>
                                        </p:tgtEl>
                                        <p:attrNameLst>
                                          <p:attrName>ppt_h</p:attrName>
                                        </p:attrNameLst>
                                      </p:cBhvr>
                                      <p:tavLst>
                                        <p:tav tm="0">
                                          <p:val>
                                            <p:fltVal val="0"/>
                                          </p:val>
                                        </p:tav>
                                        <p:tav tm="100000">
                                          <p:val>
                                            <p:strVal val="#ppt_h"/>
                                          </p:val>
                                        </p:tav>
                                      </p:tavLst>
                                    </p:anim>
                                    <p:animEffect transition="in" filter="fade">
                                      <p:cBhvr>
                                        <p:cTn id="20" dur="750"/>
                                        <p:tgtEl>
                                          <p:spTgt spid="39"/>
                                        </p:tgtEl>
                                      </p:cBhvr>
                                    </p:animEffect>
                                  </p:childTnLst>
                                </p:cTn>
                              </p:par>
                            </p:childTnLst>
                          </p:cTn>
                        </p:par>
                        <p:par>
                          <p:cTn id="21" fill="hold">
                            <p:stCondLst>
                              <p:cond delay="3750"/>
                            </p:stCondLst>
                            <p:childTnLst>
                              <p:par>
                                <p:cTn id="22" presetID="53" presetClass="entr" presetSubtype="16"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750" fill="hold"/>
                                        <p:tgtEl>
                                          <p:spTgt spid="40"/>
                                        </p:tgtEl>
                                        <p:attrNameLst>
                                          <p:attrName>ppt_w</p:attrName>
                                        </p:attrNameLst>
                                      </p:cBhvr>
                                      <p:tavLst>
                                        <p:tav tm="0">
                                          <p:val>
                                            <p:fltVal val="0"/>
                                          </p:val>
                                        </p:tav>
                                        <p:tav tm="100000">
                                          <p:val>
                                            <p:strVal val="#ppt_w"/>
                                          </p:val>
                                        </p:tav>
                                      </p:tavLst>
                                    </p:anim>
                                    <p:anim calcmode="lin" valueType="num">
                                      <p:cBhvr>
                                        <p:cTn id="25" dur="750" fill="hold"/>
                                        <p:tgtEl>
                                          <p:spTgt spid="40"/>
                                        </p:tgtEl>
                                        <p:attrNameLst>
                                          <p:attrName>ppt_h</p:attrName>
                                        </p:attrNameLst>
                                      </p:cBhvr>
                                      <p:tavLst>
                                        <p:tav tm="0">
                                          <p:val>
                                            <p:fltVal val="0"/>
                                          </p:val>
                                        </p:tav>
                                        <p:tav tm="100000">
                                          <p:val>
                                            <p:strVal val="#ppt_h"/>
                                          </p:val>
                                        </p:tav>
                                      </p:tavLst>
                                    </p:anim>
                                    <p:animEffect transition="in" filter="fade">
                                      <p:cBhvr>
                                        <p:cTn id="26" dur="750"/>
                                        <p:tgtEl>
                                          <p:spTgt spid="40"/>
                                        </p:tgtEl>
                                      </p:cBhvr>
                                    </p:animEffect>
                                  </p:childTnLst>
                                </p:cTn>
                              </p:par>
                            </p:childTnLst>
                          </p:cTn>
                        </p:par>
                        <p:par>
                          <p:cTn id="27" fill="hold">
                            <p:stCondLst>
                              <p:cond delay="4500"/>
                            </p:stCondLst>
                            <p:childTnLst>
                              <p:par>
                                <p:cTn id="28" presetID="53" presetClass="entr" presetSubtype="16"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750" fill="hold"/>
                                        <p:tgtEl>
                                          <p:spTgt spid="41"/>
                                        </p:tgtEl>
                                        <p:attrNameLst>
                                          <p:attrName>ppt_w</p:attrName>
                                        </p:attrNameLst>
                                      </p:cBhvr>
                                      <p:tavLst>
                                        <p:tav tm="0">
                                          <p:val>
                                            <p:fltVal val="0"/>
                                          </p:val>
                                        </p:tav>
                                        <p:tav tm="100000">
                                          <p:val>
                                            <p:strVal val="#ppt_w"/>
                                          </p:val>
                                        </p:tav>
                                      </p:tavLst>
                                    </p:anim>
                                    <p:anim calcmode="lin" valueType="num">
                                      <p:cBhvr>
                                        <p:cTn id="31" dur="750" fill="hold"/>
                                        <p:tgtEl>
                                          <p:spTgt spid="41"/>
                                        </p:tgtEl>
                                        <p:attrNameLst>
                                          <p:attrName>ppt_h</p:attrName>
                                        </p:attrNameLst>
                                      </p:cBhvr>
                                      <p:tavLst>
                                        <p:tav tm="0">
                                          <p:val>
                                            <p:fltVal val="0"/>
                                          </p:val>
                                        </p:tav>
                                        <p:tav tm="100000">
                                          <p:val>
                                            <p:strVal val="#ppt_h"/>
                                          </p:val>
                                        </p:tav>
                                      </p:tavLst>
                                    </p:anim>
                                    <p:animEffect transition="in" filter="fade">
                                      <p:cBhvr>
                                        <p:cTn id="32" dur="750"/>
                                        <p:tgtEl>
                                          <p:spTgt spid="41"/>
                                        </p:tgtEl>
                                      </p:cBhvr>
                                    </p:animEffect>
                                  </p:childTnLst>
                                </p:cTn>
                              </p:par>
                            </p:childTnLst>
                          </p:cTn>
                        </p:par>
                        <p:par>
                          <p:cTn id="33" fill="hold">
                            <p:stCondLst>
                              <p:cond delay="5250"/>
                            </p:stCondLst>
                            <p:childTnLst>
                              <p:par>
                                <p:cTn id="34" presetID="53" presetClass="entr" presetSubtype="16"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750" fill="hold"/>
                                        <p:tgtEl>
                                          <p:spTgt spid="42"/>
                                        </p:tgtEl>
                                        <p:attrNameLst>
                                          <p:attrName>ppt_w</p:attrName>
                                        </p:attrNameLst>
                                      </p:cBhvr>
                                      <p:tavLst>
                                        <p:tav tm="0">
                                          <p:val>
                                            <p:fltVal val="0"/>
                                          </p:val>
                                        </p:tav>
                                        <p:tav tm="100000">
                                          <p:val>
                                            <p:strVal val="#ppt_w"/>
                                          </p:val>
                                        </p:tav>
                                      </p:tavLst>
                                    </p:anim>
                                    <p:anim calcmode="lin" valueType="num">
                                      <p:cBhvr>
                                        <p:cTn id="37" dur="750" fill="hold"/>
                                        <p:tgtEl>
                                          <p:spTgt spid="42"/>
                                        </p:tgtEl>
                                        <p:attrNameLst>
                                          <p:attrName>ppt_h</p:attrName>
                                        </p:attrNameLst>
                                      </p:cBhvr>
                                      <p:tavLst>
                                        <p:tav tm="0">
                                          <p:val>
                                            <p:fltVal val="0"/>
                                          </p:val>
                                        </p:tav>
                                        <p:tav tm="100000">
                                          <p:val>
                                            <p:strVal val="#ppt_h"/>
                                          </p:val>
                                        </p:tav>
                                      </p:tavLst>
                                    </p:anim>
                                    <p:animEffect transition="in" filter="fade">
                                      <p:cBhvr>
                                        <p:cTn id="38" dur="750"/>
                                        <p:tgtEl>
                                          <p:spTgt spid="42"/>
                                        </p:tgtEl>
                                      </p:cBhvr>
                                    </p:animEffect>
                                  </p:childTnLst>
                                </p:cTn>
                              </p:par>
                            </p:childTnLst>
                          </p:cTn>
                        </p:par>
                        <p:par>
                          <p:cTn id="39" fill="hold">
                            <p:stCondLst>
                              <p:cond delay="6000"/>
                            </p:stCondLst>
                            <p:childTnLst>
                              <p:par>
                                <p:cTn id="40" presetID="53" presetClass="entr" presetSubtype="16"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p:cTn id="42" dur="750" fill="hold"/>
                                        <p:tgtEl>
                                          <p:spTgt spid="43"/>
                                        </p:tgtEl>
                                        <p:attrNameLst>
                                          <p:attrName>ppt_w</p:attrName>
                                        </p:attrNameLst>
                                      </p:cBhvr>
                                      <p:tavLst>
                                        <p:tav tm="0">
                                          <p:val>
                                            <p:fltVal val="0"/>
                                          </p:val>
                                        </p:tav>
                                        <p:tav tm="100000">
                                          <p:val>
                                            <p:strVal val="#ppt_w"/>
                                          </p:val>
                                        </p:tav>
                                      </p:tavLst>
                                    </p:anim>
                                    <p:anim calcmode="lin" valueType="num">
                                      <p:cBhvr>
                                        <p:cTn id="43" dur="750" fill="hold"/>
                                        <p:tgtEl>
                                          <p:spTgt spid="43"/>
                                        </p:tgtEl>
                                        <p:attrNameLst>
                                          <p:attrName>ppt_h</p:attrName>
                                        </p:attrNameLst>
                                      </p:cBhvr>
                                      <p:tavLst>
                                        <p:tav tm="0">
                                          <p:val>
                                            <p:fltVal val="0"/>
                                          </p:val>
                                        </p:tav>
                                        <p:tav tm="100000">
                                          <p:val>
                                            <p:strVal val="#ppt_h"/>
                                          </p:val>
                                        </p:tav>
                                      </p:tavLst>
                                    </p:anim>
                                    <p:animEffect transition="in" filter="fade">
                                      <p:cBhvr>
                                        <p:cTn id="44" dur="750"/>
                                        <p:tgtEl>
                                          <p:spTgt spid="43"/>
                                        </p:tgtEl>
                                      </p:cBhvr>
                                    </p:animEffect>
                                  </p:childTnLst>
                                </p:cTn>
                              </p:par>
                            </p:childTnLst>
                          </p:cTn>
                        </p:par>
                        <p:par>
                          <p:cTn id="45" fill="hold">
                            <p:stCondLst>
                              <p:cond delay="6750"/>
                            </p:stCondLst>
                            <p:childTnLst>
                              <p:par>
                                <p:cTn id="46" presetID="53" presetClass="entr" presetSubtype="16"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p:cTn id="48" dur="750" fill="hold"/>
                                        <p:tgtEl>
                                          <p:spTgt spid="44"/>
                                        </p:tgtEl>
                                        <p:attrNameLst>
                                          <p:attrName>ppt_w</p:attrName>
                                        </p:attrNameLst>
                                      </p:cBhvr>
                                      <p:tavLst>
                                        <p:tav tm="0">
                                          <p:val>
                                            <p:fltVal val="0"/>
                                          </p:val>
                                        </p:tav>
                                        <p:tav tm="100000">
                                          <p:val>
                                            <p:strVal val="#ppt_w"/>
                                          </p:val>
                                        </p:tav>
                                      </p:tavLst>
                                    </p:anim>
                                    <p:anim calcmode="lin" valueType="num">
                                      <p:cBhvr>
                                        <p:cTn id="49" dur="750" fill="hold"/>
                                        <p:tgtEl>
                                          <p:spTgt spid="44"/>
                                        </p:tgtEl>
                                        <p:attrNameLst>
                                          <p:attrName>ppt_h</p:attrName>
                                        </p:attrNameLst>
                                      </p:cBhvr>
                                      <p:tavLst>
                                        <p:tav tm="0">
                                          <p:val>
                                            <p:fltVal val="0"/>
                                          </p:val>
                                        </p:tav>
                                        <p:tav tm="100000">
                                          <p:val>
                                            <p:strVal val="#ppt_h"/>
                                          </p:val>
                                        </p:tav>
                                      </p:tavLst>
                                    </p:anim>
                                    <p:animEffect transition="in" filter="fade">
                                      <p:cBhvr>
                                        <p:cTn id="50" dur="750"/>
                                        <p:tgtEl>
                                          <p:spTgt spid="44"/>
                                        </p:tgtEl>
                                      </p:cBhvr>
                                    </p:animEffect>
                                  </p:childTnLst>
                                </p:cTn>
                              </p:par>
                            </p:childTnLst>
                          </p:cTn>
                        </p:par>
                        <p:par>
                          <p:cTn id="51" fill="hold">
                            <p:stCondLst>
                              <p:cond delay="7500"/>
                            </p:stCondLst>
                            <p:childTnLst>
                              <p:par>
                                <p:cTn id="52" presetID="53" presetClass="entr" presetSubtype="16" fill="hold" nodeType="afterEffect">
                                  <p:stCondLst>
                                    <p:cond delay="0"/>
                                  </p:stCondLst>
                                  <p:childTnLst>
                                    <p:set>
                                      <p:cBhvr>
                                        <p:cTn id="53" dur="1" fill="hold">
                                          <p:stCondLst>
                                            <p:cond delay="0"/>
                                          </p:stCondLst>
                                        </p:cTn>
                                        <p:tgtEl>
                                          <p:spTgt spid="60"/>
                                        </p:tgtEl>
                                        <p:attrNameLst>
                                          <p:attrName>style.visibility</p:attrName>
                                        </p:attrNameLst>
                                      </p:cBhvr>
                                      <p:to>
                                        <p:strVal val="visible"/>
                                      </p:to>
                                    </p:set>
                                    <p:anim calcmode="lin" valueType="num">
                                      <p:cBhvr>
                                        <p:cTn id="54" dur="750" fill="hold"/>
                                        <p:tgtEl>
                                          <p:spTgt spid="60"/>
                                        </p:tgtEl>
                                        <p:attrNameLst>
                                          <p:attrName>ppt_w</p:attrName>
                                        </p:attrNameLst>
                                      </p:cBhvr>
                                      <p:tavLst>
                                        <p:tav tm="0">
                                          <p:val>
                                            <p:fltVal val="0"/>
                                          </p:val>
                                        </p:tav>
                                        <p:tav tm="100000">
                                          <p:val>
                                            <p:strVal val="#ppt_w"/>
                                          </p:val>
                                        </p:tav>
                                      </p:tavLst>
                                    </p:anim>
                                    <p:anim calcmode="lin" valueType="num">
                                      <p:cBhvr>
                                        <p:cTn id="55" dur="750" fill="hold"/>
                                        <p:tgtEl>
                                          <p:spTgt spid="60"/>
                                        </p:tgtEl>
                                        <p:attrNameLst>
                                          <p:attrName>ppt_h</p:attrName>
                                        </p:attrNameLst>
                                      </p:cBhvr>
                                      <p:tavLst>
                                        <p:tav tm="0">
                                          <p:val>
                                            <p:fltVal val="0"/>
                                          </p:val>
                                        </p:tav>
                                        <p:tav tm="100000">
                                          <p:val>
                                            <p:strVal val="#ppt_h"/>
                                          </p:val>
                                        </p:tav>
                                      </p:tavLst>
                                    </p:anim>
                                    <p:animEffect transition="in" filter="fade">
                                      <p:cBhvr>
                                        <p:cTn id="56" dur="750"/>
                                        <p:tgtEl>
                                          <p:spTgt spid="60"/>
                                        </p:tgtEl>
                                      </p:cBhvr>
                                    </p:animEffect>
                                  </p:childTnLst>
                                </p:cTn>
                              </p:par>
                            </p:childTnLst>
                          </p:cTn>
                        </p:par>
                        <p:par>
                          <p:cTn id="57" fill="hold">
                            <p:stCondLst>
                              <p:cond delay="8250"/>
                            </p:stCondLst>
                            <p:childTnLst>
                              <p:par>
                                <p:cTn id="58" presetID="53" presetClass="entr" presetSubtype="16" fill="hold" nodeType="after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750" fill="hold"/>
                                        <p:tgtEl>
                                          <p:spTgt spid="56"/>
                                        </p:tgtEl>
                                        <p:attrNameLst>
                                          <p:attrName>ppt_w</p:attrName>
                                        </p:attrNameLst>
                                      </p:cBhvr>
                                      <p:tavLst>
                                        <p:tav tm="0">
                                          <p:val>
                                            <p:fltVal val="0"/>
                                          </p:val>
                                        </p:tav>
                                        <p:tav tm="100000">
                                          <p:val>
                                            <p:strVal val="#ppt_w"/>
                                          </p:val>
                                        </p:tav>
                                      </p:tavLst>
                                    </p:anim>
                                    <p:anim calcmode="lin" valueType="num">
                                      <p:cBhvr>
                                        <p:cTn id="61" dur="750" fill="hold"/>
                                        <p:tgtEl>
                                          <p:spTgt spid="56"/>
                                        </p:tgtEl>
                                        <p:attrNameLst>
                                          <p:attrName>ppt_h</p:attrName>
                                        </p:attrNameLst>
                                      </p:cBhvr>
                                      <p:tavLst>
                                        <p:tav tm="0">
                                          <p:val>
                                            <p:fltVal val="0"/>
                                          </p:val>
                                        </p:tav>
                                        <p:tav tm="100000">
                                          <p:val>
                                            <p:strVal val="#ppt_h"/>
                                          </p:val>
                                        </p:tav>
                                      </p:tavLst>
                                    </p:anim>
                                    <p:animEffect transition="in" filter="fade">
                                      <p:cBhvr>
                                        <p:cTn id="62" dur="750"/>
                                        <p:tgtEl>
                                          <p:spTgt spid="56"/>
                                        </p:tgtEl>
                                      </p:cBhvr>
                                    </p:animEffect>
                                  </p:childTnLst>
                                </p:cTn>
                              </p:par>
                            </p:childTnLst>
                          </p:cTn>
                        </p:par>
                        <p:par>
                          <p:cTn id="63" fill="hold">
                            <p:stCondLst>
                              <p:cond delay="9000"/>
                            </p:stCondLst>
                            <p:childTnLst>
                              <p:par>
                                <p:cTn id="64" presetID="53" presetClass="entr" presetSubtype="16"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p:cTn id="66" dur="750" fill="hold"/>
                                        <p:tgtEl>
                                          <p:spTgt spid="66"/>
                                        </p:tgtEl>
                                        <p:attrNameLst>
                                          <p:attrName>ppt_w</p:attrName>
                                        </p:attrNameLst>
                                      </p:cBhvr>
                                      <p:tavLst>
                                        <p:tav tm="0">
                                          <p:val>
                                            <p:fltVal val="0"/>
                                          </p:val>
                                        </p:tav>
                                        <p:tav tm="100000">
                                          <p:val>
                                            <p:strVal val="#ppt_w"/>
                                          </p:val>
                                        </p:tav>
                                      </p:tavLst>
                                    </p:anim>
                                    <p:anim calcmode="lin" valueType="num">
                                      <p:cBhvr>
                                        <p:cTn id="67" dur="750" fill="hold"/>
                                        <p:tgtEl>
                                          <p:spTgt spid="66"/>
                                        </p:tgtEl>
                                        <p:attrNameLst>
                                          <p:attrName>ppt_h</p:attrName>
                                        </p:attrNameLst>
                                      </p:cBhvr>
                                      <p:tavLst>
                                        <p:tav tm="0">
                                          <p:val>
                                            <p:fltVal val="0"/>
                                          </p:val>
                                        </p:tav>
                                        <p:tav tm="100000">
                                          <p:val>
                                            <p:strVal val="#ppt_h"/>
                                          </p:val>
                                        </p:tav>
                                      </p:tavLst>
                                    </p:anim>
                                    <p:animEffect transition="in" filter="fade">
                                      <p:cBhvr>
                                        <p:cTn id="68" dur="750"/>
                                        <p:tgtEl>
                                          <p:spTgt spid="66"/>
                                        </p:tgtEl>
                                      </p:cBhvr>
                                    </p:animEffect>
                                  </p:childTnLst>
                                </p:cTn>
                              </p:par>
                            </p:childTnLst>
                          </p:cTn>
                        </p:par>
                        <p:par>
                          <p:cTn id="69" fill="hold">
                            <p:stCondLst>
                              <p:cond delay="9750"/>
                            </p:stCondLst>
                            <p:childTnLst>
                              <p:par>
                                <p:cTn id="70" presetID="53" presetClass="entr" presetSubtype="16" fill="hold" grpId="0" nodeType="afterEffect">
                                  <p:stCondLst>
                                    <p:cond delay="0"/>
                                  </p:stCondLst>
                                  <p:childTnLst>
                                    <p:set>
                                      <p:cBhvr>
                                        <p:cTn id="71" dur="1" fill="hold">
                                          <p:stCondLst>
                                            <p:cond delay="0"/>
                                          </p:stCondLst>
                                        </p:cTn>
                                        <p:tgtEl>
                                          <p:spTgt spid="67"/>
                                        </p:tgtEl>
                                        <p:attrNameLst>
                                          <p:attrName>style.visibility</p:attrName>
                                        </p:attrNameLst>
                                      </p:cBhvr>
                                      <p:to>
                                        <p:strVal val="visible"/>
                                      </p:to>
                                    </p:set>
                                    <p:anim calcmode="lin" valueType="num">
                                      <p:cBhvr>
                                        <p:cTn id="72" dur="750" fill="hold"/>
                                        <p:tgtEl>
                                          <p:spTgt spid="67"/>
                                        </p:tgtEl>
                                        <p:attrNameLst>
                                          <p:attrName>ppt_w</p:attrName>
                                        </p:attrNameLst>
                                      </p:cBhvr>
                                      <p:tavLst>
                                        <p:tav tm="0">
                                          <p:val>
                                            <p:fltVal val="0"/>
                                          </p:val>
                                        </p:tav>
                                        <p:tav tm="100000">
                                          <p:val>
                                            <p:strVal val="#ppt_w"/>
                                          </p:val>
                                        </p:tav>
                                      </p:tavLst>
                                    </p:anim>
                                    <p:anim calcmode="lin" valueType="num">
                                      <p:cBhvr>
                                        <p:cTn id="73" dur="750" fill="hold"/>
                                        <p:tgtEl>
                                          <p:spTgt spid="67"/>
                                        </p:tgtEl>
                                        <p:attrNameLst>
                                          <p:attrName>ppt_h</p:attrName>
                                        </p:attrNameLst>
                                      </p:cBhvr>
                                      <p:tavLst>
                                        <p:tav tm="0">
                                          <p:val>
                                            <p:fltVal val="0"/>
                                          </p:val>
                                        </p:tav>
                                        <p:tav tm="100000">
                                          <p:val>
                                            <p:strVal val="#ppt_h"/>
                                          </p:val>
                                        </p:tav>
                                      </p:tavLst>
                                    </p:anim>
                                    <p:animEffect transition="in" filter="fade">
                                      <p:cBhvr>
                                        <p:cTn id="74" dur="750"/>
                                        <p:tgtEl>
                                          <p:spTgt spid="67"/>
                                        </p:tgtEl>
                                      </p:cBhvr>
                                    </p:animEffect>
                                  </p:childTnLst>
                                </p:cTn>
                              </p:par>
                            </p:childTnLst>
                          </p:cTn>
                        </p:par>
                        <p:par>
                          <p:cTn id="75" fill="hold">
                            <p:stCondLst>
                              <p:cond delay="10500"/>
                            </p:stCondLst>
                            <p:childTnLst>
                              <p:par>
                                <p:cTn id="76" presetID="22" presetClass="entr" presetSubtype="2"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wipe(right)">
                                      <p:cBhvr>
                                        <p:cTn id="78" dur="750"/>
                                        <p:tgtEl>
                                          <p:spTgt spid="6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69"/>
                                        </p:tgtEl>
                                        <p:attrNameLst>
                                          <p:attrName>style.visibility</p:attrName>
                                        </p:attrNameLst>
                                      </p:cBhvr>
                                      <p:to>
                                        <p:strVal val="visible"/>
                                      </p:to>
                                    </p:set>
                                    <p:animEffect transition="in" filter="wipe(left)">
                                      <p:cBhvr>
                                        <p:cTn id="81" dur="750"/>
                                        <p:tgtEl>
                                          <p:spTgt spid="69"/>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right)">
                                      <p:cBhvr>
                                        <p:cTn id="84" dur="750"/>
                                        <p:tgtEl>
                                          <p:spTgt spid="70"/>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wipe(left)">
                                      <p:cBhvr>
                                        <p:cTn id="87" dur="750"/>
                                        <p:tgtEl>
                                          <p:spTgt spid="71"/>
                                        </p:tgtEl>
                                      </p:cBhvr>
                                    </p:animEffect>
                                  </p:childTnLst>
                                </p:cTn>
                              </p:par>
                            </p:childTnLst>
                          </p:cTn>
                        </p:par>
                        <p:par>
                          <p:cTn id="88" fill="hold">
                            <p:stCondLst>
                              <p:cond delay="11250"/>
                            </p:stCondLst>
                            <p:childTnLst>
                              <p:par>
                                <p:cTn id="89" presetID="42" presetClass="entr" presetSubtype="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fade">
                                      <p:cBhvr>
                                        <p:cTn id="91" dur="1000"/>
                                        <p:tgtEl>
                                          <p:spTgt spid="72"/>
                                        </p:tgtEl>
                                      </p:cBhvr>
                                    </p:animEffect>
                                    <p:anim calcmode="lin" valueType="num">
                                      <p:cBhvr>
                                        <p:cTn id="92" dur="1000" fill="hold"/>
                                        <p:tgtEl>
                                          <p:spTgt spid="72"/>
                                        </p:tgtEl>
                                        <p:attrNameLst>
                                          <p:attrName>ppt_x</p:attrName>
                                        </p:attrNameLst>
                                      </p:cBhvr>
                                      <p:tavLst>
                                        <p:tav tm="0">
                                          <p:val>
                                            <p:strVal val="#ppt_x"/>
                                          </p:val>
                                        </p:tav>
                                        <p:tav tm="100000">
                                          <p:val>
                                            <p:strVal val="#ppt_x"/>
                                          </p:val>
                                        </p:tav>
                                      </p:tavLst>
                                    </p:anim>
                                    <p:anim calcmode="lin" valueType="num">
                                      <p:cBhvr>
                                        <p:cTn id="9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38" grpId="0" animBg="1"/>
      <p:bldP spid="39" grpId="0" animBg="1"/>
      <p:bldP spid="40" grpId="0" animBg="1"/>
      <p:bldP spid="41" grpId="0" animBg="1"/>
      <p:bldP spid="42" grpId="0" animBg="1"/>
      <p:bldP spid="43" grpId="0" animBg="1"/>
      <p:bldP spid="66" grpId="0" animBg="1"/>
      <p:bldP spid="67" grpId="0" animBg="1"/>
      <p:bldP spid="68" grpId="0"/>
      <p:bldP spid="69" grpId="0"/>
      <p:bldP spid="70" grpId="0"/>
      <p:bldP spid="71"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65052" y="6432882"/>
            <a:ext cx="367408" cy="307777"/>
          </a:xfrm>
          <a:prstGeom prst="rect">
            <a:avLst/>
          </a:prstGeom>
          <a:noFill/>
        </p:spPr>
        <p:txBody>
          <a:bodyPr wrap="none" rtlCol="0">
            <a:spAutoFit/>
          </a:bodyPr>
          <a:lstStyle/>
          <a:p>
            <a:pPr algn="ctr"/>
            <a:fld id="{E189708A-98F7-4C5D-AD75-514D71DEF850}" type="slidenum">
              <a:rPr lang="id-ID" sz="1400" smtClean="0">
                <a:solidFill>
                  <a:schemeClr val="bg1"/>
                </a:solidFill>
              </a:rPr>
              <a:pPr algn="ctr"/>
              <a:t>9</a:t>
            </a:fld>
            <a:endParaRPr lang="id-ID" sz="1400" dirty="0">
              <a:solidFill>
                <a:schemeClr val="bg1"/>
              </a:solidFill>
            </a:endParaRPr>
          </a:p>
        </p:txBody>
      </p:sp>
      <p:sp>
        <p:nvSpPr>
          <p:cNvPr id="4" name="Content Placeholder 7"/>
          <p:cNvSpPr txBox="1">
            <a:spLocks/>
          </p:cNvSpPr>
          <p:nvPr/>
        </p:nvSpPr>
        <p:spPr>
          <a:xfrm>
            <a:off x="4042252" y="-2151"/>
            <a:ext cx="4125845" cy="93871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rPr>
              <a:t>DEVELOPMENT</a:t>
            </a:r>
            <a:endParaRPr lang="en-US" sz="4000" dirty="0" smtClean="0">
              <a:solidFill>
                <a:schemeClr val="bg1">
                  <a:lumMod val="50000"/>
                </a:schemeClr>
              </a:solidFill>
              <a:latin typeface="Bebas Neue" panose="020B0606020202050201" pitchFamily="34" charset="0"/>
              <a:ea typeface="Open Sans Semibold" panose="020B0706030804020204" pitchFamily="34" charset="0"/>
              <a:cs typeface="Open Sans Semibold" panose="020B0706030804020204" pitchFamily="34" charset="0"/>
            </a:endParaRPr>
          </a:p>
        </p:txBody>
      </p:sp>
      <p:sp>
        <p:nvSpPr>
          <p:cNvPr id="10" name="Title 1"/>
          <p:cNvSpPr txBox="1">
            <a:spLocks/>
          </p:cNvSpPr>
          <p:nvPr/>
        </p:nvSpPr>
        <p:spPr>
          <a:xfrm>
            <a:off x="4350889" y="722584"/>
            <a:ext cx="3508569" cy="387498"/>
          </a:xfrm>
          <a:prstGeom prst="rect">
            <a:avLst/>
          </a:prstGeom>
        </p:spPr>
        <p:txBody>
          <a:bodyPr vert="horz" lIns="91440" tIns="45720" rIns="91440" bIns="45720" rtlCol="0" anchor="ctr">
            <a:normAutofit fontScale="92500"/>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Put a relevant subtitle in this line</a:t>
            </a:r>
            <a:r>
              <a:rPr lang="id-ID" sz="1100" dirty="0" smtClean="0">
                <a:solidFill>
                  <a:schemeClr val="bg1">
                    <a:lumMod val="65000"/>
                  </a:schemeClr>
                </a:solidFill>
                <a:latin typeface="Open Sans Light" panose="020B0306030504020204" pitchFamily="34" charset="0"/>
                <a:ea typeface="Open Sans Light" panose="020B0306030504020204" pitchFamily="34" charset="0"/>
                <a:cs typeface="Open Sans Light" panose="020B0306030504020204" pitchFamily="34" charset="0"/>
              </a:rPr>
              <a:t> of </a:t>
            </a:r>
            <a:r>
              <a:rPr lang="id-ID" sz="1100" dirty="0" smtClean="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rPr>
              <a:t>lorem ipsum dolor</a:t>
            </a:r>
            <a:endParaRPr lang="en-US" sz="1100" dirty="0">
              <a:solidFill>
                <a:schemeClr val="accent6"/>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73" name="Group 330"/>
          <p:cNvGrpSpPr>
            <a:grpSpLocks noChangeAspect="1"/>
          </p:cNvGrpSpPr>
          <p:nvPr/>
        </p:nvGrpSpPr>
        <p:grpSpPr bwMode="auto">
          <a:xfrm>
            <a:off x="4000950" y="1807381"/>
            <a:ext cx="4161044" cy="4319999"/>
            <a:chOff x="4569" y="2024"/>
            <a:chExt cx="1911" cy="1984"/>
          </a:xfrm>
        </p:grpSpPr>
        <p:sp>
          <p:nvSpPr>
            <p:cNvPr id="74" name="Freeform 331"/>
            <p:cNvSpPr>
              <a:spLocks/>
            </p:cNvSpPr>
            <p:nvPr/>
          </p:nvSpPr>
          <p:spPr bwMode="auto">
            <a:xfrm>
              <a:off x="4849" y="2624"/>
              <a:ext cx="301" cy="427"/>
            </a:xfrm>
            <a:custGeom>
              <a:avLst/>
              <a:gdLst>
                <a:gd name="T0" fmla="*/ 127 w 127"/>
                <a:gd name="T1" fmla="*/ 54 h 180"/>
                <a:gd name="T2" fmla="*/ 73 w 127"/>
                <a:gd name="T3" fmla="*/ 0 h 180"/>
                <a:gd name="T4" fmla="*/ 0 w 127"/>
                <a:gd name="T5" fmla="*/ 180 h 180"/>
                <a:gd name="T6" fmla="*/ 76 w 127"/>
                <a:gd name="T7" fmla="*/ 180 h 180"/>
                <a:gd name="T8" fmla="*/ 127 w 127"/>
                <a:gd name="T9" fmla="*/ 54 h 180"/>
              </a:gdLst>
              <a:ahLst/>
              <a:cxnLst>
                <a:cxn ang="0">
                  <a:pos x="T0" y="T1"/>
                </a:cxn>
                <a:cxn ang="0">
                  <a:pos x="T2" y="T3"/>
                </a:cxn>
                <a:cxn ang="0">
                  <a:pos x="T4" y="T5"/>
                </a:cxn>
                <a:cxn ang="0">
                  <a:pos x="T6" y="T7"/>
                </a:cxn>
                <a:cxn ang="0">
                  <a:pos x="T8" y="T9"/>
                </a:cxn>
              </a:cxnLst>
              <a:rect l="0" t="0" r="r" b="b"/>
              <a:pathLst>
                <a:path w="127" h="180">
                  <a:moveTo>
                    <a:pt x="127" y="54"/>
                  </a:moveTo>
                  <a:cubicBezTo>
                    <a:pt x="73" y="0"/>
                    <a:pt x="73" y="0"/>
                    <a:pt x="73" y="0"/>
                  </a:cubicBezTo>
                  <a:cubicBezTo>
                    <a:pt x="28" y="46"/>
                    <a:pt x="0" y="110"/>
                    <a:pt x="0" y="180"/>
                  </a:cubicBezTo>
                  <a:cubicBezTo>
                    <a:pt x="76" y="180"/>
                    <a:pt x="76" y="180"/>
                    <a:pt x="76" y="180"/>
                  </a:cubicBezTo>
                  <a:cubicBezTo>
                    <a:pt x="76" y="131"/>
                    <a:pt x="96" y="87"/>
                    <a:pt x="127" y="5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32"/>
            <p:cNvSpPr>
              <a:spLocks/>
            </p:cNvSpPr>
            <p:nvPr/>
          </p:nvSpPr>
          <p:spPr bwMode="auto">
            <a:xfrm>
              <a:off x="4847" y="3048"/>
              <a:ext cx="1031" cy="607"/>
            </a:xfrm>
            <a:custGeom>
              <a:avLst/>
              <a:gdLst>
                <a:gd name="T0" fmla="*/ 381 w 435"/>
                <a:gd name="T1" fmla="*/ 129 h 256"/>
                <a:gd name="T2" fmla="*/ 256 w 435"/>
                <a:gd name="T3" fmla="*/ 179 h 256"/>
                <a:gd name="T4" fmla="*/ 256 w 435"/>
                <a:gd name="T5" fmla="*/ 179 h 256"/>
                <a:gd name="T6" fmla="*/ 130 w 435"/>
                <a:gd name="T7" fmla="*/ 127 h 256"/>
                <a:gd name="T8" fmla="*/ 130 w 435"/>
                <a:gd name="T9" fmla="*/ 127 h 256"/>
                <a:gd name="T10" fmla="*/ 77 w 435"/>
                <a:gd name="T11" fmla="*/ 0 h 256"/>
                <a:gd name="T12" fmla="*/ 0 w 435"/>
                <a:gd name="T13" fmla="*/ 0 h 256"/>
                <a:gd name="T14" fmla="*/ 75 w 435"/>
                <a:gd name="T15" fmla="*/ 181 h 256"/>
                <a:gd name="T16" fmla="*/ 75 w 435"/>
                <a:gd name="T17" fmla="*/ 181 h 256"/>
                <a:gd name="T18" fmla="*/ 256 w 435"/>
                <a:gd name="T19" fmla="*/ 256 h 256"/>
                <a:gd name="T20" fmla="*/ 256 w 435"/>
                <a:gd name="T21" fmla="*/ 256 h 256"/>
                <a:gd name="T22" fmla="*/ 435 w 435"/>
                <a:gd name="T23" fmla="*/ 183 h 256"/>
                <a:gd name="T24" fmla="*/ 381 w 435"/>
                <a:gd name="T25" fmla="*/ 12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5" h="256">
                  <a:moveTo>
                    <a:pt x="381" y="129"/>
                  </a:moveTo>
                  <a:cubicBezTo>
                    <a:pt x="348" y="160"/>
                    <a:pt x="304" y="179"/>
                    <a:pt x="256" y="179"/>
                  </a:cubicBezTo>
                  <a:cubicBezTo>
                    <a:pt x="256" y="179"/>
                    <a:pt x="256" y="179"/>
                    <a:pt x="256" y="179"/>
                  </a:cubicBezTo>
                  <a:cubicBezTo>
                    <a:pt x="207" y="179"/>
                    <a:pt x="162" y="159"/>
                    <a:pt x="130" y="127"/>
                  </a:cubicBezTo>
                  <a:cubicBezTo>
                    <a:pt x="130" y="127"/>
                    <a:pt x="130" y="127"/>
                    <a:pt x="130" y="127"/>
                  </a:cubicBezTo>
                  <a:cubicBezTo>
                    <a:pt x="97" y="95"/>
                    <a:pt x="77" y="50"/>
                    <a:pt x="77" y="0"/>
                  </a:cubicBezTo>
                  <a:cubicBezTo>
                    <a:pt x="0" y="0"/>
                    <a:pt x="0" y="0"/>
                    <a:pt x="0" y="0"/>
                  </a:cubicBezTo>
                  <a:cubicBezTo>
                    <a:pt x="0" y="70"/>
                    <a:pt x="29" y="135"/>
                    <a:pt x="75" y="181"/>
                  </a:cubicBezTo>
                  <a:cubicBezTo>
                    <a:pt x="75" y="181"/>
                    <a:pt x="75" y="181"/>
                    <a:pt x="75" y="181"/>
                  </a:cubicBezTo>
                  <a:cubicBezTo>
                    <a:pt x="121" y="227"/>
                    <a:pt x="185" y="256"/>
                    <a:pt x="256" y="256"/>
                  </a:cubicBezTo>
                  <a:cubicBezTo>
                    <a:pt x="256" y="256"/>
                    <a:pt x="256" y="256"/>
                    <a:pt x="256" y="256"/>
                  </a:cubicBezTo>
                  <a:cubicBezTo>
                    <a:pt x="326" y="256"/>
                    <a:pt x="389" y="228"/>
                    <a:pt x="435" y="183"/>
                  </a:cubicBezTo>
                  <a:lnTo>
                    <a:pt x="381" y="129"/>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333"/>
            <p:cNvSpPr>
              <a:spLocks/>
            </p:cNvSpPr>
            <p:nvPr/>
          </p:nvSpPr>
          <p:spPr bwMode="auto">
            <a:xfrm>
              <a:off x="5747" y="2622"/>
              <a:ext cx="311" cy="860"/>
            </a:xfrm>
            <a:custGeom>
              <a:avLst/>
              <a:gdLst>
                <a:gd name="T0" fmla="*/ 131 w 131"/>
                <a:gd name="T1" fmla="*/ 181 h 363"/>
                <a:gd name="T2" fmla="*/ 131 w 131"/>
                <a:gd name="T3" fmla="*/ 181 h 363"/>
                <a:gd name="T4" fmla="*/ 131 w 131"/>
                <a:gd name="T5" fmla="*/ 181 h 363"/>
                <a:gd name="T6" fmla="*/ 57 w 131"/>
                <a:gd name="T7" fmla="*/ 0 h 363"/>
                <a:gd name="T8" fmla="*/ 2 w 131"/>
                <a:gd name="T9" fmla="*/ 54 h 363"/>
                <a:gd name="T10" fmla="*/ 55 w 131"/>
                <a:gd name="T11" fmla="*/ 181 h 363"/>
                <a:gd name="T12" fmla="*/ 55 w 131"/>
                <a:gd name="T13" fmla="*/ 181 h 363"/>
                <a:gd name="T14" fmla="*/ 0 w 131"/>
                <a:gd name="T15" fmla="*/ 309 h 363"/>
                <a:gd name="T16" fmla="*/ 54 w 131"/>
                <a:gd name="T17" fmla="*/ 363 h 363"/>
                <a:gd name="T18" fmla="*/ 131 w 131"/>
                <a:gd name="T19" fmla="*/ 181 h 363"/>
                <a:gd name="T20" fmla="*/ 131 w 131"/>
                <a:gd name="T21" fmla="*/ 181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363">
                  <a:moveTo>
                    <a:pt x="131" y="181"/>
                  </a:moveTo>
                  <a:cubicBezTo>
                    <a:pt x="131" y="181"/>
                    <a:pt x="131" y="181"/>
                    <a:pt x="131" y="181"/>
                  </a:cubicBezTo>
                  <a:cubicBezTo>
                    <a:pt x="131" y="181"/>
                    <a:pt x="131" y="181"/>
                    <a:pt x="131" y="181"/>
                  </a:cubicBezTo>
                  <a:cubicBezTo>
                    <a:pt x="131" y="110"/>
                    <a:pt x="103" y="46"/>
                    <a:pt x="57" y="0"/>
                  </a:cubicBezTo>
                  <a:cubicBezTo>
                    <a:pt x="2" y="54"/>
                    <a:pt x="2" y="54"/>
                    <a:pt x="2" y="54"/>
                  </a:cubicBezTo>
                  <a:cubicBezTo>
                    <a:pt x="35" y="87"/>
                    <a:pt x="55" y="131"/>
                    <a:pt x="55" y="181"/>
                  </a:cubicBezTo>
                  <a:cubicBezTo>
                    <a:pt x="55" y="181"/>
                    <a:pt x="55" y="181"/>
                    <a:pt x="55" y="181"/>
                  </a:cubicBezTo>
                  <a:cubicBezTo>
                    <a:pt x="55" y="231"/>
                    <a:pt x="33" y="277"/>
                    <a:pt x="0" y="309"/>
                  </a:cubicBezTo>
                  <a:cubicBezTo>
                    <a:pt x="54" y="363"/>
                    <a:pt x="54" y="363"/>
                    <a:pt x="54" y="363"/>
                  </a:cubicBezTo>
                  <a:cubicBezTo>
                    <a:pt x="101" y="317"/>
                    <a:pt x="131" y="252"/>
                    <a:pt x="131" y="181"/>
                  </a:cubicBezTo>
                  <a:cubicBezTo>
                    <a:pt x="131" y="181"/>
                    <a:pt x="131" y="181"/>
                    <a:pt x="131"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334"/>
            <p:cNvSpPr>
              <a:spLocks/>
            </p:cNvSpPr>
            <p:nvPr/>
          </p:nvSpPr>
          <p:spPr bwMode="auto">
            <a:xfrm>
              <a:off x="5022" y="2444"/>
              <a:ext cx="861" cy="310"/>
            </a:xfrm>
            <a:custGeom>
              <a:avLst/>
              <a:gdLst>
                <a:gd name="T0" fmla="*/ 182 w 363"/>
                <a:gd name="T1" fmla="*/ 0 h 131"/>
                <a:gd name="T2" fmla="*/ 0 w 363"/>
                <a:gd name="T3" fmla="*/ 77 h 131"/>
                <a:gd name="T4" fmla="*/ 54 w 363"/>
                <a:gd name="T5" fmla="*/ 131 h 131"/>
                <a:gd name="T6" fmla="*/ 182 w 363"/>
                <a:gd name="T7" fmla="*/ 77 h 131"/>
                <a:gd name="T8" fmla="*/ 308 w 363"/>
                <a:gd name="T9" fmla="*/ 129 h 131"/>
                <a:gd name="T10" fmla="*/ 363 w 363"/>
                <a:gd name="T11" fmla="*/ 75 h 131"/>
                <a:gd name="T12" fmla="*/ 182 w 363"/>
                <a:gd name="T13" fmla="*/ 0 h 131"/>
              </a:gdLst>
              <a:ahLst/>
              <a:cxnLst>
                <a:cxn ang="0">
                  <a:pos x="T0" y="T1"/>
                </a:cxn>
                <a:cxn ang="0">
                  <a:pos x="T2" y="T3"/>
                </a:cxn>
                <a:cxn ang="0">
                  <a:pos x="T4" y="T5"/>
                </a:cxn>
                <a:cxn ang="0">
                  <a:pos x="T6" y="T7"/>
                </a:cxn>
                <a:cxn ang="0">
                  <a:pos x="T8" y="T9"/>
                </a:cxn>
                <a:cxn ang="0">
                  <a:pos x="T10" y="T11"/>
                </a:cxn>
                <a:cxn ang="0">
                  <a:pos x="T12" y="T13"/>
                </a:cxn>
              </a:cxnLst>
              <a:rect l="0" t="0" r="r" b="b"/>
              <a:pathLst>
                <a:path w="363" h="131">
                  <a:moveTo>
                    <a:pt x="182" y="0"/>
                  </a:moveTo>
                  <a:cubicBezTo>
                    <a:pt x="110" y="0"/>
                    <a:pt x="46" y="30"/>
                    <a:pt x="0" y="77"/>
                  </a:cubicBezTo>
                  <a:cubicBezTo>
                    <a:pt x="54" y="131"/>
                    <a:pt x="54" y="131"/>
                    <a:pt x="54" y="131"/>
                  </a:cubicBezTo>
                  <a:cubicBezTo>
                    <a:pt x="86" y="98"/>
                    <a:pt x="132" y="77"/>
                    <a:pt x="182" y="77"/>
                  </a:cubicBezTo>
                  <a:cubicBezTo>
                    <a:pt x="231" y="77"/>
                    <a:pt x="276" y="97"/>
                    <a:pt x="308" y="129"/>
                  </a:cubicBezTo>
                  <a:cubicBezTo>
                    <a:pt x="363" y="75"/>
                    <a:pt x="363" y="75"/>
                    <a:pt x="363" y="75"/>
                  </a:cubicBezTo>
                  <a:cubicBezTo>
                    <a:pt x="316" y="29"/>
                    <a:pt x="252" y="0"/>
                    <a:pt x="18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Oval 335"/>
            <p:cNvSpPr>
              <a:spLocks noChangeArrowheads="1"/>
            </p:cNvSpPr>
            <p:nvPr/>
          </p:nvSpPr>
          <p:spPr bwMode="auto">
            <a:xfrm>
              <a:off x="6288" y="3001"/>
              <a:ext cx="33"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Oval 336"/>
            <p:cNvSpPr>
              <a:spLocks noChangeArrowheads="1"/>
            </p:cNvSpPr>
            <p:nvPr/>
          </p:nvSpPr>
          <p:spPr bwMode="auto">
            <a:xfrm>
              <a:off x="6283" y="2949"/>
              <a:ext cx="24" cy="2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Oval 337"/>
            <p:cNvSpPr>
              <a:spLocks noChangeArrowheads="1"/>
            </p:cNvSpPr>
            <p:nvPr/>
          </p:nvSpPr>
          <p:spPr bwMode="auto">
            <a:xfrm>
              <a:off x="6269" y="2885"/>
              <a:ext cx="33"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Oval 338"/>
            <p:cNvSpPr>
              <a:spLocks noChangeArrowheads="1"/>
            </p:cNvSpPr>
            <p:nvPr/>
          </p:nvSpPr>
          <p:spPr bwMode="auto">
            <a:xfrm>
              <a:off x="6264" y="2830"/>
              <a:ext cx="24" cy="22"/>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Oval 339"/>
            <p:cNvSpPr>
              <a:spLocks noChangeArrowheads="1"/>
            </p:cNvSpPr>
            <p:nvPr/>
          </p:nvSpPr>
          <p:spPr bwMode="auto">
            <a:xfrm>
              <a:off x="6252" y="2769"/>
              <a:ext cx="29"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Oval 340"/>
            <p:cNvSpPr>
              <a:spLocks noChangeArrowheads="1"/>
            </p:cNvSpPr>
            <p:nvPr/>
          </p:nvSpPr>
          <p:spPr bwMode="auto">
            <a:xfrm>
              <a:off x="6229" y="2716"/>
              <a:ext cx="23"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Oval 341"/>
            <p:cNvSpPr>
              <a:spLocks noChangeArrowheads="1"/>
            </p:cNvSpPr>
            <p:nvPr/>
          </p:nvSpPr>
          <p:spPr bwMode="auto">
            <a:xfrm>
              <a:off x="6198" y="2660"/>
              <a:ext cx="28" cy="30"/>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Oval 342"/>
            <p:cNvSpPr>
              <a:spLocks noChangeArrowheads="1"/>
            </p:cNvSpPr>
            <p:nvPr/>
          </p:nvSpPr>
          <p:spPr bwMode="auto">
            <a:xfrm>
              <a:off x="6174" y="2610"/>
              <a:ext cx="22"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Oval 343"/>
            <p:cNvSpPr>
              <a:spLocks noChangeArrowheads="1"/>
            </p:cNvSpPr>
            <p:nvPr/>
          </p:nvSpPr>
          <p:spPr bwMode="auto">
            <a:xfrm>
              <a:off x="6141" y="2553"/>
              <a:ext cx="33"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Oval 344"/>
            <p:cNvSpPr>
              <a:spLocks noChangeArrowheads="1"/>
            </p:cNvSpPr>
            <p:nvPr/>
          </p:nvSpPr>
          <p:spPr bwMode="auto">
            <a:xfrm>
              <a:off x="6103" y="2503"/>
              <a:ext cx="38"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Oval 345"/>
            <p:cNvSpPr>
              <a:spLocks noChangeArrowheads="1"/>
            </p:cNvSpPr>
            <p:nvPr/>
          </p:nvSpPr>
          <p:spPr bwMode="auto">
            <a:xfrm>
              <a:off x="6068" y="2468"/>
              <a:ext cx="23" cy="2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Oval 346"/>
            <p:cNvSpPr>
              <a:spLocks noChangeArrowheads="1"/>
            </p:cNvSpPr>
            <p:nvPr/>
          </p:nvSpPr>
          <p:spPr bwMode="auto">
            <a:xfrm>
              <a:off x="6018" y="2418"/>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Oval 347"/>
            <p:cNvSpPr>
              <a:spLocks noChangeArrowheads="1"/>
            </p:cNvSpPr>
            <p:nvPr/>
          </p:nvSpPr>
          <p:spPr bwMode="auto">
            <a:xfrm>
              <a:off x="5980" y="2377"/>
              <a:ext cx="31" cy="3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Oval 348"/>
            <p:cNvSpPr>
              <a:spLocks noChangeArrowheads="1"/>
            </p:cNvSpPr>
            <p:nvPr/>
          </p:nvSpPr>
          <p:spPr bwMode="auto">
            <a:xfrm>
              <a:off x="5937" y="2340"/>
              <a:ext cx="29"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Oval 349"/>
            <p:cNvSpPr>
              <a:spLocks noChangeArrowheads="1"/>
            </p:cNvSpPr>
            <p:nvPr/>
          </p:nvSpPr>
          <p:spPr bwMode="auto">
            <a:xfrm>
              <a:off x="5880" y="2311"/>
              <a:ext cx="33"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Oval 350"/>
            <p:cNvSpPr>
              <a:spLocks noChangeArrowheads="1"/>
            </p:cNvSpPr>
            <p:nvPr/>
          </p:nvSpPr>
          <p:spPr bwMode="auto">
            <a:xfrm>
              <a:off x="5830" y="2285"/>
              <a:ext cx="29"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Oval 351"/>
            <p:cNvSpPr>
              <a:spLocks noChangeArrowheads="1"/>
            </p:cNvSpPr>
            <p:nvPr/>
          </p:nvSpPr>
          <p:spPr bwMode="auto">
            <a:xfrm>
              <a:off x="5776" y="2257"/>
              <a:ext cx="31" cy="30"/>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Oval 352"/>
            <p:cNvSpPr>
              <a:spLocks noChangeArrowheads="1"/>
            </p:cNvSpPr>
            <p:nvPr/>
          </p:nvSpPr>
          <p:spPr bwMode="auto">
            <a:xfrm>
              <a:off x="5724" y="2231"/>
              <a:ext cx="28"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Oval 353"/>
            <p:cNvSpPr>
              <a:spLocks noChangeArrowheads="1"/>
            </p:cNvSpPr>
            <p:nvPr/>
          </p:nvSpPr>
          <p:spPr bwMode="auto">
            <a:xfrm>
              <a:off x="5665" y="2214"/>
              <a:ext cx="30"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Oval 354"/>
            <p:cNvSpPr>
              <a:spLocks noChangeArrowheads="1"/>
            </p:cNvSpPr>
            <p:nvPr/>
          </p:nvSpPr>
          <p:spPr bwMode="auto">
            <a:xfrm>
              <a:off x="5603" y="2202"/>
              <a:ext cx="35"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Oval 355"/>
            <p:cNvSpPr>
              <a:spLocks noChangeArrowheads="1"/>
            </p:cNvSpPr>
            <p:nvPr/>
          </p:nvSpPr>
          <p:spPr bwMode="auto">
            <a:xfrm>
              <a:off x="5551" y="2200"/>
              <a:ext cx="23" cy="2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Oval 356"/>
            <p:cNvSpPr>
              <a:spLocks noChangeArrowheads="1"/>
            </p:cNvSpPr>
            <p:nvPr/>
          </p:nvSpPr>
          <p:spPr bwMode="auto">
            <a:xfrm>
              <a:off x="5487" y="2185"/>
              <a:ext cx="33" cy="3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Oval 357"/>
            <p:cNvSpPr>
              <a:spLocks noChangeArrowheads="1"/>
            </p:cNvSpPr>
            <p:nvPr/>
          </p:nvSpPr>
          <p:spPr bwMode="auto">
            <a:xfrm>
              <a:off x="5432" y="2183"/>
              <a:ext cx="24"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Oval 358"/>
            <p:cNvSpPr>
              <a:spLocks noChangeArrowheads="1"/>
            </p:cNvSpPr>
            <p:nvPr/>
          </p:nvSpPr>
          <p:spPr bwMode="auto">
            <a:xfrm>
              <a:off x="5373" y="2193"/>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Oval 359"/>
            <p:cNvSpPr>
              <a:spLocks noChangeArrowheads="1"/>
            </p:cNvSpPr>
            <p:nvPr/>
          </p:nvSpPr>
          <p:spPr bwMode="auto">
            <a:xfrm>
              <a:off x="5307" y="2195"/>
              <a:ext cx="37"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Oval 360"/>
            <p:cNvSpPr>
              <a:spLocks noChangeArrowheads="1"/>
            </p:cNvSpPr>
            <p:nvPr/>
          </p:nvSpPr>
          <p:spPr bwMode="auto">
            <a:xfrm>
              <a:off x="5247" y="2204"/>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Oval 361"/>
            <p:cNvSpPr>
              <a:spLocks noChangeArrowheads="1"/>
            </p:cNvSpPr>
            <p:nvPr/>
          </p:nvSpPr>
          <p:spPr bwMode="auto">
            <a:xfrm>
              <a:off x="5195" y="2221"/>
              <a:ext cx="26"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Oval 362"/>
            <p:cNvSpPr>
              <a:spLocks noChangeArrowheads="1"/>
            </p:cNvSpPr>
            <p:nvPr/>
          </p:nvSpPr>
          <p:spPr bwMode="auto">
            <a:xfrm>
              <a:off x="5136" y="2238"/>
              <a:ext cx="33" cy="30"/>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Oval 363"/>
            <p:cNvSpPr>
              <a:spLocks noChangeArrowheads="1"/>
            </p:cNvSpPr>
            <p:nvPr/>
          </p:nvSpPr>
          <p:spPr bwMode="auto">
            <a:xfrm>
              <a:off x="5084" y="2264"/>
              <a:ext cx="31"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Oval 364"/>
            <p:cNvSpPr>
              <a:spLocks noChangeArrowheads="1"/>
            </p:cNvSpPr>
            <p:nvPr/>
          </p:nvSpPr>
          <p:spPr bwMode="auto">
            <a:xfrm>
              <a:off x="5027" y="2290"/>
              <a:ext cx="38" cy="35"/>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Oval 365"/>
            <p:cNvSpPr>
              <a:spLocks noChangeArrowheads="1"/>
            </p:cNvSpPr>
            <p:nvPr/>
          </p:nvSpPr>
          <p:spPr bwMode="auto">
            <a:xfrm>
              <a:off x="4979" y="2323"/>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Oval 366"/>
            <p:cNvSpPr>
              <a:spLocks noChangeArrowheads="1"/>
            </p:cNvSpPr>
            <p:nvPr/>
          </p:nvSpPr>
          <p:spPr bwMode="auto">
            <a:xfrm>
              <a:off x="4925" y="2351"/>
              <a:ext cx="31" cy="29"/>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367"/>
            <p:cNvSpPr>
              <a:spLocks noChangeArrowheads="1"/>
            </p:cNvSpPr>
            <p:nvPr/>
          </p:nvSpPr>
          <p:spPr bwMode="auto">
            <a:xfrm>
              <a:off x="4880" y="2389"/>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368"/>
            <p:cNvSpPr>
              <a:spLocks noChangeArrowheads="1"/>
            </p:cNvSpPr>
            <p:nvPr/>
          </p:nvSpPr>
          <p:spPr bwMode="auto">
            <a:xfrm>
              <a:off x="4844" y="2437"/>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369"/>
            <p:cNvSpPr>
              <a:spLocks noChangeArrowheads="1"/>
            </p:cNvSpPr>
            <p:nvPr/>
          </p:nvSpPr>
          <p:spPr bwMode="auto">
            <a:xfrm>
              <a:off x="4797" y="2475"/>
              <a:ext cx="33"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370"/>
            <p:cNvSpPr>
              <a:spLocks noChangeArrowheads="1"/>
            </p:cNvSpPr>
            <p:nvPr/>
          </p:nvSpPr>
          <p:spPr bwMode="auto">
            <a:xfrm>
              <a:off x="4754" y="2517"/>
              <a:ext cx="33" cy="3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371"/>
            <p:cNvSpPr>
              <a:spLocks noChangeArrowheads="1"/>
            </p:cNvSpPr>
            <p:nvPr/>
          </p:nvSpPr>
          <p:spPr bwMode="auto">
            <a:xfrm>
              <a:off x="4723" y="2567"/>
              <a:ext cx="36"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372"/>
            <p:cNvSpPr>
              <a:spLocks noChangeArrowheads="1"/>
            </p:cNvSpPr>
            <p:nvPr/>
          </p:nvSpPr>
          <p:spPr bwMode="auto">
            <a:xfrm>
              <a:off x="4695" y="2619"/>
              <a:ext cx="35"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373"/>
            <p:cNvSpPr>
              <a:spLocks noChangeArrowheads="1"/>
            </p:cNvSpPr>
            <p:nvPr/>
          </p:nvSpPr>
          <p:spPr bwMode="auto">
            <a:xfrm>
              <a:off x="4671" y="2676"/>
              <a:ext cx="29"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374"/>
            <p:cNvSpPr>
              <a:spLocks noChangeArrowheads="1"/>
            </p:cNvSpPr>
            <p:nvPr/>
          </p:nvSpPr>
          <p:spPr bwMode="auto">
            <a:xfrm>
              <a:off x="4643" y="2728"/>
              <a:ext cx="31" cy="3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375"/>
            <p:cNvSpPr>
              <a:spLocks noChangeArrowheads="1"/>
            </p:cNvSpPr>
            <p:nvPr/>
          </p:nvSpPr>
          <p:spPr bwMode="auto">
            <a:xfrm>
              <a:off x="4624" y="2788"/>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376"/>
            <p:cNvSpPr>
              <a:spLocks noChangeArrowheads="1"/>
            </p:cNvSpPr>
            <p:nvPr/>
          </p:nvSpPr>
          <p:spPr bwMode="auto">
            <a:xfrm>
              <a:off x="4610" y="2842"/>
              <a:ext cx="35"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377"/>
            <p:cNvSpPr>
              <a:spLocks noChangeArrowheads="1"/>
            </p:cNvSpPr>
            <p:nvPr/>
          </p:nvSpPr>
          <p:spPr bwMode="auto">
            <a:xfrm>
              <a:off x="4605" y="2904"/>
              <a:ext cx="26"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378"/>
            <p:cNvSpPr>
              <a:spLocks noChangeArrowheads="1"/>
            </p:cNvSpPr>
            <p:nvPr/>
          </p:nvSpPr>
          <p:spPr bwMode="auto">
            <a:xfrm>
              <a:off x="4595" y="2965"/>
              <a:ext cx="26"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379"/>
            <p:cNvSpPr>
              <a:spLocks noChangeArrowheads="1"/>
            </p:cNvSpPr>
            <p:nvPr/>
          </p:nvSpPr>
          <p:spPr bwMode="auto">
            <a:xfrm>
              <a:off x="4584" y="3020"/>
              <a:ext cx="30"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380"/>
            <p:cNvSpPr>
              <a:spLocks noChangeArrowheads="1"/>
            </p:cNvSpPr>
            <p:nvPr/>
          </p:nvSpPr>
          <p:spPr bwMode="auto">
            <a:xfrm>
              <a:off x="4591" y="3084"/>
              <a:ext cx="26"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381"/>
            <p:cNvSpPr>
              <a:spLocks noChangeArrowheads="1"/>
            </p:cNvSpPr>
            <p:nvPr/>
          </p:nvSpPr>
          <p:spPr bwMode="auto">
            <a:xfrm>
              <a:off x="4602" y="3143"/>
              <a:ext cx="24"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382"/>
            <p:cNvSpPr>
              <a:spLocks noChangeArrowheads="1"/>
            </p:cNvSpPr>
            <p:nvPr/>
          </p:nvSpPr>
          <p:spPr bwMode="auto">
            <a:xfrm>
              <a:off x="4605" y="3195"/>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383"/>
            <p:cNvSpPr>
              <a:spLocks noChangeArrowheads="1"/>
            </p:cNvSpPr>
            <p:nvPr/>
          </p:nvSpPr>
          <p:spPr bwMode="auto">
            <a:xfrm>
              <a:off x="4614" y="3255"/>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384"/>
            <p:cNvSpPr>
              <a:spLocks noChangeArrowheads="1"/>
            </p:cNvSpPr>
            <p:nvPr/>
          </p:nvSpPr>
          <p:spPr bwMode="auto">
            <a:xfrm>
              <a:off x="4633" y="3319"/>
              <a:ext cx="24"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Oval 385"/>
            <p:cNvSpPr>
              <a:spLocks noChangeArrowheads="1"/>
            </p:cNvSpPr>
            <p:nvPr/>
          </p:nvSpPr>
          <p:spPr bwMode="auto">
            <a:xfrm>
              <a:off x="4655" y="3366"/>
              <a:ext cx="38"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Oval 386"/>
            <p:cNvSpPr>
              <a:spLocks noChangeArrowheads="1"/>
            </p:cNvSpPr>
            <p:nvPr/>
          </p:nvSpPr>
          <p:spPr bwMode="auto">
            <a:xfrm>
              <a:off x="4685" y="3423"/>
              <a:ext cx="31"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387"/>
            <p:cNvSpPr>
              <a:spLocks noChangeArrowheads="1"/>
            </p:cNvSpPr>
            <p:nvPr/>
          </p:nvSpPr>
          <p:spPr bwMode="auto">
            <a:xfrm>
              <a:off x="4716" y="3480"/>
              <a:ext cx="24" cy="2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388"/>
            <p:cNvSpPr>
              <a:spLocks noChangeArrowheads="1"/>
            </p:cNvSpPr>
            <p:nvPr/>
          </p:nvSpPr>
          <p:spPr bwMode="auto">
            <a:xfrm>
              <a:off x="4745" y="3532"/>
              <a:ext cx="23"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Oval 389"/>
            <p:cNvSpPr>
              <a:spLocks noChangeArrowheads="1"/>
            </p:cNvSpPr>
            <p:nvPr/>
          </p:nvSpPr>
          <p:spPr bwMode="auto">
            <a:xfrm>
              <a:off x="4776" y="3570"/>
              <a:ext cx="37" cy="35"/>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Oval 390"/>
            <p:cNvSpPr>
              <a:spLocks noChangeArrowheads="1"/>
            </p:cNvSpPr>
            <p:nvPr/>
          </p:nvSpPr>
          <p:spPr bwMode="auto">
            <a:xfrm>
              <a:off x="4821" y="3615"/>
              <a:ext cx="33" cy="3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391"/>
            <p:cNvSpPr>
              <a:spLocks noChangeArrowheads="1"/>
            </p:cNvSpPr>
            <p:nvPr/>
          </p:nvSpPr>
          <p:spPr bwMode="auto">
            <a:xfrm>
              <a:off x="4866" y="3660"/>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Oval 392"/>
            <p:cNvSpPr>
              <a:spLocks noChangeArrowheads="1"/>
            </p:cNvSpPr>
            <p:nvPr/>
          </p:nvSpPr>
          <p:spPr bwMode="auto">
            <a:xfrm>
              <a:off x="4908" y="3703"/>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Oval 393"/>
            <p:cNvSpPr>
              <a:spLocks noChangeArrowheads="1"/>
            </p:cNvSpPr>
            <p:nvPr/>
          </p:nvSpPr>
          <p:spPr bwMode="auto">
            <a:xfrm>
              <a:off x="4949" y="3733"/>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Oval 394"/>
            <p:cNvSpPr>
              <a:spLocks noChangeArrowheads="1"/>
            </p:cNvSpPr>
            <p:nvPr/>
          </p:nvSpPr>
          <p:spPr bwMode="auto">
            <a:xfrm>
              <a:off x="5008" y="3767"/>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Oval 395"/>
            <p:cNvSpPr>
              <a:spLocks noChangeArrowheads="1"/>
            </p:cNvSpPr>
            <p:nvPr/>
          </p:nvSpPr>
          <p:spPr bwMode="auto">
            <a:xfrm>
              <a:off x="5058" y="3790"/>
              <a:ext cx="33" cy="3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Oval 396"/>
            <p:cNvSpPr>
              <a:spLocks noChangeArrowheads="1"/>
            </p:cNvSpPr>
            <p:nvPr/>
          </p:nvSpPr>
          <p:spPr bwMode="auto">
            <a:xfrm>
              <a:off x="5115" y="3821"/>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Oval 397"/>
            <p:cNvSpPr>
              <a:spLocks noChangeArrowheads="1"/>
            </p:cNvSpPr>
            <p:nvPr/>
          </p:nvSpPr>
          <p:spPr bwMode="auto">
            <a:xfrm>
              <a:off x="5167" y="3850"/>
              <a:ext cx="28"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Oval 398"/>
            <p:cNvSpPr>
              <a:spLocks noChangeArrowheads="1"/>
            </p:cNvSpPr>
            <p:nvPr/>
          </p:nvSpPr>
          <p:spPr bwMode="auto">
            <a:xfrm>
              <a:off x="5228" y="3861"/>
              <a:ext cx="22" cy="22"/>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399"/>
            <p:cNvSpPr>
              <a:spLocks noChangeArrowheads="1"/>
            </p:cNvSpPr>
            <p:nvPr/>
          </p:nvSpPr>
          <p:spPr bwMode="auto">
            <a:xfrm>
              <a:off x="5280" y="3864"/>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Oval 400"/>
            <p:cNvSpPr>
              <a:spLocks noChangeArrowheads="1"/>
            </p:cNvSpPr>
            <p:nvPr/>
          </p:nvSpPr>
          <p:spPr bwMode="auto">
            <a:xfrm>
              <a:off x="5340" y="3873"/>
              <a:ext cx="38" cy="3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Oval 401"/>
            <p:cNvSpPr>
              <a:spLocks noChangeArrowheads="1"/>
            </p:cNvSpPr>
            <p:nvPr/>
          </p:nvSpPr>
          <p:spPr bwMode="auto">
            <a:xfrm>
              <a:off x="5406" y="3890"/>
              <a:ext cx="21" cy="2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Oval 402"/>
            <p:cNvSpPr>
              <a:spLocks noChangeArrowheads="1"/>
            </p:cNvSpPr>
            <p:nvPr/>
          </p:nvSpPr>
          <p:spPr bwMode="auto">
            <a:xfrm>
              <a:off x="5463" y="3890"/>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Oval 403"/>
            <p:cNvSpPr>
              <a:spLocks noChangeArrowheads="1"/>
            </p:cNvSpPr>
            <p:nvPr/>
          </p:nvSpPr>
          <p:spPr bwMode="auto">
            <a:xfrm>
              <a:off x="5520" y="3878"/>
              <a:ext cx="31"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Oval 404"/>
            <p:cNvSpPr>
              <a:spLocks noChangeArrowheads="1"/>
            </p:cNvSpPr>
            <p:nvPr/>
          </p:nvSpPr>
          <p:spPr bwMode="auto">
            <a:xfrm>
              <a:off x="5577" y="3866"/>
              <a:ext cx="35"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Oval 405"/>
            <p:cNvSpPr>
              <a:spLocks noChangeArrowheads="1"/>
            </p:cNvSpPr>
            <p:nvPr/>
          </p:nvSpPr>
          <p:spPr bwMode="auto">
            <a:xfrm>
              <a:off x="5638" y="3859"/>
              <a:ext cx="31"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Oval 406"/>
            <p:cNvSpPr>
              <a:spLocks noChangeArrowheads="1"/>
            </p:cNvSpPr>
            <p:nvPr/>
          </p:nvSpPr>
          <p:spPr bwMode="auto">
            <a:xfrm>
              <a:off x="5698" y="3850"/>
              <a:ext cx="28" cy="30"/>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Oval 407"/>
            <p:cNvSpPr>
              <a:spLocks noChangeArrowheads="1"/>
            </p:cNvSpPr>
            <p:nvPr/>
          </p:nvSpPr>
          <p:spPr bwMode="auto">
            <a:xfrm>
              <a:off x="5752" y="3828"/>
              <a:ext cx="29"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Oval 408"/>
            <p:cNvSpPr>
              <a:spLocks noChangeArrowheads="1"/>
            </p:cNvSpPr>
            <p:nvPr/>
          </p:nvSpPr>
          <p:spPr bwMode="auto">
            <a:xfrm>
              <a:off x="5804" y="3800"/>
              <a:ext cx="31"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Oval 409"/>
            <p:cNvSpPr>
              <a:spLocks noChangeArrowheads="1"/>
            </p:cNvSpPr>
            <p:nvPr/>
          </p:nvSpPr>
          <p:spPr bwMode="auto">
            <a:xfrm>
              <a:off x="5859" y="3771"/>
              <a:ext cx="28" cy="29"/>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Oval 410"/>
            <p:cNvSpPr>
              <a:spLocks noChangeArrowheads="1"/>
            </p:cNvSpPr>
            <p:nvPr/>
          </p:nvSpPr>
          <p:spPr bwMode="auto">
            <a:xfrm>
              <a:off x="5913" y="3745"/>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Oval 411"/>
            <p:cNvSpPr>
              <a:spLocks noChangeArrowheads="1"/>
            </p:cNvSpPr>
            <p:nvPr/>
          </p:nvSpPr>
          <p:spPr bwMode="auto">
            <a:xfrm>
              <a:off x="5961" y="3710"/>
              <a:ext cx="31" cy="31"/>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Oval 412"/>
            <p:cNvSpPr>
              <a:spLocks noChangeArrowheads="1"/>
            </p:cNvSpPr>
            <p:nvPr/>
          </p:nvSpPr>
          <p:spPr bwMode="auto">
            <a:xfrm>
              <a:off x="6001" y="3665"/>
              <a:ext cx="33" cy="35"/>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Oval 413"/>
            <p:cNvSpPr>
              <a:spLocks noChangeArrowheads="1"/>
            </p:cNvSpPr>
            <p:nvPr/>
          </p:nvSpPr>
          <p:spPr bwMode="auto">
            <a:xfrm>
              <a:off x="6046" y="3627"/>
              <a:ext cx="29"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Oval 414"/>
            <p:cNvSpPr>
              <a:spLocks noChangeArrowheads="1"/>
            </p:cNvSpPr>
            <p:nvPr/>
          </p:nvSpPr>
          <p:spPr bwMode="auto">
            <a:xfrm>
              <a:off x="6091" y="3586"/>
              <a:ext cx="24" cy="24"/>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Oval 415"/>
            <p:cNvSpPr>
              <a:spLocks noChangeArrowheads="1"/>
            </p:cNvSpPr>
            <p:nvPr/>
          </p:nvSpPr>
          <p:spPr bwMode="auto">
            <a:xfrm>
              <a:off x="6132" y="3541"/>
              <a:ext cx="28" cy="29"/>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Oval 416"/>
            <p:cNvSpPr>
              <a:spLocks noChangeArrowheads="1"/>
            </p:cNvSpPr>
            <p:nvPr/>
          </p:nvSpPr>
          <p:spPr bwMode="auto">
            <a:xfrm>
              <a:off x="6160" y="3492"/>
              <a:ext cx="24" cy="23"/>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Oval 417"/>
            <p:cNvSpPr>
              <a:spLocks noChangeArrowheads="1"/>
            </p:cNvSpPr>
            <p:nvPr/>
          </p:nvSpPr>
          <p:spPr bwMode="auto">
            <a:xfrm>
              <a:off x="6181" y="3432"/>
              <a:ext cx="36" cy="3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Oval 418"/>
            <p:cNvSpPr>
              <a:spLocks noChangeArrowheads="1"/>
            </p:cNvSpPr>
            <p:nvPr/>
          </p:nvSpPr>
          <p:spPr bwMode="auto">
            <a:xfrm>
              <a:off x="6212" y="3383"/>
              <a:ext cx="31"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Oval 419"/>
            <p:cNvSpPr>
              <a:spLocks noChangeArrowheads="1"/>
            </p:cNvSpPr>
            <p:nvPr/>
          </p:nvSpPr>
          <p:spPr bwMode="auto">
            <a:xfrm>
              <a:off x="6236" y="3326"/>
              <a:ext cx="38" cy="35"/>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Oval 420"/>
            <p:cNvSpPr>
              <a:spLocks noChangeArrowheads="1"/>
            </p:cNvSpPr>
            <p:nvPr/>
          </p:nvSpPr>
          <p:spPr bwMode="auto">
            <a:xfrm>
              <a:off x="6260" y="3274"/>
              <a:ext cx="26"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Oval 421"/>
            <p:cNvSpPr>
              <a:spLocks noChangeArrowheads="1"/>
            </p:cNvSpPr>
            <p:nvPr/>
          </p:nvSpPr>
          <p:spPr bwMode="auto">
            <a:xfrm>
              <a:off x="6264" y="3210"/>
              <a:ext cx="36" cy="35"/>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Oval 422"/>
            <p:cNvSpPr>
              <a:spLocks noChangeArrowheads="1"/>
            </p:cNvSpPr>
            <p:nvPr/>
          </p:nvSpPr>
          <p:spPr bwMode="auto">
            <a:xfrm>
              <a:off x="6278" y="3155"/>
              <a:ext cx="27" cy="26"/>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Oval 423"/>
            <p:cNvSpPr>
              <a:spLocks noChangeArrowheads="1"/>
            </p:cNvSpPr>
            <p:nvPr/>
          </p:nvSpPr>
          <p:spPr bwMode="auto">
            <a:xfrm>
              <a:off x="6286" y="3096"/>
              <a:ext cx="28" cy="28"/>
            </a:xfrm>
            <a:prstGeom prst="ellipse">
              <a:avLst/>
            </a:prstGeom>
            <a:solidFill>
              <a:srgbClr val="CE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Oval 424"/>
            <p:cNvSpPr>
              <a:spLocks noChangeArrowheads="1"/>
            </p:cNvSpPr>
            <p:nvPr/>
          </p:nvSpPr>
          <p:spPr bwMode="auto">
            <a:xfrm>
              <a:off x="5444" y="2024"/>
              <a:ext cx="370" cy="37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Oval 425"/>
            <p:cNvSpPr>
              <a:spLocks noChangeArrowheads="1"/>
            </p:cNvSpPr>
            <p:nvPr/>
          </p:nvSpPr>
          <p:spPr bwMode="auto">
            <a:xfrm>
              <a:off x="6113" y="3082"/>
              <a:ext cx="367" cy="36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Oval 426"/>
            <p:cNvSpPr>
              <a:spLocks noChangeArrowheads="1"/>
            </p:cNvSpPr>
            <p:nvPr/>
          </p:nvSpPr>
          <p:spPr bwMode="auto">
            <a:xfrm>
              <a:off x="4882" y="3639"/>
              <a:ext cx="368" cy="369"/>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Oval 427"/>
            <p:cNvSpPr>
              <a:spLocks noChangeArrowheads="1"/>
            </p:cNvSpPr>
            <p:nvPr/>
          </p:nvSpPr>
          <p:spPr bwMode="auto">
            <a:xfrm>
              <a:off x="4569" y="2558"/>
              <a:ext cx="237" cy="239"/>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1" name="Freeform 49"/>
          <p:cNvSpPr>
            <a:spLocks noChangeAspect="1" noEditPoints="1"/>
          </p:cNvSpPr>
          <p:nvPr/>
        </p:nvSpPr>
        <p:spPr bwMode="auto">
          <a:xfrm>
            <a:off x="4109430" y="3087966"/>
            <a:ext cx="304333" cy="259200"/>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2" name="Freeform 36"/>
          <p:cNvSpPr>
            <a:spLocks noEditPoints="1"/>
          </p:cNvSpPr>
          <p:nvPr/>
        </p:nvSpPr>
        <p:spPr bwMode="auto">
          <a:xfrm>
            <a:off x="4848056" y="5587863"/>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3" name="Freeform 44"/>
          <p:cNvSpPr>
            <a:spLocks noChangeAspect="1" noEditPoints="1"/>
          </p:cNvSpPr>
          <p:nvPr/>
        </p:nvSpPr>
        <p:spPr bwMode="auto">
          <a:xfrm>
            <a:off x="7571731" y="4309104"/>
            <a:ext cx="389321" cy="3888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4" name="Freeform 31"/>
          <p:cNvSpPr>
            <a:spLocks noChangeAspect="1" noEditPoints="1"/>
          </p:cNvSpPr>
          <p:nvPr/>
        </p:nvSpPr>
        <p:spPr bwMode="auto">
          <a:xfrm>
            <a:off x="6172137" y="2003795"/>
            <a:ext cx="287117" cy="4032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lumMod val="65000"/>
                </a:schemeClr>
              </a:solidFill>
              <a:latin typeface="Lato" panose="020F0502020204030203" pitchFamily="34" charset="0"/>
            </a:endParaRPr>
          </a:p>
        </p:txBody>
      </p:sp>
      <p:sp>
        <p:nvSpPr>
          <p:cNvPr id="175" name="Content Placeholder 2"/>
          <p:cNvSpPr txBox="1">
            <a:spLocks/>
          </p:cNvSpPr>
          <p:nvPr/>
        </p:nvSpPr>
        <p:spPr>
          <a:xfrm>
            <a:off x="603637" y="2478798"/>
            <a:ext cx="2820470" cy="12617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accent4"/>
                </a:solidFill>
                <a:ea typeface="Roboto" panose="02000000000000000000" pitchFamily="2" charset="0"/>
                <a:cs typeface="Arial" panose="020B0604020202020204" pitchFamily="34" charset="0"/>
              </a:rPr>
              <a:t>Proposal</a:t>
            </a:r>
            <a:endParaRPr lang="id-ID" sz="1400" b="1" dirty="0" smtClean="0">
              <a:solidFill>
                <a:schemeClr val="accent4"/>
              </a:solidFill>
              <a:ea typeface="Roboto" panose="02000000000000000000" pitchFamily="2" charset="0"/>
              <a:cs typeface="Arial" panose="020B0604020202020204" pitchFamily="34" charset="0"/>
            </a:endParaRP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176" name="Content Placeholder 2"/>
          <p:cNvSpPr txBox="1">
            <a:spLocks/>
          </p:cNvSpPr>
          <p:nvPr/>
        </p:nvSpPr>
        <p:spPr>
          <a:xfrm>
            <a:off x="8706485" y="2533375"/>
            <a:ext cx="2820470" cy="107329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6"/>
                </a:solidFill>
                <a:ea typeface="Roboto" panose="02000000000000000000" pitchFamily="2" charset="0"/>
                <a:cs typeface="Arial" panose="020B0604020202020204" pitchFamily="34" charset="0"/>
              </a:rPr>
              <a:t>Conseptualization</a:t>
            </a:r>
            <a:endParaRPr lang="id-ID" sz="1400" b="1" dirty="0" smtClean="0">
              <a:solidFill>
                <a:schemeClr val="accent6"/>
              </a:solidFill>
              <a:ea typeface="Roboto" panose="02000000000000000000" pitchFamily="2" charset="0"/>
              <a:cs typeface="Arial" panose="020B0604020202020204" pitchFamily="34" charset="0"/>
            </a:endParaRP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177" name="Content Placeholder 2"/>
          <p:cNvSpPr txBox="1">
            <a:spLocks/>
          </p:cNvSpPr>
          <p:nvPr/>
        </p:nvSpPr>
        <p:spPr>
          <a:xfrm>
            <a:off x="603637" y="3791048"/>
            <a:ext cx="2820470" cy="12617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id-ID" sz="1600" b="1" dirty="0" smtClean="0">
                <a:solidFill>
                  <a:schemeClr val="accent3"/>
                </a:solidFill>
                <a:ea typeface="Roboto" panose="02000000000000000000" pitchFamily="2" charset="0"/>
                <a:cs typeface="Arial" panose="020B0604020202020204" pitchFamily="34" charset="0"/>
              </a:rPr>
              <a:t>Revision</a:t>
            </a:r>
          </a:p>
          <a:p>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178" name="Content Placeholder 2"/>
          <p:cNvSpPr txBox="1">
            <a:spLocks/>
          </p:cNvSpPr>
          <p:nvPr/>
        </p:nvSpPr>
        <p:spPr>
          <a:xfrm>
            <a:off x="8706485" y="3845625"/>
            <a:ext cx="2820470" cy="1073295"/>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id-ID" sz="1600" b="1" dirty="0" smtClean="0">
                <a:solidFill>
                  <a:schemeClr val="accent2"/>
                </a:solidFill>
                <a:ea typeface="Roboto" panose="02000000000000000000" pitchFamily="2" charset="0"/>
                <a:cs typeface="Arial" panose="020B0604020202020204" pitchFamily="34" charset="0"/>
              </a:rPr>
              <a:t>Sketch</a:t>
            </a:r>
          </a:p>
          <a:p>
            <a:pPr algn="l"/>
            <a:r>
              <a:rPr lang="en-US" sz="1100" dirty="0" smtClean="0">
                <a:solidFill>
                  <a:schemeClr val="bg1">
                    <a:lumMod val="65000"/>
                  </a:schemeClr>
                </a:solidFill>
                <a:ea typeface="Roboto" panose="02000000000000000000" pitchFamily="2" charset="0"/>
                <a:cs typeface="Arial" panose="020B0604020202020204" pitchFamily="34" charset="0"/>
              </a:rPr>
              <a:t>Lorem Ipsum has been the industry's standard dummy text ever since the 1500s, when an unknown printer took galley of type and scrambled</a:t>
            </a:r>
            <a:r>
              <a:rPr lang="id-ID" sz="1100" dirty="0" smtClean="0">
                <a:solidFill>
                  <a:schemeClr val="bg1">
                    <a:lumMod val="65000"/>
                  </a:schemeClr>
                </a:solidFill>
                <a:ea typeface="Roboto" panose="02000000000000000000" pitchFamily="2" charset="0"/>
                <a:cs typeface="Arial" panose="020B0604020202020204" pitchFamily="34" charset="0"/>
              </a:rPr>
              <a:t>.</a:t>
            </a:r>
            <a:endParaRPr lang="en-US" sz="1100" b="1" dirty="0">
              <a:solidFill>
                <a:schemeClr val="bg1">
                  <a:lumMod val="65000"/>
                </a:schemeClr>
              </a:solidFill>
              <a:ea typeface="Roboto" panose="02000000000000000000" pitchFamily="2" charset="0"/>
              <a:cs typeface="Arial" panose="020B0604020202020204" pitchFamily="34" charset="0"/>
            </a:endParaRPr>
          </a:p>
        </p:txBody>
      </p:sp>
      <p:sp>
        <p:nvSpPr>
          <p:cNvPr id="179" name="Content Placeholder 2"/>
          <p:cNvSpPr txBox="1">
            <a:spLocks/>
          </p:cNvSpPr>
          <p:nvPr/>
        </p:nvSpPr>
        <p:spPr>
          <a:xfrm>
            <a:off x="5189820" y="3827953"/>
            <a:ext cx="1440056" cy="38490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id-ID" sz="1800" b="1" dirty="0" smtClean="0">
                <a:solidFill>
                  <a:schemeClr val="bg1">
                    <a:lumMod val="50000"/>
                  </a:schemeClr>
                </a:solidFill>
                <a:latin typeface="Calibri" panose="020F0502020204030204" pitchFamily="34" charset="0"/>
                <a:ea typeface="Roboto" panose="02000000000000000000" pitchFamily="2" charset="0"/>
              </a:rPr>
              <a:t>PROCESS</a:t>
            </a:r>
            <a:endParaRPr lang="en-US" sz="1800" b="1" dirty="0">
              <a:solidFill>
                <a:schemeClr val="bg1">
                  <a:lumMod val="50000"/>
                </a:schemeClr>
              </a:solidFill>
              <a:latin typeface="Calibri" panose="020F0502020204030204" pitchFamily="34" charset="0"/>
              <a:ea typeface="Roboto" panose="02000000000000000000" pitchFamily="2" charset="0"/>
            </a:endParaRPr>
          </a:p>
        </p:txBody>
      </p:sp>
    </p:spTree>
    <p:extLst>
      <p:ext uri="{BB962C8B-B14F-4D97-AF65-F5344CB8AC3E}">
        <p14:creationId xmlns:p14="http://schemas.microsoft.com/office/powerpoint/2010/main" val="40236273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000"/>
                                        <p:tgtEl>
                                          <p:spTgt spid="4"/>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1000"/>
                                        <p:tgtEl>
                                          <p:spTgt spid="10"/>
                                        </p:tgtEl>
                                      </p:cBhvr>
                                    </p:animEffec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179"/>
                                        </p:tgtEl>
                                        <p:attrNameLst>
                                          <p:attrName>style.visibility</p:attrName>
                                        </p:attrNameLst>
                                      </p:cBhvr>
                                      <p:to>
                                        <p:strVal val="visible"/>
                                      </p:to>
                                    </p:set>
                                    <p:animEffect transition="in" filter="wipe(left)">
                                      <p:cBhvr>
                                        <p:cTn id="14" dur="500"/>
                                        <p:tgtEl>
                                          <p:spTgt spid="179"/>
                                        </p:tgtEl>
                                      </p:cBhvr>
                                    </p:animEffect>
                                  </p:childTnLst>
                                </p:cTn>
                              </p:par>
                            </p:childTnLst>
                          </p:cTn>
                        </p:par>
                        <p:par>
                          <p:cTn id="15" fill="hold">
                            <p:stCondLst>
                              <p:cond delay="2000"/>
                            </p:stCondLst>
                            <p:childTnLst>
                              <p:par>
                                <p:cTn id="16" presetID="21" presetClass="entr" presetSubtype="1" fill="hold" nodeType="after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wheel(1)">
                                      <p:cBhvr>
                                        <p:cTn id="18" dur="2000"/>
                                        <p:tgtEl>
                                          <p:spTgt spid="73"/>
                                        </p:tgtEl>
                                      </p:cBhvr>
                                    </p:animEffect>
                                  </p:childTnLst>
                                </p:cTn>
                              </p:par>
                            </p:childTnLst>
                          </p:cTn>
                        </p:par>
                        <p:par>
                          <p:cTn id="19" fill="hold">
                            <p:stCondLst>
                              <p:cond delay="4000"/>
                            </p:stCondLst>
                            <p:childTnLst>
                              <p:par>
                                <p:cTn id="20" presetID="53" presetClass="entr" presetSubtype="16" fill="hold" grpId="0" nodeType="afterEffect">
                                  <p:stCondLst>
                                    <p:cond delay="0"/>
                                  </p:stCondLst>
                                  <p:childTnLst>
                                    <p:set>
                                      <p:cBhvr>
                                        <p:cTn id="21" dur="1" fill="hold">
                                          <p:stCondLst>
                                            <p:cond delay="0"/>
                                          </p:stCondLst>
                                        </p:cTn>
                                        <p:tgtEl>
                                          <p:spTgt spid="174"/>
                                        </p:tgtEl>
                                        <p:attrNameLst>
                                          <p:attrName>style.visibility</p:attrName>
                                        </p:attrNameLst>
                                      </p:cBhvr>
                                      <p:to>
                                        <p:strVal val="visible"/>
                                      </p:to>
                                    </p:set>
                                    <p:anim calcmode="lin" valueType="num">
                                      <p:cBhvr>
                                        <p:cTn id="22" dur="750" fill="hold"/>
                                        <p:tgtEl>
                                          <p:spTgt spid="174"/>
                                        </p:tgtEl>
                                        <p:attrNameLst>
                                          <p:attrName>ppt_w</p:attrName>
                                        </p:attrNameLst>
                                      </p:cBhvr>
                                      <p:tavLst>
                                        <p:tav tm="0">
                                          <p:val>
                                            <p:fltVal val="0"/>
                                          </p:val>
                                        </p:tav>
                                        <p:tav tm="100000">
                                          <p:val>
                                            <p:strVal val="#ppt_w"/>
                                          </p:val>
                                        </p:tav>
                                      </p:tavLst>
                                    </p:anim>
                                    <p:anim calcmode="lin" valueType="num">
                                      <p:cBhvr>
                                        <p:cTn id="23" dur="750" fill="hold"/>
                                        <p:tgtEl>
                                          <p:spTgt spid="174"/>
                                        </p:tgtEl>
                                        <p:attrNameLst>
                                          <p:attrName>ppt_h</p:attrName>
                                        </p:attrNameLst>
                                      </p:cBhvr>
                                      <p:tavLst>
                                        <p:tav tm="0">
                                          <p:val>
                                            <p:fltVal val="0"/>
                                          </p:val>
                                        </p:tav>
                                        <p:tav tm="100000">
                                          <p:val>
                                            <p:strVal val="#ppt_h"/>
                                          </p:val>
                                        </p:tav>
                                      </p:tavLst>
                                    </p:anim>
                                    <p:animEffect transition="in" filter="fade">
                                      <p:cBhvr>
                                        <p:cTn id="24" dur="750"/>
                                        <p:tgtEl>
                                          <p:spTgt spid="174"/>
                                        </p:tgtEl>
                                      </p:cBhvr>
                                    </p:animEffect>
                                  </p:childTnLst>
                                </p:cTn>
                              </p:par>
                            </p:childTnLst>
                          </p:cTn>
                        </p:par>
                        <p:par>
                          <p:cTn id="25" fill="hold">
                            <p:stCondLst>
                              <p:cond delay="4750"/>
                            </p:stCondLst>
                            <p:childTnLst>
                              <p:par>
                                <p:cTn id="26" presetID="53" presetClass="entr" presetSubtype="16" fill="hold" grpId="0" nodeType="afterEffect">
                                  <p:stCondLst>
                                    <p:cond delay="0"/>
                                  </p:stCondLst>
                                  <p:childTnLst>
                                    <p:set>
                                      <p:cBhvr>
                                        <p:cTn id="27" dur="1" fill="hold">
                                          <p:stCondLst>
                                            <p:cond delay="0"/>
                                          </p:stCondLst>
                                        </p:cTn>
                                        <p:tgtEl>
                                          <p:spTgt spid="173"/>
                                        </p:tgtEl>
                                        <p:attrNameLst>
                                          <p:attrName>style.visibility</p:attrName>
                                        </p:attrNameLst>
                                      </p:cBhvr>
                                      <p:to>
                                        <p:strVal val="visible"/>
                                      </p:to>
                                    </p:set>
                                    <p:anim calcmode="lin" valueType="num">
                                      <p:cBhvr>
                                        <p:cTn id="28" dur="750" fill="hold"/>
                                        <p:tgtEl>
                                          <p:spTgt spid="173"/>
                                        </p:tgtEl>
                                        <p:attrNameLst>
                                          <p:attrName>ppt_w</p:attrName>
                                        </p:attrNameLst>
                                      </p:cBhvr>
                                      <p:tavLst>
                                        <p:tav tm="0">
                                          <p:val>
                                            <p:fltVal val="0"/>
                                          </p:val>
                                        </p:tav>
                                        <p:tav tm="100000">
                                          <p:val>
                                            <p:strVal val="#ppt_w"/>
                                          </p:val>
                                        </p:tav>
                                      </p:tavLst>
                                    </p:anim>
                                    <p:anim calcmode="lin" valueType="num">
                                      <p:cBhvr>
                                        <p:cTn id="29" dur="750" fill="hold"/>
                                        <p:tgtEl>
                                          <p:spTgt spid="173"/>
                                        </p:tgtEl>
                                        <p:attrNameLst>
                                          <p:attrName>ppt_h</p:attrName>
                                        </p:attrNameLst>
                                      </p:cBhvr>
                                      <p:tavLst>
                                        <p:tav tm="0">
                                          <p:val>
                                            <p:fltVal val="0"/>
                                          </p:val>
                                        </p:tav>
                                        <p:tav tm="100000">
                                          <p:val>
                                            <p:strVal val="#ppt_h"/>
                                          </p:val>
                                        </p:tav>
                                      </p:tavLst>
                                    </p:anim>
                                    <p:animEffect transition="in" filter="fade">
                                      <p:cBhvr>
                                        <p:cTn id="30" dur="750"/>
                                        <p:tgtEl>
                                          <p:spTgt spid="173"/>
                                        </p:tgtEl>
                                      </p:cBhvr>
                                    </p:animEffect>
                                  </p:childTnLst>
                                </p:cTn>
                              </p:par>
                            </p:childTnLst>
                          </p:cTn>
                        </p:par>
                        <p:par>
                          <p:cTn id="31" fill="hold">
                            <p:stCondLst>
                              <p:cond delay="5500"/>
                            </p:stCondLst>
                            <p:childTnLst>
                              <p:par>
                                <p:cTn id="32" presetID="53" presetClass="entr" presetSubtype="16" fill="hold" grpId="0" nodeType="afterEffect">
                                  <p:stCondLst>
                                    <p:cond delay="0"/>
                                  </p:stCondLst>
                                  <p:childTnLst>
                                    <p:set>
                                      <p:cBhvr>
                                        <p:cTn id="33" dur="1" fill="hold">
                                          <p:stCondLst>
                                            <p:cond delay="0"/>
                                          </p:stCondLst>
                                        </p:cTn>
                                        <p:tgtEl>
                                          <p:spTgt spid="172"/>
                                        </p:tgtEl>
                                        <p:attrNameLst>
                                          <p:attrName>style.visibility</p:attrName>
                                        </p:attrNameLst>
                                      </p:cBhvr>
                                      <p:to>
                                        <p:strVal val="visible"/>
                                      </p:to>
                                    </p:set>
                                    <p:anim calcmode="lin" valueType="num">
                                      <p:cBhvr>
                                        <p:cTn id="34" dur="750" fill="hold"/>
                                        <p:tgtEl>
                                          <p:spTgt spid="172"/>
                                        </p:tgtEl>
                                        <p:attrNameLst>
                                          <p:attrName>ppt_w</p:attrName>
                                        </p:attrNameLst>
                                      </p:cBhvr>
                                      <p:tavLst>
                                        <p:tav tm="0">
                                          <p:val>
                                            <p:fltVal val="0"/>
                                          </p:val>
                                        </p:tav>
                                        <p:tav tm="100000">
                                          <p:val>
                                            <p:strVal val="#ppt_w"/>
                                          </p:val>
                                        </p:tav>
                                      </p:tavLst>
                                    </p:anim>
                                    <p:anim calcmode="lin" valueType="num">
                                      <p:cBhvr>
                                        <p:cTn id="35" dur="750" fill="hold"/>
                                        <p:tgtEl>
                                          <p:spTgt spid="172"/>
                                        </p:tgtEl>
                                        <p:attrNameLst>
                                          <p:attrName>ppt_h</p:attrName>
                                        </p:attrNameLst>
                                      </p:cBhvr>
                                      <p:tavLst>
                                        <p:tav tm="0">
                                          <p:val>
                                            <p:fltVal val="0"/>
                                          </p:val>
                                        </p:tav>
                                        <p:tav tm="100000">
                                          <p:val>
                                            <p:strVal val="#ppt_h"/>
                                          </p:val>
                                        </p:tav>
                                      </p:tavLst>
                                    </p:anim>
                                    <p:animEffect transition="in" filter="fade">
                                      <p:cBhvr>
                                        <p:cTn id="36" dur="750"/>
                                        <p:tgtEl>
                                          <p:spTgt spid="172"/>
                                        </p:tgtEl>
                                      </p:cBhvr>
                                    </p:animEffect>
                                  </p:childTnLst>
                                </p:cTn>
                              </p:par>
                            </p:childTnLst>
                          </p:cTn>
                        </p:par>
                        <p:par>
                          <p:cTn id="37" fill="hold">
                            <p:stCondLst>
                              <p:cond delay="6250"/>
                            </p:stCondLst>
                            <p:childTnLst>
                              <p:par>
                                <p:cTn id="38" presetID="53" presetClass="entr" presetSubtype="16" fill="hold" grpId="0" nodeType="afterEffect">
                                  <p:stCondLst>
                                    <p:cond delay="0"/>
                                  </p:stCondLst>
                                  <p:childTnLst>
                                    <p:set>
                                      <p:cBhvr>
                                        <p:cTn id="39" dur="1" fill="hold">
                                          <p:stCondLst>
                                            <p:cond delay="0"/>
                                          </p:stCondLst>
                                        </p:cTn>
                                        <p:tgtEl>
                                          <p:spTgt spid="171"/>
                                        </p:tgtEl>
                                        <p:attrNameLst>
                                          <p:attrName>style.visibility</p:attrName>
                                        </p:attrNameLst>
                                      </p:cBhvr>
                                      <p:to>
                                        <p:strVal val="visible"/>
                                      </p:to>
                                    </p:set>
                                    <p:anim calcmode="lin" valueType="num">
                                      <p:cBhvr>
                                        <p:cTn id="40" dur="750" fill="hold"/>
                                        <p:tgtEl>
                                          <p:spTgt spid="171"/>
                                        </p:tgtEl>
                                        <p:attrNameLst>
                                          <p:attrName>ppt_w</p:attrName>
                                        </p:attrNameLst>
                                      </p:cBhvr>
                                      <p:tavLst>
                                        <p:tav tm="0">
                                          <p:val>
                                            <p:fltVal val="0"/>
                                          </p:val>
                                        </p:tav>
                                        <p:tav tm="100000">
                                          <p:val>
                                            <p:strVal val="#ppt_w"/>
                                          </p:val>
                                        </p:tav>
                                      </p:tavLst>
                                    </p:anim>
                                    <p:anim calcmode="lin" valueType="num">
                                      <p:cBhvr>
                                        <p:cTn id="41" dur="750" fill="hold"/>
                                        <p:tgtEl>
                                          <p:spTgt spid="171"/>
                                        </p:tgtEl>
                                        <p:attrNameLst>
                                          <p:attrName>ppt_h</p:attrName>
                                        </p:attrNameLst>
                                      </p:cBhvr>
                                      <p:tavLst>
                                        <p:tav tm="0">
                                          <p:val>
                                            <p:fltVal val="0"/>
                                          </p:val>
                                        </p:tav>
                                        <p:tav tm="100000">
                                          <p:val>
                                            <p:strVal val="#ppt_h"/>
                                          </p:val>
                                        </p:tav>
                                      </p:tavLst>
                                    </p:anim>
                                    <p:animEffect transition="in" filter="fade">
                                      <p:cBhvr>
                                        <p:cTn id="42" dur="750"/>
                                        <p:tgtEl>
                                          <p:spTgt spid="171"/>
                                        </p:tgtEl>
                                      </p:cBhvr>
                                    </p:animEffect>
                                  </p:childTnLst>
                                </p:cTn>
                              </p:par>
                            </p:childTnLst>
                          </p:cTn>
                        </p:par>
                        <p:par>
                          <p:cTn id="43" fill="hold">
                            <p:stCondLst>
                              <p:cond delay="7000"/>
                            </p:stCondLst>
                            <p:childTnLst>
                              <p:par>
                                <p:cTn id="44" presetID="22" presetClass="entr" presetSubtype="2" fill="hold" grpId="0" nodeType="afterEffect">
                                  <p:stCondLst>
                                    <p:cond delay="0"/>
                                  </p:stCondLst>
                                  <p:childTnLst>
                                    <p:set>
                                      <p:cBhvr>
                                        <p:cTn id="45" dur="1" fill="hold">
                                          <p:stCondLst>
                                            <p:cond delay="0"/>
                                          </p:stCondLst>
                                        </p:cTn>
                                        <p:tgtEl>
                                          <p:spTgt spid="175"/>
                                        </p:tgtEl>
                                        <p:attrNameLst>
                                          <p:attrName>style.visibility</p:attrName>
                                        </p:attrNameLst>
                                      </p:cBhvr>
                                      <p:to>
                                        <p:strVal val="visible"/>
                                      </p:to>
                                    </p:set>
                                    <p:animEffect transition="in" filter="wipe(right)">
                                      <p:cBhvr>
                                        <p:cTn id="46" dur="750"/>
                                        <p:tgtEl>
                                          <p:spTgt spid="175"/>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76"/>
                                        </p:tgtEl>
                                        <p:attrNameLst>
                                          <p:attrName>style.visibility</p:attrName>
                                        </p:attrNameLst>
                                      </p:cBhvr>
                                      <p:to>
                                        <p:strVal val="visible"/>
                                      </p:to>
                                    </p:set>
                                    <p:animEffect transition="in" filter="wipe(left)">
                                      <p:cBhvr>
                                        <p:cTn id="49" dur="750"/>
                                        <p:tgtEl>
                                          <p:spTgt spid="176"/>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77"/>
                                        </p:tgtEl>
                                        <p:attrNameLst>
                                          <p:attrName>style.visibility</p:attrName>
                                        </p:attrNameLst>
                                      </p:cBhvr>
                                      <p:to>
                                        <p:strVal val="visible"/>
                                      </p:to>
                                    </p:set>
                                    <p:animEffect transition="in" filter="wipe(right)">
                                      <p:cBhvr>
                                        <p:cTn id="52" dur="750"/>
                                        <p:tgtEl>
                                          <p:spTgt spid="17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78"/>
                                        </p:tgtEl>
                                        <p:attrNameLst>
                                          <p:attrName>style.visibility</p:attrName>
                                        </p:attrNameLst>
                                      </p:cBhvr>
                                      <p:to>
                                        <p:strVal val="visible"/>
                                      </p:to>
                                    </p:set>
                                    <p:animEffect transition="in" filter="wipe(left)">
                                      <p:cBhvr>
                                        <p:cTn id="55" dur="750"/>
                                        <p:tgtEl>
                                          <p:spTgt spid="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71" grpId="0" animBg="1"/>
      <p:bldP spid="172" grpId="0" animBg="1"/>
      <p:bldP spid="173" grpId="0" animBg="1"/>
      <p:bldP spid="174" grpId="0" animBg="1"/>
      <p:bldP spid="175" grpId="0"/>
      <p:bldP spid="176" grpId="0"/>
      <p:bldP spid="177" grpId="0"/>
      <p:bldP spid="178" grpId="0"/>
      <p:bldP spid="179" grpId="0"/>
    </p:bldLst>
  </p:timing>
</p:sld>
</file>

<file path=ppt/theme/theme1.xml><?xml version="1.0" encoding="utf-8"?>
<a:theme xmlns:a="http://schemas.openxmlformats.org/drawingml/2006/main" name="Office Theme">
  <a:themeElements>
    <a:clrScheme name="Ecogreen">
      <a:dk1>
        <a:sysClr val="windowText" lastClr="000000"/>
      </a:dk1>
      <a:lt1>
        <a:sysClr val="window" lastClr="FFFFFF"/>
      </a:lt1>
      <a:dk2>
        <a:srgbClr val="000000"/>
      </a:dk2>
      <a:lt2>
        <a:srgbClr val="F8F8F8"/>
      </a:lt2>
      <a:accent1>
        <a:srgbClr val="2196F3"/>
      </a:accent1>
      <a:accent2>
        <a:srgbClr val="3F51B5"/>
      </a:accent2>
      <a:accent3>
        <a:srgbClr val="8BC24A"/>
      </a:accent3>
      <a:accent4>
        <a:srgbClr val="CDDC39"/>
      </a:accent4>
      <a:accent5>
        <a:srgbClr val="009788"/>
      </a:accent5>
      <a:accent6>
        <a:srgbClr val="003366"/>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6220</TotalTime>
  <Words>3729</Words>
  <Application>Microsoft Office PowerPoint</Application>
  <PresentationFormat>Widescreen</PresentationFormat>
  <Paragraphs>420</Paragraphs>
  <Slides>30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ＭＳ Ｐゴシック</vt:lpstr>
      <vt:lpstr>Arial</vt:lpstr>
      <vt:lpstr>Bebas Neue</vt:lpstr>
      <vt:lpstr>Calibri</vt:lpstr>
      <vt:lpstr>FontAwesome</vt:lpstr>
      <vt:lpstr>Lato</vt:lpstr>
      <vt:lpstr>Lato Light</vt:lpstr>
      <vt:lpstr>Open Sans Light</vt:lpstr>
      <vt:lpstr>Open Sans Semibold</vt:lpstr>
      <vt:lpstr>Roboto</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Dedi Juniadi</dc:creator>
  <cp:lastModifiedBy>Dedi Juniadi</cp:lastModifiedBy>
  <cp:revision>198</cp:revision>
  <dcterms:created xsi:type="dcterms:W3CDTF">2015-04-29T17:58:43Z</dcterms:created>
  <dcterms:modified xsi:type="dcterms:W3CDTF">2019-10-04T01:04:38Z</dcterms:modified>
</cp:coreProperties>
</file>