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 userDrawn="1">
          <p15:clr>
            <a:srgbClr val="A4A3A4"/>
          </p15:clr>
        </p15:guide>
        <p15:guide id="3" pos="960" userDrawn="1">
          <p15:clr>
            <a:srgbClr val="A4A3A4"/>
          </p15:clr>
        </p15:guide>
        <p15:guide id="4" pos="1602" userDrawn="1">
          <p15:clr>
            <a:srgbClr val="A4A3A4"/>
          </p15:clr>
        </p15:guide>
        <p15:guide id="5" pos="2238" userDrawn="1">
          <p15:clr>
            <a:srgbClr val="A4A3A4"/>
          </p15:clr>
        </p15:guide>
        <p15:guide id="6" pos="2880" userDrawn="1">
          <p15:clr>
            <a:srgbClr val="A4A3A4"/>
          </p15:clr>
        </p15:guide>
        <p15:guide id="7" pos="3522" userDrawn="1">
          <p15:clr>
            <a:srgbClr val="A4A3A4"/>
          </p15:clr>
        </p15:guide>
        <p15:guide id="8" pos="4158" userDrawn="1">
          <p15:clr>
            <a:srgbClr val="A4A3A4"/>
          </p15:clr>
        </p15:guide>
        <p15:guide id="9" pos="4800" userDrawn="1">
          <p15:clr>
            <a:srgbClr val="A4A3A4"/>
          </p15:clr>
        </p15:guide>
        <p15:guide id="10" pos="5442" userDrawn="1">
          <p15:clr>
            <a:srgbClr val="A4A3A4"/>
          </p15:clr>
        </p15:guide>
        <p15:guide id="11" pos="6078" userDrawn="1">
          <p15:clr>
            <a:srgbClr val="A4A3A4"/>
          </p15:clr>
        </p15:guide>
        <p15:guide id="12" pos="6720" userDrawn="1">
          <p15:clr>
            <a:srgbClr val="A4A3A4"/>
          </p15:clr>
        </p15:guide>
        <p15:guide id="13" pos="736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34" autoAdjust="0"/>
    <p:restoredTop sz="94660"/>
  </p:normalViewPr>
  <p:slideViewPr>
    <p:cSldViewPr snapToGrid="0" showGuides="1">
      <p:cViewPr>
        <p:scale>
          <a:sx n="75" d="100"/>
          <a:sy n="75" d="100"/>
        </p:scale>
        <p:origin x="1440" y="798"/>
      </p:cViewPr>
      <p:guideLst>
        <p:guide orient="horz" pos="2160"/>
        <p:guide pos="312"/>
        <p:guide pos="960"/>
        <p:guide pos="1602"/>
        <p:guide pos="2238"/>
        <p:guide pos="2880"/>
        <p:guide pos="3522"/>
        <p:guide pos="4158"/>
        <p:guide pos="4800"/>
        <p:guide pos="5442"/>
        <p:guide pos="6078"/>
        <p:guide pos="6720"/>
        <p:guide pos="736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496-4095-8D3F-82123CB9B5DE}"/>
            </c:ext>
          </c:extLst>
        </c:ser>
        <c:ser>
          <c:idx val="1"/>
          <c:order val="1"/>
          <c:tx>
            <c:strRef>
              <c:f>Sheet1!$C$1</c:f>
              <c:strCache>
                <c:ptCount val="1"/>
                <c:pt idx="0">
                  <c:v>Series 2</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496-4095-8D3F-82123CB9B5DE}"/>
            </c:ext>
          </c:extLst>
        </c:ser>
        <c:ser>
          <c:idx val="2"/>
          <c:order val="2"/>
          <c:tx>
            <c:strRef>
              <c:f>Sheet1!$D$1</c:f>
              <c:strCache>
                <c:ptCount val="1"/>
                <c:pt idx="0">
                  <c:v>Series 3</c:v>
                </c:pt>
              </c:strCache>
            </c:strRef>
          </c:tx>
          <c:spPr>
            <a:solidFill>
              <a:schemeClr val="accent6">
                <a:lumMod val="40000"/>
                <a:lumOff val="6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496-4095-8D3F-82123CB9B5DE}"/>
            </c:ext>
          </c:extLst>
        </c:ser>
        <c:dLbls>
          <c:showLegendKey val="0"/>
          <c:showVal val="0"/>
          <c:showCatName val="0"/>
          <c:showSerName val="0"/>
          <c:showPercent val="0"/>
          <c:showBubbleSize val="0"/>
        </c:dLbls>
        <c:gapWidth val="219"/>
        <c:overlap val="-27"/>
        <c:axId val="1915892495"/>
        <c:axId val="1923746399"/>
      </c:barChart>
      <c:catAx>
        <c:axId val="191589249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23746399"/>
        <c:crosses val="autoZero"/>
        <c:auto val="1"/>
        <c:lblAlgn val="ctr"/>
        <c:lblOffset val="100"/>
        <c:noMultiLvlLbl val="0"/>
      </c:catAx>
      <c:valAx>
        <c:axId val="192374639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158924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6">
                <a:lumMod val="40000"/>
                <a:lumOff val="6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C2C7-444E-8ED0-E7BA2954A6C7}"/>
            </c:ext>
          </c:extLst>
        </c:ser>
        <c:ser>
          <c:idx val="1"/>
          <c:order val="1"/>
          <c:tx>
            <c:strRef>
              <c:f>Sheet1!$C$1</c:f>
              <c:strCache>
                <c:ptCount val="1"/>
                <c:pt idx="0">
                  <c:v>Series 2</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C2C7-444E-8ED0-E7BA2954A6C7}"/>
            </c:ext>
          </c:extLst>
        </c:ser>
        <c:ser>
          <c:idx val="2"/>
          <c:order val="2"/>
          <c:tx>
            <c:strRef>
              <c:f>Sheet1!$D$1</c:f>
              <c:strCache>
                <c:ptCount val="1"/>
                <c:pt idx="0">
                  <c:v>Series 3</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C2C7-444E-8ED0-E7BA2954A6C7}"/>
            </c:ext>
          </c:extLst>
        </c:ser>
        <c:dLbls>
          <c:showLegendKey val="0"/>
          <c:showVal val="0"/>
          <c:showCatName val="0"/>
          <c:showSerName val="0"/>
          <c:showPercent val="0"/>
          <c:showBubbleSize val="0"/>
        </c:dLbls>
        <c:gapWidth val="99"/>
        <c:overlap val="-32"/>
        <c:axId val="1915892495"/>
        <c:axId val="1923746399"/>
      </c:barChart>
      <c:catAx>
        <c:axId val="191589249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23746399"/>
        <c:crosses val="autoZero"/>
        <c:auto val="1"/>
        <c:lblAlgn val="ctr"/>
        <c:lblOffset val="100"/>
        <c:noMultiLvlLbl val="0"/>
      </c:catAx>
      <c:valAx>
        <c:axId val="1923746399"/>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158924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4839-4363-A36C-B962556BA644}"/>
              </c:ext>
            </c:extLst>
          </c:dPt>
          <c:dPt>
            <c:idx val="1"/>
            <c:bubble3D val="0"/>
            <c:spPr>
              <a:solidFill>
                <a:schemeClr val="accent6"/>
              </a:solidFill>
              <a:ln w="19050">
                <a:noFill/>
              </a:ln>
              <a:effectLst/>
            </c:spPr>
            <c:extLst>
              <c:ext xmlns:c16="http://schemas.microsoft.com/office/drawing/2014/chart" uri="{C3380CC4-5D6E-409C-BE32-E72D297353CC}">
                <c16:uniqueId val="{00000002-4839-4363-A36C-B962556BA644}"/>
              </c:ext>
            </c:extLst>
          </c:dPt>
          <c:dPt>
            <c:idx val="2"/>
            <c:bubble3D val="0"/>
            <c:spPr>
              <a:solidFill>
                <a:schemeClr val="accent6">
                  <a:lumMod val="60000"/>
                  <a:lumOff val="40000"/>
                </a:schemeClr>
              </a:solidFill>
              <a:ln w="19050">
                <a:noFill/>
              </a:ln>
              <a:effectLst/>
            </c:spPr>
            <c:extLst>
              <c:ext xmlns:c16="http://schemas.microsoft.com/office/drawing/2014/chart" uri="{C3380CC4-5D6E-409C-BE32-E72D297353CC}">
                <c16:uniqueId val="{00000003-4839-4363-A36C-B962556BA644}"/>
              </c:ext>
            </c:extLst>
          </c:dPt>
          <c:dPt>
            <c:idx val="3"/>
            <c:bubble3D val="0"/>
            <c:spPr>
              <a:solidFill>
                <a:schemeClr val="accent6">
                  <a:lumMod val="40000"/>
                  <a:lumOff val="60000"/>
                </a:schemeClr>
              </a:solidFill>
              <a:ln w="19050">
                <a:noFill/>
              </a:ln>
              <a:effectLst/>
            </c:spPr>
            <c:extLst>
              <c:ext xmlns:c16="http://schemas.microsoft.com/office/drawing/2014/chart" uri="{C3380CC4-5D6E-409C-BE32-E72D297353CC}">
                <c16:uniqueId val="{00000004-4839-4363-A36C-B962556BA64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4839-4363-A36C-B962556BA644}"/>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3.8</c:v>
                </c:pt>
              </c:numCache>
            </c:numRef>
          </c:val>
          <c:smooth val="0"/>
          <c:extLst>
            <c:ext xmlns:c16="http://schemas.microsoft.com/office/drawing/2014/chart" uri="{C3380CC4-5D6E-409C-BE32-E72D297353CC}">
              <c16:uniqueId val="{00000000-EF2F-4353-9E9A-93E2F37C2A30}"/>
            </c:ext>
          </c:extLst>
        </c:ser>
        <c:ser>
          <c:idx val="1"/>
          <c:order val="1"/>
          <c:tx>
            <c:strRef>
              <c:f>Sheet1!$C$1</c:f>
              <c:strCache>
                <c:ptCount val="1"/>
                <c:pt idx="0">
                  <c:v>Series 2</c:v>
                </c:pt>
              </c:strCache>
            </c:strRef>
          </c:tx>
          <c:spPr>
            <a:ln w="28575" cap="rnd">
              <a:solidFill>
                <a:schemeClr val="accent6">
                  <a:lumMod val="40000"/>
                  <a:lumOff val="60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EF2F-4353-9E9A-93E2F37C2A30}"/>
            </c:ext>
          </c:extLst>
        </c:ser>
        <c:ser>
          <c:idx val="2"/>
          <c:order val="2"/>
          <c:tx>
            <c:strRef>
              <c:f>Sheet1!$D$1</c:f>
              <c:strCache>
                <c:ptCount val="1"/>
                <c:pt idx="0">
                  <c:v>Series 3</c:v>
                </c:pt>
              </c:strCache>
            </c:strRef>
          </c:tx>
          <c:spPr>
            <a:ln w="28575" cap="rnd">
              <a:solidFill>
                <a:schemeClr val="accent6"/>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3</c:v>
                </c:pt>
                <c:pt idx="2">
                  <c:v>2.5</c:v>
                </c:pt>
                <c:pt idx="3">
                  <c:v>5</c:v>
                </c:pt>
              </c:numCache>
            </c:numRef>
          </c:val>
          <c:smooth val="0"/>
          <c:extLst>
            <c:ext xmlns:c16="http://schemas.microsoft.com/office/drawing/2014/chart" uri="{C3380CC4-5D6E-409C-BE32-E72D297353CC}">
              <c16:uniqueId val="{00000002-EF2F-4353-9E9A-93E2F37C2A30}"/>
            </c:ext>
          </c:extLst>
        </c:ser>
        <c:dLbls>
          <c:showLegendKey val="0"/>
          <c:showVal val="0"/>
          <c:showCatName val="0"/>
          <c:showSerName val="0"/>
          <c:showPercent val="0"/>
          <c:showBubbleSize val="0"/>
        </c:dLbls>
        <c:smooth val="0"/>
        <c:axId val="1380303119"/>
        <c:axId val="1231799183"/>
      </c:lineChart>
      <c:catAx>
        <c:axId val="13803031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31799183"/>
        <c:crosses val="autoZero"/>
        <c:auto val="1"/>
        <c:lblAlgn val="ctr"/>
        <c:lblOffset val="100"/>
        <c:noMultiLvlLbl val="0"/>
      </c:catAx>
      <c:valAx>
        <c:axId val="12317991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03031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8215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9">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10A733A-2A41-4752-A75B-BD94B5A01831}"/>
              </a:ext>
            </a:extLst>
          </p:cNvPr>
          <p:cNvSpPr>
            <a:spLocks noGrp="1"/>
          </p:cNvSpPr>
          <p:nvPr>
            <p:ph type="pic" sz="quarter" idx="10"/>
          </p:nvPr>
        </p:nvSpPr>
        <p:spPr>
          <a:xfrm>
            <a:off x="8308735" y="360369"/>
            <a:ext cx="2883931" cy="6137267"/>
          </a:xfrm>
          <a:custGeom>
            <a:avLst/>
            <a:gdLst>
              <a:gd name="connsiteX0" fmla="*/ 0 w 2883931"/>
              <a:gd name="connsiteY0" fmla="*/ 0 h 6137267"/>
              <a:gd name="connsiteX1" fmla="*/ 2883931 w 2883931"/>
              <a:gd name="connsiteY1" fmla="*/ 0 h 6137267"/>
              <a:gd name="connsiteX2" fmla="*/ 2883931 w 2883931"/>
              <a:gd name="connsiteY2" fmla="*/ 6137267 h 6137267"/>
              <a:gd name="connsiteX3" fmla="*/ 0 w 2883931"/>
              <a:gd name="connsiteY3" fmla="*/ 6137267 h 6137267"/>
            </a:gdLst>
            <a:ahLst/>
            <a:cxnLst>
              <a:cxn ang="0">
                <a:pos x="connsiteX0" y="connsiteY0"/>
              </a:cxn>
              <a:cxn ang="0">
                <a:pos x="connsiteX1" y="connsiteY1"/>
              </a:cxn>
              <a:cxn ang="0">
                <a:pos x="connsiteX2" y="connsiteY2"/>
              </a:cxn>
              <a:cxn ang="0">
                <a:pos x="connsiteX3" y="connsiteY3"/>
              </a:cxn>
            </a:cxnLst>
            <a:rect l="l" t="t" r="r" b="b"/>
            <a:pathLst>
              <a:path w="2883931" h="6137267">
                <a:moveTo>
                  <a:pt x="0" y="0"/>
                </a:moveTo>
                <a:lnTo>
                  <a:pt x="2883931" y="0"/>
                </a:lnTo>
                <a:lnTo>
                  <a:pt x="2883931" y="6137267"/>
                </a:lnTo>
                <a:lnTo>
                  <a:pt x="0" y="6137267"/>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Tree>
    <p:extLst>
      <p:ext uri="{BB962C8B-B14F-4D97-AF65-F5344CB8AC3E}">
        <p14:creationId xmlns:p14="http://schemas.microsoft.com/office/powerpoint/2010/main" val="1168123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27EEF40-4D78-4812-94B5-ABAB78FC78C2}"/>
              </a:ext>
            </a:extLst>
          </p:cNvPr>
          <p:cNvSpPr>
            <a:spLocks noGrp="1"/>
          </p:cNvSpPr>
          <p:nvPr>
            <p:ph type="pic" sz="quarter" idx="10"/>
          </p:nvPr>
        </p:nvSpPr>
        <p:spPr>
          <a:xfrm>
            <a:off x="1019174" y="2272683"/>
            <a:ext cx="4780586" cy="4585317"/>
          </a:xfrm>
          <a:custGeom>
            <a:avLst/>
            <a:gdLst>
              <a:gd name="connsiteX0" fmla="*/ 0 w 4780586"/>
              <a:gd name="connsiteY0" fmla="*/ 0 h 4585317"/>
              <a:gd name="connsiteX1" fmla="*/ 4780586 w 4780586"/>
              <a:gd name="connsiteY1" fmla="*/ 0 h 4585317"/>
              <a:gd name="connsiteX2" fmla="*/ 4780586 w 4780586"/>
              <a:gd name="connsiteY2" fmla="*/ 4585317 h 4585317"/>
              <a:gd name="connsiteX3" fmla="*/ 0 w 4780586"/>
              <a:gd name="connsiteY3" fmla="*/ 4585317 h 4585317"/>
            </a:gdLst>
            <a:ahLst/>
            <a:cxnLst>
              <a:cxn ang="0">
                <a:pos x="connsiteX0" y="connsiteY0"/>
              </a:cxn>
              <a:cxn ang="0">
                <a:pos x="connsiteX1" y="connsiteY1"/>
              </a:cxn>
              <a:cxn ang="0">
                <a:pos x="connsiteX2" y="connsiteY2"/>
              </a:cxn>
              <a:cxn ang="0">
                <a:pos x="connsiteX3" y="connsiteY3"/>
              </a:cxn>
            </a:cxnLst>
            <a:rect l="l" t="t" r="r" b="b"/>
            <a:pathLst>
              <a:path w="4780586" h="4585317">
                <a:moveTo>
                  <a:pt x="0" y="0"/>
                </a:moveTo>
                <a:lnTo>
                  <a:pt x="4780586" y="0"/>
                </a:lnTo>
                <a:lnTo>
                  <a:pt x="4780586" y="4585317"/>
                </a:lnTo>
                <a:lnTo>
                  <a:pt x="0" y="4585317"/>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Tree>
    <p:extLst>
      <p:ext uri="{BB962C8B-B14F-4D97-AF65-F5344CB8AC3E}">
        <p14:creationId xmlns:p14="http://schemas.microsoft.com/office/powerpoint/2010/main" val="18465954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1551B08-DF82-4166-9E70-49F3719C0747}"/>
              </a:ext>
            </a:extLst>
          </p:cNvPr>
          <p:cNvSpPr>
            <a:spLocks noGrp="1"/>
          </p:cNvSpPr>
          <p:nvPr>
            <p:ph type="pic" sz="quarter" idx="10"/>
          </p:nvPr>
        </p:nvSpPr>
        <p:spPr>
          <a:xfrm>
            <a:off x="4756516" y="1247434"/>
            <a:ext cx="6203271" cy="4340755"/>
          </a:xfrm>
          <a:custGeom>
            <a:avLst/>
            <a:gdLst>
              <a:gd name="connsiteX0" fmla="*/ 0 w 6203271"/>
              <a:gd name="connsiteY0" fmla="*/ 0 h 4340755"/>
              <a:gd name="connsiteX1" fmla="*/ 6203271 w 6203271"/>
              <a:gd name="connsiteY1" fmla="*/ 0 h 4340755"/>
              <a:gd name="connsiteX2" fmla="*/ 6203271 w 6203271"/>
              <a:gd name="connsiteY2" fmla="*/ 4340755 h 4340755"/>
              <a:gd name="connsiteX3" fmla="*/ 0 w 6203271"/>
              <a:gd name="connsiteY3" fmla="*/ 4340755 h 4340755"/>
            </a:gdLst>
            <a:ahLst/>
            <a:cxnLst>
              <a:cxn ang="0">
                <a:pos x="connsiteX0" y="connsiteY0"/>
              </a:cxn>
              <a:cxn ang="0">
                <a:pos x="connsiteX1" y="connsiteY1"/>
              </a:cxn>
              <a:cxn ang="0">
                <a:pos x="connsiteX2" y="connsiteY2"/>
              </a:cxn>
              <a:cxn ang="0">
                <a:pos x="connsiteX3" y="connsiteY3"/>
              </a:cxn>
            </a:cxnLst>
            <a:rect l="l" t="t" r="r" b="b"/>
            <a:pathLst>
              <a:path w="6203271" h="4340755">
                <a:moveTo>
                  <a:pt x="0" y="0"/>
                </a:moveTo>
                <a:lnTo>
                  <a:pt x="6203271" y="0"/>
                </a:lnTo>
                <a:lnTo>
                  <a:pt x="6203271" y="4340755"/>
                </a:lnTo>
                <a:lnTo>
                  <a:pt x="0" y="4340755"/>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Tree>
    <p:extLst>
      <p:ext uri="{BB962C8B-B14F-4D97-AF65-F5344CB8AC3E}">
        <p14:creationId xmlns:p14="http://schemas.microsoft.com/office/powerpoint/2010/main" val="4083513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88747F6-6F11-4E8E-B1C0-ECA3AC358203}"/>
              </a:ext>
            </a:extLst>
          </p:cNvPr>
          <p:cNvSpPr>
            <a:spLocks noGrp="1"/>
          </p:cNvSpPr>
          <p:nvPr>
            <p:ph type="pic" sz="quarter" idx="10"/>
          </p:nvPr>
        </p:nvSpPr>
        <p:spPr>
          <a:xfrm>
            <a:off x="-183666" y="1313971"/>
            <a:ext cx="6465640" cy="4044338"/>
          </a:xfrm>
          <a:custGeom>
            <a:avLst/>
            <a:gdLst>
              <a:gd name="connsiteX0" fmla="*/ 0 w 6465640"/>
              <a:gd name="connsiteY0" fmla="*/ 0 h 4044338"/>
              <a:gd name="connsiteX1" fmla="*/ 6465640 w 6465640"/>
              <a:gd name="connsiteY1" fmla="*/ 0 h 4044338"/>
              <a:gd name="connsiteX2" fmla="*/ 6465640 w 6465640"/>
              <a:gd name="connsiteY2" fmla="*/ 4044338 h 4044338"/>
              <a:gd name="connsiteX3" fmla="*/ 0 w 6465640"/>
              <a:gd name="connsiteY3" fmla="*/ 4044338 h 4044338"/>
            </a:gdLst>
            <a:ahLst/>
            <a:cxnLst>
              <a:cxn ang="0">
                <a:pos x="connsiteX0" y="connsiteY0"/>
              </a:cxn>
              <a:cxn ang="0">
                <a:pos x="connsiteX1" y="connsiteY1"/>
              </a:cxn>
              <a:cxn ang="0">
                <a:pos x="connsiteX2" y="connsiteY2"/>
              </a:cxn>
              <a:cxn ang="0">
                <a:pos x="connsiteX3" y="connsiteY3"/>
              </a:cxn>
            </a:cxnLst>
            <a:rect l="l" t="t" r="r" b="b"/>
            <a:pathLst>
              <a:path w="6465640" h="4044338">
                <a:moveTo>
                  <a:pt x="0" y="0"/>
                </a:moveTo>
                <a:lnTo>
                  <a:pt x="6465640" y="0"/>
                </a:lnTo>
                <a:lnTo>
                  <a:pt x="6465640" y="4044338"/>
                </a:lnTo>
                <a:lnTo>
                  <a:pt x="0" y="4044338"/>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Tree>
    <p:extLst>
      <p:ext uri="{BB962C8B-B14F-4D97-AF65-F5344CB8AC3E}">
        <p14:creationId xmlns:p14="http://schemas.microsoft.com/office/powerpoint/2010/main" val="3053591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F5B5F10-F177-4B7E-8B8D-875FD1DFEB23}"/>
              </a:ext>
            </a:extLst>
          </p:cNvPr>
          <p:cNvSpPr>
            <a:spLocks noGrp="1"/>
          </p:cNvSpPr>
          <p:nvPr>
            <p:ph type="pic" sz="quarter" idx="10"/>
          </p:nvPr>
        </p:nvSpPr>
        <p:spPr>
          <a:xfrm>
            <a:off x="0" y="0"/>
            <a:ext cx="12192000" cy="6858000"/>
          </a:xfrm>
          <a:gradFill flip="none" rotWithShape="1">
            <a:gsLst>
              <a:gs pos="0">
                <a:schemeClr val="bg1">
                  <a:lumMod val="75000"/>
                </a:schemeClr>
              </a:gs>
              <a:gs pos="100000">
                <a:schemeClr val="bg1">
                  <a:lumMod val="65000"/>
                </a:schemeClr>
              </a:gs>
            </a:gsLst>
            <a:lin ang="13500000" scaled="1"/>
            <a:tileRect/>
          </a:gradFill>
        </p:spPr>
        <p:txBody>
          <a:bodyPr/>
          <a:lstStyle/>
          <a:p>
            <a:endParaRPr lang="en-US"/>
          </a:p>
        </p:txBody>
      </p:sp>
    </p:spTree>
    <p:extLst>
      <p:ext uri="{BB962C8B-B14F-4D97-AF65-F5344CB8AC3E}">
        <p14:creationId xmlns:p14="http://schemas.microsoft.com/office/powerpoint/2010/main" val="4276837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2">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EA7DC6A-8DFD-4F2B-B09A-2FA0975BE7BC}"/>
              </a:ext>
            </a:extLst>
          </p:cNvPr>
          <p:cNvSpPr>
            <a:spLocks noGrp="1"/>
          </p:cNvSpPr>
          <p:nvPr>
            <p:ph type="pic" sz="quarter" idx="10"/>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Tree>
    <p:extLst>
      <p:ext uri="{BB962C8B-B14F-4D97-AF65-F5344CB8AC3E}">
        <p14:creationId xmlns:p14="http://schemas.microsoft.com/office/powerpoint/2010/main" val="812501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EA7DC6A-8DFD-4F2B-B09A-2FA0975BE7BC}"/>
              </a:ext>
            </a:extLst>
          </p:cNvPr>
          <p:cNvSpPr>
            <a:spLocks noGrp="1"/>
          </p:cNvSpPr>
          <p:nvPr>
            <p:ph type="pic" sz="quarter" idx="10"/>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Tree>
    <p:extLst>
      <p:ext uri="{BB962C8B-B14F-4D97-AF65-F5344CB8AC3E}">
        <p14:creationId xmlns:p14="http://schemas.microsoft.com/office/powerpoint/2010/main" val="3909097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C366C25-5CD7-4B23-9D21-B4410A9E61CD}"/>
              </a:ext>
            </a:extLst>
          </p:cNvPr>
          <p:cNvSpPr>
            <a:spLocks noGrp="1"/>
          </p:cNvSpPr>
          <p:nvPr>
            <p:ph type="pic" sz="quarter" idx="10"/>
          </p:nvPr>
        </p:nvSpPr>
        <p:spPr>
          <a:xfrm>
            <a:off x="0" y="595116"/>
            <a:ext cx="4572000" cy="5667768"/>
          </a:xfrm>
          <a:custGeom>
            <a:avLst/>
            <a:gdLst>
              <a:gd name="connsiteX0" fmla="*/ 0 w 4572000"/>
              <a:gd name="connsiteY0" fmla="*/ 0 h 5667768"/>
              <a:gd name="connsiteX1" fmla="*/ 4572000 w 4572000"/>
              <a:gd name="connsiteY1" fmla="*/ 0 h 5667768"/>
              <a:gd name="connsiteX2" fmla="*/ 4572000 w 4572000"/>
              <a:gd name="connsiteY2" fmla="*/ 5667768 h 5667768"/>
              <a:gd name="connsiteX3" fmla="*/ 0 w 4572000"/>
              <a:gd name="connsiteY3" fmla="*/ 5667768 h 5667768"/>
            </a:gdLst>
            <a:ahLst/>
            <a:cxnLst>
              <a:cxn ang="0">
                <a:pos x="connsiteX0" y="connsiteY0"/>
              </a:cxn>
              <a:cxn ang="0">
                <a:pos x="connsiteX1" y="connsiteY1"/>
              </a:cxn>
              <a:cxn ang="0">
                <a:pos x="connsiteX2" y="connsiteY2"/>
              </a:cxn>
              <a:cxn ang="0">
                <a:pos x="connsiteX3" y="connsiteY3"/>
              </a:cxn>
            </a:cxnLst>
            <a:rect l="l" t="t" r="r" b="b"/>
            <a:pathLst>
              <a:path w="4572000" h="5667768">
                <a:moveTo>
                  <a:pt x="0" y="0"/>
                </a:moveTo>
                <a:lnTo>
                  <a:pt x="4572000" y="0"/>
                </a:lnTo>
                <a:lnTo>
                  <a:pt x="4572000" y="5667768"/>
                </a:lnTo>
                <a:lnTo>
                  <a:pt x="0" y="5667768"/>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Tree>
    <p:extLst>
      <p:ext uri="{BB962C8B-B14F-4D97-AF65-F5344CB8AC3E}">
        <p14:creationId xmlns:p14="http://schemas.microsoft.com/office/powerpoint/2010/main" val="3797852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C366C25-5CD7-4B23-9D21-B4410A9E61CD}"/>
              </a:ext>
            </a:extLst>
          </p:cNvPr>
          <p:cNvSpPr>
            <a:spLocks noGrp="1"/>
          </p:cNvSpPr>
          <p:nvPr>
            <p:ph type="pic" sz="quarter" idx="10"/>
          </p:nvPr>
        </p:nvSpPr>
        <p:spPr>
          <a:xfrm>
            <a:off x="7620000" y="595116"/>
            <a:ext cx="4572000" cy="5667768"/>
          </a:xfrm>
          <a:custGeom>
            <a:avLst/>
            <a:gdLst>
              <a:gd name="connsiteX0" fmla="*/ 0 w 4572000"/>
              <a:gd name="connsiteY0" fmla="*/ 0 h 5667768"/>
              <a:gd name="connsiteX1" fmla="*/ 4572000 w 4572000"/>
              <a:gd name="connsiteY1" fmla="*/ 0 h 5667768"/>
              <a:gd name="connsiteX2" fmla="*/ 4572000 w 4572000"/>
              <a:gd name="connsiteY2" fmla="*/ 5667768 h 5667768"/>
              <a:gd name="connsiteX3" fmla="*/ 0 w 4572000"/>
              <a:gd name="connsiteY3" fmla="*/ 5667768 h 5667768"/>
            </a:gdLst>
            <a:ahLst/>
            <a:cxnLst>
              <a:cxn ang="0">
                <a:pos x="connsiteX0" y="connsiteY0"/>
              </a:cxn>
              <a:cxn ang="0">
                <a:pos x="connsiteX1" y="connsiteY1"/>
              </a:cxn>
              <a:cxn ang="0">
                <a:pos x="connsiteX2" y="connsiteY2"/>
              </a:cxn>
              <a:cxn ang="0">
                <a:pos x="connsiteX3" y="connsiteY3"/>
              </a:cxn>
            </a:cxnLst>
            <a:rect l="l" t="t" r="r" b="b"/>
            <a:pathLst>
              <a:path w="4572000" h="5667768">
                <a:moveTo>
                  <a:pt x="0" y="0"/>
                </a:moveTo>
                <a:lnTo>
                  <a:pt x="4572000" y="0"/>
                </a:lnTo>
                <a:lnTo>
                  <a:pt x="4572000" y="5667768"/>
                </a:lnTo>
                <a:lnTo>
                  <a:pt x="0" y="5667768"/>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Tree>
    <p:extLst>
      <p:ext uri="{BB962C8B-B14F-4D97-AF65-F5344CB8AC3E}">
        <p14:creationId xmlns:p14="http://schemas.microsoft.com/office/powerpoint/2010/main" val="603800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25344A0-B0BC-4DD8-8B5F-C0EB2FD079AD}"/>
              </a:ext>
            </a:extLst>
          </p:cNvPr>
          <p:cNvSpPr>
            <a:spLocks noGrp="1"/>
          </p:cNvSpPr>
          <p:nvPr>
            <p:ph type="pic" sz="quarter" idx="10"/>
          </p:nvPr>
        </p:nvSpPr>
        <p:spPr>
          <a:xfrm>
            <a:off x="1019174" y="2272684"/>
            <a:ext cx="4780586" cy="2503503"/>
          </a:xfrm>
          <a:custGeom>
            <a:avLst/>
            <a:gdLst>
              <a:gd name="connsiteX0" fmla="*/ 0 w 4780586"/>
              <a:gd name="connsiteY0" fmla="*/ 0 h 2503503"/>
              <a:gd name="connsiteX1" fmla="*/ 4780586 w 4780586"/>
              <a:gd name="connsiteY1" fmla="*/ 0 h 2503503"/>
              <a:gd name="connsiteX2" fmla="*/ 4780586 w 4780586"/>
              <a:gd name="connsiteY2" fmla="*/ 2503503 h 2503503"/>
              <a:gd name="connsiteX3" fmla="*/ 0 w 4780586"/>
              <a:gd name="connsiteY3" fmla="*/ 2503503 h 2503503"/>
            </a:gdLst>
            <a:ahLst/>
            <a:cxnLst>
              <a:cxn ang="0">
                <a:pos x="connsiteX0" y="connsiteY0"/>
              </a:cxn>
              <a:cxn ang="0">
                <a:pos x="connsiteX1" y="connsiteY1"/>
              </a:cxn>
              <a:cxn ang="0">
                <a:pos x="connsiteX2" y="connsiteY2"/>
              </a:cxn>
              <a:cxn ang="0">
                <a:pos x="connsiteX3" y="connsiteY3"/>
              </a:cxn>
            </a:cxnLst>
            <a:rect l="l" t="t" r="r" b="b"/>
            <a:pathLst>
              <a:path w="4780586" h="2503503">
                <a:moveTo>
                  <a:pt x="0" y="0"/>
                </a:moveTo>
                <a:lnTo>
                  <a:pt x="4780586" y="0"/>
                </a:lnTo>
                <a:lnTo>
                  <a:pt x="4780586" y="2503503"/>
                </a:lnTo>
                <a:lnTo>
                  <a:pt x="0" y="2503503"/>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
        <p:nvSpPr>
          <p:cNvPr id="7" name="Picture Placeholder 6">
            <a:extLst>
              <a:ext uri="{FF2B5EF4-FFF2-40B4-BE49-F238E27FC236}">
                <a16:creationId xmlns:a16="http://schemas.microsoft.com/office/drawing/2014/main" id="{C7147D3F-8E4B-472B-A83F-6F81667DE7D8}"/>
              </a:ext>
            </a:extLst>
          </p:cNvPr>
          <p:cNvSpPr>
            <a:spLocks noGrp="1"/>
          </p:cNvSpPr>
          <p:nvPr>
            <p:ph type="pic" sz="quarter" idx="11"/>
          </p:nvPr>
        </p:nvSpPr>
        <p:spPr>
          <a:xfrm>
            <a:off x="6393827" y="2272684"/>
            <a:ext cx="4780586" cy="2503503"/>
          </a:xfrm>
          <a:custGeom>
            <a:avLst/>
            <a:gdLst>
              <a:gd name="connsiteX0" fmla="*/ 0 w 4780586"/>
              <a:gd name="connsiteY0" fmla="*/ 0 h 2503503"/>
              <a:gd name="connsiteX1" fmla="*/ 4780586 w 4780586"/>
              <a:gd name="connsiteY1" fmla="*/ 0 h 2503503"/>
              <a:gd name="connsiteX2" fmla="*/ 4780586 w 4780586"/>
              <a:gd name="connsiteY2" fmla="*/ 2503503 h 2503503"/>
              <a:gd name="connsiteX3" fmla="*/ 0 w 4780586"/>
              <a:gd name="connsiteY3" fmla="*/ 2503503 h 2503503"/>
            </a:gdLst>
            <a:ahLst/>
            <a:cxnLst>
              <a:cxn ang="0">
                <a:pos x="connsiteX0" y="connsiteY0"/>
              </a:cxn>
              <a:cxn ang="0">
                <a:pos x="connsiteX1" y="connsiteY1"/>
              </a:cxn>
              <a:cxn ang="0">
                <a:pos x="connsiteX2" y="connsiteY2"/>
              </a:cxn>
              <a:cxn ang="0">
                <a:pos x="connsiteX3" y="connsiteY3"/>
              </a:cxn>
            </a:cxnLst>
            <a:rect l="l" t="t" r="r" b="b"/>
            <a:pathLst>
              <a:path w="4780586" h="2503503">
                <a:moveTo>
                  <a:pt x="0" y="0"/>
                </a:moveTo>
                <a:lnTo>
                  <a:pt x="4780586" y="0"/>
                </a:lnTo>
                <a:lnTo>
                  <a:pt x="4780586" y="2503503"/>
                </a:lnTo>
                <a:lnTo>
                  <a:pt x="0" y="2503503"/>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Tree>
    <p:extLst>
      <p:ext uri="{BB962C8B-B14F-4D97-AF65-F5344CB8AC3E}">
        <p14:creationId xmlns:p14="http://schemas.microsoft.com/office/powerpoint/2010/main" val="1255304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7">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76D060E-D154-4288-AA63-6A0CD2CF9592}"/>
              </a:ext>
            </a:extLst>
          </p:cNvPr>
          <p:cNvSpPr>
            <a:spLocks noGrp="1"/>
          </p:cNvSpPr>
          <p:nvPr>
            <p:ph type="pic" sz="quarter" idx="10"/>
          </p:nvPr>
        </p:nvSpPr>
        <p:spPr>
          <a:xfrm>
            <a:off x="3910782" y="2808906"/>
            <a:ext cx="4371999" cy="2734739"/>
          </a:xfrm>
          <a:custGeom>
            <a:avLst/>
            <a:gdLst>
              <a:gd name="connsiteX0" fmla="*/ 0 w 4371999"/>
              <a:gd name="connsiteY0" fmla="*/ 0 h 2734739"/>
              <a:gd name="connsiteX1" fmla="*/ 4371999 w 4371999"/>
              <a:gd name="connsiteY1" fmla="*/ 0 h 2734739"/>
              <a:gd name="connsiteX2" fmla="*/ 4371999 w 4371999"/>
              <a:gd name="connsiteY2" fmla="*/ 2734739 h 2734739"/>
              <a:gd name="connsiteX3" fmla="*/ 0 w 4371999"/>
              <a:gd name="connsiteY3" fmla="*/ 2734739 h 2734739"/>
            </a:gdLst>
            <a:ahLst/>
            <a:cxnLst>
              <a:cxn ang="0">
                <a:pos x="connsiteX0" y="connsiteY0"/>
              </a:cxn>
              <a:cxn ang="0">
                <a:pos x="connsiteX1" y="connsiteY1"/>
              </a:cxn>
              <a:cxn ang="0">
                <a:pos x="connsiteX2" y="connsiteY2"/>
              </a:cxn>
              <a:cxn ang="0">
                <a:pos x="connsiteX3" y="connsiteY3"/>
              </a:cxn>
            </a:cxnLst>
            <a:rect l="l" t="t" r="r" b="b"/>
            <a:pathLst>
              <a:path w="4371999" h="2734739">
                <a:moveTo>
                  <a:pt x="0" y="0"/>
                </a:moveTo>
                <a:lnTo>
                  <a:pt x="4371999" y="0"/>
                </a:lnTo>
                <a:lnTo>
                  <a:pt x="4371999" y="2734739"/>
                </a:lnTo>
                <a:lnTo>
                  <a:pt x="0" y="2734739"/>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Tree>
    <p:extLst>
      <p:ext uri="{BB962C8B-B14F-4D97-AF65-F5344CB8AC3E}">
        <p14:creationId xmlns:p14="http://schemas.microsoft.com/office/powerpoint/2010/main" val="707502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8">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05E9E75-8B11-410F-A75D-C040A370945A}"/>
              </a:ext>
            </a:extLst>
          </p:cNvPr>
          <p:cNvSpPr>
            <a:spLocks noGrp="1"/>
          </p:cNvSpPr>
          <p:nvPr>
            <p:ph type="pic" sz="quarter" idx="10"/>
          </p:nvPr>
        </p:nvSpPr>
        <p:spPr>
          <a:xfrm>
            <a:off x="1163607" y="1019079"/>
            <a:ext cx="2264868" cy="4819845"/>
          </a:xfrm>
          <a:custGeom>
            <a:avLst/>
            <a:gdLst>
              <a:gd name="connsiteX0" fmla="*/ 0 w 2264868"/>
              <a:gd name="connsiteY0" fmla="*/ 0 h 4819845"/>
              <a:gd name="connsiteX1" fmla="*/ 2264868 w 2264868"/>
              <a:gd name="connsiteY1" fmla="*/ 0 h 4819845"/>
              <a:gd name="connsiteX2" fmla="*/ 2264868 w 2264868"/>
              <a:gd name="connsiteY2" fmla="*/ 4819845 h 4819845"/>
              <a:gd name="connsiteX3" fmla="*/ 0 w 2264868"/>
              <a:gd name="connsiteY3" fmla="*/ 4819845 h 4819845"/>
            </a:gdLst>
            <a:ahLst/>
            <a:cxnLst>
              <a:cxn ang="0">
                <a:pos x="connsiteX0" y="connsiteY0"/>
              </a:cxn>
              <a:cxn ang="0">
                <a:pos x="connsiteX1" y="connsiteY1"/>
              </a:cxn>
              <a:cxn ang="0">
                <a:pos x="connsiteX2" y="connsiteY2"/>
              </a:cxn>
              <a:cxn ang="0">
                <a:pos x="connsiteX3" y="connsiteY3"/>
              </a:cxn>
            </a:cxnLst>
            <a:rect l="l" t="t" r="r" b="b"/>
            <a:pathLst>
              <a:path w="2264868" h="4819845">
                <a:moveTo>
                  <a:pt x="0" y="0"/>
                </a:moveTo>
                <a:lnTo>
                  <a:pt x="2264868" y="0"/>
                </a:lnTo>
                <a:lnTo>
                  <a:pt x="2264868" y="4819845"/>
                </a:lnTo>
                <a:lnTo>
                  <a:pt x="0" y="4819845"/>
                </a:lnTo>
                <a:close/>
              </a:path>
            </a:pathLst>
          </a:custGeom>
          <a:gradFill flip="none" rotWithShape="1">
            <a:gsLst>
              <a:gs pos="0">
                <a:schemeClr val="bg1">
                  <a:lumMod val="75000"/>
                </a:schemeClr>
              </a:gs>
              <a:gs pos="100000">
                <a:schemeClr val="bg1">
                  <a:lumMod val="65000"/>
                </a:schemeClr>
              </a:gs>
            </a:gsLst>
            <a:lin ang="13500000" scaled="1"/>
            <a:tileRect/>
          </a:gradFill>
        </p:spPr>
        <p:txBody>
          <a:bodyPr wrap="square">
            <a:noAutofit/>
          </a:bodyPr>
          <a:lstStyle/>
          <a:p>
            <a:endParaRPr lang="en-US"/>
          </a:p>
        </p:txBody>
      </p:sp>
    </p:spTree>
    <p:extLst>
      <p:ext uri="{BB962C8B-B14F-4D97-AF65-F5344CB8AC3E}">
        <p14:creationId xmlns:p14="http://schemas.microsoft.com/office/powerpoint/2010/main" val="3664374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821D8-1706-441C-A329-C3069FA59F5D}" type="datetimeFigureOut">
              <a:rPr lang="en-US" smtClean="0"/>
              <a:t>8/6/2020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34CBD9-EA76-4F21-A540-FC6942B3DDFE}" type="slidenum">
              <a:rPr lang="en-US" smtClean="0"/>
              <a:t>‹#›</a:t>
            </a:fld>
            <a:endParaRPr lang="en-US"/>
          </a:p>
        </p:txBody>
      </p:sp>
    </p:spTree>
    <p:extLst>
      <p:ext uri="{BB962C8B-B14F-4D97-AF65-F5344CB8AC3E}">
        <p14:creationId xmlns:p14="http://schemas.microsoft.com/office/powerpoint/2010/main" val="3250872157"/>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42" userDrawn="1">
          <p15:clr>
            <a:srgbClr val="F26B43"/>
          </p15:clr>
        </p15:guide>
        <p15:guide id="2" pos="1279" userDrawn="1">
          <p15:clr>
            <a:srgbClr val="F26B43"/>
          </p15:clr>
        </p15:guide>
        <p15:guide id="3" pos="1920" userDrawn="1">
          <p15:clr>
            <a:srgbClr val="F26B43"/>
          </p15:clr>
        </p15:guide>
        <p15:guide id="4" pos="2559" userDrawn="1">
          <p15:clr>
            <a:srgbClr val="F26B43"/>
          </p15:clr>
        </p15:guide>
        <p15:guide id="5" pos="3201" userDrawn="1">
          <p15:clr>
            <a:srgbClr val="F26B43"/>
          </p15:clr>
        </p15:guide>
        <p15:guide id="6" pos="7039" userDrawn="1">
          <p15:clr>
            <a:srgbClr val="F26B43"/>
          </p15:clr>
        </p15:guide>
        <p15:guide id="7" pos="6402" userDrawn="1">
          <p15:clr>
            <a:srgbClr val="F26B43"/>
          </p15:clr>
        </p15:guide>
        <p15:guide id="8" pos="5760" userDrawn="1">
          <p15:clr>
            <a:srgbClr val="F26B43"/>
          </p15:clr>
        </p15:guide>
        <p15:guide id="9" pos="5118" userDrawn="1">
          <p15:clr>
            <a:srgbClr val="F26B43"/>
          </p15:clr>
        </p15:guide>
        <p15:guide id="10" pos="4481" userDrawn="1">
          <p15:clr>
            <a:srgbClr val="F26B43"/>
          </p15:clr>
        </p15:guide>
        <p15:guide id="11"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Picture Placeholder 31">
            <a:extLst>
              <a:ext uri="{FF2B5EF4-FFF2-40B4-BE49-F238E27FC236}">
                <a16:creationId xmlns:a16="http://schemas.microsoft.com/office/drawing/2014/main" id="{123CA5B7-D2D5-4954-9410-CB8256ED50AD}"/>
              </a:ext>
            </a:extLst>
          </p:cNvPr>
          <p:cNvSpPr>
            <a:spLocks noGrp="1"/>
          </p:cNvSpPr>
          <p:nvPr>
            <p:ph type="pic" sz="quarter" idx="10"/>
          </p:nvPr>
        </p:nvSpPr>
        <p:spPr/>
      </p:sp>
      <p:sp>
        <p:nvSpPr>
          <p:cNvPr id="2" name="Rectangle 1">
            <a:extLst>
              <a:ext uri="{FF2B5EF4-FFF2-40B4-BE49-F238E27FC236}">
                <a16:creationId xmlns:a16="http://schemas.microsoft.com/office/drawing/2014/main" id="{5398149A-53E9-42CD-8004-194C73A68CCC}"/>
              </a:ext>
            </a:extLst>
          </p:cNvPr>
          <p:cNvSpPr/>
          <p:nvPr/>
        </p:nvSpPr>
        <p:spPr>
          <a:xfrm>
            <a:off x="1018381" y="996519"/>
            <a:ext cx="9144794" cy="48649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06871E7-2443-464F-AF0F-45387C957329}"/>
              </a:ext>
            </a:extLst>
          </p:cNvPr>
          <p:cNvSpPr/>
          <p:nvPr/>
        </p:nvSpPr>
        <p:spPr>
          <a:xfrm>
            <a:off x="0" y="996519"/>
            <a:ext cx="1018381" cy="486496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E9A04E1-27B6-4468-BC97-0879D85EA9BD}"/>
              </a:ext>
            </a:extLst>
          </p:cNvPr>
          <p:cNvSpPr txBox="1"/>
          <p:nvPr/>
        </p:nvSpPr>
        <p:spPr>
          <a:xfrm>
            <a:off x="1528364" y="1868552"/>
            <a:ext cx="7620001" cy="2585323"/>
          </a:xfrm>
          <a:prstGeom prst="rect">
            <a:avLst/>
          </a:prstGeom>
          <a:noFill/>
        </p:spPr>
        <p:txBody>
          <a:bodyPr wrap="square" rtlCol="0">
            <a:spAutoFit/>
          </a:bodyPr>
          <a:lstStyle/>
          <a:p>
            <a:r>
              <a:rPr lang="en-US" sz="5400" b="1">
                <a:solidFill>
                  <a:schemeClr val="bg1"/>
                </a:solidFill>
                <a:latin typeface="+mj-lt"/>
              </a:rPr>
              <a:t>Strengthen your brand with a digital presence</a:t>
            </a:r>
          </a:p>
        </p:txBody>
      </p:sp>
      <p:sp>
        <p:nvSpPr>
          <p:cNvPr id="11" name="TextBox 10">
            <a:extLst>
              <a:ext uri="{FF2B5EF4-FFF2-40B4-BE49-F238E27FC236}">
                <a16:creationId xmlns:a16="http://schemas.microsoft.com/office/drawing/2014/main" id="{E6A0B7E9-7196-474A-B81D-2DAA2FAFD5A6}"/>
              </a:ext>
            </a:extLst>
          </p:cNvPr>
          <p:cNvSpPr txBox="1"/>
          <p:nvPr/>
        </p:nvSpPr>
        <p:spPr>
          <a:xfrm>
            <a:off x="1528365" y="4527784"/>
            <a:ext cx="7615635" cy="461665"/>
          </a:xfrm>
          <a:prstGeom prst="rect">
            <a:avLst/>
          </a:prstGeom>
          <a:noFill/>
        </p:spPr>
        <p:txBody>
          <a:bodyPr wrap="square" rtlCol="0">
            <a:spAutoFit/>
          </a:bodyPr>
          <a:lstStyle/>
          <a:p>
            <a:r>
              <a:rPr lang="en-US" sz="2400">
                <a:solidFill>
                  <a:schemeClr val="bg1"/>
                </a:solidFill>
              </a:rPr>
              <a:t>A Social media marketing guide</a:t>
            </a:r>
          </a:p>
        </p:txBody>
      </p:sp>
      <p:sp>
        <p:nvSpPr>
          <p:cNvPr id="30" name="TextBox 29">
            <a:extLst>
              <a:ext uri="{FF2B5EF4-FFF2-40B4-BE49-F238E27FC236}">
                <a16:creationId xmlns:a16="http://schemas.microsoft.com/office/drawing/2014/main" id="{838E1FFA-5D98-4838-8618-13A02DCFFC9D}"/>
              </a:ext>
            </a:extLst>
          </p:cNvPr>
          <p:cNvSpPr txBox="1"/>
          <p:nvPr/>
        </p:nvSpPr>
        <p:spPr>
          <a:xfrm rot="16200000">
            <a:off x="-667171" y="3198168"/>
            <a:ext cx="2352722" cy="461665"/>
          </a:xfrm>
          <a:prstGeom prst="rect">
            <a:avLst/>
          </a:prstGeom>
          <a:noFill/>
        </p:spPr>
        <p:txBody>
          <a:bodyPr wrap="square" rtlCol="0" anchor="ctr">
            <a:spAutoFit/>
          </a:bodyPr>
          <a:lstStyle/>
          <a:p>
            <a:pPr algn="ctr"/>
            <a:r>
              <a:rPr lang="en-US" sz="2400">
                <a:solidFill>
                  <a:schemeClr val="bg1"/>
                </a:solidFill>
                <a:latin typeface="+mj-lt"/>
              </a:rPr>
              <a:t>faize</a:t>
            </a:r>
          </a:p>
        </p:txBody>
      </p:sp>
    </p:spTree>
    <p:extLst>
      <p:ext uri="{BB962C8B-B14F-4D97-AF65-F5344CB8AC3E}">
        <p14:creationId xmlns:p14="http://schemas.microsoft.com/office/powerpoint/2010/main" val="4194010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C350270-304A-43F9-A2CC-F2221EE2703E}"/>
              </a:ext>
            </a:extLst>
          </p:cNvPr>
          <p:cNvSpPr/>
          <p:nvPr/>
        </p:nvSpPr>
        <p:spPr>
          <a:xfrm>
            <a:off x="10163174" y="0"/>
            <a:ext cx="2028825" cy="4117138"/>
          </a:xfrm>
          <a:prstGeom prst="rect">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 name="Rectangle 1">
            <a:extLst>
              <a:ext uri="{FF2B5EF4-FFF2-40B4-BE49-F238E27FC236}">
                <a16:creationId xmlns:a16="http://schemas.microsoft.com/office/drawing/2014/main" id="{37F2D674-A157-4DCD-B917-E7F90488254E}"/>
              </a:ext>
            </a:extLst>
          </p:cNvPr>
          <p:cNvSpPr/>
          <p:nvPr/>
        </p:nvSpPr>
        <p:spPr>
          <a:xfrm>
            <a:off x="0" y="3429000"/>
            <a:ext cx="6096000" cy="3429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0" name="TextBox 9">
            <a:extLst>
              <a:ext uri="{FF2B5EF4-FFF2-40B4-BE49-F238E27FC236}">
                <a16:creationId xmlns:a16="http://schemas.microsoft.com/office/drawing/2014/main" id="{9C4A8DAF-17B3-4C76-B3D3-8F6A0D78C23C}"/>
              </a:ext>
            </a:extLst>
          </p:cNvPr>
          <p:cNvSpPr txBox="1"/>
          <p:nvPr/>
        </p:nvSpPr>
        <p:spPr>
          <a:xfrm>
            <a:off x="1434020" y="5183038"/>
            <a:ext cx="3950897" cy="956096"/>
          </a:xfrm>
          <a:prstGeom prst="rect">
            <a:avLst/>
          </a:prstGeom>
          <a:noFill/>
        </p:spPr>
        <p:txBody>
          <a:bodyPr wrap="square" rtlCol="0">
            <a:spAutoFit/>
          </a:bodyPr>
          <a:lstStyle/>
          <a:p>
            <a:pPr>
              <a:lnSpc>
                <a:spcPct val="120000"/>
              </a:lnSpc>
            </a:pPr>
            <a:r>
              <a:rPr lang="en-US" sz="1200">
                <a:solidFill>
                  <a:schemeClr val="bg1"/>
                </a:solidFill>
              </a:rPr>
              <a:t>Vivamus cursus dolor vitae faucibus dignissim. Pellentesque habitant morbi tristique senectus et netus et malesuada fames ac turpis egestas. Vivamus tincidunt tortor et nulla pretium efficitur. </a:t>
            </a:r>
          </a:p>
        </p:txBody>
      </p:sp>
      <p:sp>
        <p:nvSpPr>
          <p:cNvPr id="11" name="TextBox 10">
            <a:extLst>
              <a:ext uri="{FF2B5EF4-FFF2-40B4-BE49-F238E27FC236}">
                <a16:creationId xmlns:a16="http://schemas.microsoft.com/office/drawing/2014/main" id="{15CF11B1-A8BF-47E0-8C3B-A3A02B9CDA16}"/>
              </a:ext>
            </a:extLst>
          </p:cNvPr>
          <p:cNvSpPr txBox="1"/>
          <p:nvPr/>
        </p:nvSpPr>
        <p:spPr>
          <a:xfrm>
            <a:off x="6808672" y="5183038"/>
            <a:ext cx="3950897" cy="956096"/>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a:t>
            </a:r>
          </a:p>
        </p:txBody>
      </p:sp>
      <p:sp>
        <p:nvSpPr>
          <p:cNvPr id="12" name="TextBox 11">
            <a:extLst>
              <a:ext uri="{FF2B5EF4-FFF2-40B4-BE49-F238E27FC236}">
                <a16:creationId xmlns:a16="http://schemas.microsoft.com/office/drawing/2014/main" id="{313D013D-83B8-4303-8473-710A7BD3764E}"/>
              </a:ext>
            </a:extLst>
          </p:cNvPr>
          <p:cNvSpPr txBox="1"/>
          <p:nvPr/>
        </p:nvSpPr>
        <p:spPr>
          <a:xfrm>
            <a:off x="1022736" y="542394"/>
            <a:ext cx="6597264"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a:ln>
                  <a:noFill/>
                </a:ln>
                <a:solidFill>
                  <a:schemeClr val="accent6"/>
                </a:solidFill>
                <a:effectLst/>
                <a:uLnTx/>
                <a:uFillTx/>
                <a:latin typeface="Poppins"/>
                <a:ea typeface="+mn-ea"/>
                <a:cs typeface="+mn-cs"/>
              </a:rPr>
              <a:t>Strengthen your brand with a digital presence</a:t>
            </a:r>
          </a:p>
        </p:txBody>
      </p:sp>
      <p:sp>
        <p:nvSpPr>
          <p:cNvPr id="6" name="Picture Placeholder 5">
            <a:extLst>
              <a:ext uri="{FF2B5EF4-FFF2-40B4-BE49-F238E27FC236}">
                <a16:creationId xmlns:a16="http://schemas.microsoft.com/office/drawing/2014/main" id="{49ADD299-0725-4E13-BCB4-E6F314AFE00C}"/>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B84DDE3A-6B64-4908-8E63-D8462BBB05B3}"/>
              </a:ext>
            </a:extLst>
          </p:cNvPr>
          <p:cNvSpPr>
            <a:spLocks noGrp="1"/>
          </p:cNvSpPr>
          <p:nvPr>
            <p:ph type="pic" sz="quarter" idx="11"/>
          </p:nvPr>
        </p:nvSpPr>
        <p:spPr/>
      </p:sp>
    </p:spTree>
    <p:extLst>
      <p:ext uri="{BB962C8B-B14F-4D97-AF65-F5344CB8AC3E}">
        <p14:creationId xmlns:p14="http://schemas.microsoft.com/office/powerpoint/2010/main" val="2828680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00BC5C5-7357-43FB-B023-F858670A3361}"/>
              </a:ext>
            </a:extLst>
          </p:cNvPr>
          <p:cNvSpPr/>
          <p:nvPr/>
        </p:nvSpPr>
        <p:spPr>
          <a:xfrm>
            <a:off x="5081588" y="0"/>
            <a:ext cx="7110411" cy="4485860"/>
          </a:xfrm>
          <a:prstGeom prst="rect">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6" name="Rectangle 15">
            <a:extLst>
              <a:ext uri="{FF2B5EF4-FFF2-40B4-BE49-F238E27FC236}">
                <a16:creationId xmlns:a16="http://schemas.microsoft.com/office/drawing/2014/main" id="{79D92051-DDEB-43CD-8DA6-285570F4D103}"/>
              </a:ext>
            </a:extLst>
          </p:cNvPr>
          <p:cNvSpPr/>
          <p:nvPr/>
        </p:nvSpPr>
        <p:spPr>
          <a:xfrm>
            <a:off x="0" y="0"/>
            <a:ext cx="5081588" cy="44858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 name="TextBox 1">
            <a:extLst>
              <a:ext uri="{FF2B5EF4-FFF2-40B4-BE49-F238E27FC236}">
                <a16:creationId xmlns:a16="http://schemas.microsoft.com/office/drawing/2014/main" id="{9CEC700C-691D-493F-BE32-8A5FA3BD81C3}"/>
              </a:ext>
            </a:extLst>
          </p:cNvPr>
          <p:cNvSpPr txBox="1"/>
          <p:nvPr/>
        </p:nvSpPr>
        <p:spPr>
          <a:xfrm>
            <a:off x="766162" y="1081074"/>
            <a:ext cx="3549264" cy="2323713"/>
          </a:xfrm>
          <a:prstGeom prst="rect">
            <a:avLst/>
          </a:prstGeom>
          <a:noFill/>
        </p:spPr>
        <p:txBody>
          <a:bodyPr wrap="square" rtlCol="0">
            <a:spAutoFit/>
          </a:bodyPr>
          <a:lstStyle/>
          <a:p>
            <a:pPr>
              <a:lnSpc>
                <a:spcPct val="90000"/>
              </a:lnSpc>
            </a:pPr>
            <a:r>
              <a:rPr lang="en-US" sz="4000" b="1">
                <a:solidFill>
                  <a:schemeClr val="bg1"/>
                </a:solidFill>
                <a:latin typeface="+mj-lt"/>
              </a:rPr>
              <a:t>Digital marketing for new generation</a:t>
            </a:r>
          </a:p>
        </p:txBody>
      </p:sp>
      <p:graphicFrame>
        <p:nvGraphicFramePr>
          <p:cNvPr id="3" name="Chart 2">
            <a:extLst>
              <a:ext uri="{FF2B5EF4-FFF2-40B4-BE49-F238E27FC236}">
                <a16:creationId xmlns:a16="http://schemas.microsoft.com/office/drawing/2014/main" id="{E9D33F60-5DB5-4996-9576-7769705CBAC1}"/>
              </a:ext>
            </a:extLst>
          </p:cNvPr>
          <p:cNvGraphicFramePr/>
          <p:nvPr>
            <p:extLst>
              <p:ext uri="{D42A27DB-BD31-4B8C-83A1-F6EECF244321}">
                <p14:modId xmlns:p14="http://schemas.microsoft.com/office/powerpoint/2010/main" val="1804318031"/>
              </p:ext>
            </p:extLst>
          </p:nvPr>
        </p:nvGraphicFramePr>
        <p:xfrm>
          <a:off x="5592957" y="615646"/>
          <a:ext cx="6087675" cy="3442771"/>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a16="http://schemas.microsoft.com/office/drawing/2014/main" id="{F7756FEE-9A76-45A9-97CA-25925AF01121}"/>
              </a:ext>
            </a:extLst>
          </p:cNvPr>
          <p:cNvSpPr txBox="1"/>
          <p:nvPr/>
        </p:nvSpPr>
        <p:spPr>
          <a:xfrm>
            <a:off x="1019175" y="5139491"/>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sp>
        <p:nvSpPr>
          <p:cNvPr id="21" name="TextBox 20">
            <a:extLst>
              <a:ext uri="{FF2B5EF4-FFF2-40B4-BE49-F238E27FC236}">
                <a16:creationId xmlns:a16="http://schemas.microsoft.com/office/drawing/2014/main" id="{67C80054-D8A2-4326-9866-B5113107E5F5}"/>
              </a:ext>
            </a:extLst>
          </p:cNvPr>
          <p:cNvSpPr txBox="1"/>
          <p:nvPr/>
        </p:nvSpPr>
        <p:spPr>
          <a:xfrm>
            <a:off x="4711024" y="5139491"/>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sp>
        <p:nvSpPr>
          <p:cNvPr id="22" name="TextBox 21">
            <a:extLst>
              <a:ext uri="{FF2B5EF4-FFF2-40B4-BE49-F238E27FC236}">
                <a16:creationId xmlns:a16="http://schemas.microsoft.com/office/drawing/2014/main" id="{A43373C0-6930-4178-9624-01CFBB515EB3}"/>
              </a:ext>
            </a:extLst>
          </p:cNvPr>
          <p:cNvSpPr txBox="1"/>
          <p:nvPr/>
        </p:nvSpPr>
        <p:spPr>
          <a:xfrm>
            <a:off x="8402873" y="5139491"/>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spTree>
    <p:extLst>
      <p:ext uri="{BB962C8B-B14F-4D97-AF65-F5344CB8AC3E}">
        <p14:creationId xmlns:p14="http://schemas.microsoft.com/office/powerpoint/2010/main" val="1389810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846E594C-A446-4A18-9B39-C0865C6CA52A}"/>
              </a:ext>
            </a:extLst>
          </p:cNvPr>
          <p:cNvGraphicFramePr/>
          <p:nvPr>
            <p:extLst>
              <p:ext uri="{D42A27DB-BD31-4B8C-83A1-F6EECF244321}">
                <p14:modId xmlns:p14="http://schemas.microsoft.com/office/powerpoint/2010/main" val="753079669"/>
              </p:ext>
            </p:extLst>
          </p:nvPr>
        </p:nvGraphicFramePr>
        <p:xfrm>
          <a:off x="1025913" y="895046"/>
          <a:ext cx="6594087" cy="3860768"/>
        </p:xfrm>
        <a:graphic>
          <a:graphicData uri="http://schemas.openxmlformats.org/drawingml/2006/chart">
            <c:chart xmlns:c="http://schemas.openxmlformats.org/drawingml/2006/chart" xmlns:r="http://schemas.openxmlformats.org/officeDocument/2006/relationships" r:id="rId2"/>
          </a:graphicData>
        </a:graphic>
      </p:graphicFrame>
      <p:sp>
        <p:nvSpPr>
          <p:cNvPr id="14" name="Rectangle 13">
            <a:extLst>
              <a:ext uri="{FF2B5EF4-FFF2-40B4-BE49-F238E27FC236}">
                <a16:creationId xmlns:a16="http://schemas.microsoft.com/office/drawing/2014/main" id="{1DADB610-0615-48DB-8DF2-07B1386E13D9}"/>
              </a:ext>
            </a:extLst>
          </p:cNvPr>
          <p:cNvSpPr/>
          <p:nvPr/>
        </p:nvSpPr>
        <p:spPr>
          <a:xfrm>
            <a:off x="-8326" y="5511434"/>
            <a:ext cx="12200326" cy="13465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3920041-6573-4561-85F1-E4FCE8E3BE24}"/>
              </a:ext>
            </a:extLst>
          </p:cNvPr>
          <p:cNvSpPr txBox="1"/>
          <p:nvPr/>
        </p:nvSpPr>
        <p:spPr>
          <a:xfrm>
            <a:off x="1519837" y="5815449"/>
            <a:ext cx="9144000" cy="738536"/>
          </a:xfrm>
          <a:prstGeom prst="rect">
            <a:avLst/>
          </a:prstGeom>
          <a:noFill/>
        </p:spPr>
        <p:txBody>
          <a:bodyPr wrap="square" rtlCol="0">
            <a:spAutoFit/>
          </a:bodyPr>
          <a:lstStyle/>
          <a:p>
            <a:pPr algn="ctr">
              <a:lnSpc>
                <a:spcPct val="120000"/>
              </a:lnSpc>
            </a:pPr>
            <a:r>
              <a:rPr lang="en-US" sz="1200">
                <a:solidFill>
                  <a:schemeClr val="bg1"/>
                </a:solidFill>
              </a:rPr>
              <a:t>Vivamus cursus dolor vitae faucibus dignissim. Pellentesque habitant morbi tristique senectus et netus et malesuada fames ac turpis egestas. Vivamus tincidunt tortor et nulla pretium efficitur. Morbi metus orci, tempor vitae tortor vel, pulvinar maximus magna. Fusce vitae hendrerit felis. </a:t>
            </a:r>
          </a:p>
        </p:txBody>
      </p:sp>
      <p:sp>
        <p:nvSpPr>
          <p:cNvPr id="11" name="TextBox 10">
            <a:extLst>
              <a:ext uri="{FF2B5EF4-FFF2-40B4-BE49-F238E27FC236}">
                <a16:creationId xmlns:a16="http://schemas.microsoft.com/office/drawing/2014/main" id="{7F54A74D-713E-4DA4-A105-04707E071CBE}"/>
              </a:ext>
            </a:extLst>
          </p:cNvPr>
          <p:cNvSpPr txBox="1"/>
          <p:nvPr/>
        </p:nvSpPr>
        <p:spPr>
          <a:xfrm>
            <a:off x="8639175" y="3660292"/>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grpSp>
        <p:nvGrpSpPr>
          <p:cNvPr id="12" name="Group 11">
            <a:extLst>
              <a:ext uri="{FF2B5EF4-FFF2-40B4-BE49-F238E27FC236}">
                <a16:creationId xmlns:a16="http://schemas.microsoft.com/office/drawing/2014/main" id="{003A1817-6B5A-489B-8A10-143B59FB8741}"/>
              </a:ext>
            </a:extLst>
          </p:cNvPr>
          <p:cNvGrpSpPr/>
          <p:nvPr/>
        </p:nvGrpSpPr>
        <p:grpSpPr>
          <a:xfrm>
            <a:off x="8698101" y="2929386"/>
            <a:ext cx="536200" cy="538475"/>
            <a:chOff x="8636891" y="3650072"/>
            <a:chExt cx="364224" cy="365769"/>
          </a:xfrm>
          <a:solidFill>
            <a:schemeClr val="accent6"/>
          </a:solidFill>
        </p:grpSpPr>
        <p:sp>
          <p:nvSpPr>
            <p:cNvPr id="13" name="Freeform: Shape 12">
              <a:extLst>
                <a:ext uri="{FF2B5EF4-FFF2-40B4-BE49-F238E27FC236}">
                  <a16:creationId xmlns:a16="http://schemas.microsoft.com/office/drawing/2014/main" id="{6E658A64-8AE5-477A-8AEC-38DB144B361E}"/>
                </a:ext>
              </a:extLst>
            </p:cNvPr>
            <p:cNvSpPr/>
            <p:nvPr/>
          </p:nvSpPr>
          <p:spPr>
            <a:xfrm>
              <a:off x="8894446" y="3680558"/>
              <a:ext cx="60972" cy="60972"/>
            </a:xfrm>
            <a:custGeom>
              <a:avLst/>
              <a:gdLst>
                <a:gd name="connsiteX0" fmla="*/ 7605 w 60972"/>
                <a:gd name="connsiteY0" fmla="*/ 0 h 60972"/>
                <a:gd name="connsiteX1" fmla="*/ 0 w 60972"/>
                <a:gd name="connsiteY1" fmla="*/ 7606 h 60972"/>
                <a:gd name="connsiteX2" fmla="*/ 0 w 60972"/>
                <a:gd name="connsiteY2" fmla="*/ 53303 h 60972"/>
                <a:gd name="connsiteX3" fmla="*/ 7605 w 60972"/>
                <a:gd name="connsiteY3" fmla="*/ 60972 h 60972"/>
                <a:gd name="connsiteX4" fmla="*/ 53367 w 60972"/>
                <a:gd name="connsiteY4" fmla="*/ 60972 h 60972"/>
                <a:gd name="connsiteX5" fmla="*/ 60972 w 60972"/>
                <a:gd name="connsiteY5" fmla="*/ 53303 h 60972"/>
                <a:gd name="connsiteX6" fmla="*/ 7605 w 60972"/>
                <a:gd name="connsiteY6" fmla="*/ 0 h 60972"/>
                <a:gd name="connsiteX7" fmla="*/ 15275 w 60972"/>
                <a:gd name="connsiteY7" fmla="*/ 45697 h 60972"/>
                <a:gd name="connsiteX8" fmla="*/ 15275 w 60972"/>
                <a:gd name="connsiteY8" fmla="*/ 15972 h 60972"/>
                <a:gd name="connsiteX9" fmla="*/ 45000 w 60972"/>
                <a:gd name="connsiteY9" fmla="*/ 45697 h 6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72" h="60972">
                  <a:moveTo>
                    <a:pt x="7605" y="0"/>
                  </a:moveTo>
                  <a:cubicBezTo>
                    <a:pt x="3405" y="0"/>
                    <a:pt x="0" y="3405"/>
                    <a:pt x="0" y="7606"/>
                  </a:cubicBezTo>
                  <a:lnTo>
                    <a:pt x="0" y="53303"/>
                  </a:lnTo>
                  <a:cubicBezTo>
                    <a:pt x="0" y="57514"/>
                    <a:pt x="3395" y="60937"/>
                    <a:pt x="7605" y="60972"/>
                  </a:cubicBezTo>
                  <a:lnTo>
                    <a:pt x="53367" y="60972"/>
                  </a:lnTo>
                  <a:cubicBezTo>
                    <a:pt x="57577" y="60937"/>
                    <a:pt x="60973" y="57514"/>
                    <a:pt x="60972" y="53303"/>
                  </a:cubicBezTo>
                  <a:cubicBezTo>
                    <a:pt x="60937" y="23854"/>
                    <a:pt x="37054" y="0"/>
                    <a:pt x="7605" y="0"/>
                  </a:cubicBezTo>
                  <a:close/>
                  <a:moveTo>
                    <a:pt x="15275" y="45697"/>
                  </a:moveTo>
                  <a:lnTo>
                    <a:pt x="15275" y="15972"/>
                  </a:lnTo>
                  <a:cubicBezTo>
                    <a:pt x="30257" y="19005"/>
                    <a:pt x="41967" y="30715"/>
                    <a:pt x="45000" y="45697"/>
                  </a:cubicBezTo>
                  <a:close/>
                </a:path>
              </a:pathLst>
            </a:custGeom>
            <a:grpFill/>
            <a:ln w="6336"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2E3E9BD-1527-4EC3-B0A1-27595E8ED94A}"/>
                </a:ext>
              </a:extLst>
            </p:cNvPr>
            <p:cNvSpPr/>
            <p:nvPr/>
          </p:nvSpPr>
          <p:spPr>
            <a:xfrm>
              <a:off x="8772565" y="3650072"/>
              <a:ext cx="228550" cy="15211"/>
            </a:xfrm>
            <a:custGeom>
              <a:avLst/>
              <a:gdLst>
                <a:gd name="connsiteX0" fmla="*/ 220945 w 228550"/>
                <a:gd name="connsiteY0" fmla="*/ 0 h 15211"/>
                <a:gd name="connsiteX1" fmla="*/ 7605 w 228550"/>
                <a:gd name="connsiteY1" fmla="*/ 0 h 15211"/>
                <a:gd name="connsiteX2" fmla="*/ 0 w 228550"/>
                <a:gd name="connsiteY2" fmla="*/ 7606 h 15211"/>
                <a:gd name="connsiteX3" fmla="*/ 7605 w 228550"/>
                <a:gd name="connsiteY3" fmla="*/ 15212 h 15211"/>
                <a:gd name="connsiteX4" fmla="*/ 220945 w 228550"/>
                <a:gd name="connsiteY4" fmla="*/ 15212 h 15211"/>
                <a:gd name="connsiteX5" fmla="*/ 228550 w 228550"/>
                <a:gd name="connsiteY5" fmla="*/ 7606 h 15211"/>
                <a:gd name="connsiteX6" fmla="*/ 220945 w 228550"/>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50" h="15211">
                  <a:moveTo>
                    <a:pt x="220945" y="0"/>
                  </a:moveTo>
                  <a:lnTo>
                    <a:pt x="7605" y="0"/>
                  </a:lnTo>
                  <a:cubicBezTo>
                    <a:pt x="3405" y="0"/>
                    <a:pt x="0" y="3405"/>
                    <a:pt x="0" y="7606"/>
                  </a:cubicBezTo>
                  <a:cubicBezTo>
                    <a:pt x="0" y="11807"/>
                    <a:pt x="3405" y="15212"/>
                    <a:pt x="7605" y="15212"/>
                  </a:cubicBezTo>
                  <a:lnTo>
                    <a:pt x="220945" y="15212"/>
                  </a:lnTo>
                  <a:cubicBezTo>
                    <a:pt x="225145" y="15212"/>
                    <a:pt x="228550" y="11807"/>
                    <a:pt x="228550" y="7606"/>
                  </a:cubicBezTo>
                  <a:cubicBezTo>
                    <a:pt x="228550" y="3405"/>
                    <a:pt x="225145" y="0"/>
                    <a:pt x="220945" y="0"/>
                  </a:cubicBezTo>
                  <a:close/>
                </a:path>
              </a:pathLst>
            </a:custGeom>
            <a:grpFill/>
            <a:ln w="6336"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BC510B72-7B06-4455-95EC-5D3909954915}"/>
                </a:ext>
              </a:extLst>
            </p:cNvPr>
            <p:cNvSpPr/>
            <p:nvPr/>
          </p:nvSpPr>
          <p:spPr>
            <a:xfrm>
              <a:off x="8787713" y="3650072"/>
              <a:ext cx="15210" cy="198128"/>
            </a:xfrm>
            <a:custGeom>
              <a:avLst/>
              <a:gdLst>
                <a:gd name="connsiteX0" fmla="*/ 7605 w 15210"/>
                <a:gd name="connsiteY0" fmla="*/ 0 h 198128"/>
                <a:gd name="connsiteX1" fmla="*/ 0 w 15210"/>
                <a:gd name="connsiteY1" fmla="*/ 7606 h 198128"/>
                <a:gd name="connsiteX2" fmla="*/ 0 w 15210"/>
                <a:gd name="connsiteY2" fmla="*/ 190522 h 198128"/>
                <a:gd name="connsiteX3" fmla="*/ 7605 w 15210"/>
                <a:gd name="connsiteY3" fmla="*/ 198128 h 198128"/>
                <a:gd name="connsiteX4" fmla="*/ 15211 w 15210"/>
                <a:gd name="connsiteY4" fmla="*/ 190522 h 198128"/>
                <a:gd name="connsiteX5" fmla="*/ 15211 w 15210"/>
                <a:gd name="connsiteY5" fmla="*/ 7732 h 198128"/>
                <a:gd name="connsiteX6" fmla="*/ 7605 w 15210"/>
                <a:gd name="connsiteY6"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0" h="198128">
                  <a:moveTo>
                    <a:pt x="7605" y="0"/>
                  </a:moveTo>
                  <a:cubicBezTo>
                    <a:pt x="3405" y="0"/>
                    <a:pt x="0" y="3405"/>
                    <a:pt x="0" y="7606"/>
                  </a:cubicBezTo>
                  <a:lnTo>
                    <a:pt x="0" y="190522"/>
                  </a:lnTo>
                  <a:cubicBezTo>
                    <a:pt x="0" y="194723"/>
                    <a:pt x="3405" y="198128"/>
                    <a:pt x="7605" y="198128"/>
                  </a:cubicBezTo>
                  <a:cubicBezTo>
                    <a:pt x="11806" y="198128"/>
                    <a:pt x="15211" y="194723"/>
                    <a:pt x="15211" y="190522"/>
                  </a:cubicBezTo>
                  <a:lnTo>
                    <a:pt x="15211" y="7732"/>
                  </a:lnTo>
                  <a:cubicBezTo>
                    <a:pt x="15211" y="3532"/>
                    <a:pt x="11806" y="126"/>
                    <a:pt x="7605" y="126"/>
                  </a:cubicBezTo>
                  <a:close/>
                </a:path>
              </a:pathLst>
            </a:custGeom>
            <a:grpFill/>
            <a:ln w="6336"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62F8342-7D50-4417-9DFD-37953DC7E540}"/>
                </a:ext>
              </a:extLst>
            </p:cNvPr>
            <p:cNvSpPr/>
            <p:nvPr/>
          </p:nvSpPr>
          <p:spPr>
            <a:xfrm>
              <a:off x="8787713" y="3650072"/>
              <a:ext cx="198127" cy="198128"/>
            </a:xfrm>
            <a:custGeom>
              <a:avLst/>
              <a:gdLst>
                <a:gd name="connsiteX0" fmla="*/ 190585 w 198127"/>
                <a:gd name="connsiteY0" fmla="*/ 0 h 198128"/>
                <a:gd name="connsiteX1" fmla="*/ 182980 w 198127"/>
                <a:gd name="connsiteY1" fmla="*/ 7606 h 198128"/>
                <a:gd name="connsiteX2" fmla="*/ 182980 w 198127"/>
                <a:gd name="connsiteY2" fmla="*/ 182916 h 198128"/>
                <a:gd name="connsiteX3" fmla="*/ 7605 w 198127"/>
                <a:gd name="connsiteY3" fmla="*/ 182916 h 198128"/>
                <a:gd name="connsiteX4" fmla="*/ 0 w 198127"/>
                <a:gd name="connsiteY4" fmla="*/ 190522 h 198128"/>
                <a:gd name="connsiteX5" fmla="*/ 7605 w 198127"/>
                <a:gd name="connsiteY5" fmla="*/ 198128 h 198128"/>
                <a:gd name="connsiteX6" fmla="*/ 190522 w 198127"/>
                <a:gd name="connsiteY6" fmla="*/ 198128 h 198128"/>
                <a:gd name="connsiteX7" fmla="*/ 198127 w 198127"/>
                <a:gd name="connsiteY7" fmla="*/ 190522 h 198128"/>
                <a:gd name="connsiteX8" fmla="*/ 198128 w 198127"/>
                <a:gd name="connsiteY8" fmla="*/ 7732 h 198128"/>
                <a:gd name="connsiteX9" fmla="*/ 190523 w 198127"/>
                <a:gd name="connsiteY9"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127" h="198128">
                  <a:moveTo>
                    <a:pt x="190585" y="0"/>
                  </a:moveTo>
                  <a:cubicBezTo>
                    <a:pt x="186385" y="0"/>
                    <a:pt x="182980" y="3405"/>
                    <a:pt x="182980" y="7606"/>
                  </a:cubicBezTo>
                  <a:lnTo>
                    <a:pt x="182980" y="182916"/>
                  </a:lnTo>
                  <a:lnTo>
                    <a:pt x="7605" y="182916"/>
                  </a:lnTo>
                  <a:cubicBezTo>
                    <a:pt x="3405" y="182916"/>
                    <a:pt x="0" y="186322"/>
                    <a:pt x="0" y="190522"/>
                  </a:cubicBezTo>
                  <a:cubicBezTo>
                    <a:pt x="0" y="194723"/>
                    <a:pt x="3405" y="198128"/>
                    <a:pt x="7605" y="198128"/>
                  </a:cubicBezTo>
                  <a:lnTo>
                    <a:pt x="190522" y="198128"/>
                  </a:lnTo>
                  <a:cubicBezTo>
                    <a:pt x="194722" y="198128"/>
                    <a:pt x="198127" y="194723"/>
                    <a:pt x="198127" y="190522"/>
                  </a:cubicBezTo>
                  <a:lnTo>
                    <a:pt x="198128" y="7732"/>
                  </a:lnTo>
                  <a:cubicBezTo>
                    <a:pt x="198128" y="3532"/>
                    <a:pt x="194723" y="126"/>
                    <a:pt x="190523" y="126"/>
                  </a:cubicBezTo>
                  <a:close/>
                </a:path>
              </a:pathLst>
            </a:custGeom>
            <a:grpFill/>
            <a:ln w="6336"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09A57FF6-63B3-467E-AF55-38C6F3A94E12}"/>
                </a:ext>
              </a:extLst>
            </p:cNvPr>
            <p:cNvSpPr/>
            <p:nvPr/>
          </p:nvSpPr>
          <p:spPr>
            <a:xfrm>
              <a:off x="8879234" y="3832988"/>
              <a:ext cx="15211" cy="76183"/>
            </a:xfrm>
            <a:custGeom>
              <a:avLst/>
              <a:gdLst>
                <a:gd name="connsiteX0" fmla="*/ 7605 w 15211"/>
                <a:gd name="connsiteY0" fmla="*/ 0 h 76183"/>
                <a:gd name="connsiteX1" fmla="*/ 0 w 15211"/>
                <a:gd name="connsiteY1" fmla="*/ 7606 h 76183"/>
                <a:gd name="connsiteX2" fmla="*/ 0 w 15211"/>
                <a:gd name="connsiteY2" fmla="*/ 68578 h 76183"/>
                <a:gd name="connsiteX3" fmla="*/ 7605 w 15211"/>
                <a:gd name="connsiteY3" fmla="*/ 76184 h 76183"/>
                <a:gd name="connsiteX4" fmla="*/ 15211 w 15211"/>
                <a:gd name="connsiteY4" fmla="*/ 68578 h 76183"/>
                <a:gd name="connsiteX5" fmla="*/ 15212 w 15211"/>
                <a:gd name="connsiteY5" fmla="*/ 7606 h 76183"/>
                <a:gd name="connsiteX6" fmla="*/ 7606 w 15211"/>
                <a:gd name="connsiteY6" fmla="*/ 0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76183">
                  <a:moveTo>
                    <a:pt x="7605" y="0"/>
                  </a:moveTo>
                  <a:cubicBezTo>
                    <a:pt x="3405" y="0"/>
                    <a:pt x="0" y="3405"/>
                    <a:pt x="0" y="7606"/>
                  </a:cubicBezTo>
                  <a:lnTo>
                    <a:pt x="0" y="68578"/>
                  </a:lnTo>
                  <a:cubicBezTo>
                    <a:pt x="0" y="72778"/>
                    <a:pt x="3405" y="76184"/>
                    <a:pt x="7605" y="76184"/>
                  </a:cubicBezTo>
                  <a:cubicBezTo>
                    <a:pt x="11806" y="76184"/>
                    <a:pt x="15211" y="72779"/>
                    <a:pt x="15211" y="68578"/>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grpSp>
          <p:nvGrpSpPr>
            <p:cNvPr id="20" name="Graphic 2">
              <a:extLst>
                <a:ext uri="{FF2B5EF4-FFF2-40B4-BE49-F238E27FC236}">
                  <a16:creationId xmlns:a16="http://schemas.microsoft.com/office/drawing/2014/main" id="{27A74570-46E6-40EF-B2EC-6364967088D4}"/>
                </a:ext>
              </a:extLst>
            </p:cNvPr>
            <p:cNvGrpSpPr/>
            <p:nvPr/>
          </p:nvGrpSpPr>
          <p:grpSpPr>
            <a:xfrm>
              <a:off x="8636891" y="3772015"/>
              <a:ext cx="272828" cy="243826"/>
              <a:chOff x="8636891" y="3772015"/>
              <a:chExt cx="272828" cy="243826"/>
            </a:xfrm>
            <a:grpFill/>
          </p:grpSpPr>
          <p:sp>
            <p:nvSpPr>
              <p:cNvPr id="25" name="Freeform: Shape 24">
                <a:extLst>
                  <a:ext uri="{FF2B5EF4-FFF2-40B4-BE49-F238E27FC236}">
                    <a16:creationId xmlns:a16="http://schemas.microsoft.com/office/drawing/2014/main" id="{2079271F-AFEA-47DC-A0BC-127274CC1C87}"/>
                  </a:ext>
                </a:extLst>
              </p:cNvPr>
              <p:cNvSpPr/>
              <p:nvPr/>
            </p:nvSpPr>
            <p:spPr>
              <a:xfrm>
                <a:off x="8863959" y="3893961"/>
                <a:ext cx="45760" cy="45760"/>
              </a:xfrm>
              <a:custGeom>
                <a:avLst/>
                <a:gdLst>
                  <a:gd name="connsiteX0" fmla="*/ 22880 w 45760"/>
                  <a:gd name="connsiteY0" fmla="*/ 0 h 45760"/>
                  <a:gd name="connsiteX1" fmla="*/ 0 w 45760"/>
                  <a:gd name="connsiteY1" fmla="*/ 22880 h 45760"/>
                  <a:gd name="connsiteX2" fmla="*/ 22880 w 45760"/>
                  <a:gd name="connsiteY2" fmla="*/ 45761 h 45760"/>
                  <a:gd name="connsiteX3" fmla="*/ 45761 w 45760"/>
                  <a:gd name="connsiteY3" fmla="*/ 22880 h 45760"/>
                  <a:gd name="connsiteX4" fmla="*/ 45761 w 45760"/>
                  <a:gd name="connsiteY4" fmla="*/ 22817 h 45760"/>
                  <a:gd name="connsiteX5" fmla="*/ 22880 w 45760"/>
                  <a:gd name="connsiteY5" fmla="*/ 0 h 45760"/>
                  <a:gd name="connsiteX6" fmla="*/ 22880 w 45760"/>
                  <a:gd name="connsiteY6" fmla="*/ 30423 h 45760"/>
                  <a:gd name="connsiteX7" fmla="*/ 15275 w 45760"/>
                  <a:gd name="connsiteY7" fmla="*/ 22817 h 45760"/>
                  <a:gd name="connsiteX8" fmla="*/ 22880 w 45760"/>
                  <a:gd name="connsiteY8" fmla="*/ 15211 h 45760"/>
                  <a:gd name="connsiteX9" fmla="*/ 30486 w 45760"/>
                  <a:gd name="connsiteY9" fmla="*/ 22817 h 45760"/>
                  <a:gd name="connsiteX10" fmla="*/ 22880 w 45760"/>
                  <a:gd name="connsiteY10" fmla="*/ 30423 h 4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60" h="45760">
                    <a:moveTo>
                      <a:pt x="22880" y="0"/>
                    </a:moveTo>
                    <a:cubicBezTo>
                      <a:pt x="10244" y="0"/>
                      <a:pt x="0" y="10244"/>
                      <a:pt x="0" y="22880"/>
                    </a:cubicBezTo>
                    <a:cubicBezTo>
                      <a:pt x="0" y="35517"/>
                      <a:pt x="10244" y="45761"/>
                      <a:pt x="22880" y="45761"/>
                    </a:cubicBezTo>
                    <a:cubicBezTo>
                      <a:pt x="35517" y="45761"/>
                      <a:pt x="45761" y="35517"/>
                      <a:pt x="45761" y="22880"/>
                    </a:cubicBezTo>
                    <a:cubicBezTo>
                      <a:pt x="45761" y="22859"/>
                      <a:pt x="45761" y="22838"/>
                      <a:pt x="45761" y="22817"/>
                    </a:cubicBezTo>
                    <a:cubicBezTo>
                      <a:pt x="45726" y="10205"/>
                      <a:pt x="35492" y="0"/>
                      <a:pt x="22880" y="0"/>
                    </a:cubicBezTo>
                    <a:close/>
                    <a:moveTo>
                      <a:pt x="22880" y="30423"/>
                    </a:moveTo>
                    <a:cubicBezTo>
                      <a:pt x="18680" y="30423"/>
                      <a:pt x="15275" y="27018"/>
                      <a:pt x="15275" y="22817"/>
                    </a:cubicBezTo>
                    <a:cubicBezTo>
                      <a:pt x="15275" y="18617"/>
                      <a:pt x="18680" y="15211"/>
                      <a:pt x="22880" y="15211"/>
                    </a:cubicBezTo>
                    <a:cubicBezTo>
                      <a:pt x="27081" y="15211"/>
                      <a:pt x="30486" y="18616"/>
                      <a:pt x="30486" y="22817"/>
                    </a:cubicBezTo>
                    <a:cubicBezTo>
                      <a:pt x="30486" y="27017"/>
                      <a:pt x="27081" y="30423"/>
                      <a:pt x="22880" y="30423"/>
                    </a:cubicBezTo>
                    <a:close/>
                  </a:path>
                </a:pathLst>
              </a:custGeom>
              <a:grpFill/>
              <a:ln w="6336"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9201EB8B-94C5-440C-9259-F451C1D079C8}"/>
                  </a:ext>
                </a:extLst>
              </p:cNvPr>
              <p:cNvSpPr/>
              <p:nvPr/>
            </p:nvSpPr>
            <p:spPr>
              <a:xfrm>
                <a:off x="8636891" y="3772015"/>
                <a:ext cx="133391" cy="243826"/>
              </a:xfrm>
              <a:custGeom>
                <a:avLst/>
                <a:gdLst>
                  <a:gd name="connsiteX0" fmla="*/ 133392 w 133391"/>
                  <a:gd name="connsiteY0" fmla="*/ 111487 h 243826"/>
                  <a:gd name="connsiteX1" fmla="*/ 123631 w 133391"/>
                  <a:gd name="connsiteY1" fmla="*/ 33339 h 243826"/>
                  <a:gd name="connsiteX2" fmla="*/ 85603 w 133391"/>
                  <a:gd name="connsiteY2" fmla="*/ 1 h 243826"/>
                  <a:gd name="connsiteX3" fmla="*/ 47954 w 133391"/>
                  <a:gd name="connsiteY3" fmla="*/ 1 h 243826"/>
                  <a:gd name="connsiteX4" fmla="*/ 9926 w 133391"/>
                  <a:gd name="connsiteY4" fmla="*/ 33339 h 243826"/>
                  <a:gd name="connsiteX5" fmla="*/ 166 w 133391"/>
                  <a:gd name="connsiteY5" fmla="*/ 111487 h 243826"/>
                  <a:gd name="connsiteX6" fmla="*/ 5743 w 133391"/>
                  <a:gd name="connsiteY6" fmla="*/ 129424 h 243826"/>
                  <a:gd name="connsiteX7" fmla="*/ 21398 w 133391"/>
                  <a:gd name="connsiteY7" fmla="*/ 137094 h 243826"/>
                  <a:gd name="connsiteX8" fmla="*/ 28497 w 133391"/>
                  <a:gd name="connsiteY8" fmla="*/ 236791 h 243826"/>
                  <a:gd name="connsiteX9" fmla="*/ 36102 w 133391"/>
                  <a:gd name="connsiteY9" fmla="*/ 243826 h 243826"/>
                  <a:gd name="connsiteX10" fmla="*/ 97074 w 133391"/>
                  <a:gd name="connsiteY10" fmla="*/ 243826 h 243826"/>
                  <a:gd name="connsiteX11" fmla="*/ 104680 w 133391"/>
                  <a:gd name="connsiteY11" fmla="*/ 236791 h 243826"/>
                  <a:gd name="connsiteX12" fmla="*/ 111779 w 133391"/>
                  <a:gd name="connsiteY12" fmla="*/ 137094 h 243826"/>
                  <a:gd name="connsiteX13" fmla="*/ 127434 w 133391"/>
                  <a:gd name="connsiteY13" fmla="*/ 129424 h 243826"/>
                  <a:gd name="connsiteX14" fmla="*/ 132948 w 133391"/>
                  <a:gd name="connsiteY14" fmla="*/ 111487 h 243826"/>
                  <a:gd name="connsiteX15" fmla="*/ 116469 w 133391"/>
                  <a:gd name="connsiteY15" fmla="*/ 119347 h 243826"/>
                  <a:gd name="connsiteX16" fmla="*/ 110765 w 133391"/>
                  <a:gd name="connsiteY16" fmla="*/ 121945 h 243826"/>
                  <a:gd name="connsiteX17" fmla="*/ 105124 w 133391"/>
                  <a:gd name="connsiteY17" fmla="*/ 121945 h 243826"/>
                  <a:gd name="connsiteX18" fmla="*/ 97518 w 133391"/>
                  <a:gd name="connsiteY18" fmla="*/ 128981 h 243826"/>
                  <a:gd name="connsiteX19" fmla="*/ 90420 w 133391"/>
                  <a:gd name="connsiteY19" fmla="*/ 228615 h 243826"/>
                  <a:gd name="connsiteX20" fmla="*/ 43645 w 133391"/>
                  <a:gd name="connsiteY20" fmla="*/ 228615 h 243826"/>
                  <a:gd name="connsiteX21" fmla="*/ 36546 w 133391"/>
                  <a:gd name="connsiteY21" fmla="*/ 128981 h 243826"/>
                  <a:gd name="connsiteX22" fmla="*/ 28941 w 133391"/>
                  <a:gd name="connsiteY22" fmla="*/ 121945 h 243826"/>
                  <a:gd name="connsiteX23" fmla="*/ 23300 w 133391"/>
                  <a:gd name="connsiteY23" fmla="*/ 121945 h 243826"/>
                  <a:gd name="connsiteX24" fmla="*/ 17595 w 133391"/>
                  <a:gd name="connsiteY24" fmla="*/ 119347 h 243826"/>
                  <a:gd name="connsiteX25" fmla="*/ 15757 w 133391"/>
                  <a:gd name="connsiteY25" fmla="*/ 113009 h 243826"/>
                  <a:gd name="connsiteX26" fmla="*/ 25518 w 133391"/>
                  <a:gd name="connsiteY26" fmla="*/ 34924 h 243826"/>
                  <a:gd name="connsiteX27" fmla="*/ 48208 w 133391"/>
                  <a:gd name="connsiteY27" fmla="*/ 14896 h 243826"/>
                  <a:gd name="connsiteX28" fmla="*/ 85857 w 133391"/>
                  <a:gd name="connsiteY28" fmla="*/ 14895 h 243826"/>
                  <a:gd name="connsiteX29" fmla="*/ 108547 w 133391"/>
                  <a:gd name="connsiteY29" fmla="*/ 34924 h 243826"/>
                  <a:gd name="connsiteX30" fmla="*/ 118307 w 133391"/>
                  <a:gd name="connsiteY30" fmla="*/ 113009 h 243826"/>
                  <a:gd name="connsiteX31" fmla="*/ 116469 w 133391"/>
                  <a:gd name="connsiteY31" fmla="*/ 119347 h 243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3391" h="243826">
                    <a:moveTo>
                      <a:pt x="133392" y="111487"/>
                    </a:moveTo>
                    <a:lnTo>
                      <a:pt x="123631" y="33339"/>
                    </a:lnTo>
                    <a:cubicBezTo>
                      <a:pt x="121251" y="14187"/>
                      <a:pt x="104902" y="-146"/>
                      <a:pt x="85603" y="1"/>
                    </a:cubicBezTo>
                    <a:lnTo>
                      <a:pt x="47954" y="1"/>
                    </a:lnTo>
                    <a:cubicBezTo>
                      <a:pt x="28655" y="-146"/>
                      <a:pt x="12306" y="14187"/>
                      <a:pt x="9926" y="33339"/>
                    </a:cubicBezTo>
                    <a:lnTo>
                      <a:pt x="166" y="111487"/>
                    </a:lnTo>
                    <a:cubicBezTo>
                      <a:pt x="-620" y="117988"/>
                      <a:pt x="1410" y="124515"/>
                      <a:pt x="5743" y="129424"/>
                    </a:cubicBezTo>
                    <a:cubicBezTo>
                      <a:pt x="9732" y="133963"/>
                      <a:pt x="15367" y="136724"/>
                      <a:pt x="21398" y="137094"/>
                    </a:cubicBezTo>
                    <a:lnTo>
                      <a:pt x="28497" y="236791"/>
                    </a:lnTo>
                    <a:cubicBezTo>
                      <a:pt x="28796" y="240768"/>
                      <a:pt x="32115" y="243838"/>
                      <a:pt x="36102" y="243826"/>
                    </a:cubicBezTo>
                    <a:lnTo>
                      <a:pt x="97074" y="243826"/>
                    </a:lnTo>
                    <a:cubicBezTo>
                      <a:pt x="101062" y="243838"/>
                      <a:pt x="104381" y="240767"/>
                      <a:pt x="104680" y="236791"/>
                    </a:cubicBezTo>
                    <a:lnTo>
                      <a:pt x="111779" y="137094"/>
                    </a:lnTo>
                    <a:cubicBezTo>
                      <a:pt x="117811" y="136724"/>
                      <a:pt x="123445" y="133964"/>
                      <a:pt x="127434" y="129424"/>
                    </a:cubicBezTo>
                    <a:cubicBezTo>
                      <a:pt x="131745" y="124505"/>
                      <a:pt x="133751" y="117979"/>
                      <a:pt x="132948" y="111487"/>
                    </a:cubicBezTo>
                    <a:close/>
                    <a:moveTo>
                      <a:pt x="116469" y="119347"/>
                    </a:moveTo>
                    <a:cubicBezTo>
                      <a:pt x="115035" y="120999"/>
                      <a:pt x="112953" y="121948"/>
                      <a:pt x="110765" y="121945"/>
                    </a:cubicBezTo>
                    <a:lnTo>
                      <a:pt x="105124" y="121945"/>
                    </a:lnTo>
                    <a:cubicBezTo>
                      <a:pt x="101136" y="121934"/>
                      <a:pt x="97817" y="125005"/>
                      <a:pt x="97518" y="128981"/>
                    </a:cubicBezTo>
                    <a:lnTo>
                      <a:pt x="90420" y="228615"/>
                    </a:lnTo>
                    <a:lnTo>
                      <a:pt x="43645" y="228615"/>
                    </a:lnTo>
                    <a:lnTo>
                      <a:pt x="36546" y="128981"/>
                    </a:lnTo>
                    <a:cubicBezTo>
                      <a:pt x="36247" y="125004"/>
                      <a:pt x="32928" y="121934"/>
                      <a:pt x="28941" y="121945"/>
                    </a:cubicBezTo>
                    <a:lnTo>
                      <a:pt x="23300" y="121945"/>
                    </a:lnTo>
                    <a:cubicBezTo>
                      <a:pt x="21112" y="121948"/>
                      <a:pt x="19030" y="121000"/>
                      <a:pt x="17595" y="119347"/>
                    </a:cubicBezTo>
                    <a:cubicBezTo>
                      <a:pt x="16059" y="117619"/>
                      <a:pt x="15383" y="115291"/>
                      <a:pt x="15757" y="113009"/>
                    </a:cubicBezTo>
                    <a:lnTo>
                      <a:pt x="25518" y="34924"/>
                    </a:lnTo>
                    <a:cubicBezTo>
                      <a:pt x="26982" y="23498"/>
                      <a:pt x="36689" y="14929"/>
                      <a:pt x="48208" y="14896"/>
                    </a:cubicBezTo>
                    <a:lnTo>
                      <a:pt x="85857" y="14895"/>
                    </a:lnTo>
                    <a:cubicBezTo>
                      <a:pt x="97375" y="14929"/>
                      <a:pt x="107083" y="23498"/>
                      <a:pt x="108547" y="34924"/>
                    </a:cubicBezTo>
                    <a:lnTo>
                      <a:pt x="118307" y="113009"/>
                    </a:lnTo>
                    <a:cubicBezTo>
                      <a:pt x="118682" y="115290"/>
                      <a:pt x="118006" y="117619"/>
                      <a:pt x="116469" y="119347"/>
                    </a:cubicBezTo>
                    <a:close/>
                  </a:path>
                </a:pathLst>
              </a:custGeom>
              <a:grpFill/>
              <a:ln w="6336" cap="flat">
                <a:noFill/>
                <a:prstDash val="solid"/>
                <a:miter/>
              </a:ln>
            </p:spPr>
            <p:txBody>
              <a:bodyPr rtlCol="0" anchor="ctr"/>
              <a:lstStyle/>
              <a:p>
                <a:endParaRPr lang="en-US"/>
              </a:p>
            </p:txBody>
          </p:sp>
        </p:grpSp>
        <p:sp>
          <p:nvSpPr>
            <p:cNvPr id="21" name="Freeform: Shape 20">
              <a:extLst>
                <a:ext uri="{FF2B5EF4-FFF2-40B4-BE49-F238E27FC236}">
                  <a16:creationId xmlns:a16="http://schemas.microsoft.com/office/drawing/2014/main" id="{B12FD72B-C5D8-4E11-80CD-3E9E0D4F81FC}"/>
                </a:ext>
              </a:extLst>
            </p:cNvPr>
            <p:cNvSpPr/>
            <p:nvPr/>
          </p:nvSpPr>
          <p:spPr>
            <a:xfrm>
              <a:off x="8665895" y="3680558"/>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4F79357C-EA03-465E-8014-C679D8BF5B2E}"/>
                </a:ext>
              </a:extLst>
            </p:cNvPr>
            <p:cNvSpPr/>
            <p:nvPr/>
          </p:nvSpPr>
          <p:spPr>
            <a:xfrm>
              <a:off x="8696318" y="3771889"/>
              <a:ext cx="15211" cy="30422"/>
            </a:xfrm>
            <a:custGeom>
              <a:avLst/>
              <a:gdLst>
                <a:gd name="connsiteX0" fmla="*/ 7605 w 15211"/>
                <a:gd name="connsiteY0" fmla="*/ 0 h 30422"/>
                <a:gd name="connsiteX1" fmla="*/ 0 w 15211"/>
                <a:gd name="connsiteY1" fmla="*/ 7606 h 30422"/>
                <a:gd name="connsiteX2" fmla="*/ 0 w 15211"/>
                <a:gd name="connsiteY2" fmla="*/ 22817 h 30422"/>
                <a:gd name="connsiteX3" fmla="*/ 7605 w 15211"/>
                <a:gd name="connsiteY3" fmla="*/ 30423 h 30422"/>
                <a:gd name="connsiteX4" fmla="*/ 15211 w 15211"/>
                <a:gd name="connsiteY4" fmla="*/ 22817 h 30422"/>
                <a:gd name="connsiteX5" fmla="*/ 15212 w 15211"/>
                <a:gd name="connsiteY5" fmla="*/ 7606 h 30422"/>
                <a:gd name="connsiteX6" fmla="*/ 7606 w 15211"/>
                <a:gd name="connsiteY6" fmla="*/ 0 h 3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30422">
                  <a:moveTo>
                    <a:pt x="7605" y="0"/>
                  </a:moveTo>
                  <a:cubicBezTo>
                    <a:pt x="3405" y="0"/>
                    <a:pt x="0" y="3405"/>
                    <a:pt x="0" y="7606"/>
                  </a:cubicBezTo>
                  <a:lnTo>
                    <a:pt x="0" y="22817"/>
                  </a:lnTo>
                  <a:cubicBezTo>
                    <a:pt x="0" y="27017"/>
                    <a:pt x="3405" y="30423"/>
                    <a:pt x="7605" y="30423"/>
                  </a:cubicBezTo>
                  <a:cubicBezTo>
                    <a:pt x="11806" y="30423"/>
                    <a:pt x="15211" y="27018"/>
                    <a:pt x="15211" y="22817"/>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44F7F7AF-51AB-4625-925D-AD6D1E318197}"/>
                </a:ext>
              </a:extLst>
            </p:cNvPr>
            <p:cNvSpPr/>
            <p:nvPr/>
          </p:nvSpPr>
          <p:spPr>
            <a:xfrm>
              <a:off x="8696318" y="3817713"/>
              <a:ext cx="15211" cy="45697"/>
            </a:xfrm>
            <a:custGeom>
              <a:avLst/>
              <a:gdLst>
                <a:gd name="connsiteX0" fmla="*/ 7605 w 15211"/>
                <a:gd name="connsiteY0" fmla="*/ 0 h 45697"/>
                <a:gd name="connsiteX1" fmla="*/ 0 w 15211"/>
                <a:gd name="connsiteY1" fmla="*/ 7606 h 45697"/>
                <a:gd name="connsiteX2" fmla="*/ 0 w 15211"/>
                <a:gd name="connsiteY2" fmla="*/ 38092 h 45697"/>
                <a:gd name="connsiteX3" fmla="*/ 7605 w 15211"/>
                <a:gd name="connsiteY3" fmla="*/ 45698 h 45697"/>
                <a:gd name="connsiteX4" fmla="*/ 15211 w 15211"/>
                <a:gd name="connsiteY4" fmla="*/ 38092 h 45697"/>
                <a:gd name="connsiteX5" fmla="*/ 15212 w 15211"/>
                <a:gd name="connsiteY5" fmla="*/ 7606 h 45697"/>
                <a:gd name="connsiteX6" fmla="*/ 7606 w 15211"/>
                <a:gd name="connsiteY6" fmla="*/ 0 h 4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45697">
                  <a:moveTo>
                    <a:pt x="7605" y="0"/>
                  </a:moveTo>
                  <a:cubicBezTo>
                    <a:pt x="3405" y="0"/>
                    <a:pt x="0" y="3405"/>
                    <a:pt x="0" y="7606"/>
                  </a:cubicBezTo>
                  <a:lnTo>
                    <a:pt x="0" y="38092"/>
                  </a:lnTo>
                  <a:cubicBezTo>
                    <a:pt x="0" y="42292"/>
                    <a:pt x="3405" y="45698"/>
                    <a:pt x="7605" y="45698"/>
                  </a:cubicBezTo>
                  <a:cubicBezTo>
                    <a:pt x="11806" y="45698"/>
                    <a:pt x="15211" y="42293"/>
                    <a:pt x="15211" y="38092"/>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7D10EFC-F2E1-461C-A856-35169A56D8D5}"/>
                </a:ext>
              </a:extLst>
            </p:cNvPr>
            <p:cNvSpPr/>
            <p:nvPr/>
          </p:nvSpPr>
          <p:spPr>
            <a:xfrm>
              <a:off x="8833537" y="3695833"/>
              <a:ext cx="106733" cy="106732"/>
            </a:xfrm>
            <a:custGeom>
              <a:avLst/>
              <a:gdLst>
                <a:gd name="connsiteX0" fmla="*/ 99001 w 106733"/>
                <a:gd name="connsiteY0" fmla="*/ 45697 h 106732"/>
                <a:gd name="connsiteX1" fmla="*/ 91395 w 106733"/>
                <a:gd name="connsiteY1" fmla="*/ 53303 h 106732"/>
                <a:gd name="connsiteX2" fmla="*/ 53367 w 106733"/>
                <a:gd name="connsiteY2" fmla="*/ 91331 h 106732"/>
                <a:gd name="connsiteX3" fmla="*/ 15338 w 106733"/>
                <a:gd name="connsiteY3" fmla="*/ 53303 h 106732"/>
                <a:gd name="connsiteX4" fmla="*/ 53367 w 106733"/>
                <a:gd name="connsiteY4" fmla="*/ 15275 h 106732"/>
                <a:gd name="connsiteX5" fmla="*/ 60308 w 106733"/>
                <a:gd name="connsiteY5" fmla="*/ 6941 h 106732"/>
                <a:gd name="connsiteX6" fmla="*/ 53367 w 106733"/>
                <a:gd name="connsiteY6" fmla="*/ 0 h 106732"/>
                <a:gd name="connsiteX7" fmla="*/ 0 w 106733"/>
                <a:gd name="connsiteY7" fmla="*/ 53366 h 106732"/>
                <a:gd name="connsiteX8" fmla="*/ 53367 w 106733"/>
                <a:gd name="connsiteY8" fmla="*/ 106733 h 106732"/>
                <a:gd name="connsiteX9" fmla="*/ 106734 w 106733"/>
                <a:gd name="connsiteY9" fmla="*/ 53366 h 106732"/>
                <a:gd name="connsiteX10" fmla="*/ 99128 w 106733"/>
                <a:gd name="connsiteY10" fmla="*/ 45761 h 106732"/>
                <a:gd name="connsiteX11" fmla="*/ 99065 w 106733"/>
                <a:gd name="connsiteY11" fmla="*/ 45761 h 1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733" h="106732">
                  <a:moveTo>
                    <a:pt x="99001" y="45697"/>
                  </a:moveTo>
                  <a:cubicBezTo>
                    <a:pt x="94800" y="45697"/>
                    <a:pt x="91395" y="49102"/>
                    <a:pt x="91395" y="53303"/>
                  </a:cubicBezTo>
                  <a:cubicBezTo>
                    <a:pt x="91395" y="74306"/>
                    <a:pt x="74369" y="91331"/>
                    <a:pt x="53367" y="91331"/>
                  </a:cubicBezTo>
                  <a:cubicBezTo>
                    <a:pt x="32364" y="91331"/>
                    <a:pt x="15338" y="74306"/>
                    <a:pt x="15338" y="53303"/>
                  </a:cubicBezTo>
                  <a:cubicBezTo>
                    <a:pt x="15338" y="32300"/>
                    <a:pt x="32364" y="15275"/>
                    <a:pt x="53367" y="15275"/>
                  </a:cubicBezTo>
                  <a:cubicBezTo>
                    <a:pt x="57585" y="14890"/>
                    <a:pt x="60692" y="11159"/>
                    <a:pt x="60308" y="6941"/>
                  </a:cubicBezTo>
                  <a:cubicBezTo>
                    <a:pt x="59972" y="3256"/>
                    <a:pt x="57052" y="336"/>
                    <a:pt x="53367" y="0"/>
                  </a:cubicBezTo>
                  <a:cubicBezTo>
                    <a:pt x="23893" y="0"/>
                    <a:pt x="0" y="23893"/>
                    <a:pt x="0" y="53366"/>
                  </a:cubicBezTo>
                  <a:cubicBezTo>
                    <a:pt x="0" y="82840"/>
                    <a:pt x="23893" y="106733"/>
                    <a:pt x="53367" y="106733"/>
                  </a:cubicBezTo>
                  <a:cubicBezTo>
                    <a:pt x="82840" y="106733"/>
                    <a:pt x="106734" y="82840"/>
                    <a:pt x="106734" y="53366"/>
                  </a:cubicBezTo>
                  <a:cubicBezTo>
                    <a:pt x="106734" y="49166"/>
                    <a:pt x="103329" y="45761"/>
                    <a:pt x="99128" y="45761"/>
                  </a:cubicBezTo>
                  <a:cubicBezTo>
                    <a:pt x="99107" y="45761"/>
                    <a:pt x="99086" y="45761"/>
                    <a:pt x="99065" y="45761"/>
                  </a:cubicBezTo>
                  <a:close/>
                </a:path>
              </a:pathLst>
            </a:custGeom>
            <a:grpFill/>
            <a:ln w="6336" cap="flat">
              <a:noFill/>
              <a:prstDash val="solid"/>
              <a:miter/>
            </a:ln>
          </p:spPr>
          <p:txBody>
            <a:bodyPr rtlCol="0" anchor="ctr"/>
            <a:lstStyle/>
            <a:p>
              <a:endParaRPr lang="en-US"/>
            </a:p>
          </p:txBody>
        </p:sp>
      </p:grpSp>
      <p:sp>
        <p:nvSpPr>
          <p:cNvPr id="27" name="TextBox 26">
            <a:extLst>
              <a:ext uri="{FF2B5EF4-FFF2-40B4-BE49-F238E27FC236}">
                <a16:creationId xmlns:a16="http://schemas.microsoft.com/office/drawing/2014/main" id="{F07B9E2F-7BAC-48EF-BFD4-4F03DA4A35E9}"/>
              </a:ext>
            </a:extLst>
          </p:cNvPr>
          <p:cNvSpPr txBox="1"/>
          <p:nvPr/>
        </p:nvSpPr>
        <p:spPr>
          <a:xfrm>
            <a:off x="8639175" y="1647454"/>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grpSp>
        <p:nvGrpSpPr>
          <p:cNvPr id="28" name="Group 27">
            <a:extLst>
              <a:ext uri="{FF2B5EF4-FFF2-40B4-BE49-F238E27FC236}">
                <a16:creationId xmlns:a16="http://schemas.microsoft.com/office/drawing/2014/main" id="{841BB373-F818-4C7D-BB86-9D0ADE085CD5}"/>
              </a:ext>
            </a:extLst>
          </p:cNvPr>
          <p:cNvGrpSpPr/>
          <p:nvPr/>
        </p:nvGrpSpPr>
        <p:grpSpPr>
          <a:xfrm>
            <a:off x="8698101" y="866792"/>
            <a:ext cx="516173" cy="538475"/>
            <a:chOff x="7464769" y="3650072"/>
            <a:chExt cx="350620" cy="365769"/>
          </a:xfrm>
          <a:solidFill>
            <a:schemeClr val="accent6"/>
          </a:solidFill>
        </p:grpSpPr>
        <p:sp>
          <p:nvSpPr>
            <p:cNvPr id="29" name="Freeform: Shape 28">
              <a:extLst>
                <a:ext uri="{FF2B5EF4-FFF2-40B4-BE49-F238E27FC236}">
                  <a16:creationId xmlns:a16="http://schemas.microsoft.com/office/drawing/2014/main" id="{BFFC26BD-53C3-45FA-B2A7-A9BC6537C998}"/>
                </a:ext>
              </a:extLst>
            </p:cNvPr>
            <p:cNvSpPr/>
            <p:nvPr/>
          </p:nvSpPr>
          <p:spPr>
            <a:xfrm>
              <a:off x="7602050" y="3650072"/>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2A282AB-6E9D-4640-93A2-2D270B4F563C}"/>
                </a:ext>
              </a:extLst>
            </p:cNvPr>
            <p:cNvSpPr/>
            <p:nvPr/>
          </p:nvSpPr>
          <p:spPr>
            <a:xfrm>
              <a:off x="7571501" y="3711044"/>
              <a:ext cx="137155" cy="76184"/>
            </a:xfrm>
            <a:custGeom>
              <a:avLst/>
              <a:gdLst>
                <a:gd name="connsiteX0" fmla="*/ 68578 w 137155"/>
                <a:gd name="connsiteY0" fmla="*/ 0 h 76184"/>
                <a:gd name="connsiteX1" fmla="*/ 0 w 137155"/>
                <a:gd name="connsiteY1" fmla="*/ 68578 h 76184"/>
                <a:gd name="connsiteX2" fmla="*/ 7605 w 137155"/>
                <a:gd name="connsiteY2" fmla="*/ 76184 h 76184"/>
                <a:gd name="connsiteX3" fmla="*/ 129550 w 137155"/>
                <a:gd name="connsiteY3" fmla="*/ 76184 h 76184"/>
                <a:gd name="connsiteX4" fmla="*/ 137155 w 137155"/>
                <a:gd name="connsiteY4" fmla="*/ 68578 h 76184"/>
                <a:gd name="connsiteX5" fmla="*/ 68578 w 137155"/>
                <a:gd name="connsiteY5" fmla="*/ 0 h 76184"/>
                <a:gd name="connsiteX6" fmla="*/ 15782 w 137155"/>
                <a:gd name="connsiteY6" fmla="*/ 60846 h 76184"/>
                <a:gd name="connsiteX7" fmla="*/ 76360 w 137155"/>
                <a:gd name="connsiteY7" fmla="*/ 15832 h 76184"/>
                <a:gd name="connsiteX8" fmla="*/ 121374 w 137155"/>
                <a:gd name="connsiteY8" fmla="*/ 60846 h 7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55" h="76184">
                  <a:moveTo>
                    <a:pt x="68578" y="0"/>
                  </a:moveTo>
                  <a:cubicBezTo>
                    <a:pt x="30718" y="35"/>
                    <a:pt x="35" y="30718"/>
                    <a:pt x="0" y="68578"/>
                  </a:cubicBezTo>
                  <a:cubicBezTo>
                    <a:pt x="0" y="72779"/>
                    <a:pt x="3405" y="76184"/>
                    <a:pt x="7605" y="76184"/>
                  </a:cubicBezTo>
                  <a:lnTo>
                    <a:pt x="129550" y="76184"/>
                  </a:lnTo>
                  <a:cubicBezTo>
                    <a:pt x="133750" y="76184"/>
                    <a:pt x="137155" y="72779"/>
                    <a:pt x="137155" y="68578"/>
                  </a:cubicBezTo>
                  <a:cubicBezTo>
                    <a:pt x="137120" y="30718"/>
                    <a:pt x="106437" y="35"/>
                    <a:pt x="68578" y="0"/>
                  </a:cubicBezTo>
                  <a:close/>
                  <a:moveTo>
                    <a:pt x="15782" y="60846"/>
                  </a:moveTo>
                  <a:cubicBezTo>
                    <a:pt x="20080" y="31687"/>
                    <a:pt x="47201" y="11534"/>
                    <a:pt x="76360" y="15832"/>
                  </a:cubicBezTo>
                  <a:cubicBezTo>
                    <a:pt x="99651" y="19264"/>
                    <a:pt x="117941" y="37555"/>
                    <a:pt x="121374" y="60846"/>
                  </a:cubicBezTo>
                  <a:close/>
                </a:path>
              </a:pathLst>
            </a:custGeom>
            <a:grpFill/>
            <a:ln w="6336"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68EAE12-FD63-4CA9-A0BB-5E11D01594D3}"/>
                </a:ext>
              </a:extLst>
            </p:cNvPr>
            <p:cNvSpPr/>
            <p:nvPr/>
          </p:nvSpPr>
          <p:spPr>
            <a:xfrm>
              <a:off x="7495318" y="3878686"/>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F3F194E-7B54-4923-9EA6-25F96D7608D8}"/>
                </a:ext>
              </a:extLst>
            </p:cNvPr>
            <p:cNvSpPr/>
            <p:nvPr/>
          </p:nvSpPr>
          <p:spPr>
            <a:xfrm>
              <a:off x="7464769" y="3939658"/>
              <a:ext cx="137218" cy="76183"/>
            </a:xfrm>
            <a:custGeom>
              <a:avLst/>
              <a:gdLst>
                <a:gd name="connsiteX0" fmla="*/ 68578 w 137218"/>
                <a:gd name="connsiteY0" fmla="*/ 0 h 76183"/>
                <a:gd name="connsiteX1" fmla="*/ 0 w 137218"/>
                <a:gd name="connsiteY1" fmla="*/ 68578 h 76183"/>
                <a:gd name="connsiteX2" fmla="*/ 7605 w 137218"/>
                <a:gd name="connsiteY2" fmla="*/ 76184 h 76183"/>
                <a:gd name="connsiteX3" fmla="*/ 7669 w 137218"/>
                <a:gd name="connsiteY3" fmla="*/ 76183 h 76183"/>
                <a:gd name="connsiteX4" fmla="*/ 129550 w 137218"/>
                <a:gd name="connsiteY4" fmla="*/ 76184 h 76183"/>
                <a:gd name="connsiteX5" fmla="*/ 137219 w 137218"/>
                <a:gd name="connsiteY5" fmla="*/ 68642 h 76183"/>
                <a:gd name="connsiteX6" fmla="*/ 137219 w 137218"/>
                <a:gd name="connsiteY6" fmla="*/ 68578 h 76183"/>
                <a:gd name="connsiteX7" fmla="*/ 68578 w 137218"/>
                <a:gd name="connsiteY7" fmla="*/ 0 h 76183"/>
                <a:gd name="connsiteX8" fmla="*/ 15782 w 137218"/>
                <a:gd name="connsiteY8" fmla="*/ 60973 h 76183"/>
                <a:gd name="connsiteX9" fmla="*/ 76174 w 137218"/>
                <a:gd name="connsiteY9" fmla="*/ 15709 h 76183"/>
                <a:gd name="connsiteX10" fmla="*/ 121438 w 137218"/>
                <a:gd name="connsiteY10" fmla="*/ 60973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218" h="76183">
                  <a:moveTo>
                    <a:pt x="68578" y="0"/>
                  </a:moveTo>
                  <a:cubicBezTo>
                    <a:pt x="30732" y="70"/>
                    <a:pt x="70" y="30732"/>
                    <a:pt x="0" y="68578"/>
                  </a:cubicBezTo>
                  <a:cubicBezTo>
                    <a:pt x="0" y="72778"/>
                    <a:pt x="3405" y="76184"/>
                    <a:pt x="7605" y="76184"/>
                  </a:cubicBezTo>
                  <a:cubicBezTo>
                    <a:pt x="7626" y="76184"/>
                    <a:pt x="7648" y="76184"/>
                    <a:pt x="7669" y="76183"/>
                  </a:cubicBezTo>
                  <a:lnTo>
                    <a:pt x="129550" y="76184"/>
                  </a:lnTo>
                  <a:cubicBezTo>
                    <a:pt x="133750" y="76218"/>
                    <a:pt x="137184" y="72842"/>
                    <a:pt x="137219" y="68642"/>
                  </a:cubicBezTo>
                  <a:cubicBezTo>
                    <a:pt x="137219" y="68620"/>
                    <a:pt x="137219" y="68599"/>
                    <a:pt x="137219" y="68578"/>
                  </a:cubicBezTo>
                  <a:cubicBezTo>
                    <a:pt x="137149" y="30708"/>
                    <a:pt x="106447" y="35"/>
                    <a:pt x="68578" y="0"/>
                  </a:cubicBezTo>
                  <a:close/>
                  <a:moveTo>
                    <a:pt x="15782" y="60973"/>
                  </a:moveTo>
                  <a:cubicBezTo>
                    <a:pt x="19959" y="31797"/>
                    <a:pt x="46997" y="11531"/>
                    <a:pt x="76174" y="15709"/>
                  </a:cubicBezTo>
                  <a:cubicBezTo>
                    <a:pt x="99640" y="19068"/>
                    <a:pt x="118077" y="37506"/>
                    <a:pt x="121438" y="60973"/>
                  </a:cubicBezTo>
                  <a:close/>
                </a:path>
              </a:pathLst>
            </a:custGeom>
            <a:grpFill/>
            <a:ln w="6336"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F01264E8-5238-4A67-8099-C01CCA357AE9}"/>
                </a:ext>
              </a:extLst>
            </p:cNvPr>
            <p:cNvSpPr/>
            <p:nvPr/>
          </p:nvSpPr>
          <p:spPr>
            <a:xfrm>
              <a:off x="7708721" y="3878686"/>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1CC7DD0-1403-4925-8FB3-47BA8AA737FE}"/>
                </a:ext>
              </a:extLst>
            </p:cNvPr>
            <p:cNvSpPr/>
            <p:nvPr/>
          </p:nvSpPr>
          <p:spPr>
            <a:xfrm>
              <a:off x="7678171" y="3939658"/>
              <a:ext cx="137218" cy="76183"/>
            </a:xfrm>
            <a:custGeom>
              <a:avLst/>
              <a:gdLst>
                <a:gd name="connsiteX0" fmla="*/ 68578 w 137218"/>
                <a:gd name="connsiteY0" fmla="*/ 0 h 76183"/>
                <a:gd name="connsiteX1" fmla="*/ 0 w 137218"/>
                <a:gd name="connsiteY1" fmla="*/ 68578 h 76183"/>
                <a:gd name="connsiteX2" fmla="*/ 7605 w 137218"/>
                <a:gd name="connsiteY2" fmla="*/ 76184 h 76183"/>
                <a:gd name="connsiteX3" fmla="*/ 129550 w 137218"/>
                <a:gd name="connsiteY3" fmla="*/ 76184 h 76183"/>
                <a:gd name="connsiteX4" fmla="*/ 137219 w 137218"/>
                <a:gd name="connsiteY4" fmla="*/ 68642 h 76183"/>
                <a:gd name="connsiteX5" fmla="*/ 137219 w 137218"/>
                <a:gd name="connsiteY5" fmla="*/ 68578 h 76183"/>
                <a:gd name="connsiteX6" fmla="*/ 68578 w 137218"/>
                <a:gd name="connsiteY6" fmla="*/ 0 h 76183"/>
                <a:gd name="connsiteX7" fmla="*/ 15781 w 137218"/>
                <a:gd name="connsiteY7" fmla="*/ 60973 h 76183"/>
                <a:gd name="connsiteX8" fmla="*/ 76173 w 137218"/>
                <a:gd name="connsiteY8" fmla="*/ 15709 h 76183"/>
                <a:gd name="connsiteX9" fmla="*/ 121437 w 137218"/>
                <a:gd name="connsiteY9" fmla="*/ 60973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218" h="76183">
                  <a:moveTo>
                    <a:pt x="68578" y="0"/>
                  </a:moveTo>
                  <a:cubicBezTo>
                    <a:pt x="30732" y="70"/>
                    <a:pt x="70" y="30732"/>
                    <a:pt x="0" y="68578"/>
                  </a:cubicBezTo>
                  <a:cubicBezTo>
                    <a:pt x="0" y="72778"/>
                    <a:pt x="3405" y="76184"/>
                    <a:pt x="7605" y="76184"/>
                  </a:cubicBezTo>
                  <a:lnTo>
                    <a:pt x="129550" y="76184"/>
                  </a:lnTo>
                  <a:cubicBezTo>
                    <a:pt x="133750" y="76218"/>
                    <a:pt x="137184" y="72842"/>
                    <a:pt x="137219" y="68642"/>
                  </a:cubicBezTo>
                  <a:cubicBezTo>
                    <a:pt x="137219" y="68620"/>
                    <a:pt x="137219" y="68599"/>
                    <a:pt x="137219" y="68578"/>
                  </a:cubicBezTo>
                  <a:cubicBezTo>
                    <a:pt x="137149" y="30708"/>
                    <a:pt x="106447" y="35"/>
                    <a:pt x="68578" y="0"/>
                  </a:cubicBezTo>
                  <a:close/>
                  <a:moveTo>
                    <a:pt x="15781" y="60973"/>
                  </a:moveTo>
                  <a:cubicBezTo>
                    <a:pt x="19958" y="31797"/>
                    <a:pt x="46996" y="11531"/>
                    <a:pt x="76173" y="15709"/>
                  </a:cubicBezTo>
                  <a:cubicBezTo>
                    <a:pt x="99640" y="19068"/>
                    <a:pt x="118077" y="37506"/>
                    <a:pt x="121437" y="60973"/>
                  </a:cubicBezTo>
                  <a:close/>
                </a:path>
              </a:pathLst>
            </a:custGeom>
            <a:grpFill/>
            <a:ln w="6336"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13A994F-330F-4A2A-BBDB-E71842D48137}"/>
                </a:ext>
              </a:extLst>
            </p:cNvPr>
            <p:cNvSpPr/>
            <p:nvPr/>
          </p:nvSpPr>
          <p:spPr>
            <a:xfrm>
              <a:off x="7525708" y="3726255"/>
              <a:ext cx="46490" cy="137916"/>
            </a:xfrm>
            <a:custGeom>
              <a:avLst/>
              <a:gdLst>
                <a:gd name="connsiteX0" fmla="*/ 38124 w 46490"/>
                <a:gd name="connsiteY0" fmla="*/ 0 h 137916"/>
                <a:gd name="connsiteX1" fmla="*/ 7638 w 46490"/>
                <a:gd name="connsiteY1" fmla="*/ 0 h 137916"/>
                <a:gd name="connsiteX2" fmla="*/ 33 w 46490"/>
                <a:gd name="connsiteY2" fmla="*/ 7606 h 137916"/>
                <a:gd name="connsiteX3" fmla="*/ 32 w 46490"/>
                <a:gd name="connsiteY3" fmla="*/ 129550 h 137916"/>
                <a:gd name="connsiteX4" fmla="*/ 6973 w 46490"/>
                <a:gd name="connsiteY4" fmla="*/ 137884 h 137916"/>
                <a:gd name="connsiteX5" fmla="*/ 15307 w 46490"/>
                <a:gd name="connsiteY5" fmla="*/ 130943 h 137916"/>
                <a:gd name="connsiteX6" fmla="*/ 15307 w 46490"/>
                <a:gd name="connsiteY6" fmla="*/ 129550 h 137916"/>
                <a:gd name="connsiteX7" fmla="*/ 15307 w 46490"/>
                <a:gd name="connsiteY7" fmla="*/ 15465 h 137916"/>
                <a:gd name="connsiteX8" fmla="*/ 38124 w 46490"/>
                <a:gd name="connsiteY8" fmla="*/ 15465 h 137916"/>
                <a:gd name="connsiteX9" fmla="*/ 46458 w 46490"/>
                <a:gd name="connsiteY9" fmla="*/ 8524 h 137916"/>
                <a:gd name="connsiteX10" fmla="*/ 39517 w 46490"/>
                <a:gd name="connsiteY10" fmla="*/ 190 h 137916"/>
                <a:gd name="connsiteX11" fmla="*/ 38125 w 46490"/>
                <a:gd name="connsiteY11" fmla="*/ 190 h 137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490" h="137916">
                  <a:moveTo>
                    <a:pt x="38124" y="0"/>
                  </a:moveTo>
                  <a:lnTo>
                    <a:pt x="7638" y="0"/>
                  </a:lnTo>
                  <a:cubicBezTo>
                    <a:pt x="3438" y="0"/>
                    <a:pt x="33" y="3405"/>
                    <a:pt x="33" y="7606"/>
                  </a:cubicBezTo>
                  <a:lnTo>
                    <a:pt x="32" y="129550"/>
                  </a:lnTo>
                  <a:cubicBezTo>
                    <a:pt x="-352" y="133768"/>
                    <a:pt x="2755" y="137499"/>
                    <a:pt x="6973" y="137884"/>
                  </a:cubicBezTo>
                  <a:cubicBezTo>
                    <a:pt x="11191" y="138268"/>
                    <a:pt x="14922" y="135161"/>
                    <a:pt x="15307" y="130943"/>
                  </a:cubicBezTo>
                  <a:cubicBezTo>
                    <a:pt x="15350" y="130480"/>
                    <a:pt x="15350" y="130014"/>
                    <a:pt x="15307" y="129550"/>
                  </a:cubicBezTo>
                  <a:lnTo>
                    <a:pt x="15307" y="15465"/>
                  </a:lnTo>
                  <a:lnTo>
                    <a:pt x="38124" y="15465"/>
                  </a:lnTo>
                  <a:cubicBezTo>
                    <a:pt x="42342" y="15849"/>
                    <a:pt x="46073" y="12742"/>
                    <a:pt x="46458" y="8524"/>
                  </a:cubicBezTo>
                  <a:cubicBezTo>
                    <a:pt x="46843" y="4306"/>
                    <a:pt x="43736" y="575"/>
                    <a:pt x="39517" y="190"/>
                  </a:cubicBezTo>
                  <a:cubicBezTo>
                    <a:pt x="39054" y="148"/>
                    <a:pt x="38588" y="148"/>
                    <a:pt x="38125" y="190"/>
                  </a:cubicBezTo>
                  <a:close/>
                </a:path>
              </a:pathLst>
            </a:custGeom>
            <a:grpFill/>
            <a:ln w="6336"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99281DE-3174-4CCA-995E-96DFDDD3FF8A}"/>
                </a:ext>
              </a:extLst>
            </p:cNvPr>
            <p:cNvSpPr/>
            <p:nvPr/>
          </p:nvSpPr>
          <p:spPr>
            <a:xfrm>
              <a:off x="7709290" y="3726255"/>
              <a:ext cx="45160" cy="137726"/>
            </a:xfrm>
            <a:custGeom>
              <a:avLst/>
              <a:gdLst>
                <a:gd name="connsiteX0" fmla="*/ 37459 w 45160"/>
                <a:gd name="connsiteY0" fmla="*/ 0 h 137726"/>
                <a:gd name="connsiteX1" fmla="*/ 6973 w 45160"/>
                <a:gd name="connsiteY1" fmla="*/ 0 h 137726"/>
                <a:gd name="connsiteX2" fmla="*/ 32 w 45160"/>
                <a:gd name="connsiteY2" fmla="*/ 8334 h 137726"/>
                <a:gd name="connsiteX3" fmla="*/ 6973 w 45160"/>
                <a:gd name="connsiteY3" fmla="*/ 15275 h 137726"/>
                <a:gd name="connsiteX4" fmla="*/ 29853 w 45160"/>
                <a:gd name="connsiteY4" fmla="*/ 15275 h 137726"/>
                <a:gd name="connsiteX5" fmla="*/ 29853 w 45160"/>
                <a:gd name="connsiteY5" fmla="*/ 129360 h 137726"/>
                <a:gd name="connsiteX6" fmla="*/ 36794 w 45160"/>
                <a:gd name="connsiteY6" fmla="*/ 137694 h 137726"/>
                <a:gd name="connsiteX7" fmla="*/ 45128 w 45160"/>
                <a:gd name="connsiteY7" fmla="*/ 130753 h 137726"/>
                <a:gd name="connsiteX8" fmla="*/ 45128 w 45160"/>
                <a:gd name="connsiteY8" fmla="*/ 129360 h 137726"/>
                <a:gd name="connsiteX9" fmla="*/ 45128 w 45160"/>
                <a:gd name="connsiteY9" fmla="*/ 7606 h 137726"/>
                <a:gd name="connsiteX10" fmla="*/ 37459 w 45160"/>
                <a:gd name="connsiteY10" fmla="*/ 0 h 137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160" h="137726">
                  <a:moveTo>
                    <a:pt x="37459" y="0"/>
                  </a:moveTo>
                  <a:lnTo>
                    <a:pt x="6973" y="0"/>
                  </a:lnTo>
                  <a:cubicBezTo>
                    <a:pt x="2755" y="385"/>
                    <a:pt x="-352" y="4116"/>
                    <a:pt x="32" y="8334"/>
                  </a:cubicBezTo>
                  <a:cubicBezTo>
                    <a:pt x="368" y="12019"/>
                    <a:pt x="3288" y="14939"/>
                    <a:pt x="6973" y="15275"/>
                  </a:cubicBezTo>
                  <a:lnTo>
                    <a:pt x="29853" y="15275"/>
                  </a:lnTo>
                  <a:lnTo>
                    <a:pt x="29853" y="129360"/>
                  </a:lnTo>
                  <a:cubicBezTo>
                    <a:pt x="29469" y="133578"/>
                    <a:pt x="32576" y="137309"/>
                    <a:pt x="36794" y="137694"/>
                  </a:cubicBezTo>
                  <a:cubicBezTo>
                    <a:pt x="41012" y="138078"/>
                    <a:pt x="44743" y="134971"/>
                    <a:pt x="45128" y="130753"/>
                  </a:cubicBezTo>
                  <a:cubicBezTo>
                    <a:pt x="45171" y="130290"/>
                    <a:pt x="45171" y="129824"/>
                    <a:pt x="45128" y="129360"/>
                  </a:cubicBezTo>
                  <a:lnTo>
                    <a:pt x="45128" y="7606"/>
                  </a:lnTo>
                  <a:cubicBezTo>
                    <a:pt x="45093" y="3395"/>
                    <a:pt x="41670" y="0"/>
                    <a:pt x="37459" y="0"/>
                  </a:cubicBezTo>
                  <a:close/>
                </a:path>
              </a:pathLst>
            </a:custGeom>
            <a:grpFill/>
            <a:ln w="6336" cap="flat">
              <a:noFill/>
              <a:prstDash val="solid"/>
              <a:miter/>
            </a:ln>
          </p:spPr>
          <p:txBody>
            <a:bodyPr rtlCol="0" anchor="ctr"/>
            <a:lstStyle/>
            <a:p>
              <a:endParaRPr lang="en-US"/>
            </a:p>
          </p:txBody>
        </p:sp>
      </p:grpSp>
    </p:spTree>
    <p:extLst>
      <p:ext uri="{BB962C8B-B14F-4D97-AF65-F5344CB8AC3E}">
        <p14:creationId xmlns:p14="http://schemas.microsoft.com/office/powerpoint/2010/main" val="3394520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0598CA72-CCBD-414F-BCF8-42B72EB93789}"/>
              </a:ext>
            </a:extLst>
          </p:cNvPr>
          <p:cNvGrpSpPr/>
          <p:nvPr/>
        </p:nvGrpSpPr>
        <p:grpSpPr>
          <a:xfrm>
            <a:off x="3190044" y="2561639"/>
            <a:ext cx="5811912" cy="3354852"/>
            <a:chOff x="2738438" y="30163"/>
            <a:chExt cx="11828463" cy="6827838"/>
          </a:xfrm>
        </p:grpSpPr>
        <p:sp>
          <p:nvSpPr>
            <p:cNvPr id="12" name="Freeform 11">
              <a:extLst>
                <a:ext uri="{FF2B5EF4-FFF2-40B4-BE49-F238E27FC236}">
                  <a16:creationId xmlns:a16="http://schemas.microsoft.com/office/drawing/2014/main" id="{CCBD019D-2E23-4E1F-8369-721CFDB0F476}"/>
                </a:ext>
              </a:extLst>
            </p:cNvPr>
            <p:cNvSpPr>
              <a:spLocks/>
            </p:cNvSpPr>
            <p:nvPr/>
          </p:nvSpPr>
          <p:spPr bwMode="auto">
            <a:xfrm>
              <a:off x="3821113" y="30163"/>
              <a:ext cx="9663113" cy="6823075"/>
            </a:xfrm>
            <a:custGeom>
              <a:avLst/>
              <a:gdLst>
                <a:gd name="T0" fmla="*/ 201 w 6087"/>
                <a:gd name="T1" fmla="*/ 4298 h 4298"/>
                <a:gd name="T2" fmla="*/ 181 w 6087"/>
                <a:gd name="T3" fmla="*/ 4298 h 4298"/>
                <a:gd name="T4" fmla="*/ 141 w 6087"/>
                <a:gd name="T5" fmla="*/ 4289 h 4298"/>
                <a:gd name="T6" fmla="*/ 106 w 6087"/>
                <a:gd name="T7" fmla="*/ 4274 h 4298"/>
                <a:gd name="T8" fmla="*/ 74 w 6087"/>
                <a:gd name="T9" fmla="*/ 4252 h 4298"/>
                <a:gd name="T10" fmla="*/ 47 w 6087"/>
                <a:gd name="T11" fmla="*/ 4225 h 4298"/>
                <a:gd name="T12" fmla="*/ 25 w 6087"/>
                <a:gd name="T13" fmla="*/ 4193 h 4298"/>
                <a:gd name="T14" fmla="*/ 10 w 6087"/>
                <a:gd name="T15" fmla="*/ 4158 h 4298"/>
                <a:gd name="T16" fmla="*/ 1 w 6087"/>
                <a:gd name="T17" fmla="*/ 4118 h 4298"/>
                <a:gd name="T18" fmla="*/ 0 w 6087"/>
                <a:gd name="T19" fmla="*/ 201 h 4298"/>
                <a:gd name="T20" fmla="*/ 1 w 6087"/>
                <a:gd name="T21" fmla="*/ 181 h 4298"/>
                <a:gd name="T22" fmla="*/ 10 w 6087"/>
                <a:gd name="T23" fmla="*/ 141 h 4298"/>
                <a:gd name="T24" fmla="*/ 25 w 6087"/>
                <a:gd name="T25" fmla="*/ 105 h 4298"/>
                <a:gd name="T26" fmla="*/ 47 w 6087"/>
                <a:gd name="T27" fmla="*/ 74 h 4298"/>
                <a:gd name="T28" fmla="*/ 74 w 6087"/>
                <a:gd name="T29" fmla="*/ 47 h 4298"/>
                <a:gd name="T30" fmla="*/ 106 w 6087"/>
                <a:gd name="T31" fmla="*/ 25 h 4298"/>
                <a:gd name="T32" fmla="*/ 141 w 6087"/>
                <a:gd name="T33" fmla="*/ 10 h 4298"/>
                <a:gd name="T34" fmla="*/ 181 w 6087"/>
                <a:gd name="T35" fmla="*/ 1 h 4298"/>
                <a:gd name="T36" fmla="*/ 5887 w 6087"/>
                <a:gd name="T37" fmla="*/ 0 h 4298"/>
                <a:gd name="T38" fmla="*/ 5907 w 6087"/>
                <a:gd name="T39" fmla="*/ 1 h 4298"/>
                <a:gd name="T40" fmla="*/ 5946 w 6087"/>
                <a:gd name="T41" fmla="*/ 10 h 4298"/>
                <a:gd name="T42" fmla="*/ 5983 w 6087"/>
                <a:gd name="T43" fmla="*/ 25 h 4298"/>
                <a:gd name="T44" fmla="*/ 6015 w 6087"/>
                <a:gd name="T45" fmla="*/ 47 h 4298"/>
                <a:gd name="T46" fmla="*/ 6042 w 6087"/>
                <a:gd name="T47" fmla="*/ 74 h 4298"/>
                <a:gd name="T48" fmla="*/ 6064 w 6087"/>
                <a:gd name="T49" fmla="*/ 105 h 4298"/>
                <a:gd name="T50" fmla="*/ 6079 w 6087"/>
                <a:gd name="T51" fmla="*/ 141 h 4298"/>
                <a:gd name="T52" fmla="*/ 6087 w 6087"/>
                <a:gd name="T53" fmla="*/ 181 h 4298"/>
                <a:gd name="T54" fmla="*/ 6087 w 6087"/>
                <a:gd name="T55" fmla="*/ 4097 h 4298"/>
                <a:gd name="T56" fmla="*/ 6087 w 6087"/>
                <a:gd name="T57" fmla="*/ 4118 h 4298"/>
                <a:gd name="T58" fmla="*/ 6079 w 6087"/>
                <a:gd name="T59" fmla="*/ 4158 h 4298"/>
                <a:gd name="T60" fmla="*/ 6064 w 6087"/>
                <a:gd name="T61" fmla="*/ 4193 h 4298"/>
                <a:gd name="T62" fmla="*/ 6042 w 6087"/>
                <a:gd name="T63" fmla="*/ 4225 h 4298"/>
                <a:gd name="T64" fmla="*/ 6015 w 6087"/>
                <a:gd name="T65" fmla="*/ 4252 h 4298"/>
                <a:gd name="T66" fmla="*/ 5983 w 6087"/>
                <a:gd name="T67" fmla="*/ 4274 h 4298"/>
                <a:gd name="T68" fmla="*/ 5946 w 6087"/>
                <a:gd name="T69" fmla="*/ 4289 h 4298"/>
                <a:gd name="T70" fmla="*/ 5907 w 6087"/>
                <a:gd name="T71" fmla="*/ 4298 h 4298"/>
                <a:gd name="T72" fmla="*/ 5887 w 6087"/>
                <a:gd name="T73" fmla="*/ 4298 h 4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87" h="4298">
                  <a:moveTo>
                    <a:pt x="5887" y="4298"/>
                  </a:moveTo>
                  <a:lnTo>
                    <a:pt x="201" y="4298"/>
                  </a:lnTo>
                  <a:lnTo>
                    <a:pt x="201" y="4298"/>
                  </a:lnTo>
                  <a:lnTo>
                    <a:pt x="181" y="4298"/>
                  </a:lnTo>
                  <a:lnTo>
                    <a:pt x="161" y="4294"/>
                  </a:lnTo>
                  <a:lnTo>
                    <a:pt x="141" y="4289"/>
                  </a:lnTo>
                  <a:lnTo>
                    <a:pt x="122" y="4282"/>
                  </a:lnTo>
                  <a:lnTo>
                    <a:pt x="106" y="4274"/>
                  </a:lnTo>
                  <a:lnTo>
                    <a:pt x="89" y="4264"/>
                  </a:lnTo>
                  <a:lnTo>
                    <a:pt x="74" y="4252"/>
                  </a:lnTo>
                  <a:lnTo>
                    <a:pt x="58" y="4239"/>
                  </a:lnTo>
                  <a:lnTo>
                    <a:pt x="47" y="4225"/>
                  </a:lnTo>
                  <a:lnTo>
                    <a:pt x="35" y="4210"/>
                  </a:lnTo>
                  <a:lnTo>
                    <a:pt x="25" y="4193"/>
                  </a:lnTo>
                  <a:lnTo>
                    <a:pt x="16" y="4177"/>
                  </a:lnTo>
                  <a:lnTo>
                    <a:pt x="10" y="4158"/>
                  </a:lnTo>
                  <a:lnTo>
                    <a:pt x="5" y="4138"/>
                  </a:lnTo>
                  <a:lnTo>
                    <a:pt x="1" y="4118"/>
                  </a:lnTo>
                  <a:lnTo>
                    <a:pt x="0" y="4097"/>
                  </a:lnTo>
                  <a:lnTo>
                    <a:pt x="0" y="201"/>
                  </a:lnTo>
                  <a:lnTo>
                    <a:pt x="0" y="201"/>
                  </a:lnTo>
                  <a:lnTo>
                    <a:pt x="1" y="181"/>
                  </a:lnTo>
                  <a:lnTo>
                    <a:pt x="5" y="161"/>
                  </a:lnTo>
                  <a:lnTo>
                    <a:pt x="10" y="141"/>
                  </a:lnTo>
                  <a:lnTo>
                    <a:pt x="16" y="122"/>
                  </a:lnTo>
                  <a:lnTo>
                    <a:pt x="25" y="105"/>
                  </a:lnTo>
                  <a:lnTo>
                    <a:pt x="35" y="89"/>
                  </a:lnTo>
                  <a:lnTo>
                    <a:pt x="47" y="74"/>
                  </a:lnTo>
                  <a:lnTo>
                    <a:pt x="58" y="58"/>
                  </a:lnTo>
                  <a:lnTo>
                    <a:pt x="74" y="47"/>
                  </a:lnTo>
                  <a:lnTo>
                    <a:pt x="89" y="35"/>
                  </a:lnTo>
                  <a:lnTo>
                    <a:pt x="106" y="25"/>
                  </a:lnTo>
                  <a:lnTo>
                    <a:pt x="122" y="16"/>
                  </a:lnTo>
                  <a:lnTo>
                    <a:pt x="141" y="10"/>
                  </a:lnTo>
                  <a:lnTo>
                    <a:pt x="161" y="5"/>
                  </a:lnTo>
                  <a:lnTo>
                    <a:pt x="181" y="1"/>
                  </a:lnTo>
                  <a:lnTo>
                    <a:pt x="201" y="0"/>
                  </a:lnTo>
                  <a:lnTo>
                    <a:pt x="5887" y="0"/>
                  </a:lnTo>
                  <a:lnTo>
                    <a:pt x="5887" y="0"/>
                  </a:lnTo>
                  <a:lnTo>
                    <a:pt x="5907" y="1"/>
                  </a:lnTo>
                  <a:lnTo>
                    <a:pt x="5927" y="5"/>
                  </a:lnTo>
                  <a:lnTo>
                    <a:pt x="5946" y="10"/>
                  </a:lnTo>
                  <a:lnTo>
                    <a:pt x="5964" y="16"/>
                  </a:lnTo>
                  <a:lnTo>
                    <a:pt x="5983" y="25"/>
                  </a:lnTo>
                  <a:lnTo>
                    <a:pt x="6000" y="35"/>
                  </a:lnTo>
                  <a:lnTo>
                    <a:pt x="6015" y="47"/>
                  </a:lnTo>
                  <a:lnTo>
                    <a:pt x="6028" y="58"/>
                  </a:lnTo>
                  <a:lnTo>
                    <a:pt x="6042" y="74"/>
                  </a:lnTo>
                  <a:lnTo>
                    <a:pt x="6054" y="89"/>
                  </a:lnTo>
                  <a:lnTo>
                    <a:pt x="6064" y="105"/>
                  </a:lnTo>
                  <a:lnTo>
                    <a:pt x="6072" y="122"/>
                  </a:lnTo>
                  <a:lnTo>
                    <a:pt x="6079" y="141"/>
                  </a:lnTo>
                  <a:lnTo>
                    <a:pt x="6084" y="161"/>
                  </a:lnTo>
                  <a:lnTo>
                    <a:pt x="6087" y="181"/>
                  </a:lnTo>
                  <a:lnTo>
                    <a:pt x="6087" y="201"/>
                  </a:lnTo>
                  <a:lnTo>
                    <a:pt x="6087" y="4097"/>
                  </a:lnTo>
                  <a:lnTo>
                    <a:pt x="6087" y="4097"/>
                  </a:lnTo>
                  <a:lnTo>
                    <a:pt x="6087" y="4118"/>
                  </a:lnTo>
                  <a:lnTo>
                    <a:pt x="6084" y="4138"/>
                  </a:lnTo>
                  <a:lnTo>
                    <a:pt x="6079" y="4158"/>
                  </a:lnTo>
                  <a:lnTo>
                    <a:pt x="6072" y="4177"/>
                  </a:lnTo>
                  <a:lnTo>
                    <a:pt x="6064" y="4193"/>
                  </a:lnTo>
                  <a:lnTo>
                    <a:pt x="6054" y="4210"/>
                  </a:lnTo>
                  <a:lnTo>
                    <a:pt x="6042" y="4225"/>
                  </a:lnTo>
                  <a:lnTo>
                    <a:pt x="6028" y="4239"/>
                  </a:lnTo>
                  <a:lnTo>
                    <a:pt x="6015" y="4252"/>
                  </a:lnTo>
                  <a:lnTo>
                    <a:pt x="6000" y="4264"/>
                  </a:lnTo>
                  <a:lnTo>
                    <a:pt x="5983" y="4274"/>
                  </a:lnTo>
                  <a:lnTo>
                    <a:pt x="5964" y="4282"/>
                  </a:lnTo>
                  <a:lnTo>
                    <a:pt x="5946" y="4289"/>
                  </a:lnTo>
                  <a:lnTo>
                    <a:pt x="5927" y="4294"/>
                  </a:lnTo>
                  <a:lnTo>
                    <a:pt x="5907" y="4298"/>
                  </a:lnTo>
                  <a:lnTo>
                    <a:pt x="5887" y="4298"/>
                  </a:lnTo>
                  <a:lnTo>
                    <a:pt x="5887" y="4298"/>
                  </a:lnTo>
                  <a:close/>
                </a:path>
              </a:pathLst>
            </a:custGeom>
            <a:gradFill flip="none" rotWithShape="1">
              <a:gsLst>
                <a:gs pos="0">
                  <a:srgbClr val="B0B2B4"/>
                </a:gs>
                <a:gs pos="100000">
                  <a:srgbClr val="DFE0E1"/>
                </a:gs>
              </a:gsLst>
              <a:lin ang="0" scaled="1"/>
              <a:tileRect/>
            </a:gradFill>
            <a:ln>
              <a:noFill/>
            </a:ln>
            <a:effectLst>
              <a:innerShdw blurRad="63500">
                <a:prstClr val="black">
                  <a:alpha val="4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a:extLst>
                <a:ext uri="{FF2B5EF4-FFF2-40B4-BE49-F238E27FC236}">
                  <a16:creationId xmlns:a16="http://schemas.microsoft.com/office/drawing/2014/main" id="{37D2A8C3-898B-4153-BA39-A04D4D139319}"/>
                </a:ext>
              </a:extLst>
            </p:cNvPr>
            <p:cNvSpPr>
              <a:spLocks/>
            </p:cNvSpPr>
            <p:nvPr/>
          </p:nvSpPr>
          <p:spPr bwMode="auto">
            <a:xfrm>
              <a:off x="3865563" y="74613"/>
              <a:ext cx="9574213" cy="6735763"/>
            </a:xfrm>
            <a:custGeom>
              <a:avLst/>
              <a:gdLst>
                <a:gd name="T0" fmla="*/ 173 w 6031"/>
                <a:gd name="T1" fmla="*/ 0 h 4243"/>
                <a:gd name="T2" fmla="*/ 155 w 6031"/>
                <a:gd name="T3" fmla="*/ 2 h 4243"/>
                <a:gd name="T4" fmla="*/ 121 w 6031"/>
                <a:gd name="T5" fmla="*/ 9 h 4243"/>
                <a:gd name="T6" fmla="*/ 91 w 6031"/>
                <a:gd name="T7" fmla="*/ 22 h 4243"/>
                <a:gd name="T8" fmla="*/ 64 w 6031"/>
                <a:gd name="T9" fmla="*/ 40 h 4243"/>
                <a:gd name="T10" fmla="*/ 41 w 6031"/>
                <a:gd name="T11" fmla="*/ 64 h 4243"/>
                <a:gd name="T12" fmla="*/ 22 w 6031"/>
                <a:gd name="T13" fmla="*/ 91 h 4243"/>
                <a:gd name="T14" fmla="*/ 9 w 6031"/>
                <a:gd name="T15" fmla="*/ 121 h 4243"/>
                <a:gd name="T16" fmla="*/ 2 w 6031"/>
                <a:gd name="T17" fmla="*/ 157 h 4243"/>
                <a:gd name="T18" fmla="*/ 0 w 6031"/>
                <a:gd name="T19" fmla="*/ 4069 h 4243"/>
                <a:gd name="T20" fmla="*/ 2 w 6031"/>
                <a:gd name="T21" fmla="*/ 4086 h 4243"/>
                <a:gd name="T22" fmla="*/ 9 w 6031"/>
                <a:gd name="T23" fmla="*/ 4120 h 4243"/>
                <a:gd name="T24" fmla="*/ 22 w 6031"/>
                <a:gd name="T25" fmla="*/ 4152 h 4243"/>
                <a:gd name="T26" fmla="*/ 41 w 6031"/>
                <a:gd name="T27" fmla="*/ 4179 h 4243"/>
                <a:gd name="T28" fmla="*/ 64 w 6031"/>
                <a:gd name="T29" fmla="*/ 4202 h 4243"/>
                <a:gd name="T30" fmla="*/ 91 w 6031"/>
                <a:gd name="T31" fmla="*/ 4221 h 4243"/>
                <a:gd name="T32" fmla="*/ 121 w 6031"/>
                <a:gd name="T33" fmla="*/ 4234 h 4243"/>
                <a:gd name="T34" fmla="*/ 155 w 6031"/>
                <a:gd name="T35" fmla="*/ 4241 h 4243"/>
                <a:gd name="T36" fmla="*/ 5859 w 6031"/>
                <a:gd name="T37" fmla="*/ 4243 h 4243"/>
                <a:gd name="T38" fmla="*/ 5876 w 6031"/>
                <a:gd name="T39" fmla="*/ 4241 h 4243"/>
                <a:gd name="T40" fmla="*/ 5910 w 6031"/>
                <a:gd name="T41" fmla="*/ 4234 h 4243"/>
                <a:gd name="T42" fmla="*/ 5941 w 6031"/>
                <a:gd name="T43" fmla="*/ 4221 h 4243"/>
                <a:gd name="T44" fmla="*/ 5968 w 6031"/>
                <a:gd name="T45" fmla="*/ 4202 h 4243"/>
                <a:gd name="T46" fmla="*/ 5992 w 6031"/>
                <a:gd name="T47" fmla="*/ 4179 h 4243"/>
                <a:gd name="T48" fmla="*/ 6010 w 6031"/>
                <a:gd name="T49" fmla="*/ 4152 h 4243"/>
                <a:gd name="T50" fmla="*/ 6024 w 6031"/>
                <a:gd name="T51" fmla="*/ 4120 h 4243"/>
                <a:gd name="T52" fmla="*/ 6031 w 6031"/>
                <a:gd name="T53" fmla="*/ 4086 h 4243"/>
                <a:gd name="T54" fmla="*/ 6031 w 6031"/>
                <a:gd name="T55" fmla="*/ 173 h 4243"/>
                <a:gd name="T56" fmla="*/ 6031 w 6031"/>
                <a:gd name="T57" fmla="*/ 157 h 4243"/>
                <a:gd name="T58" fmla="*/ 6024 w 6031"/>
                <a:gd name="T59" fmla="*/ 121 h 4243"/>
                <a:gd name="T60" fmla="*/ 6010 w 6031"/>
                <a:gd name="T61" fmla="*/ 91 h 4243"/>
                <a:gd name="T62" fmla="*/ 5992 w 6031"/>
                <a:gd name="T63" fmla="*/ 64 h 4243"/>
                <a:gd name="T64" fmla="*/ 5968 w 6031"/>
                <a:gd name="T65" fmla="*/ 40 h 4243"/>
                <a:gd name="T66" fmla="*/ 5941 w 6031"/>
                <a:gd name="T67" fmla="*/ 22 h 4243"/>
                <a:gd name="T68" fmla="*/ 5910 w 6031"/>
                <a:gd name="T69" fmla="*/ 9 h 4243"/>
                <a:gd name="T70" fmla="*/ 5876 w 6031"/>
                <a:gd name="T71" fmla="*/ 2 h 4243"/>
                <a:gd name="T72" fmla="*/ 5859 w 6031"/>
                <a:gd name="T73" fmla="*/ 0 h 4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31" h="4243">
                  <a:moveTo>
                    <a:pt x="5859" y="0"/>
                  </a:moveTo>
                  <a:lnTo>
                    <a:pt x="173" y="0"/>
                  </a:lnTo>
                  <a:lnTo>
                    <a:pt x="173" y="0"/>
                  </a:lnTo>
                  <a:lnTo>
                    <a:pt x="155" y="2"/>
                  </a:lnTo>
                  <a:lnTo>
                    <a:pt x="138" y="3"/>
                  </a:lnTo>
                  <a:lnTo>
                    <a:pt x="121" y="9"/>
                  </a:lnTo>
                  <a:lnTo>
                    <a:pt x="106" y="14"/>
                  </a:lnTo>
                  <a:lnTo>
                    <a:pt x="91" y="22"/>
                  </a:lnTo>
                  <a:lnTo>
                    <a:pt x="78" y="30"/>
                  </a:lnTo>
                  <a:lnTo>
                    <a:pt x="64" y="40"/>
                  </a:lnTo>
                  <a:lnTo>
                    <a:pt x="51" y="51"/>
                  </a:lnTo>
                  <a:lnTo>
                    <a:pt x="41" y="64"/>
                  </a:lnTo>
                  <a:lnTo>
                    <a:pt x="30" y="77"/>
                  </a:lnTo>
                  <a:lnTo>
                    <a:pt x="22" y="91"/>
                  </a:lnTo>
                  <a:lnTo>
                    <a:pt x="14" y="106"/>
                  </a:lnTo>
                  <a:lnTo>
                    <a:pt x="9" y="121"/>
                  </a:lnTo>
                  <a:lnTo>
                    <a:pt x="3" y="138"/>
                  </a:lnTo>
                  <a:lnTo>
                    <a:pt x="2" y="157"/>
                  </a:lnTo>
                  <a:lnTo>
                    <a:pt x="0" y="173"/>
                  </a:lnTo>
                  <a:lnTo>
                    <a:pt x="0" y="4069"/>
                  </a:lnTo>
                  <a:lnTo>
                    <a:pt x="0" y="4069"/>
                  </a:lnTo>
                  <a:lnTo>
                    <a:pt x="2" y="4086"/>
                  </a:lnTo>
                  <a:lnTo>
                    <a:pt x="3" y="4105"/>
                  </a:lnTo>
                  <a:lnTo>
                    <a:pt x="9" y="4120"/>
                  </a:lnTo>
                  <a:lnTo>
                    <a:pt x="14" y="4137"/>
                  </a:lnTo>
                  <a:lnTo>
                    <a:pt x="22" y="4152"/>
                  </a:lnTo>
                  <a:lnTo>
                    <a:pt x="30" y="4165"/>
                  </a:lnTo>
                  <a:lnTo>
                    <a:pt x="41" y="4179"/>
                  </a:lnTo>
                  <a:lnTo>
                    <a:pt x="51" y="4192"/>
                  </a:lnTo>
                  <a:lnTo>
                    <a:pt x="64" y="4202"/>
                  </a:lnTo>
                  <a:lnTo>
                    <a:pt x="78" y="4212"/>
                  </a:lnTo>
                  <a:lnTo>
                    <a:pt x="91" y="4221"/>
                  </a:lnTo>
                  <a:lnTo>
                    <a:pt x="106" y="4229"/>
                  </a:lnTo>
                  <a:lnTo>
                    <a:pt x="121" y="4234"/>
                  </a:lnTo>
                  <a:lnTo>
                    <a:pt x="138" y="4239"/>
                  </a:lnTo>
                  <a:lnTo>
                    <a:pt x="155" y="4241"/>
                  </a:lnTo>
                  <a:lnTo>
                    <a:pt x="173" y="4243"/>
                  </a:lnTo>
                  <a:lnTo>
                    <a:pt x="5859" y="4243"/>
                  </a:lnTo>
                  <a:lnTo>
                    <a:pt x="5859" y="4243"/>
                  </a:lnTo>
                  <a:lnTo>
                    <a:pt x="5876" y="4241"/>
                  </a:lnTo>
                  <a:lnTo>
                    <a:pt x="5893" y="4239"/>
                  </a:lnTo>
                  <a:lnTo>
                    <a:pt x="5910" y="4234"/>
                  </a:lnTo>
                  <a:lnTo>
                    <a:pt x="5926" y="4229"/>
                  </a:lnTo>
                  <a:lnTo>
                    <a:pt x="5941" y="4221"/>
                  </a:lnTo>
                  <a:lnTo>
                    <a:pt x="5955" y="4212"/>
                  </a:lnTo>
                  <a:lnTo>
                    <a:pt x="5968" y="4202"/>
                  </a:lnTo>
                  <a:lnTo>
                    <a:pt x="5980" y="4192"/>
                  </a:lnTo>
                  <a:lnTo>
                    <a:pt x="5992" y="4179"/>
                  </a:lnTo>
                  <a:lnTo>
                    <a:pt x="6002" y="4165"/>
                  </a:lnTo>
                  <a:lnTo>
                    <a:pt x="6010" y="4152"/>
                  </a:lnTo>
                  <a:lnTo>
                    <a:pt x="6017" y="4137"/>
                  </a:lnTo>
                  <a:lnTo>
                    <a:pt x="6024" y="4120"/>
                  </a:lnTo>
                  <a:lnTo>
                    <a:pt x="6027" y="4105"/>
                  </a:lnTo>
                  <a:lnTo>
                    <a:pt x="6031" y="4086"/>
                  </a:lnTo>
                  <a:lnTo>
                    <a:pt x="6031" y="4069"/>
                  </a:lnTo>
                  <a:lnTo>
                    <a:pt x="6031" y="173"/>
                  </a:lnTo>
                  <a:lnTo>
                    <a:pt x="6031" y="173"/>
                  </a:lnTo>
                  <a:lnTo>
                    <a:pt x="6031" y="157"/>
                  </a:lnTo>
                  <a:lnTo>
                    <a:pt x="6027" y="138"/>
                  </a:lnTo>
                  <a:lnTo>
                    <a:pt x="6024" y="121"/>
                  </a:lnTo>
                  <a:lnTo>
                    <a:pt x="6017" y="106"/>
                  </a:lnTo>
                  <a:lnTo>
                    <a:pt x="6010" y="91"/>
                  </a:lnTo>
                  <a:lnTo>
                    <a:pt x="6002" y="77"/>
                  </a:lnTo>
                  <a:lnTo>
                    <a:pt x="5992" y="64"/>
                  </a:lnTo>
                  <a:lnTo>
                    <a:pt x="5980" y="51"/>
                  </a:lnTo>
                  <a:lnTo>
                    <a:pt x="5968" y="40"/>
                  </a:lnTo>
                  <a:lnTo>
                    <a:pt x="5955" y="30"/>
                  </a:lnTo>
                  <a:lnTo>
                    <a:pt x="5941" y="22"/>
                  </a:lnTo>
                  <a:lnTo>
                    <a:pt x="5926" y="14"/>
                  </a:lnTo>
                  <a:lnTo>
                    <a:pt x="5910" y="9"/>
                  </a:lnTo>
                  <a:lnTo>
                    <a:pt x="5893" y="3"/>
                  </a:lnTo>
                  <a:lnTo>
                    <a:pt x="5876" y="2"/>
                  </a:lnTo>
                  <a:lnTo>
                    <a:pt x="5859" y="0"/>
                  </a:lnTo>
                  <a:lnTo>
                    <a:pt x="5859" y="0"/>
                  </a:lnTo>
                  <a:close/>
                </a:path>
              </a:pathLst>
            </a:custGeom>
            <a:solidFill>
              <a:srgbClr val="000000"/>
            </a:solidFill>
            <a:ln>
              <a:noFill/>
            </a:ln>
            <a:effectLst>
              <a:outerShdw blurRad="25400" algn="ctr" rotWithShape="0">
                <a:prstClr val="black">
                  <a:alpha val="61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a:extLst>
                <a:ext uri="{FF2B5EF4-FFF2-40B4-BE49-F238E27FC236}">
                  <a16:creationId xmlns:a16="http://schemas.microsoft.com/office/drawing/2014/main" id="{A97C5B54-034F-46B4-BE70-20D59695D105}"/>
                </a:ext>
              </a:extLst>
            </p:cNvPr>
            <p:cNvSpPr>
              <a:spLocks/>
            </p:cNvSpPr>
            <p:nvPr/>
          </p:nvSpPr>
          <p:spPr bwMode="auto">
            <a:xfrm>
              <a:off x="3892550" y="6342063"/>
              <a:ext cx="9520238" cy="441325"/>
            </a:xfrm>
            <a:custGeom>
              <a:avLst/>
              <a:gdLst>
                <a:gd name="T0" fmla="*/ 156 w 5997"/>
                <a:gd name="T1" fmla="*/ 278 h 278"/>
                <a:gd name="T2" fmla="*/ 5842 w 5997"/>
                <a:gd name="T3" fmla="*/ 278 h 278"/>
                <a:gd name="T4" fmla="*/ 5842 w 5997"/>
                <a:gd name="T5" fmla="*/ 278 h 278"/>
                <a:gd name="T6" fmla="*/ 5857 w 5997"/>
                <a:gd name="T7" fmla="*/ 276 h 278"/>
                <a:gd name="T8" fmla="*/ 5872 w 5997"/>
                <a:gd name="T9" fmla="*/ 275 h 278"/>
                <a:gd name="T10" fmla="*/ 5887 w 5997"/>
                <a:gd name="T11" fmla="*/ 269 h 278"/>
                <a:gd name="T12" fmla="*/ 5903 w 5997"/>
                <a:gd name="T13" fmla="*/ 264 h 278"/>
                <a:gd name="T14" fmla="*/ 5916 w 5997"/>
                <a:gd name="T15" fmla="*/ 258 h 278"/>
                <a:gd name="T16" fmla="*/ 5928 w 5997"/>
                <a:gd name="T17" fmla="*/ 251 h 278"/>
                <a:gd name="T18" fmla="*/ 5941 w 5997"/>
                <a:gd name="T19" fmla="*/ 241 h 278"/>
                <a:gd name="T20" fmla="*/ 5951 w 5997"/>
                <a:gd name="T21" fmla="*/ 231 h 278"/>
                <a:gd name="T22" fmla="*/ 5962 w 5997"/>
                <a:gd name="T23" fmla="*/ 221 h 278"/>
                <a:gd name="T24" fmla="*/ 5970 w 5997"/>
                <a:gd name="T25" fmla="*/ 209 h 278"/>
                <a:gd name="T26" fmla="*/ 5978 w 5997"/>
                <a:gd name="T27" fmla="*/ 195 h 278"/>
                <a:gd name="T28" fmla="*/ 5985 w 5997"/>
                <a:gd name="T29" fmla="*/ 182 h 278"/>
                <a:gd name="T30" fmla="*/ 5990 w 5997"/>
                <a:gd name="T31" fmla="*/ 167 h 278"/>
                <a:gd name="T32" fmla="*/ 5993 w 5997"/>
                <a:gd name="T33" fmla="*/ 153 h 278"/>
                <a:gd name="T34" fmla="*/ 5997 w 5997"/>
                <a:gd name="T35" fmla="*/ 137 h 278"/>
                <a:gd name="T36" fmla="*/ 5997 w 5997"/>
                <a:gd name="T37" fmla="*/ 121 h 278"/>
                <a:gd name="T38" fmla="*/ 5997 w 5997"/>
                <a:gd name="T39" fmla="*/ 0 h 278"/>
                <a:gd name="T40" fmla="*/ 0 w 5997"/>
                <a:gd name="T41" fmla="*/ 0 h 278"/>
                <a:gd name="T42" fmla="*/ 0 w 5997"/>
                <a:gd name="T43" fmla="*/ 121 h 278"/>
                <a:gd name="T44" fmla="*/ 0 w 5997"/>
                <a:gd name="T45" fmla="*/ 121 h 278"/>
                <a:gd name="T46" fmla="*/ 2 w 5997"/>
                <a:gd name="T47" fmla="*/ 137 h 278"/>
                <a:gd name="T48" fmla="*/ 3 w 5997"/>
                <a:gd name="T49" fmla="*/ 153 h 278"/>
                <a:gd name="T50" fmla="*/ 8 w 5997"/>
                <a:gd name="T51" fmla="*/ 167 h 278"/>
                <a:gd name="T52" fmla="*/ 13 w 5997"/>
                <a:gd name="T53" fmla="*/ 182 h 278"/>
                <a:gd name="T54" fmla="*/ 20 w 5997"/>
                <a:gd name="T55" fmla="*/ 195 h 278"/>
                <a:gd name="T56" fmla="*/ 27 w 5997"/>
                <a:gd name="T57" fmla="*/ 209 h 278"/>
                <a:gd name="T58" fmla="*/ 37 w 5997"/>
                <a:gd name="T59" fmla="*/ 221 h 278"/>
                <a:gd name="T60" fmla="*/ 47 w 5997"/>
                <a:gd name="T61" fmla="*/ 231 h 278"/>
                <a:gd name="T62" fmla="*/ 57 w 5997"/>
                <a:gd name="T63" fmla="*/ 241 h 278"/>
                <a:gd name="T64" fmla="*/ 69 w 5997"/>
                <a:gd name="T65" fmla="*/ 251 h 278"/>
                <a:gd name="T66" fmla="*/ 82 w 5997"/>
                <a:gd name="T67" fmla="*/ 258 h 278"/>
                <a:gd name="T68" fmla="*/ 96 w 5997"/>
                <a:gd name="T69" fmla="*/ 264 h 278"/>
                <a:gd name="T70" fmla="*/ 109 w 5997"/>
                <a:gd name="T71" fmla="*/ 269 h 278"/>
                <a:gd name="T72" fmla="*/ 124 w 5997"/>
                <a:gd name="T73" fmla="*/ 275 h 278"/>
                <a:gd name="T74" fmla="*/ 141 w 5997"/>
                <a:gd name="T75" fmla="*/ 276 h 278"/>
                <a:gd name="T76" fmla="*/ 156 w 5997"/>
                <a:gd name="T77" fmla="*/ 278 h 278"/>
                <a:gd name="T78" fmla="*/ 156 w 5997"/>
                <a:gd name="T79" fmla="*/ 278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997" h="278">
                  <a:moveTo>
                    <a:pt x="156" y="278"/>
                  </a:moveTo>
                  <a:lnTo>
                    <a:pt x="5842" y="278"/>
                  </a:lnTo>
                  <a:lnTo>
                    <a:pt x="5842" y="278"/>
                  </a:lnTo>
                  <a:lnTo>
                    <a:pt x="5857" y="276"/>
                  </a:lnTo>
                  <a:lnTo>
                    <a:pt x="5872" y="275"/>
                  </a:lnTo>
                  <a:lnTo>
                    <a:pt x="5887" y="269"/>
                  </a:lnTo>
                  <a:lnTo>
                    <a:pt x="5903" y="264"/>
                  </a:lnTo>
                  <a:lnTo>
                    <a:pt x="5916" y="258"/>
                  </a:lnTo>
                  <a:lnTo>
                    <a:pt x="5928" y="251"/>
                  </a:lnTo>
                  <a:lnTo>
                    <a:pt x="5941" y="241"/>
                  </a:lnTo>
                  <a:lnTo>
                    <a:pt x="5951" y="231"/>
                  </a:lnTo>
                  <a:lnTo>
                    <a:pt x="5962" y="221"/>
                  </a:lnTo>
                  <a:lnTo>
                    <a:pt x="5970" y="209"/>
                  </a:lnTo>
                  <a:lnTo>
                    <a:pt x="5978" y="195"/>
                  </a:lnTo>
                  <a:lnTo>
                    <a:pt x="5985" y="182"/>
                  </a:lnTo>
                  <a:lnTo>
                    <a:pt x="5990" y="167"/>
                  </a:lnTo>
                  <a:lnTo>
                    <a:pt x="5993" y="153"/>
                  </a:lnTo>
                  <a:lnTo>
                    <a:pt x="5997" y="137"/>
                  </a:lnTo>
                  <a:lnTo>
                    <a:pt x="5997" y="121"/>
                  </a:lnTo>
                  <a:lnTo>
                    <a:pt x="5997" y="0"/>
                  </a:lnTo>
                  <a:lnTo>
                    <a:pt x="0" y="0"/>
                  </a:lnTo>
                  <a:lnTo>
                    <a:pt x="0" y="121"/>
                  </a:lnTo>
                  <a:lnTo>
                    <a:pt x="0" y="121"/>
                  </a:lnTo>
                  <a:lnTo>
                    <a:pt x="2" y="137"/>
                  </a:lnTo>
                  <a:lnTo>
                    <a:pt x="3" y="153"/>
                  </a:lnTo>
                  <a:lnTo>
                    <a:pt x="8" y="167"/>
                  </a:lnTo>
                  <a:lnTo>
                    <a:pt x="13" y="182"/>
                  </a:lnTo>
                  <a:lnTo>
                    <a:pt x="20" y="195"/>
                  </a:lnTo>
                  <a:lnTo>
                    <a:pt x="27" y="209"/>
                  </a:lnTo>
                  <a:lnTo>
                    <a:pt x="37" y="221"/>
                  </a:lnTo>
                  <a:lnTo>
                    <a:pt x="47" y="231"/>
                  </a:lnTo>
                  <a:lnTo>
                    <a:pt x="57" y="241"/>
                  </a:lnTo>
                  <a:lnTo>
                    <a:pt x="69" y="251"/>
                  </a:lnTo>
                  <a:lnTo>
                    <a:pt x="82" y="258"/>
                  </a:lnTo>
                  <a:lnTo>
                    <a:pt x="96" y="264"/>
                  </a:lnTo>
                  <a:lnTo>
                    <a:pt x="109" y="269"/>
                  </a:lnTo>
                  <a:lnTo>
                    <a:pt x="124" y="275"/>
                  </a:lnTo>
                  <a:lnTo>
                    <a:pt x="141" y="276"/>
                  </a:lnTo>
                  <a:lnTo>
                    <a:pt x="156" y="278"/>
                  </a:lnTo>
                  <a:lnTo>
                    <a:pt x="156" y="278"/>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4">
              <a:extLst>
                <a:ext uri="{FF2B5EF4-FFF2-40B4-BE49-F238E27FC236}">
                  <a16:creationId xmlns:a16="http://schemas.microsoft.com/office/drawing/2014/main" id="{CF3C732A-633A-450B-AD1A-D8422E2E9569}"/>
                </a:ext>
              </a:extLst>
            </p:cNvPr>
            <p:cNvSpPr>
              <a:spLocks noChangeArrowheads="1"/>
            </p:cNvSpPr>
            <p:nvPr/>
          </p:nvSpPr>
          <p:spPr bwMode="auto">
            <a:xfrm>
              <a:off x="4205288" y="533400"/>
              <a:ext cx="8897938" cy="5565775"/>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a:extLst>
                <a:ext uri="{FF2B5EF4-FFF2-40B4-BE49-F238E27FC236}">
                  <a16:creationId xmlns:a16="http://schemas.microsoft.com/office/drawing/2014/main" id="{38F51032-6F96-4535-9CCC-ADA6E63D67B5}"/>
                </a:ext>
              </a:extLst>
            </p:cNvPr>
            <p:cNvSpPr>
              <a:spLocks/>
            </p:cNvSpPr>
            <p:nvPr/>
          </p:nvSpPr>
          <p:spPr bwMode="auto">
            <a:xfrm>
              <a:off x="2738438" y="6618288"/>
              <a:ext cx="11828463" cy="239713"/>
            </a:xfrm>
            <a:custGeom>
              <a:avLst/>
              <a:gdLst>
                <a:gd name="T0" fmla="*/ 7451 w 7451"/>
                <a:gd name="T1" fmla="*/ 0 h 151"/>
                <a:gd name="T2" fmla="*/ 4441 w 7451"/>
                <a:gd name="T3" fmla="*/ 1 h 151"/>
                <a:gd name="T4" fmla="*/ 4381 w 7451"/>
                <a:gd name="T5" fmla="*/ 35 h 151"/>
                <a:gd name="T6" fmla="*/ 3097 w 7451"/>
                <a:gd name="T7" fmla="*/ 35 h 151"/>
                <a:gd name="T8" fmla="*/ 3020 w 7451"/>
                <a:gd name="T9" fmla="*/ 1 h 151"/>
                <a:gd name="T10" fmla="*/ 0 w 7451"/>
                <a:gd name="T11" fmla="*/ 0 h 151"/>
                <a:gd name="T12" fmla="*/ 0 w 7451"/>
                <a:gd name="T13" fmla="*/ 35 h 151"/>
                <a:gd name="T14" fmla="*/ 0 w 7451"/>
                <a:gd name="T15" fmla="*/ 35 h 151"/>
                <a:gd name="T16" fmla="*/ 61 w 7451"/>
                <a:gd name="T17" fmla="*/ 53 h 151"/>
                <a:gd name="T18" fmla="*/ 98 w 7451"/>
                <a:gd name="T19" fmla="*/ 65 h 151"/>
                <a:gd name="T20" fmla="*/ 140 w 7451"/>
                <a:gd name="T21" fmla="*/ 75 h 151"/>
                <a:gd name="T22" fmla="*/ 140 w 7451"/>
                <a:gd name="T23" fmla="*/ 75 h 151"/>
                <a:gd name="T24" fmla="*/ 168 w 7451"/>
                <a:gd name="T25" fmla="*/ 82 h 151"/>
                <a:gd name="T26" fmla="*/ 216 w 7451"/>
                <a:gd name="T27" fmla="*/ 90 h 151"/>
                <a:gd name="T28" fmla="*/ 286 w 7451"/>
                <a:gd name="T29" fmla="*/ 102 h 151"/>
                <a:gd name="T30" fmla="*/ 384 w 7451"/>
                <a:gd name="T31" fmla="*/ 114 h 151"/>
                <a:gd name="T32" fmla="*/ 384 w 7451"/>
                <a:gd name="T33" fmla="*/ 114 h 151"/>
                <a:gd name="T34" fmla="*/ 438 w 7451"/>
                <a:gd name="T35" fmla="*/ 121 h 151"/>
                <a:gd name="T36" fmla="*/ 510 w 7451"/>
                <a:gd name="T37" fmla="*/ 127 h 151"/>
                <a:gd name="T38" fmla="*/ 601 w 7451"/>
                <a:gd name="T39" fmla="*/ 134 h 151"/>
                <a:gd name="T40" fmla="*/ 707 w 7451"/>
                <a:gd name="T41" fmla="*/ 141 h 151"/>
                <a:gd name="T42" fmla="*/ 707 w 7451"/>
                <a:gd name="T43" fmla="*/ 141 h 151"/>
                <a:gd name="T44" fmla="*/ 838 w 7451"/>
                <a:gd name="T45" fmla="*/ 146 h 151"/>
                <a:gd name="T46" fmla="*/ 924 w 7451"/>
                <a:gd name="T47" fmla="*/ 148 h 151"/>
                <a:gd name="T48" fmla="*/ 924 w 7451"/>
                <a:gd name="T49" fmla="*/ 148 h 151"/>
                <a:gd name="T50" fmla="*/ 1195 w 7451"/>
                <a:gd name="T51" fmla="*/ 149 h 151"/>
                <a:gd name="T52" fmla="*/ 1718 w 7451"/>
                <a:gd name="T53" fmla="*/ 151 h 151"/>
                <a:gd name="T54" fmla="*/ 3188 w 7451"/>
                <a:gd name="T55" fmla="*/ 151 h 151"/>
                <a:gd name="T56" fmla="*/ 5479 w 7451"/>
                <a:gd name="T57" fmla="*/ 149 h 151"/>
                <a:gd name="T58" fmla="*/ 5479 w 7451"/>
                <a:gd name="T59" fmla="*/ 149 h 151"/>
                <a:gd name="T60" fmla="*/ 5921 w 7451"/>
                <a:gd name="T61" fmla="*/ 151 h 151"/>
                <a:gd name="T62" fmla="*/ 6244 w 7451"/>
                <a:gd name="T63" fmla="*/ 151 h 151"/>
                <a:gd name="T64" fmla="*/ 6529 w 7451"/>
                <a:gd name="T65" fmla="*/ 148 h 151"/>
                <a:gd name="T66" fmla="*/ 6529 w 7451"/>
                <a:gd name="T67" fmla="*/ 148 h 151"/>
                <a:gd name="T68" fmla="*/ 6613 w 7451"/>
                <a:gd name="T69" fmla="*/ 146 h 151"/>
                <a:gd name="T70" fmla="*/ 6744 w 7451"/>
                <a:gd name="T71" fmla="*/ 141 h 151"/>
                <a:gd name="T72" fmla="*/ 6744 w 7451"/>
                <a:gd name="T73" fmla="*/ 141 h 151"/>
                <a:gd name="T74" fmla="*/ 6852 w 7451"/>
                <a:gd name="T75" fmla="*/ 134 h 151"/>
                <a:gd name="T76" fmla="*/ 6941 w 7451"/>
                <a:gd name="T77" fmla="*/ 127 h 151"/>
                <a:gd name="T78" fmla="*/ 7015 w 7451"/>
                <a:gd name="T79" fmla="*/ 121 h 151"/>
                <a:gd name="T80" fmla="*/ 7069 w 7451"/>
                <a:gd name="T81" fmla="*/ 114 h 151"/>
                <a:gd name="T82" fmla="*/ 7069 w 7451"/>
                <a:gd name="T83" fmla="*/ 114 h 151"/>
                <a:gd name="T84" fmla="*/ 7166 w 7451"/>
                <a:gd name="T85" fmla="*/ 102 h 151"/>
                <a:gd name="T86" fmla="*/ 7237 w 7451"/>
                <a:gd name="T87" fmla="*/ 90 h 151"/>
                <a:gd name="T88" fmla="*/ 7284 w 7451"/>
                <a:gd name="T89" fmla="*/ 82 h 151"/>
                <a:gd name="T90" fmla="*/ 7313 w 7451"/>
                <a:gd name="T91" fmla="*/ 75 h 151"/>
                <a:gd name="T92" fmla="*/ 7313 w 7451"/>
                <a:gd name="T93" fmla="*/ 75 h 151"/>
                <a:gd name="T94" fmla="*/ 7353 w 7451"/>
                <a:gd name="T95" fmla="*/ 65 h 151"/>
                <a:gd name="T96" fmla="*/ 7390 w 7451"/>
                <a:gd name="T97" fmla="*/ 53 h 151"/>
                <a:gd name="T98" fmla="*/ 7451 w 7451"/>
                <a:gd name="T99" fmla="*/ 35 h 151"/>
                <a:gd name="T100" fmla="*/ 7451 w 7451"/>
                <a:gd name="T101"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51" h="151">
                  <a:moveTo>
                    <a:pt x="7451" y="0"/>
                  </a:moveTo>
                  <a:lnTo>
                    <a:pt x="4441" y="1"/>
                  </a:lnTo>
                  <a:lnTo>
                    <a:pt x="4381" y="35"/>
                  </a:lnTo>
                  <a:lnTo>
                    <a:pt x="3097" y="35"/>
                  </a:lnTo>
                  <a:lnTo>
                    <a:pt x="3020" y="1"/>
                  </a:lnTo>
                  <a:lnTo>
                    <a:pt x="0" y="0"/>
                  </a:lnTo>
                  <a:lnTo>
                    <a:pt x="0" y="35"/>
                  </a:lnTo>
                  <a:lnTo>
                    <a:pt x="0" y="35"/>
                  </a:lnTo>
                  <a:lnTo>
                    <a:pt x="61" y="53"/>
                  </a:lnTo>
                  <a:lnTo>
                    <a:pt x="98" y="65"/>
                  </a:lnTo>
                  <a:lnTo>
                    <a:pt x="140" y="75"/>
                  </a:lnTo>
                  <a:lnTo>
                    <a:pt x="140" y="75"/>
                  </a:lnTo>
                  <a:lnTo>
                    <a:pt x="168" y="82"/>
                  </a:lnTo>
                  <a:lnTo>
                    <a:pt x="216" y="90"/>
                  </a:lnTo>
                  <a:lnTo>
                    <a:pt x="286" y="102"/>
                  </a:lnTo>
                  <a:lnTo>
                    <a:pt x="384" y="114"/>
                  </a:lnTo>
                  <a:lnTo>
                    <a:pt x="384" y="114"/>
                  </a:lnTo>
                  <a:lnTo>
                    <a:pt x="438" y="121"/>
                  </a:lnTo>
                  <a:lnTo>
                    <a:pt x="510" y="127"/>
                  </a:lnTo>
                  <a:lnTo>
                    <a:pt x="601" y="134"/>
                  </a:lnTo>
                  <a:lnTo>
                    <a:pt x="707" y="141"/>
                  </a:lnTo>
                  <a:lnTo>
                    <a:pt x="707" y="141"/>
                  </a:lnTo>
                  <a:lnTo>
                    <a:pt x="838" y="146"/>
                  </a:lnTo>
                  <a:lnTo>
                    <a:pt x="924" y="148"/>
                  </a:lnTo>
                  <a:lnTo>
                    <a:pt x="924" y="148"/>
                  </a:lnTo>
                  <a:lnTo>
                    <a:pt x="1195" y="149"/>
                  </a:lnTo>
                  <a:lnTo>
                    <a:pt x="1718" y="151"/>
                  </a:lnTo>
                  <a:lnTo>
                    <a:pt x="3188" y="151"/>
                  </a:lnTo>
                  <a:lnTo>
                    <a:pt x="5479" y="149"/>
                  </a:lnTo>
                  <a:lnTo>
                    <a:pt x="5479" y="149"/>
                  </a:lnTo>
                  <a:lnTo>
                    <a:pt x="5921" y="151"/>
                  </a:lnTo>
                  <a:lnTo>
                    <a:pt x="6244" y="151"/>
                  </a:lnTo>
                  <a:lnTo>
                    <a:pt x="6529" y="148"/>
                  </a:lnTo>
                  <a:lnTo>
                    <a:pt x="6529" y="148"/>
                  </a:lnTo>
                  <a:lnTo>
                    <a:pt x="6613" y="146"/>
                  </a:lnTo>
                  <a:lnTo>
                    <a:pt x="6744" y="141"/>
                  </a:lnTo>
                  <a:lnTo>
                    <a:pt x="6744" y="141"/>
                  </a:lnTo>
                  <a:lnTo>
                    <a:pt x="6852" y="134"/>
                  </a:lnTo>
                  <a:lnTo>
                    <a:pt x="6941" y="127"/>
                  </a:lnTo>
                  <a:lnTo>
                    <a:pt x="7015" y="121"/>
                  </a:lnTo>
                  <a:lnTo>
                    <a:pt x="7069" y="114"/>
                  </a:lnTo>
                  <a:lnTo>
                    <a:pt x="7069" y="114"/>
                  </a:lnTo>
                  <a:lnTo>
                    <a:pt x="7166" y="102"/>
                  </a:lnTo>
                  <a:lnTo>
                    <a:pt x="7237" y="90"/>
                  </a:lnTo>
                  <a:lnTo>
                    <a:pt x="7284" y="82"/>
                  </a:lnTo>
                  <a:lnTo>
                    <a:pt x="7313" y="75"/>
                  </a:lnTo>
                  <a:lnTo>
                    <a:pt x="7313" y="75"/>
                  </a:lnTo>
                  <a:lnTo>
                    <a:pt x="7353" y="65"/>
                  </a:lnTo>
                  <a:lnTo>
                    <a:pt x="7390" y="53"/>
                  </a:lnTo>
                  <a:lnTo>
                    <a:pt x="7451" y="35"/>
                  </a:lnTo>
                  <a:lnTo>
                    <a:pt x="7451" y="0"/>
                  </a:lnTo>
                  <a:close/>
                </a:path>
              </a:pathLst>
            </a:custGeom>
            <a:solidFill>
              <a:srgbClr val="A5A6A8"/>
            </a:solidFill>
            <a:ln>
              <a:noFill/>
            </a:ln>
            <a:effectLst>
              <a:innerShdw blurRad="114300">
                <a:prstClr val="black">
                  <a:alpha val="7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a:extLst>
                <a:ext uri="{FF2B5EF4-FFF2-40B4-BE49-F238E27FC236}">
                  <a16:creationId xmlns:a16="http://schemas.microsoft.com/office/drawing/2014/main" id="{1322A4D2-1FE8-4B9D-A604-6A41BE44B897}"/>
                </a:ext>
              </a:extLst>
            </p:cNvPr>
            <p:cNvSpPr>
              <a:spLocks/>
            </p:cNvSpPr>
            <p:nvPr/>
          </p:nvSpPr>
          <p:spPr bwMode="auto">
            <a:xfrm>
              <a:off x="2738438" y="6618288"/>
              <a:ext cx="11828463" cy="55563"/>
            </a:xfrm>
            <a:custGeom>
              <a:avLst/>
              <a:gdLst>
                <a:gd name="T0" fmla="*/ 7451 w 7451"/>
                <a:gd name="T1" fmla="*/ 35 h 35"/>
                <a:gd name="T2" fmla="*/ 0 w 7451"/>
                <a:gd name="T3" fmla="*/ 35 h 35"/>
                <a:gd name="T4" fmla="*/ 0 w 7451"/>
                <a:gd name="T5" fmla="*/ 0 h 35"/>
                <a:gd name="T6" fmla="*/ 3020 w 7451"/>
                <a:gd name="T7" fmla="*/ 0 h 35"/>
                <a:gd name="T8" fmla="*/ 3047 w 7451"/>
                <a:gd name="T9" fmla="*/ 18 h 35"/>
                <a:gd name="T10" fmla="*/ 4413 w 7451"/>
                <a:gd name="T11" fmla="*/ 18 h 35"/>
                <a:gd name="T12" fmla="*/ 4441 w 7451"/>
                <a:gd name="T13" fmla="*/ 0 h 35"/>
                <a:gd name="T14" fmla="*/ 7451 w 7451"/>
                <a:gd name="T15" fmla="*/ 0 h 35"/>
                <a:gd name="T16" fmla="*/ 7451 w 7451"/>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51" h="35">
                  <a:moveTo>
                    <a:pt x="7451" y="35"/>
                  </a:moveTo>
                  <a:lnTo>
                    <a:pt x="0" y="35"/>
                  </a:lnTo>
                  <a:lnTo>
                    <a:pt x="0" y="0"/>
                  </a:lnTo>
                  <a:lnTo>
                    <a:pt x="3020" y="0"/>
                  </a:lnTo>
                  <a:lnTo>
                    <a:pt x="3047" y="18"/>
                  </a:lnTo>
                  <a:lnTo>
                    <a:pt x="4413" y="18"/>
                  </a:lnTo>
                  <a:lnTo>
                    <a:pt x="4441" y="0"/>
                  </a:lnTo>
                  <a:lnTo>
                    <a:pt x="7451" y="0"/>
                  </a:lnTo>
                  <a:lnTo>
                    <a:pt x="7451" y="35"/>
                  </a:lnTo>
                  <a:close/>
                </a:path>
              </a:pathLst>
            </a:custGeom>
            <a:gradFill>
              <a:gsLst>
                <a:gs pos="0">
                  <a:srgbClr val="96999A">
                    <a:lumMod val="70000"/>
                  </a:srgbClr>
                </a:gs>
                <a:gs pos="3000">
                  <a:srgbClr val="96999A"/>
                </a:gs>
                <a:gs pos="100000">
                  <a:srgbClr val="96999A">
                    <a:lumMod val="70000"/>
                  </a:srgbClr>
                </a:gs>
                <a:gs pos="97000">
                  <a:srgbClr val="96999A"/>
                </a:gs>
                <a:gs pos="91000">
                  <a:srgbClr val="DFE0E1"/>
                </a:gs>
                <a:gs pos="9000">
                  <a:srgbClr val="DFE0E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a:extLst>
                <a:ext uri="{FF2B5EF4-FFF2-40B4-BE49-F238E27FC236}">
                  <a16:creationId xmlns:a16="http://schemas.microsoft.com/office/drawing/2014/main" id="{D6EDBC61-3BE6-4DCA-AE5E-12BDA7B42DFC}"/>
                </a:ext>
              </a:extLst>
            </p:cNvPr>
            <p:cNvSpPr>
              <a:spLocks/>
            </p:cNvSpPr>
            <p:nvPr/>
          </p:nvSpPr>
          <p:spPr bwMode="auto">
            <a:xfrm>
              <a:off x="7524750" y="6619875"/>
              <a:ext cx="2255838" cy="90488"/>
            </a:xfrm>
            <a:custGeom>
              <a:avLst/>
              <a:gdLst>
                <a:gd name="T0" fmla="*/ 1389 w 1421"/>
                <a:gd name="T1" fmla="*/ 2 h 57"/>
                <a:gd name="T2" fmla="*/ 32 w 1421"/>
                <a:gd name="T3" fmla="*/ 2 h 57"/>
                <a:gd name="T4" fmla="*/ 32 w 1421"/>
                <a:gd name="T5" fmla="*/ 2 h 57"/>
                <a:gd name="T6" fmla="*/ 17 w 1421"/>
                <a:gd name="T7" fmla="*/ 2 h 57"/>
                <a:gd name="T8" fmla="*/ 0 w 1421"/>
                <a:gd name="T9" fmla="*/ 0 h 57"/>
                <a:gd name="T10" fmla="*/ 0 w 1421"/>
                <a:gd name="T11" fmla="*/ 34 h 57"/>
                <a:gd name="T12" fmla="*/ 0 w 1421"/>
                <a:gd name="T13" fmla="*/ 34 h 57"/>
                <a:gd name="T14" fmla="*/ 20 w 1421"/>
                <a:gd name="T15" fmla="*/ 44 h 57"/>
                <a:gd name="T16" fmla="*/ 42 w 1421"/>
                <a:gd name="T17" fmla="*/ 51 h 57"/>
                <a:gd name="T18" fmla="*/ 64 w 1421"/>
                <a:gd name="T19" fmla="*/ 56 h 57"/>
                <a:gd name="T20" fmla="*/ 85 w 1421"/>
                <a:gd name="T21" fmla="*/ 57 h 57"/>
                <a:gd name="T22" fmla="*/ 1337 w 1421"/>
                <a:gd name="T23" fmla="*/ 57 h 57"/>
                <a:gd name="T24" fmla="*/ 1337 w 1421"/>
                <a:gd name="T25" fmla="*/ 57 h 57"/>
                <a:gd name="T26" fmla="*/ 1359 w 1421"/>
                <a:gd name="T27" fmla="*/ 56 h 57"/>
                <a:gd name="T28" fmla="*/ 1381 w 1421"/>
                <a:gd name="T29" fmla="*/ 51 h 57"/>
                <a:gd name="T30" fmla="*/ 1401 w 1421"/>
                <a:gd name="T31" fmla="*/ 44 h 57"/>
                <a:gd name="T32" fmla="*/ 1421 w 1421"/>
                <a:gd name="T33" fmla="*/ 34 h 57"/>
                <a:gd name="T34" fmla="*/ 1421 w 1421"/>
                <a:gd name="T35" fmla="*/ 0 h 57"/>
                <a:gd name="T36" fmla="*/ 1421 w 1421"/>
                <a:gd name="T37" fmla="*/ 0 h 57"/>
                <a:gd name="T38" fmla="*/ 1406 w 1421"/>
                <a:gd name="T39" fmla="*/ 2 h 57"/>
                <a:gd name="T40" fmla="*/ 1389 w 1421"/>
                <a:gd name="T41" fmla="*/ 2 h 57"/>
                <a:gd name="T42" fmla="*/ 1389 w 1421"/>
                <a:gd name="T43"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21" h="57">
                  <a:moveTo>
                    <a:pt x="1389" y="2"/>
                  </a:moveTo>
                  <a:lnTo>
                    <a:pt x="32" y="2"/>
                  </a:lnTo>
                  <a:lnTo>
                    <a:pt x="32" y="2"/>
                  </a:lnTo>
                  <a:lnTo>
                    <a:pt x="17" y="2"/>
                  </a:lnTo>
                  <a:lnTo>
                    <a:pt x="0" y="0"/>
                  </a:lnTo>
                  <a:lnTo>
                    <a:pt x="0" y="34"/>
                  </a:lnTo>
                  <a:lnTo>
                    <a:pt x="0" y="34"/>
                  </a:lnTo>
                  <a:lnTo>
                    <a:pt x="20" y="44"/>
                  </a:lnTo>
                  <a:lnTo>
                    <a:pt x="42" y="51"/>
                  </a:lnTo>
                  <a:lnTo>
                    <a:pt x="64" y="56"/>
                  </a:lnTo>
                  <a:lnTo>
                    <a:pt x="85" y="57"/>
                  </a:lnTo>
                  <a:lnTo>
                    <a:pt x="1337" y="57"/>
                  </a:lnTo>
                  <a:lnTo>
                    <a:pt x="1337" y="57"/>
                  </a:lnTo>
                  <a:lnTo>
                    <a:pt x="1359" y="56"/>
                  </a:lnTo>
                  <a:lnTo>
                    <a:pt x="1381" y="51"/>
                  </a:lnTo>
                  <a:lnTo>
                    <a:pt x="1401" y="44"/>
                  </a:lnTo>
                  <a:lnTo>
                    <a:pt x="1421" y="34"/>
                  </a:lnTo>
                  <a:lnTo>
                    <a:pt x="1421" y="0"/>
                  </a:lnTo>
                  <a:lnTo>
                    <a:pt x="1421" y="0"/>
                  </a:lnTo>
                  <a:lnTo>
                    <a:pt x="1406" y="2"/>
                  </a:lnTo>
                  <a:lnTo>
                    <a:pt x="1389" y="2"/>
                  </a:lnTo>
                  <a:lnTo>
                    <a:pt x="1389" y="2"/>
                  </a:lnTo>
                  <a:close/>
                </a:path>
              </a:pathLst>
            </a:custGeom>
            <a:gradFill>
              <a:gsLst>
                <a:gs pos="0">
                  <a:srgbClr val="96999A">
                    <a:lumMod val="70000"/>
                  </a:srgbClr>
                </a:gs>
                <a:gs pos="3000">
                  <a:srgbClr val="96999A"/>
                </a:gs>
                <a:gs pos="100000">
                  <a:srgbClr val="96999A">
                    <a:lumMod val="70000"/>
                  </a:srgbClr>
                </a:gs>
                <a:gs pos="97000">
                  <a:srgbClr val="96999A"/>
                </a:gs>
                <a:gs pos="91000">
                  <a:srgbClr val="DFE0E1">
                    <a:lumMod val="95000"/>
                  </a:srgbClr>
                </a:gs>
                <a:gs pos="9000">
                  <a:srgbClr val="DFE0E1">
                    <a:lumMod val="95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a:extLst>
              <a:ext uri="{FF2B5EF4-FFF2-40B4-BE49-F238E27FC236}">
                <a16:creationId xmlns:a16="http://schemas.microsoft.com/office/drawing/2014/main" id="{D572A842-F2D8-4843-8204-97FA6E82D9D2}"/>
              </a:ext>
            </a:extLst>
          </p:cNvPr>
          <p:cNvSpPr txBox="1"/>
          <p:nvPr/>
        </p:nvSpPr>
        <p:spPr>
          <a:xfrm>
            <a:off x="1019175" y="5218303"/>
            <a:ext cx="2028825"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a:t>
            </a:r>
          </a:p>
        </p:txBody>
      </p:sp>
      <p:sp>
        <p:nvSpPr>
          <p:cNvPr id="25" name="TextBox 24">
            <a:extLst>
              <a:ext uri="{FF2B5EF4-FFF2-40B4-BE49-F238E27FC236}">
                <a16:creationId xmlns:a16="http://schemas.microsoft.com/office/drawing/2014/main" id="{E416238F-B5E9-44E8-9C64-5035D4C7BC5E}"/>
              </a:ext>
            </a:extLst>
          </p:cNvPr>
          <p:cNvSpPr txBox="1"/>
          <p:nvPr/>
        </p:nvSpPr>
        <p:spPr>
          <a:xfrm>
            <a:off x="9144000" y="5218303"/>
            <a:ext cx="2028825" cy="956096"/>
          </a:xfrm>
          <a:prstGeom prst="rect">
            <a:avLst/>
          </a:prstGeom>
          <a:noFill/>
        </p:spPr>
        <p:txBody>
          <a:bodyPr wrap="square" rtlCol="0">
            <a:spAutoFit/>
          </a:bodyPr>
          <a:lstStyle>
            <a:defPPr>
              <a:defRPr lang="en-US"/>
            </a:defPPr>
            <a:lvl1pPr>
              <a:lnSpc>
                <a:spcPct val="120000"/>
              </a:lnSpc>
              <a:defRPr sz="1200"/>
            </a:lvl1pPr>
          </a:lstStyle>
          <a:p>
            <a:pPr algn="r"/>
            <a:r>
              <a:rPr lang="en-US">
                <a:solidFill>
                  <a:schemeClr val="accent2"/>
                </a:solidFill>
              </a:rPr>
              <a:t>Morbi pellentesque venenatis tortor ac blandit. Sed vitae pellentesque nisi. Etiam tempus nibh erat.</a:t>
            </a:r>
          </a:p>
        </p:txBody>
      </p:sp>
      <p:grpSp>
        <p:nvGrpSpPr>
          <p:cNvPr id="29" name="Group 28">
            <a:extLst>
              <a:ext uri="{FF2B5EF4-FFF2-40B4-BE49-F238E27FC236}">
                <a16:creationId xmlns:a16="http://schemas.microsoft.com/office/drawing/2014/main" id="{393AE90A-84DE-4382-ACC6-F033E2D73D07}"/>
              </a:ext>
            </a:extLst>
          </p:cNvPr>
          <p:cNvGrpSpPr/>
          <p:nvPr/>
        </p:nvGrpSpPr>
        <p:grpSpPr>
          <a:xfrm>
            <a:off x="10535025" y="4577194"/>
            <a:ext cx="536200" cy="538475"/>
            <a:chOff x="8636891" y="3650072"/>
            <a:chExt cx="364224" cy="365769"/>
          </a:xfrm>
          <a:solidFill>
            <a:schemeClr val="accent6"/>
          </a:solidFill>
        </p:grpSpPr>
        <p:sp>
          <p:nvSpPr>
            <p:cNvPr id="30" name="Freeform: Shape 29">
              <a:extLst>
                <a:ext uri="{FF2B5EF4-FFF2-40B4-BE49-F238E27FC236}">
                  <a16:creationId xmlns:a16="http://schemas.microsoft.com/office/drawing/2014/main" id="{63E3498C-0815-427E-A44B-18466BD37D48}"/>
                </a:ext>
              </a:extLst>
            </p:cNvPr>
            <p:cNvSpPr/>
            <p:nvPr/>
          </p:nvSpPr>
          <p:spPr>
            <a:xfrm>
              <a:off x="8894446" y="3680558"/>
              <a:ext cx="60972" cy="60972"/>
            </a:xfrm>
            <a:custGeom>
              <a:avLst/>
              <a:gdLst>
                <a:gd name="connsiteX0" fmla="*/ 7605 w 60972"/>
                <a:gd name="connsiteY0" fmla="*/ 0 h 60972"/>
                <a:gd name="connsiteX1" fmla="*/ 0 w 60972"/>
                <a:gd name="connsiteY1" fmla="*/ 7606 h 60972"/>
                <a:gd name="connsiteX2" fmla="*/ 0 w 60972"/>
                <a:gd name="connsiteY2" fmla="*/ 53303 h 60972"/>
                <a:gd name="connsiteX3" fmla="*/ 7605 w 60972"/>
                <a:gd name="connsiteY3" fmla="*/ 60972 h 60972"/>
                <a:gd name="connsiteX4" fmla="*/ 53367 w 60972"/>
                <a:gd name="connsiteY4" fmla="*/ 60972 h 60972"/>
                <a:gd name="connsiteX5" fmla="*/ 60972 w 60972"/>
                <a:gd name="connsiteY5" fmla="*/ 53303 h 60972"/>
                <a:gd name="connsiteX6" fmla="*/ 7605 w 60972"/>
                <a:gd name="connsiteY6" fmla="*/ 0 h 60972"/>
                <a:gd name="connsiteX7" fmla="*/ 15275 w 60972"/>
                <a:gd name="connsiteY7" fmla="*/ 45697 h 60972"/>
                <a:gd name="connsiteX8" fmla="*/ 15275 w 60972"/>
                <a:gd name="connsiteY8" fmla="*/ 15972 h 60972"/>
                <a:gd name="connsiteX9" fmla="*/ 45000 w 60972"/>
                <a:gd name="connsiteY9" fmla="*/ 45697 h 6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72" h="60972">
                  <a:moveTo>
                    <a:pt x="7605" y="0"/>
                  </a:moveTo>
                  <a:cubicBezTo>
                    <a:pt x="3405" y="0"/>
                    <a:pt x="0" y="3405"/>
                    <a:pt x="0" y="7606"/>
                  </a:cubicBezTo>
                  <a:lnTo>
                    <a:pt x="0" y="53303"/>
                  </a:lnTo>
                  <a:cubicBezTo>
                    <a:pt x="0" y="57514"/>
                    <a:pt x="3395" y="60937"/>
                    <a:pt x="7605" y="60972"/>
                  </a:cubicBezTo>
                  <a:lnTo>
                    <a:pt x="53367" y="60972"/>
                  </a:lnTo>
                  <a:cubicBezTo>
                    <a:pt x="57577" y="60937"/>
                    <a:pt x="60973" y="57514"/>
                    <a:pt x="60972" y="53303"/>
                  </a:cubicBezTo>
                  <a:cubicBezTo>
                    <a:pt x="60937" y="23854"/>
                    <a:pt x="37054" y="0"/>
                    <a:pt x="7605" y="0"/>
                  </a:cubicBezTo>
                  <a:close/>
                  <a:moveTo>
                    <a:pt x="15275" y="45697"/>
                  </a:moveTo>
                  <a:lnTo>
                    <a:pt x="15275" y="15972"/>
                  </a:lnTo>
                  <a:cubicBezTo>
                    <a:pt x="30257" y="19005"/>
                    <a:pt x="41967" y="30715"/>
                    <a:pt x="45000" y="45697"/>
                  </a:cubicBezTo>
                  <a:close/>
                </a:path>
              </a:pathLst>
            </a:custGeom>
            <a:grpFill/>
            <a:ln w="6336"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B9999C4-9A2B-460A-A439-C7E99FFBBE59}"/>
                </a:ext>
              </a:extLst>
            </p:cNvPr>
            <p:cNvSpPr/>
            <p:nvPr/>
          </p:nvSpPr>
          <p:spPr>
            <a:xfrm>
              <a:off x="8772565" y="3650072"/>
              <a:ext cx="228550" cy="15211"/>
            </a:xfrm>
            <a:custGeom>
              <a:avLst/>
              <a:gdLst>
                <a:gd name="connsiteX0" fmla="*/ 220945 w 228550"/>
                <a:gd name="connsiteY0" fmla="*/ 0 h 15211"/>
                <a:gd name="connsiteX1" fmla="*/ 7605 w 228550"/>
                <a:gd name="connsiteY1" fmla="*/ 0 h 15211"/>
                <a:gd name="connsiteX2" fmla="*/ 0 w 228550"/>
                <a:gd name="connsiteY2" fmla="*/ 7606 h 15211"/>
                <a:gd name="connsiteX3" fmla="*/ 7605 w 228550"/>
                <a:gd name="connsiteY3" fmla="*/ 15212 h 15211"/>
                <a:gd name="connsiteX4" fmla="*/ 220945 w 228550"/>
                <a:gd name="connsiteY4" fmla="*/ 15212 h 15211"/>
                <a:gd name="connsiteX5" fmla="*/ 228550 w 228550"/>
                <a:gd name="connsiteY5" fmla="*/ 7606 h 15211"/>
                <a:gd name="connsiteX6" fmla="*/ 220945 w 228550"/>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50" h="15211">
                  <a:moveTo>
                    <a:pt x="220945" y="0"/>
                  </a:moveTo>
                  <a:lnTo>
                    <a:pt x="7605" y="0"/>
                  </a:lnTo>
                  <a:cubicBezTo>
                    <a:pt x="3405" y="0"/>
                    <a:pt x="0" y="3405"/>
                    <a:pt x="0" y="7606"/>
                  </a:cubicBezTo>
                  <a:cubicBezTo>
                    <a:pt x="0" y="11807"/>
                    <a:pt x="3405" y="15212"/>
                    <a:pt x="7605" y="15212"/>
                  </a:cubicBezTo>
                  <a:lnTo>
                    <a:pt x="220945" y="15212"/>
                  </a:lnTo>
                  <a:cubicBezTo>
                    <a:pt x="225145" y="15212"/>
                    <a:pt x="228550" y="11807"/>
                    <a:pt x="228550" y="7606"/>
                  </a:cubicBezTo>
                  <a:cubicBezTo>
                    <a:pt x="228550" y="3405"/>
                    <a:pt x="225145" y="0"/>
                    <a:pt x="220945" y="0"/>
                  </a:cubicBezTo>
                  <a:close/>
                </a:path>
              </a:pathLst>
            </a:custGeom>
            <a:grpFill/>
            <a:ln w="6336"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2D2C1B8E-C39F-49AC-B3BD-F62C9B017D7B}"/>
                </a:ext>
              </a:extLst>
            </p:cNvPr>
            <p:cNvSpPr/>
            <p:nvPr/>
          </p:nvSpPr>
          <p:spPr>
            <a:xfrm>
              <a:off x="8787713" y="3650072"/>
              <a:ext cx="15210" cy="198128"/>
            </a:xfrm>
            <a:custGeom>
              <a:avLst/>
              <a:gdLst>
                <a:gd name="connsiteX0" fmla="*/ 7605 w 15210"/>
                <a:gd name="connsiteY0" fmla="*/ 0 h 198128"/>
                <a:gd name="connsiteX1" fmla="*/ 0 w 15210"/>
                <a:gd name="connsiteY1" fmla="*/ 7606 h 198128"/>
                <a:gd name="connsiteX2" fmla="*/ 0 w 15210"/>
                <a:gd name="connsiteY2" fmla="*/ 190522 h 198128"/>
                <a:gd name="connsiteX3" fmla="*/ 7605 w 15210"/>
                <a:gd name="connsiteY3" fmla="*/ 198128 h 198128"/>
                <a:gd name="connsiteX4" fmla="*/ 15211 w 15210"/>
                <a:gd name="connsiteY4" fmla="*/ 190522 h 198128"/>
                <a:gd name="connsiteX5" fmla="*/ 15211 w 15210"/>
                <a:gd name="connsiteY5" fmla="*/ 7732 h 198128"/>
                <a:gd name="connsiteX6" fmla="*/ 7605 w 15210"/>
                <a:gd name="connsiteY6"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0" h="198128">
                  <a:moveTo>
                    <a:pt x="7605" y="0"/>
                  </a:moveTo>
                  <a:cubicBezTo>
                    <a:pt x="3405" y="0"/>
                    <a:pt x="0" y="3405"/>
                    <a:pt x="0" y="7606"/>
                  </a:cubicBezTo>
                  <a:lnTo>
                    <a:pt x="0" y="190522"/>
                  </a:lnTo>
                  <a:cubicBezTo>
                    <a:pt x="0" y="194723"/>
                    <a:pt x="3405" y="198128"/>
                    <a:pt x="7605" y="198128"/>
                  </a:cubicBezTo>
                  <a:cubicBezTo>
                    <a:pt x="11806" y="198128"/>
                    <a:pt x="15211" y="194723"/>
                    <a:pt x="15211" y="190522"/>
                  </a:cubicBezTo>
                  <a:lnTo>
                    <a:pt x="15211" y="7732"/>
                  </a:lnTo>
                  <a:cubicBezTo>
                    <a:pt x="15211" y="3532"/>
                    <a:pt x="11806" y="126"/>
                    <a:pt x="7605" y="126"/>
                  </a:cubicBezTo>
                  <a:close/>
                </a:path>
              </a:pathLst>
            </a:custGeom>
            <a:grpFill/>
            <a:ln w="6336"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8487E86-4491-4B8D-A674-611E0A8F1D89}"/>
                </a:ext>
              </a:extLst>
            </p:cNvPr>
            <p:cNvSpPr/>
            <p:nvPr/>
          </p:nvSpPr>
          <p:spPr>
            <a:xfrm>
              <a:off x="8787713" y="3650072"/>
              <a:ext cx="198127" cy="198128"/>
            </a:xfrm>
            <a:custGeom>
              <a:avLst/>
              <a:gdLst>
                <a:gd name="connsiteX0" fmla="*/ 190585 w 198127"/>
                <a:gd name="connsiteY0" fmla="*/ 0 h 198128"/>
                <a:gd name="connsiteX1" fmla="*/ 182980 w 198127"/>
                <a:gd name="connsiteY1" fmla="*/ 7606 h 198128"/>
                <a:gd name="connsiteX2" fmla="*/ 182980 w 198127"/>
                <a:gd name="connsiteY2" fmla="*/ 182916 h 198128"/>
                <a:gd name="connsiteX3" fmla="*/ 7605 w 198127"/>
                <a:gd name="connsiteY3" fmla="*/ 182916 h 198128"/>
                <a:gd name="connsiteX4" fmla="*/ 0 w 198127"/>
                <a:gd name="connsiteY4" fmla="*/ 190522 h 198128"/>
                <a:gd name="connsiteX5" fmla="*/ 7605 w 198127"/>
                <a:gd name="connsiteY5" fmla="*/ 198128 h 198128"/>
                <a:gd name="connsiteX6" fmla="*/ 190522 w 198127"/>
                <a:gd name="connsiteY6" fmla="*/ 198128 h 198128"/>
                <a:gd name="connsiteX7" fmla="*/ 198127 w 198127"/>
                <a:gd name="connsiteY7" fmla="*/ 190522 h 198128"/>
                <a:gd name="connsiteX8" fmla="*/ 198128 w 198127"/>
                <a:gd name="connsiteY8" fmla="*/ 7732 h 198128"/>
                <a:gd name="connsiteX9" fmla="*/ 190523 w 198127"/>
                <a:gd name="connsiteY9"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127" h="198128">
                  <a:moveTo>
                    <a:pt x="190585" y="0"/>
                  </a:moveTo>
                  <a:cubicBezTo>
                    <a:pt x="186385" y="0"/>
                    <a:pt x="182980" y="3405"/>
                    <a:pt x="182980" y="7606"/>
                  </a:cubicBezTo>
                  <a:lnTo>
                    <a:pt x="182980" y="182916"/>
                  </a:lnTo>
                  <a:lnTo>
                    <a:pt x="7605" y="182916"/>
                  </a:lnTo>
                  <a:cubicBezTo>
                    <a:pt x="3405" y="182916"/>
                    <a:pt x="0" y="186322"/>
                    <a:pt x="0" y="190522"/>
                  </a:cubicBezTo>
                  <a:cubicBezTo>
                    <a:pt x="0" y="194723"/>
                    <a:pt x="3405" y="198128"/>
                    <a:pt x="7605" y="198128"/>
                  </a:cubicBezTo>
                  <a:lnTo>
                    <a:pt x="190522" y="198128"/>
                  </a:lnTo>
                  <a:cubicBezTo>
                    <a:pt x="194722" y="198128"/>
                    <a:pt x="198127" y="194723"/>
                    <a:pt x="198127" y="190522"/>
                  </a:cubicBezTo>
                  <a:lnTo>
                    <a:pt x="198128" y="7732"/>
                  </a:lnTo>
                  <a:cubicBezTo>
                    <a:pt x="198128" y="3532"/>
                    <a:pt x="194723" y="126"/>
                    <a:pt x="190523" y="126"/>
                  </a:cubicBezTo>
                  <a:close/>
                </a:path>
              </a:pathLst>
            </a:custGeom>
            <a:grpFill/>
            <a:ln w="6336"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731A78B-F283-46FD-A56B-4469CB82170B}"/>
                </a:ext>
              </a:extLst>
            </p:cNvPr>
            <p:cNvSpPr/>
            <p:nvPr/>
          </p:nvSpPr>
          <p:spPr>
            <a:xfrm>
              <a:off x="8879234" y="3832988"/>
              <a:ext cx="15211" cy="76183"/>
            </a:xfrm>
            <a:custGeom>
              <a:avLst/>
              <a:gdLst>
                <a:gd name="connsiteX0" fmla="*/ 7605 w 15211"/>
                <a:gd name="connsiteY0" fmla="*/ 0 h 76183"/>
                <a:gd name="connsiteX1" fmla="*/ 0 w 15211"/>
                <a:gd name="connsiteY1" fmla="*/ 7606 h 76183"/>
                <a:gd name="connsiteX2" fmla="*/ 0 w 15211"/>
                <a:gd name="connsiteY2" fmla="*/ 68578 h 76183"/>
                <a:gd name="connsiteX3" fmla="*/ 7605 w 15211"/>
                <a:gd name="connsiteY3" fmla="*/ 76184 h 76183"/>
                <a:gd name="connsiteX4" fmla="*/ 15211 w 15211"/>
                <a:gd name="connsiteY4" fmla="*/ 68578 h 76183"/>
                <a:gd name="connsiteX5" fmla="*/ 15212 w 15211"/>
                <a:gd name="connsiteY5" fmla="*/ 7606 h 76183"/>
                <a:gd name="connsiteX6" fmla="*/ 7606 w 15211"/>
                <a:gd name="connsiteY6" fmla="*/ 0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76183">
                  <a:moveTo>
                    <a:pt x="7605" y="0"/>
                  </a:moveTo>
                  <a:cubicBezTo>
                    <a:pt x="3405" y="0"/>
                    <a:pt x="0" y="3405"/>
                    <a:pt x="0" y="7606"/>
                  </a:cubicBezTo>
                  <a:lnTo>
                    <a:pt x="0" y="68578"/>
                  </a:lnTo>
                  <a:cubicBezTo>
                    <a:pt x="0" y="72778"/>
                    <a:pt x="3405" y="76184"/>
                    <a:pt x="7605" y="76184"/>
                  </a:cubicBezTo>
                  <a:cubicBezTo>
                    <a:pt x="11806" y="76184"/>
                    <a:pt x="15211" y="72779"/>
                    <a:pt x="15211" y="68578"/>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grpSp>
          <p:nvGrpSpPr>
            <p:cNvPr id="42" name="Graphic 2">
              <a:extLst>
                <a:ext uri="{FF2B5EF4-FFF2-40B4-BE49-F238E27FC236}">
                  <a16:creationId xmlns:a16="http://schemas.microsoft.com/office/drawing/2014/main" id="{5DE18DC3-DF46-4C94-9D29-264980B998F7}"/>
                </a:ext>
              </a:extLst>
            </p:cNvPr>
            <p:cNvGrpSpPr/>
            <p:nvPr/>
          </p:nvGrpSpPr>
          <p:grpSpPr>
            <a:xfrm>
              <a:off x="8636891" y="3772015"/>
              <a:ext cx="272828" cy="243826"/>
              <a:chOff x="8636891" y="3772015"/>
              <a:chExt cx="272828" cy="243826"/>
            </a:xfrm>
            <a:grpFill/>
          </p:grpSpPr>
          <p:sp>
            <p:nvSpPr>
              <p:cNvPr id="47" name="Freeform: Shape 46">
                <a:extLst>
                  <a:ext uri="{FF2B5EF4-FFF2-40B4-BE49-F238E27FC236}">
                    <a16:creationId xmlns:a16="http://schemas.microsoft.com/office/drawing/2014/main" id="{E66B5A10-4B1F-4C50-B198-B41BA613255C}"/>
                  </a:ext>
                </a:extLst>
              </p:cNvPr>
              <p:cNvSpPr/>
              <p:nvPr/>
            </p:nvSpPr>
            <p:spPr>
              <a:xfrm>
                <a:off x="8863959" y="3893961"/>
                <a:ext cx="45760" cy="45760"/>
              </a:xfrm>
              <a:custGeom>
                <a:avLst/>
                <a:gdLst>
                  <a:gd name="connsiteX0" fmla="*/ 22880 w 45760"/>
                  <a:gd name="connsiteY0" fmla="*/ 0 h 45760"/>
                  <a:gd name="connsiteX1" fmla="*/ 0 w 45760"/>
                  <a:gd name="connsiteY1" fmla="*/ 22880 h 45760"/>
                  <a:gd name="connsiteX2" fmla="*/ 22880 w 45760"/>
                  <a:gd name="connsiteY2" fmla="*/ 45761 h 45760"/>
                  <a:gd name="connsiteX3" fmla="*/ 45761 w 45760"/>
                  <a:gd name="connsiteY3" fmla="*/ 22880 h 45760"/>
                  <a:gd name="connsiteX4" fmla="*/ 45761 w 45760"/>
                  <a:gd name="connsiteY4" fmla="*/ 22817 h 45760"/>
                  <a:gd name="connsiteX5" fmla="*/ 22880 w 45760"/>
                  <a:gd name="connsiteY5" fmla="*/ 0 h 45760"/>
                  <a:gd name="connsiteX6" fmla="*/ 22880 w 45760"/>
                  <a:gd name="connsiteY6" fmla="*/ 30423 h 45760"/>
                  <a:gd name="connsiteX7" fmla="*/ 15275 w 45760"/>
                  <a:gd name="connsiteY7" fmla="*/ 22817 h 45760"/>
                  <a:gd name="connsiteX8" fmla="*/ 22880 w 45760"/>
                  <a:gd name="connsiteY8" fmla="*/ 15211 h 45760"/>
                  <a:gd name="connsiteX9" fmla="*/ 30486 w 45760"/>
                  <a:gd name="connsiteY9" fmla="*/ 22817 h 45760"/>
                  <a:gd name="connsiteX10" fmla="*/ 22880 w 45760"/>
                  <a:gd name="connsiteY10" fmla="*/ 30423 h 4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60" h="45760">
                    <a:moveTo>
                      <a:pt x="22880" y="0"/>
                    </a:moveTo>
                    <a:cubicBezTo>
                      <a:pt x="10244" y="0"/>
                      <a:pt x="0" y="10244"/>
                      <a:pt x="0" y="22880"/>
                    </a:cubicBezTo>
                    <a:cubicBezTo>
                      <a:pt x="0" y="35517"/>
                      <a:pt x="10244" y="45761"/>
                      <a:pt x="22880" y="45761"/>
                    </a:cubicBezTo>
                    <a:cubicBezTo>
                      <a:pt x="35517" y="45761"/>
                      <a:pt x="45761" y="35517"/>
                      <a:pt x="45761" y="22880"/>
                    </a:cubicBezTo>
                    <a:cubicBezTo>
                      <a:pt x="45761" y="22859"/>
                      <a:pt x="45761" y="22838"/>
                      <a:pt x="45761" y="22817"/>
                    </a:cubicBezTo>
                    <a:cubicBezTo>
                      <a:pt x="45726" y="10205"/>
                      <a:pt x="35492" y="0"/>
                      <a:pt x="22880" y="0"/>
                    </a:cubicBezTo>
                    <a:close/>
                    <a:moveTo>
                      <a:pt x="22880" y="30423"/>
                    </a:moveTo>
                    <a:cubicBezTo>
                      <a:pt x="18680" y="30423"/>
                      <a:pt x="15275" y="27018"/>
                      <a:pt x="15275" y="22817"/>
                    </a:cubicBezTo>
                    <a:cubicBezTo>
                      <a:pt x="15275" y="18617"/>
                      <a:pt x="18680" y="15211"/>
                      <a:pt x="22880" y="15211"/>
                    </a:cubicBezTo>
                    <a:cubicBezTo>
                      <a:pt x="27081" y="15211"/>
                      <a:pt x="30486" y="18616"/>
                      <a:pt x="30486" y="22817"/>
                    </a:cubicBezTo>
                    <a:cubicBezTo>
                      <a:pt x="30486" y="27017"/>
                      <a:pt x="27081" y="30423"/>
                      <a:pt x="22880" y="30423"/>
                    </a:cubicBezTo>
                    <a:close/>
                  </a:path>
                </a:pathLst>
              </a:custGeom>
              <a:grpFill/>
              <a:ln w="633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066B7C5-99DC-47A3-AC72-FBBBB422581A}"/>
                  </a:ext>
                </a:extLst>
              </p:cNvPr>
              <p:cNvSpPr/>
              <p:nvPr/>
            </p:nvSpPr>
            <p:spPr>
              <a:xfrm>
                <a:off x="8636891" y="3772015"/>
                <a:ext cx="133391" cy="243826"/>
              </a:xfrm>
              <a:custGeom>
                <a:avLst/>
                <a:gdLst>
                  <a:gd name="connsiteX0" fmla="*/ 133392 w 133391"/>
                  <a:gd name="connsiteY0" fmla="*/ 111487 h 243826"/>
                  <a:gd name="connsiteX1" fmla="*/ 123631 w 133391"/>
                  <a:gd name="connsiteY1" fmla="*/ 33339 h 243826"/>
                  <a:gd name="connsiteX2" fmla="*/ 85603 w 133391"/>
                  <a:gd name="connsiteY2" fmla="*/ 1 h 243826"/>
                  <a:gd name="connsiteX3" fmla="*/ 47954 w 133391"/>
                  <a:gd name="connsiteY3" fmla="*/ 1 h 243826"/>
                  <a:gd name="connsiteX4" fmla="*/ 9926 w 133391"/>
                  <a:gd name="connsiteY4" fmla="*/ 33339 h 243826"/>
                  <a:gd name="connsiteX5" fmla="*/ 166 w 133391"/>
                  <a:gd name="connsiteY5" fmla="*/ 111487 h 243826"/>
                  <a:gd name="connsiteX6" fmla="*/ 5743 w 133391"/>
                  <a:gd name="connsiteY6" fmla="*/ 129424 h 243826"/>
                  <a:gd name="connsiteX7" fmla="*/ 21398 w 133391"/>
                  <a:gd name="connsiteY7" fmla="*/ 137094 h 243826"/>
                  <a:gd name="connsiteX8" fmla="*/ 28497 w 133391"/>
                  <a:gd name="connsiteY8" fmla="*/ 236791 h 243826"/>
                  <a:gd name="connsiteX9" fmla="*/ 36102 w 133391"/>
                  <a:gd name="connsiteY9" fmla="*/ 243826 h 243826"/>
                  <a:gd name="connsiteX10" fmla="*/ 97074 w 133391"/>
                  <a:gd name="connsiteY10" fmla="*/ 243826 h 243826"/>
                  <a:gd name="connsiteX11" fmla="*/ 104680 w 133391"/>
                  <a:gd name="connsiteY11" fmla="*/ 236791 h 243826"/>
                  <a:gd name="connsiteX12" fmla="*/ 111779 w 133391"/>
                  <a:gd name="connsiteY12" fmla="*/ 137094 h 243826"/>
                  <a:gd name="connsiteX13" fmla="*/ 127434 w 133391"/>
                  <a:gd name="connsiteY13" fmla="*/ 129424 h 243826"/>
                  <a:gd name="connsiteX14" fmla="*/ 132948 w 133391"/>
                  <a:gd name="connsiteY14" fmla="*/ 111487 h 243826"/>
                  <a:gd name="connsiteX15" fmla="*/ 116469 w 133391"/>
                  <a:gd name="connsiteY15" fmla="*/ 119347 h 243826"/>
                  <a:gd name="connsiteX16" fmla="*/ 110765 w 133391"/>
                  <a:gd name="connsiteY16" fmla="*/ 121945 h 243826"/>
                  <a:gd name="connsiteX17" fmla="*/ 105124 w 133391"/>
                  <a:gd name="connsiteY17" fmla="*/ 121945 h 243826"/>
                  <a:gd name="connsiteX18" fmla="*/ 97518 w 133391"/>
                  <a:gd name="connsiteY18" fmla="*/ 128981 h 243826"/>
                  <a:gd name="connsiteX19" fmla="*/ 90420 w 133391"/>
                  <a:gd name="connsiteY19" fmla="*/ 228615 h 243826"/>
                  <a:gd name="connsiteX20" fmla="*/ 43645 w 133391"/>
                  <a:gd name="connsiteY20" fmla="*/ 228615 h 243826"/>
                  <a:gd name="connsiteX21" fmla="*/ 36546 w 133391"/>
                  <a:gd name="connsiteY21" fmla="*/ 128981 h 243826"/>
                  <a:gd name="connsiteX22" fmla="*/ 28941 w 133391"/>
                  <a:gd name="connsiteY22" fmla="*/ 121945 h 243826"/>
                  <a:gd name="connsiteX23" fmla="*/ 23300 w 133391"/>
                  <a:gd name="connsiteY23" fmla="*/ 121945 h 243826"/>
                  <a:gd name="connsiteX24" fmla="*/ 17595 w 133391"/>
                  <a:gd name="connsiteY24" fmla="*/ 119347 h 243826"/>
                  <a:gd name="connsiteX25" fmla="*/ 15757 w 133391"/>
                  <a:gd name="connsiteY25" fmla="*/ 113009 h 243826"/>
                  <a:gd name="connsiteX26" fmla="*/ 25518 w 133391"/>
                  <a:gd name="connsiteY26" fmla="*/ 34924 h 243826"/>
                  <a:gd name="connsiteX27" fmla="*/ 48208 w 133391"/>
                  <a:gd name="connsiteY27" fmla="*/ 14896 h 243826"/>
                  <a:gd name="connsiteX28" fmla="*/ 85857 w 133391"/>
                  <a:gd name="connsiteY28" fmla="*/ 14895 h 243826"/>
                  <a:gd name="connsiteX29" fmla="*/ 108547 w 133391"/>
                  <a:gd name="connsiteY29" fmla="*/ 34924 h 243826"/>
                  <a:gd name="connsiteX30" fmla="*/ 118307 w 133391"/>
                  <a:gd name="connsiteY30" fmla="*/ 113009 h 243826"/>
                  <a:gd name="connsiteX31" fmla="*/ 116469 w 133391"/>
                  <a:gd name="connsiteY31" fmla="*/ 119347 h 243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3391" h="243826">
                    <a:moveTo>
                      <a:pt x="133392" y="111487"/>
                    </a:moveTo>
                    <a:lnTo>
                      <a:pt x="123631" y="33339"/>
                    </a:lnTo>
                    <a:cubicBezTo>
                      <a:pt x="121251" y="14187"/>
                      <a:pt x="104902" y="-146"/>
                      <a:pt x="85603" y="1"/>
                    </a:cubicBezTo>
                    <a:lnTo>
                      <a:pt x="47954" y="1"/>
                    </a:lnTo>
                    <a:cubicBezTo>
                      <a:pt x="28655" y="-146"/>
                      <a:pt x="12306" y="14187"/>
                      <a:pt x="9926" y="33339"/>
                    </a:cubicBezTo>
                    <a:lnTo>
                      <a:pt x="166" y="111487"/>
                    </a:lnTo>
                    <a:cubicBezTo>
                      <a:pt x="-620" y="117988"/>
                      <a:pt x="1410" y="124515"/>
                      <a:pt x="5743" y="129424"/>
                    </a:cubicBezTo>
                    <a:cubicBezTo>
                      <a:pt x="9732" y="133963"/>
                      <a:pt x="15367" y="136724"/>
                      <a:pt x="21398" y="137094"/>
                    </a:cubicBezTo>
                    <a:lnTo>
                      <a:pt x="28497" y="236791"/>
                    </a:lnTo>
                    <a:cubicBezTo>
                      <a:pt x="28796" y="240768"/>
                      <a:pt x="32115" y="243838"/>
                      <a:pt x="36102" y="243826"/>
                    </a:cubicBezTo>
                    <a:lnTo>
                      <a:pt x="97074" y="243826"/>
                    </a:lnTo>
                    <a:cubicBezTo>
                      <a:pt x="101062" y="243838"/>
                      <a:pt x="104381" y="240767"/>
                      <a:pt x="104680" y="236791"/>
                    </a:cubicBezTo>
                    <a:lnTo>
                      <a:pt x="111779" y="137094"/>
                    </a:lnTo>
                    <a:cubicBezTo>
                      <a:pt x="117811" y="136724"/>
                      <a:pt x="123445" y="133964"/>
                      <a:pt x="127434" y="129424"/>
                    </a:cubicBezTo>
                    <a:cubicBezTo>
                      <a:pt x="131745" y="124505"/>
                      <a:pt x="133751" y="117979"/>
                      <a:pt x="132948" y="111487"/>
                    </a:cubicBezTo>
                    <a:close/>
                    <a:moveTo>
                      <a:pt x="116469" y="119347"/>
                    </a:moveTo>
                    <a:cubicBezTo>
                      <a:pt x="115035" y="120999"/>
                      <a:pt x="112953" y="121948"/>
                      <a:pt x="110765" y="121945"/>
                    </a:cubicBezTo>
                    <a:lnTo>
                      <a:pt x="105124" y="121945"/>
                    </a:lnTo>
                    <a:cubicBezTo>
                      <a:pt x="101136" y="121934"/>
                      <a:pt x="97817" y="125005"/>
                      <a:pt x="97518" y="128981"/>
                    </a:cubicBezTo>
                    <a:lnTo>
                      <a:pt x="90420" y="228615"/>
                    </a:lnTo>
                    <a:lnTo>
                      <a:pt x="43645" y="228615"/>
                    </a:lnTo>
                    <a:lnTo>
                      <a:pt x="36546" y="128981"/>
                    </a:lnTo>
                    <a:cubicBezTo>
                      <a:pt x="36247" y="125004"/>
                      <a:pt x="32928" y="121934"/>
                      <a:pt x="28941" y="121945"/>
                    </a:cubicBezTo>
                    <a:lnTo>
                      <a:pt x="23300" y="121945"/>
                    </a:lnTo>
                    <a:cubicBezTo>
                      <a:pt x="21112" y="121948"/>
                      <a:pt x="19030" y="121000"/>
                      <a:pt x="17595" y="119347"/>
                    </a:cubicBezTo>
                    <a:cubicBezTo>
                      <a:pt x="16059" y="117619"/>
                      <a:pt x="15383" y="115291"/>
                      <a:pt x="15757" y="113009"/>
                    </a:cubicBezTo>
                    <a:lnTo>
                      <a:pt x="25518" y="34924"/>
                    </a:lnTo>
                    <a:cubicBezTo>
                      <a:pt x="26982" y="23498"/>
                      <a:pt x="36689" y="14929"/>
                      <a:pt x="48208" y="14896"/>
                    </a:cubicBezTo>
                    <a:lnTo>
                      <a:pt x="85857" y="14895"/>
                    </a:lnTo>
                    <a:cubicBezTo>
                      <a:pt x="97375" y="14929"/>
                      <a:pt x="107083" y="23498"/>
                      <a:pt x="108547" y="34924"/>
                    </a:cubicBezTo>
                    <a:lnTo>
                      <a:pt x="118307" y="113009"/>
                    </a:lnTo>
                    <a:cubicBezTo>
                      <a:pt x="118682" y="115290"/>
                      <a:pt x="118006" y="117619"/>
                      <a:pt x="116469" y="119347"/>
                    </a:cubicBezTo>
                    <a:close/>
                  </a:path>
                </a:pathLst>
              </a:custGeom>
              <a:grpFill/>
              <a:ln w="6336" cap="flat">
                <a:noFill/>
                <a:prstDash val="solid"/>
                <a:miter/>
              </a:ln>
            </p:spPr>
            <p:txBody>
              <a:bodyPr rtlCol="0" anchor="ctr"/>
              <a:lstStyle/>
              <a:p>
                <a:endParaRPr lang="en-US"/>
              </a:p>
            </p:txBody>
          </p:sp>
        </p:grpSp>
        <p:sp>
          <p:nvSpPr>
            <p:cNvPr id="43" name="Freeform: Shape 42">
              <a:extLst>
                <a:ext uri="{FF2B5EF4-FFF2-40B4-BE49-F238E27FC236}">
                  <a16:creationId xmlns:a16="http://schemas.microsoft.com/office/drawing/2014/main" id="{231EC3B9-6F4C-4D0B-A837-56E42C08AF3F}"/>
                </a:ext>
              </a:extLst>
            </p:cNvPr>
            <p:cNvSpPr/>
            <p:nvPr/>
          </p:nvSpPr>
          <p:spPr>
            <a:xfrm>
              <a:off x="8665895" y="3680558"/>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FA396AB-52DE-4990-A3B8-D95E21AD759D}"/>
                </a:ext>
              </a:extLst>
            </p:cNvPr>
            <p:cNvSpPr/>
            <p:nvPr/>
          </p:nvSpPr>
          <p:spPr>
            <a:xfrm>
              <a:off x="8696318" y="3771889"/>
              <a:ext cx="15211" cy="30422"/>
            </a:xfrm>
            <a:custGeom>
              <a:avLst/>
              <a:gdLst>
                <a:gd name="connsiteX0" fmla="*/ 7605 w 15211"/>
                <a:gd name="connsiteY0" fmla="*/ 0 h 30422"/>
                <a:gd name="connsiteX1" fmla="*/ 0 w 15211"/>
                <a:gd name="connsiteY1" fmla="*/ 7606 h 30422"/>
                <a:gd name="connsiteX2" fmla="*/ 0 w 15211"/>
                <a:gd name="connsiteY2" fmla="*/ 22817 h 30422"/>
                <a:gd name="connsiteX3" fmla="*/ 7605 w 15211"/>
                <a:gd name="connsiteY3" fmla="*/ 30423 h 30422"/>
                <a:gd name="connsiteX4" fmla="*/ 15211 w 15211"/>
                <a:gd name="connsiteY4" fmla="*/ 22817 h 30422"/>
                <a:gd name="connsiteX5" fmla="*/ 15212 w 15211"/>
                <a:gd name="connsiteY5" fmla="*/ 7606 h 30422"/>
                <a:gd name="connsiteX6" fmla="*/ 7606 w 15211"/>
                <a:gd name="connsiteY6" fmla="*/ 0 h 3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30422">
                  <a:moveTo>
                    <a:pt x="7605" y="0"/>
                  </a:moveTo>
                  <a:cubicBezTo>
                    <a:pt x="3405" y="0"/>
                    <a:pt x="0" y="3405"/>
                    <a:pt x="0" y="7606"/>
                  </a:cubicBezTo>
                  <a:lnTo>
                    <a:pt x="0" y="22817"/>
                  </a:lnTo>
                  <a:cubicBezTo>
                    <a:pt x="0" y="27017"/>
                    <a:pt x="3405" y="30423"/>
                    <a:pt x="7605" y="30423"/>
                  </a:cubicBezTo>
                  <a:cubicBezTo>
                    <a:pt x="11806" y="30423"/>
                    <a:pt x="15211" y="27018"/>
                    <a:pt x="15211" y="22817"/>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43D761F-7688-4608-A1AA-C01C3DEE5A90}"/>
                </a:ext>
              </a:extLst>
            </p:cNvPr>
            <p:cNvSpPr/>
            <p:nvPr/>
          </p:nvSpPr>
          <p:spPr>
            <a:xfrm>
              <a:off x="8696318" y="3817713"/>
              <a:ext cx="15211" cy="45697"/>
            </a:xfrm>
            <a:custGeom>
              <a:avLst/>
              <a:gdLst>
                <a:gd name="connsiteX0" fmla="*/ 7605 w 15211"/>
                <a:gd name="connsiteY0" fmla="*/ 0 h 45697"/>
                <a:gd name="connsiteX1" fmla="*/ 0 w 15211"/>
                <a:gd name="connsiteY1" fmla="*/ 7606 h 45697"/>
                <a:gd name="connsiteX2" fmla="*/ 0 w 15211"/>
                <a:gd name="connsiteY2" fmla="*/ 38092 h 45697"/>
                <a:gd name="connsiteX3" fmla="*/ 7605 w 15211"/>
                <a:gd name="connsiteY3" fmla="*/ 45698 h 45697"/>
                <a:gd name="connsiteX4" fmla="*/ 15211 w 15211"/>
                <a:gd name="connsiteY4" fmla="*/ 38092 h 45697"/>
                <a:gd name="connsiteX5" fmla="*/ 15212 w 15211"/>
                <a:gd name="connsiteY5" fmla="*/ 7606 h 45697"/>
                <a:gd name="connsiteX6" fmla="*/ 7606 w 15211"/>
                <a:gd name="connsiteY6" fmla="*/ 0 h 4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45697">
                  <a:moveTo>
                    <a:pt x="7605" y="0"/>
                  </a:moveTo>
                  <a:cubicBezTo>
                    <a:pt x="3405" y="0"/>
                    <a:pt x="0" y="3405"/>
                    <a:pt x="0" y="7606"/>
                  </a:cubicBezTo>
                  <a:lnTo>
                    <a:pt x="0" y="38092"/>
                  </a:lnTo>
                  <a:cubicBezTo>
                    <a:pt x="0" y="42292"/>
                    <a:pt x="3405" y="45698"/>
                    <a:pt x="7605" y="45698"/>
                  </a:cubicBezTo>
                  <a:cubicBezTo>
                    <a:pt x="11806" y="45698"/>
                    <a:pt x="15211" y="42293"/>
                    <a:pt x="15211" y="38092"/>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CD22A821-13DB-4ABF-AD0D-C504DC963ED5}"/>
                </a:ext>
              </a:extLst>
            </p:cNvPr>
            <p:cNvSpPr/>
            <p:nvPr/>
          </p:nvSpPr>
          <p:spPr>
            <a:xfrm>
              <a:off x="8833537" y="3695833"/>
              <a:ext cx="106733" cy="106732"/>
            </a:xfrm>
            <a:custGeom>
              <a:avLst/>
              <a:gdLst>
                <a:gd name="connsiteX0" fmla="*/ 99001 w 106733"/>
                <a:gd name="connsiteY0" fmla="*/ 45697 h 106732"/>
                <a:gd name="connsiteX1" fmla="*/ 91395 w 106733"/>
                <a:gd name="connsiteY1" fmla="*/ 53303 h 106732"/>
                <a:gd name="connsiteX2" fmla="*/ 53367 w 106733"/>
                <a:gd name="connsiteY2" fmla="*/ 91331 h 106732"/>
                <a:gd name="connsiteX3" fmla="*/ 15338 w 106733"/>
                <a:gd name="connsiteY3" fmla="*/ 53303 h 106732"/>
                <a:gd name="connsiteX4" fmla="*/ 53367 w 106733"/>
                <a:gd name="connsiteY4" fmla="*/ 15275 h 106732"/>
                <a:gd name="connsiteX5" fmla="*/ 60308 w 106733"/>
                <a:gd name="connsiteY5" fmla="*/ 6941 h 106732"/>
                <a:gd name="connsiteX6" fmla="*/ 53367 w 106733"/>
                <a:gd name="connsiteY6" fmla="*/ 0 h 106732"/>
                <a:gd name="connsiteX7" fmla="*/ 0 w 106733"/>
                <a:gd name="connsiteY7" fmla="*/ 53366 h 106732"/>
                <a:gd name="connsiteX8" fmla="*/ 53367 w 106733"/>
                <a:gd name="connsiteY8" fmla="*/ 106733 h 106732"/>
                <a:gd name="connsiteX9" fmla="*/ 106734 w 106733"/>
                <a:gd name="connsiteY9" fmla="*/ 53366 h 106732"/>
                <a:gd name="connsiteX10" fmla="*/ 99128 w 106733"/>
                <a:gd name="connsiteY10" fmla="*/ 45761 h 106732"/>
                <a:gd name="connsiteX11" fmla="*/ 99065 w 106733"/>
                <a:gd name="connsiteY11" fmla="*/ 45761 h 1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733" h="106732">
                  <a:moveTo>
                    <a:pt x="99001" y="45697"/>
                  </a:moveTo>
                  <a:cubicBezTo>
                    <a:pt x="94800" y="45697"/>
                    <a:pt x="91395" y="49102"/>
                    <a:pt x="91395" y="53303"/>
                  </a:cubicBezTo>
                  <a:cubicBezTo>
                    <a:pt x="91395" y="74306"/>
                    <a:pt x="74369" y="91331"/>
                    <a:pt x="53367" y="91331"/>
                  </a:cubicBezTo>
                  <a:cubicBezTo>
                    <a:pt x="32364" y="91331"/>
                    <a:pt x="15338" y="74306"/>
                    <a:pt x="15338" y="53303"/>
                  </a:cubicBezTo>
                  <a:cubicBezTo>
                    <a:pt x="15338" y="32300"/>
                    <a:pt x="32364" y="15275"/>
                    <a:pt x="53367" y="15275"/>
                  </a:cubicBezTo>
                  <a:cubicBezTo>
                    <a:pt x="57585" y="14890"/>
                    <a:pt x="60692" y="11159"/>
                    <a:pt x="60308" y="6941"/>
                  </a:cubicBezTo>
                  <a:cubicBezTo>
                    <a:pt x="59972" y="3256"/>
                    <a:pt x="57052" y="336"/>
                    <a:pt x="53367" y="0"/>
                  </a:cubicBezTo>
                  <a:cubicBezTo>
                    <a:pt x="23893" y="0"/>
                    <a:pt x="0" y="23893"/>
                    <a:pt x="0" y="53366"/>
                  </a:cubicBezTo>
                  <a:cubicBezTo>
                    <a:pt x="0" y="82840"/>
                    <a:pt x="23893" y="106733"/>
                    <a:pt x="53367" y="106733"/>
                  </a:cubicBezTo>
                  <a:cubicBezTo>
                    <a:pt x="82840" y="106733"/>
                    <a:pt x="106734" y="82840"/>
                    <a:pt x="106734" y="53366"/>
                  </a:cubicBezTo>
                  <a:cubicBezTo>
                    <a:pt x="106734" y="49166"/>
                    <a:pt x="103329" y="45761"/>
                    <a:pt x="99128" y="45761"/>
                  </a:cubicBezTo>
                  <a:cubicBezTo>
                    <a:pt x="99107" y="45761"/>
                    <a:pt x="99086" y="45761"/>
                    <a:pt x="99065" y="45761"/>
                  </a:cubicBezTo>
                  <a:close/>
                </a:path>
              </a:pathLst>
            </a:custGeom>
            <a:grpFill/>
            <a:ln w="6336" cap="flat">
              <a:noFill/>
              <a:prstDash val="solid"/>
              <a:miter/>
            </a:ln>
          </p:spPr>
          <p:txBody>
            <a:bodyPr rtlCol="0" anchor="ctr"/>
            <a:lstStyle/>
            <a:p>
              <a:endParaRPr lang="en-US"/>
            </a:p>
          </p:txBody>
        </p:sp>
      </p:grpSp>
      <p:grpSp>
        <p:nvGrpSpPr>
          <p:cNvPr id="49" name="Group 48">
            <a:extLst>
              <a:ext uri="{FF2B5EF4-FFF2-40B4-BE49-F238E27FC236}">
                <a16:creationId xmlns:a16="http://schemas.microsoft.com/office/drawing/2014/main" id="{071C7CA4-CE0D-4888-A247-775D149C4D70}"/>
              </a:ext>
            </a:extLst>
          </p:cNvPr>
          <p:cNvGrpSpPr/>
          <p:nvPr/>
        </p:nvGrpSpPr>
        <p:grpSpPr>
          <a:xfrm>
            <a:off x="1072761" y="4778640"/>
            <a:ext cx="538289" cy="337029"/>
            <a:chOff x="2128370" y="3718449"/>
            <a:chExt cx="365643" cy="228933"/>
          </a:xfrm>
          <a:solidFill>
            <a:schemeClr val="accent6"/>
          </a:solidFill>
        </p:grpSpPr>
        <p:sp>
          <p:nvSpPr>
            <p:cNvPr id="50" name="Freeform: Shape 49">
              <a:extLst>
                <a:ext uri="{FF2B5EF4-FFF2-40B4-BE49-F238E27FC236}">
                  <a16:creationId xmlns:a16="http://schemas.microsoft.com/office/drawing/2014/main" id="{F9B27740-9357-4651-A894-683A0A0E008E}"/>
                </a:ext>
              </a:extLst>
            </p:cNvPr>
            <p:cNvSpPr/>
            <p:nvPr/>
          </p:nvSpPr>
          <p:spPr>
            <a:xfrm>
              <a:off x="2181370" y="3734600"/>
              <a:ext cx="238207" cy="212782"/>
            </a:xfrm>
            <a:custGeom>
              <a:avLst/>
              <a:gdLst>
                <a:gd name="connsiteX0" fmla="*/ 235826 w 238207"/>
                <a:gd name="connsiteY0" fmla="*/ 140600 h 212782"/>
                <a:gd name="connsiteX1" fmla="*/ 178150 w 238207"/>
                <a:gd name="connsiteY1" fmla="*/ 84825 h 212782"/>
                <a:gd name="connsiteX2" fmla="*/ 142910 w 238207"/>
                <a:gd name="connsiteY2" fmla="*/ 54719 h 212782"/>
                <a:gd name="connsiteX3" fmla="*/ 134924 w 238207"/>
                <a:gd name="connsiteY3" fmla="*/ 52945 h 212782"/>
                <a:gd name="connsiteX4" fmla="*/ 124150 w 238207"/>
                <a:gd name="connsiteY4" fmla="*/ 57318 h 212782"/>
                <a:gd name="connsiteX5" fmla="*/ 113882 w 238207"/>
                <a:gd name="connsiteY5" fmla="*/ 60107 h 212782"/>
                <a:gd name="connsiteX6" fmla="*/ 108304 w 238207"/>
                <a:gd name="connsiteY6" fmla="*/ 63466 h 212782"/>
                <a:gd name="connsiteX7" fmla="*/ 78959 w 238207"/>
                <a:gd name="connsiteY7" fmla="*/ 75698 h 212782"/>
                <a:gd name="connsiteX8" fmla="*/ 75917 w 238207"/>
                <a:gd name="connsiteY8" fmla="*/ 72910 h 212782"/>
                <a:gd name="connsiteX9" fmla="*/ 92776 w 238207"/>
                <a:gd name="connsiteY9" fmla="*/ 40268 h 212782"/>
                <a:gd name="connsiteX10" fmla="*/ 157298 w 238207"/>
                <a:gd name="connsiteY10" fmla="*/ 21254 h 212782"/>
                <a:gd name="connsiteX11" fmla="*/ 218840 w 238207"/>
                <a:gd name="connsiteY11" fmla="*/ 45783 h 212782"/>
                <a:gd name="connsiteX12" fmla="*/ 228209 w 238207"/>
                <a:gd name="connsiteY12" fmla="*/ 40319 h 212782"/>
                <a:gd name="connsiteX13" fmla="*/ 223847 w 238207"/>
                <a:gd name="connsiteY13" fmla="*/ 31332 h 212782"/>
                <a:gd name="connsiteX14" fmla="*/ 163509 w 238207"/>
                <a:gd name="connsiteY14" fmla="*/ 7311 h 212782"/>
                <a:gd name="connsiteX15" fmla="*/ 82002 w 238207"/>
                <a:gd name="connsiteY15" fmla="*/ 29367 h 212782"/>
                <a:gd name="connsiteX16" fmla="*/ 61086 w 238207"/>
                <a:gd name="connsiteY16" fmla="*/ 76396 h 212782"/>
                <a:gd name="connsiteX17" fmla="*/ 74142 w 238207"/>
                <a:gd name="connsiteY17" fmla="*/ 90086 h 212782"/>
                <a:gd name="connsiteX18" fmla="*/ 118952 w 238207"/>
                <a:gd name="connsiteY18" fmla="*/ 74811 h 212782"/>
                <a:gd name="connsiteX19" fmla="*/ 130361 w 238207"/>
                <a:gd name="connsiteY19" fmla="*/ 71135 h 212782"/>
                <a:gd name="connsiteX20" fmla="*/ 135685 w 238207"/>
                <a:gd name="connsiteY20" fmla="*/ 68853 h 212782"/>
                <a:gd name="connsiteX21" fmla="*/ 168580 w 238207"/>
                <a:gd name="connsiteY21" fmla="*/ 96614 h 212782"/>
                <a:gd name="connsiteX22" fmla="*/ 222136 w 238207"/>
                <a:gd name="connsiteY22" fmla="*/ 147318 h 212782"/>
                <a:gd name="connsiteX23" fmla="*/ 219854 w 238207"/>
                <a:gd name="connsiteY23" fmla="*/ 158790 h 212782"/>
                <a:gd name="connsiteX24" fmla="*/ 210474 w 238207"/>
                <a:gd name="connsiteY24" fmla="*/ 160628 h 212782"/>
                <a:gd name="connsiteX25" fmla="*/ 202235 w 238207"/>
                <a:gd name="connsiteY25" fmla="*/ 160628 h 212782"/>
                <a:gd name="connsiteX26" fmla="*/ 198559 w 238207"/>
                <a:gd name="connsiteY26" fmla="*/ 167980 h 212782"/>
                <a:gd name="connsiteX27" fmla="*/ 192728 w 238207"/>
                <a:gd name="connsiteY27" fmla="*/ 176537 h 212782"/>
                <a:gd name="connsiteX28" fmla="*/ 180812 w 238207"/>
                <a:gd name="connsiteY28" fmla="*/ 176727 h 212782"/>
                <a:gd name="connsiteX29" fmla="*/ 172953 w 238207"/>
                <a:gd name="connsiteY29" fmla="*/ 175142 h 212782"/>
                <a:gd name="connsiteX30" fmla="*/ 168073 w 238207"/>
                <a:gd name="connsiteY30" fmla="*/ 181480 h 212782"/>
                <a:gd name="connsiteX31" fmla="*/ 159072 w 238207"/>
                <a:gd name="connsiteY31" fmla="*/ 193206 h 212782"/>
                <a:gd name="connsiteX32" fmla="*/ 150326 w 238207"/>
                <a:gd name="connsiteY32" fmla="*/ 191811 h 212782"/>
                <a:gd name="connsiteX33" fmla="*/ 139493 w 238207"/>
                <a:gd name="connsiteY33" fmla="*/ 192331 h 212782"/>
                <a:gd name="connsiteX34" fmla="*/ 137967 w 238207"/>
                <a:gd name="connsiteY34" fmla="*/ 194854 h 212782"/>
                <a:gd name="connsiteX35" fmla="*/ 129917 w 238207"/>
                <a:gd name="connsiteY35" fmla="*/ 197453 h 212782"/>
                <a:gd name="connsiteX36" fmla="*/ 110903 w 238207"/>
                <a:gd name="connsiteY36" fmla="*/ 191115 h 212782"/>
                <a:gd name="connsiteX37" fmla="*/ 43022 w 238207"/>
                <a:gd name="connsiteY37" fmla="*/ 138319 h 212782"/>
                <a:gd name="connsiteX38" fmla="*/ 25719 w 238207"/>
                <a:gd name="connsiteY38" fmla="*/ 121016 h 212782"/>
                <a:gd name="connsiteX39" fmla="*/ 12536 w 238207"/>
                <a:gd name="connsiteY39" fmla="*/ 107832 h 212782"/>
                <a:gd name="connsiteX40" fmla="*/ 1793 w 238207"/>
                <a:gd name="connsiteY40" fmla="*/ 108752 h 212782"/>
                <a:gd name="connsiteX41" fmla="*/ 2712 w 238207"/>
                <a:gd name="connsiteY41" fmla="*/ 119495 h 212782"/>
                <a:gd name="connsiteX42" fmla="*/ 14691 w 238207"/>
                <a:gd name="connsiteY42" fmla="*/ 131600 h 212782"/>
                <a:gd name="connsiteX43" fmla="*/ 33262 w 238207"/>
                <a:gd name="connsiteY43" fmla="*/ 149981 h 212782"/>
                <a:gd name="connsiteX44" fmla="*/ 102537 w 238207"/>
                <a:gd name="connsiteY44" fmla="*/ 203854 h 212782"/>
                <a:gd name="connsiteX45" fmla="*/ 129600 w 238207"/>
                <a:gd name="connsiteY45" fmla="*/ 212728 h 212782"/>
                <a:gd name="connsiteX46" fmla="*/ 146903 w 238207"/>
                <a:gd name="connsiteY46" fmla="*/ 207657 h 212782"/>
                <a:gd name="connsiteX47" fmla="*/ 164206 w 238207"/>
                <a:gd name="connsiteY47" fmla="*/ 207657 h 212782"/>
                <a:gd name="connsiteX48" fmla="*/ 180115 w 238207"/>
                <a:gd name="connsiteY48" fmla="*/ 193016 h 212782"/>
                <a:gd name="connsiteX49" fmla="*/ 199129 w 238207"/>
                <a:gd name="connsiteY49" fmla="*/ 190291 h 212782"/>
                <a:gd name="connsiteX50" fmla="*/ 211805 w 238207"/>
                <a:gd name="connsiteY50" fmla="*/ 176981 h 212782"/>
                <a:gd name="connsiteX51" fmla="*/ 229298 w 238207"/>
                <a:gd name="connsiteY51" fmla="*/ 170643 h 212782"/>
                <a:gd name="connsiteX52" fmla="*/ 235636 w 238207"/>
                <a:gd name="connsiteY52" fmla="*/ 140981 h 21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8207" h="212782">
                  <a:moveTo>
                    <a:pt x="235826" y="140600"/>
                  </a:moveTo>
                  <a:cubicBezTo>
                    <a:pt x="228664" y="125642"/>
                    <a:pt x="202995" y="104917"/>
                    <a:pt x="178150" y="84825"/>
                  </a:cubicBezTo>
                  <a:cubicBezTo>
                    <a:pt x="164333" y="73607"/>
                    <a:pt x="151277" y="63022"/>
                    <a:pt x="142910" y="54719"/>
                  </a:cubicBezTo>
                  <a:cubicBezTo>
                    <a:pt x="140820" y="52625"/>
                    <a:pt x="137705" y="51933"/>
                    <a:pt x="134924" y="52945"/>
                  </a:cubicBezTo>
                  <a:cubicBezTo>
                    <a:pt x="129791" y="54783"/>
                    <a:pt x="126622" y="56241"/>
                    <a:pt x="124150" y="57318"/>
                  </a:cubicBezTo>
                  <a:cubicBezTo>
                    <a:pt x="120963" y="58963"/>
                    <a:pt x="117463" y="59914"/>
                    <a:pt x="113882" y="60107"/>
                  </a:cubicBezTo>
                  <a:cubicBezTo>
                    <a:pt x="111622" y="60359"/>
                    <a:pt x="109585" y="61586"/>
                    <a:pt x="108304" y="63466"/>
                  </a:cubicBezTo>
                  <a:cubicBezTo>
                    <a:pt x="97530" y="79565"/>
                    <a:pt x="86375" y="78234"/>
                    <a:pt x="78959" y="75698"/>
                  </a:cubicBezTo>
                  <a:cubicBezTo>
                    <a:pt x="76551" y="74938"/>
                    <a:pt x="76107" y="73924"/>
                    <a:pt x="75917" y="72910"/>
                  </a:cubicBezTo>
                  <a:cubicBezTo>
                    <a:pt x="74333" y="66572"/>
                    <a:pt x="82255" y="50663"/>
                    <a:pt x="92776" y="40268"/>
                  </a:cubicBezTo>
                  <a:cubicBezTo>
                    <a:pt x="117495" y="15487"/>
                    <a:pt x="130298" y="9276"/>
                    <a:pt x="157298" y="21254"/>
                  </a:cubicBezTo>
                  <a:cubicBezTo>
                    <a:pt x="187847" y="34945"/>
                    <a:pt x="218524" y="45656"/>
                    <a:pt x="218840" y="45783"/>
                  </a:cubicBezTo>
                  <a:cubicBezTo>
                    <a:pt x="222936" y="46861"/>
                    <a:pt x="227131" y="44415"/>
                    <a:pt x="228209" y="40319"/>
                  </a:cubicBezTo>
                  <a:cubicBezTo>
                    <a:pt x="229173" y="36657"/>
                    <a:pt x="227320" y="32840"/>
                    <a:pt x="223847" y="31332"/>
                  </a:cubicBezTo>
                  <a:cubicBezTo>
                    <a:pt x="223530" y="31332"/>
                    <a:pt x="193488" y="20748"/>
                    <a:pt x="163509" y="7311"/>
                  </a:cubicBezTo>
                  <a:cubicBezTo>
                    <a:pt x="128586" y="-8281"/>
                    <a:pt x="109382" y="1987"/>
                    <a:pt x="82002" y="29367"/>
                  </a:cubicBezTo>
                  <a:cubicBezTo>
                    <a:pt x="71544" y="39825"/>
                    <a:pt x="57410" y="61058"/>
                    <a:pt x="61086" y="76396"/>
                  </a:cubicBezTo>
                  <a:cubicBezTo>
                    <a:pt x="62601" y="83007"/>
                    <a:pt x="67610" y="88260"/>
                    <a:pt x="74142" y="90086"/>
                  </a:cubicBezTo>
                  <a:cubicBezTo>
                    <a:pt x="91445" y="95790"/>
                    <a:pt x="107164" y="90086"/>
                    <a:pt x="118952" y="74811"/>
                  </a:cubicBezTo>
                  <a:cubicBezTo>
                    <a:pt x="122922" y="74182"/>
                    <a:pt x="126771" y="72942"/>
                    <a:pt x="130361" y="71135"/>
                  </a:cubicBezTo>
                  <a:lnTo>
                    <a:pt x="135685" y="68853"/>
                  </a:lnTo>
                  <a:cubicBezTo>
                    <a:pt x="144432" y="77030"/>
                    <a:pt x="156220" y="86600"/>
                    <a:pt x="168580" y="96614"/>
                  </a:cubicBezTo>
                  <a:cubicBezTo>
                    <a:pt x="191016" y="114741"/>
                    <a:pt x="216368" y="135276"/>
                    <a:pt x="222136" y="147318"/>
                  </a:cubicBezTo>
                  <a:cubicBezTo>
                    <a:pt x="224275" y="151187"/>
                    <a:pt x="223311" y="156035"/>
                    <a:pt x="219854" y="158790"/>
                  </a:cubicBezTo>
                  <a:cubicBezTo>
                    <a:pt x="217420" y="161305"/>
                    <a:pt x="213678" y="162038"/>
                    <a:pt x="210474" y="160628"/>
                  </a:cubicBezTo>
                  <a:cubicBezTo>
                    <a:pt x="207965" y="159012"/>
                    <a:pt x="204743" y="159012"/>
                    <a:pt x="202235" y="160628"/>
                  </a:cubicBezTo>
                  <a:cubicBezTo>
                    <a:pt x="199664" y="162137"/>
                    <a:pt x="198223" y="165019"/>
                    <a:pt x="198559" y="167980"/>
                  </a:cubicBezTo>
                  <a:cubicBezTo>
                    <a:pt x="198542" y="171755"/>
                    <a:pt x="196234" y="175141"/>
                    <a:pt x="192728" y="176537"/>
                  </a:cubicBezTo>
                  <a:cubicBezTo>
                    <a:pt x="189083" y="178750"/>
                    <a:pt x="184526" y="178823"/>
                    <a:pt x="180812" y="176727"/>
                  </a:cubicBezTo>
                  <a:cubicBezTo>
                    <a:pt x="178720" y="174721"/>
                    <a:pt x="175658" y="174103"/>
                    <a:pt x="172953" y="175142"/>
                  </a:cubicBezTo>
                  <a:cubicBezTo>
                    <a:pt x="170257" y="176160"/>
                    <a:pt x="168367" y="178614"/>
                    <a:pt x="168073" y="181480"/>
                  </a:cubicBezTo>
                  <a:cubicBezTo>
                    <a:pt x="167398" y="186722"/>
                    <a:pt x="163962" y="191199"/>
                    <a:pt x="159072" y="193206"/>
                  </a:cubicBezTo>
                  <a:cubicBezTo>
                    <a:pt x="156143" y="194548"/>
                    <a:pt x="152693" y="193998"/>
                    <a:pt x="150326" y="191811"/>
                  </a:cubicBezTo>
                  <a:cubicBezTo>
                    <a:pt x="147191" y="188964"/>
                    <a:pt x="142341" y="189196"/>
                    <a:pt x="139493" y="192331"/>
                  </a:cubicBezTo>
                  <a:cubicBezTo>
                    <a:pt x="138826" y="193065"/>
                    <a:pt x="138307" y="193922"/>
                    <a:pt x="137967" y="194854"/>
                  </a:cubicBezTo>
                  <a:cubicBezTo>
                    <a:pt x="137967" y="195615"/>
                    <a:pt x="137016" y="197453"/>
                    <a:pt x="129917" y="197453"/>
                  </a:cubicBezTo>
                  <a:cubicBezTo>
                    <a:pt x="123176" y="196834"/>
                    <a:pt x="116668" y="194664"/>
                    <a:pt x="110903" y="191115"/>
                  </a:cubicBezTo>
                  <a:cubicBezTo>
                    <a:pt x="105579" y="187629"/>
                    <a:pt x="72051" y="162593"/>
                    <a:pt x="43022" y="138319"/>
                  </a:cubicBezTo>
                  <a:cubicBezTo>
                    <a:pt x="38966" y="134896"/>
                    <a:pt x="31931" y="127544"/>
                    <a:pt x="25719" y="121016"/>
                  </a:cubicBezTo>
                  <a:cubicBezTo>
                    <a:pt x="19508" y="114487"/>
                    <a:pt x="15135" y="110051"/>
                    <a:pt x="12536" y="107832"/>
                  </a:cubicBezTo>
                  <a:cubicBezTo>
                    <a:pt x="9316" y="105120"/>
                    <a:pt x="4506" y="105531"/>
                    <a:pt x="1793" y="108752"/>
                  </a:cubicBezTo>
                  <a:cubicBezTo>
                    <a:pt x="-919" y="111972"/>
                    <a:pt x="-508" y="116782"/>
                    <a:pt x="2712" y="119495"/>
                  </a:cubicBezTo>
                  <a:cubicBezTo>
                    <a:pt x="5057" y="121523"/>
                    <a:pt x="9621" y="126340"/>
                    <a:pt x="14691" y="131600"/>
                  </a:cubicBezTo>
                  <a:cubicBezTo>
                    <a:pt x="21473" y="138699"/>
                    <a:pt x="28508" y="146051"/>
                    <a:pt x="33262" y="149981"/>
                  </a:cubicBezTo>
                  <a:cubicBezTo>
                    <a:pt x="61656" y="173749"/>
                    <a:pt x="95755" y="199418"/>
                    <a:pt x="102537" y="203854"/>
                  </a:cubicBezTo>
                  <a:cubicBezTo>
                    <a:pt x="110680" y="209016"/>
                    <a:pt x="119982" y="212065"/>
                    <a:pt x="129600" y="212728"/>
                  </a:cubicBezTo>
                  <a:cubicBezTo>
                    <a:pt x="135785" y="213129"/>
                    <a:pt x="141913" y="211333"/>
                    <a:pt x="146903" y="207657"/>
                  </a:cubicBezTo>
                  <a:cubicBezTo>
                    <a:pt x="152464" y="209844"/>
                    <a:pt x="158646" y="209844"/>
                    <a:pt x="164206" y="207657"/>
                  </a:cubicBezTo>
                  <a:cubicBezTo>
                    <a:pt x="171159" y="204947"/>
                    <a:pt x="176838" y="199721"/>
                    <a:pt x="180115" y="193016"/>
                  </a:cubicBezTo>
                  <a:cubicBezTo>
                    <a:pt x="186580" y="194228"/>
                    <a:pt x="193264" y="193269"/>
                    <a:pt x="199129" y="190291"/>
                  </a:cubicBezTo>
                  <a:cubicBezTo>
                    <a:pt x="204845" y="187562"/>
                    <a:pt x="209357" y="182824"/>
                    <a:pt x="211805" y="176981"/>
                  </a:cubicBezTo>
                  <a:cubicBezTo>
                    <a:pt x="218236" y="177208"/>
                    <a:pt x="224505" y="174936"/>
                    <a:pt x="229298" y="170643"/>
                  </a:cubicBezTo>
                  <a:cubicBezTo>
                    <a:pt x="238088" y="163455"/>
                    <a:pt x="240721" y="151134"/>
                    <a:pt x="235636" y="140981"/>
                  </a:cubicBezTo>
                  <a:close/>
                </a:path>
              </a:pathLst>
            </a:custGeom>
            <a:grpFill/>
            <a:ln w="6336"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5651F51-0CEC-46D1-821E-31285F9BD2F4}"/>
                </a:ext>
              </a:extLst>
            </p:cNvPr>
            <p:cNvSpPr/>
            <p:nvPr/>
          </p:nvSpPr>
          <p:spPr>
            <a:xfrm>
              <a:off x="2203857" y="3748913"/>
              <a:ext cx="83917" cy="15338"/>
            </a:xfrm>
            <a:custGeom>
              <a:avLst/>
              <a:gdLst>
                <a:gd name="connsiteX0" fmla="*/ 76944 w 83917"/>
                <a:gd name="connsiteY0" fmla="*/ 32 h 15338"/>
                <a:gd name="connsiteX1" fmla="*/ 8366 w 83917"/>
                <a:gd name="connsiteY1" fmla="*/ 32 h 15338"/>
                <a:gd name="connsiteX2" fmla="*/ 32 w 83917"/>
                <a:gd name="connsiteY2" fmla="*/ 6973 h 15338"/>
                <a:gd name="connsiteX3" fmla="*/ 6973 w 83917"/>
                <a:gd name="connsiteY3" fmla="*/ 15307 h 15338"/>
                <a:gd name="connsiteX4" fmla="*/ 8366 w 83917"/>
                <a:gd name="connsiteY4" fmla="*/ 15307 h 15338"/>
                <a:gd name="connsiteX5" fmla="*/ 76944 w 83917"/>
                <a:gd name="connsiteY5" fmla="*/ 15307 h 15338"/>
                <a:gd name="connsiteX6" fmla="*/ 83885 w 83917"/>
                <a:gd name="connsiteY6" fmla="*/ 6973 h 15338"/>
                <a:gd name="connsiteX7" fmla="*/ 76944 w 83917"/>
                <a:gd name="connsiteY7" fmla="*/ 32 h 1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917" h="15338">
                  <a:moveTo>
                    <a:pt x="76944" y="32"/>
                  </a:moveTo>
                  <a:lnTo>
                    <a:pt x="8366" y="32"/>
                  </a:lnTo>
                  <a:cubicBezTo>
                    <a:pt x="4148" y="-352"/>
                    <a:pt x="417" y="2755"/>
                    <a:pt x="32" y="6973"/>
                  </a:cubicBezTo>
                  <a:cubicBezTo>
                    <a:pt x="-353" y="11191"/>
                    <a:pt x="2755" y="14922"/>
                    <a:pt x="6973" y="15307"/>
                  </a:cubicBezTo>
                  <a:cubicBezTo>
                    <a:pt x="7437" y="15349"/>
                    <a:pt x="7903" y="15349"/>
                    <a:pt x="8366" y="15307"/>
                  </a:cubicBezTo>
                  <a:lnTo>
                    <a:pt x="76944" y="15307"/>
                  </a:lnTo>
                  <a:cubicBezTo>
                    <a:pt x="81162" y="14922"/>
                    <a:pt x="84269" y="11191"/>
                    <a:pt x="83885" y="6973"/>
                  </a:cubicBezTo>
                  <a:cubicBezTo>
                    <a:pt x="83549" y="3288"/>
                    <a:pt x="80629" y="368"/>
                    <a:pt x="76944" y="32"/>
                  </a:cubicBezTo>
                  <a:close/>
                </a:path>
              </a:pathLst>
            </a:custGeom>
            <a:grpFill/>
            <a:ln w="6336"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A5ACA52-267B-41E4-8D95-DC74C30ACD88}"/>
                </a:ext>
              </a:extLst>
            </p:cNvPr>
            <p:cNvSpPr/>
            <p:nvPr/>
          </p:nvSpPr>
          <p:spPr>
            <a:xfrm>
              <a:off x="2403180" y="3855645"/>
              <a:ext cx="37539" cy="30203"/>
            </a:xfrm>
            <a:custGeom>
              <a:avLst/>
              <a:gdLst>
                <a:gd name="connsiteX0" fmla="*/ 36389 w 37539"/>
                <a:gd name="connsiteY0" fmla="*/ 3392 h 30203"/>
                <a:gd name="connsiteX1" fmla="*/ 25844 w 37539"/>
                <a:gd name="connsiteY1" fmla="*/ 1275 h 30203"/>
                <a:gd name="connsiteX2" fmla="*/ 25805 w 37539"/>
                <a:gd name="connsiteY2" fmla="*/ 1301 h 30203"/>
                <a:gd name="connsiteX3" fmla="*/ 3368 w 37539"/>
                <a:gd name="connsiteY3" fmla="*/ 16259 h 30203"/>
                <a:gd name="connsiteX4" fmla="*/ 1277 w 37539"/>
                <a:gd name="connsiteY4" fmla="*/ 26843 h 30203"/>
                <a:gd name="connsiteX5" fmla="*/ 7615 w 37539"/>
                <a:gd name="connsiteY5" fmla="*/ 30203 h 30203"/>
                <a:gd name="connsiteX6" fmla="*/ 11861 w 37539"/>
                <a:gd name="connsiteY6" fmla="*/ 28935 h 30203"/>
                <a:gd name="connsiteX7" fmla="*/ 34171 w 37539"/>
                <a:gd name="connsiteY7" fmla="*/ 13977 h 30203"/>
                <a:gd name="connsiteX8" fmla="*/ 36262 w 37539"/>
                <a:gd name="connsiteY8" fmla="*/ 3392 h 3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39" h="30203">
                  <a:moveTo>
                    <a:pt x="36389" y="3392"/>
                  </a:moveTo>
                  <a:cubicBezTo>
                    <a:pt x="34062" y="-104"/>
                    <a:pt x="29341" y="-1052"/>
                    <a:pt x="25844" y="1275"/>
                  </a:cubicBezTo>
                  <a:cubicBezTo>
                    <a:pt x="25831" y="1283"/>
                    <a:pt x="25818" y="1292"/>
                    <a:pt x="25805" y="1301"/>
                  </a:cubicBezTo>
                  <a:lnTo>
                    <a:pt x="3368" y="16259"/>
                  </a:lnTo>
                  <a:cubicBezTo>
                    <a:pt x="-113" y="18617"/>
                    <a:pt x="-1046" y="23339"/>
                    <a:pt x="1277" y="26843"/>
                  </a:cubicBezTo>
                  <a:cubicBezTo>
                    <a:pt x="2718" y="28926"/>
                    <a:pt x="5082" y="30179"/>
                    <a:pt x="7615" y="30203"/>
                  </a:cubicBezTo>
                  <a:cubicBezTo>
                    <a:pt x="9126" y="30223"/>
                    <a:pt x="10608" y="29781"/>
                    <a:pt x="11861" y="28935"/>
                  </a:cubicBezTo>
                  <a:lnTo>
                    <a:pt x="34171" y="13977"/>
                  </a:lnTo>
                  <a:cubicBezTo>
                    <a:pt x="37652" y="11619"/>
                    <a:pt x="38585" y="6897"/>
                    <a:pt x="36262" y="3392"/>
                  </a:cubicBezTo>
                  <a:close/>
                </a:path>
              </a:pathLst>
            </a:custGeom>
            <a:grpFill/>
            <a:ln w="6336"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46DB70BA-4804-4733-9074-BDBFBFB0FF9F}"/>
                </a:ext>
              </a:extLst>
            </p:cNvPr>
            <p:cNvSpPr/>
            <p:nvPr/>
          </p:nvSpPr>
          <p:spPr>
            <a:xfrm>
              <a:off x="2334543" y="3848434"/>
              <a:ext cx="60224" cy="60294"/>
            </a:xfrm>
            <a:custGeom>
              <a:avLst/>
              <a:gdLst>
                <a:gd name="connsiteX0" fmla="*/ 57682 w 60224"/>
                <a:gd name="connsiteY0" fmla="*/ 46920 h 60294"/>
                <a:gd name="connsiteX1" fmla="*/ 12745 w 60224"/>
                <a:gd name="connsiteY1" fmla="*/ 1920 h 60294"/>
                <a:gd name="connsiteX2" fmla="*/ 1920 w 60224"/>
                <a:gd name="connsiteY2" fmla="*/ 2593 h 60294"/>
                <a:gd name="connsiteX3" fmla="*/ 1717 w 60224"/>
                <a:gd name="connsiteY3" fmla="*/ 12505 h 60294"/>
                <a:gd name="connsiteX4" fmla="*/ 48238 w 60224"/>
                <a:gd name="connsiteY4" fmla="*/ 58963 h 60294"/>
                <a:gd name="connsiteX5" fmla="*/ 58894 w 60224"/>
                <a:gd name="connsiteY5" fmla="*/ 56942 h 60294"/>
                <a:gd name="connsiteX6" fmla="*/ 57682 w 60224"/>
                <a:gd name="connsiteY6" fmla="*/ 46920 h 6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4" h="60294">
                  <a:moveTo>
                    <a:pt x="57682" y="46920"/>
                  </a:moveTo>
                  <a:cubicBezTo>
                    <a:pt x="52231" y="42674"/>
                    <a:pt x="27829" y="17638"/>
                    <a:pt x="12745" y="1920"/>
                  </a:cubicBezTo>
                  <a:cubicBezTo>
                    <a:pt x="9570" y="-883"/>
                    <a:pt x="4723" y="-582"/>
                    <a:pt x="1920" y="2593"/>
                  </a:cubicBezTo>
                  <a:cubicBezTo>
                    <a:pt x="-561" y="5403"/>
                    <a:pt x="-647" y="9595"/>
                    <a:pt x="1717" y="12505"/>
                  </a:cubicBezTo>
                  <a:cubicBezTo>
                    <a:pt x="5646" y="16561"/>
                    <a:pt x="40189" y="52561"/>
                    <a:pt x="48238" y="58963"/>
                  </a:cubicBezTo>
                  <a:cubicBezTo>
                    <a:pt x="51739" y="61347"/>
                    <a:pt x="56509" y="60442"/>
                    <a:pt x="58894" y="56942"/>
                  </a:cubicBezTo>
                  <a:cubicBezTo>
                    <a:pt x="61055" y="53769"/>
                    <a:pt x="60537" y="49487"/>
                    <a:pt x="57682" y="46920"/>
                  </a:cubicBezTo>
                  <a:close/>
                </a:path>
              </a:pathLst>
            </a:custGeom>
            <a:grpFill/>
            <a:ln w="6336"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6387169-A9C6-4BAB-A25E-B6C5A08457AB}"/>
                </a:ext>
              </a:extLst>
            </p:cNvPr>
            <p:cNvSpPr/>
            <p:nvPr/>
          </p:nvSpPr>
          <p:spPr>
            <a:xfrm>
              <a:off x="2311299" y="3870902"/>
              <a:ext cx="53338" cy="53365"/>
            </a:xfrm>
            <a:custGeom>
              <a:avLst/>
              <a:gdLst>
                <a:gd name="connsiteX0" fmla="*/ 50502 w 53338"/>
                <a:gd name="connsiteY0" fmla="*/ 39791 h 53365"/>
                <a:gd name="connsiteX1" fmla="*/ 13235 w 53338"/>
                <a:gd name="connsiteY1" fmla="*/ 2460 h 53365"/>
                <a:gd name="connsiteX2" fmla="*/ 2460 w 53338"/>
                <a:gd name="connsiteY2" fmla="*/ 2016 h 53365"/>
                <a:gd name="connsiteX3" fmla="*/ 2016 w 53338"/>
                <a:gd name="connsiteY3" fmla="*/ 12791 h 53365"/>
                <a:gd name="connsiteX4" fmla="*/ 40932 w 53338"/>
                <a:gd name="connsiteY4" fmla="*/ 51643 h 53365"/>
                <a:gd name="connsiteX5" fmla="*/ 51549 w 53338"/>
                <a:gd name="connsiteY5" fmla="*/ 50619 h 53365"/>
                <a:gd name="connsiteX6" fmla="*/ 51643 w 53338"/>
                <a:gd name="connsiteY6" fmla="*/ 50502 h 53365"/>
                <a:gd name="connsiteX7" fmla="*/ 50520 w 53338"/>
                <a:gd name="connsiteY7" fmla="*/ 39805 h 53365"/>
                <a:gd name="connsiteX8" fmla="*/ 50502 w 53338"/>
                <a:gd name="connsiteY8" fmla="*/ 39791 h 5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38" h="53365">
                  <a:moveTo>
                    <a:pt x="50502" y="39791"/>
                  </a:moveTo>
                  <a:cubicBezTo>
                    <a:pt x="41376" y="32439"/>
                    <a:pt x="18432" y="8101"/>
                    <a:pt x="13235" y="2460"/>
                  </a:cubicBezTo>
                  <a:cubicBezTo>
                    <a:pt x="10382" y="-638"/>
                    <a:pt x="5558" y="-837"/>
                    <a:pt x="2460" y="2016"/>
                  </a:cubicBezTo>
                  <a:cubicBezTo>
                    <a:pt x="-638" y="4869"/>
                    <a:pt x="-837" y="9693"/>
                    <a:pt x="2016" y="12791"/>
                  </a:cubicBezTo>
                  <a:cubicBezTo>
                    <a:pt x="2016" y="12791"/>
                    <a:pt x="29650" y="42643"/>
                    <a:pt x="40932" y="51643"/>
                  </a:cubicBezTo>
                  <a:cubicBezTo>
                    <a:pt x="44147" y="54292"/>
                    <a:pt x="48900" y="53834"/>
                    <a:pt x="51549" y="50619"/>
                  </a:cubicBezTo>
                  <a:cubicBezTo>
                    <a:pt x="51581" y="50580"/>
                    <a:pt x="51612" y="50542"/>
                    <a:pt x="51643" y="50502"/>
                  </a:cubicBezTo>
                  <a:cubicBezTo>
                    <a:pt x="54287" y="47238"/>
                    <a:pt x="53784" y="42449"/>
                    <a:pt x="50520" y="39805"/>
                  </a:cubicBezTo>
                  <a:cubicBezTo>
                    <a:pt x="50514" y="39800"/>
                    <a:pt x="50508" y="39795"/>
                    <a:pt x="50502" y="39791"/>
                  </a:cubicBezTo>
                  <a:close/>
                </a:path>
              </a:pathLst>
            </a:custGeom>
            <a:grpFill/>
            <a:ln w="6336" cap="flat">
              <a:noFill/>
              <a:prstDash val="solid"/>
              <a:miter/>
            </a:ln>
          </p:spPr>
          <p:txBody>
            <a:bodyPr rtlCol="0" anchor="ctr"/>
            <a:lstStyle/>
            <a:p>
              <a:endParaRPr lang="en-US"/>
            </a:p>
          </p:txBody>
        </p:sp>
        <p:grpSp>
          <p:nvGrpSpPr>
            <p:cNvPr id="55" name="Graphic 2">
              <a:extLst>
                <a:ext uri="{FF2B5EF4-FFF2-40B4-BE49-F238E27FC236}">
                  <a16:creationId xmlns:a16="http://schemas.microsoft.com/office/drawing/2014/main" id="{59E777C4-F059-46F0-B89D-E35802B4A219}"/>
                </a:ext>
              </a:extLst>
            </p:cNvPr>
            <p:cNvGrpSpPr/>
            <p:nvPr/>
          </p:nvGrpSpPr>
          <p:grpSpPr>
            <a:xfrm>
              <a:off x="2128370" y="3718449"/>
              <a:ext cx="205784" cy="221036"/>
              <a:chOff x="2128370" y="3718449"/>
              <a:chExt cx="205784" cy="221036"/>
            </a:xfrm>
            <a:grpFill/>
          </p:grpSpPr>
          <p:sp>
            <p:nvSpPr>
              <p:cNvPr id="57" name="Freeform: Shape 56">
                <a:extLst>
                  <a:ext uri="{FF2B5EF4-FFF2-40B4-BE49-F238E27FC236}">
                    <a16:creationId xmlns:a16="http://schemas.microsoft.com/office/drawing/2014/main" id="{DD4F7264-864C-4016-B60B-58EC4C16ECE2}"/>
                  </a:ext>
                </a:extLst>
              </p:cNvPr>
              <p:cNvSpPr/>
              <p:nvPr/>
            </p:nvSpPr>
            <p:spPr>
              <a:xfrm>
                <a:off x="2281151" y="3886510"/>
                <a:ext cx="53004" cy="52976"/>
              </a:xfrm>
              <a:custGeom>
                <a:avLst/>
                <a:gdLst>
                  <a:gd name="connsiteX0" fmla="*/ 50292 w 53004"/>
                  <a:gd name="connsiteY0" fmla="*/ 39521 h 52976"/>
                  <a:gd name="connsiteX1" fmla="*/ 12834 w 53004"/>
                  <a:gd name="connsiteY1" fmla="*/ 2000 h 52976"/>
                  <a:gd name="connsiteX2" fmla="*/ 2000 w 53004"/>
                  <a:gd name="connsiteY2" fmla="*/ 2505 h 52976"/>
                  <a:gd name="connsiteX3" fmla="*/ 1679 w 53004"/>
                  <a:gd name="connsiteY3" fmla="*/ 12458 h 52976"/>
                  <a:gd name="connsiteX4" fmla="*/ 40468 w 53004"/>
                  <a:gd name="connsiteY4" fmla="*/ 51183 h 52976"/>
                  <a:gd name="connsiteX5" fmla="*/ 51211 w 53004"/>
                  <a:gd name="connsiteY5" fmla="*/ 50264 h 52976"/>
                  <a:gd name="connsiteX6" fmla="*/ 50292 w 53004"/>
                  <a:gd name="connsiteY6" fmla="*/ 39521 h 5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04" h="52976">
                    <a:moveTo>
                      <a:pt x="50292" y="39521"/>
                    </a:moveTo>
                    <a:cubicBezTo>
                      <a:pt x="39454" y="30331"/>
                      <a:pt x="17207" y="6690"/>
                      <a:pt x="12834" y="2000"/>
                    </a:cubicBezTo>
                    <a:cubicBezTo>
                      <a:pt x="9702" y="-853"/>
                      <a:pt x="4852" y="-627"/>
                      <a:pt x="2000" y="2505"/>
                    </a:cubicBezTo>
                    <a:cubicBezTo>
                      <a:pt x="-540" y="5292"/>
                      <a:pt x="-676" y="9512"/>
                      <a:pt x="1679" y="12458"/>
                    </a:cubicBezTo>
                    <a:cubicBezTo>
                      <a:pt x="8017" y="19112"/>
                      <a:pt x="29249" y="41676"/>
                      <a:pt x="40468" y="51183"/>
                    </a:cubicBezTo>
                    <a:cubicBezTo>
                      <a:pt x="43688" y="53896"/>
                      <a:pt x="48498" y="53484"/>
                      <a:pt x="51211" y="50264"/>
                    </a:cubicBezTo>
                    <a:cubicBezTo>
                      <a:pt x="53923" y="47043"/>
                      <a:pt x="53512" y="42233"/>
                      <a:pt x="50292" y="39521"/>
                    </a:cubicBezTo>
                    <a:close/>
                  </a:path>
                </a:pathLst>
              </a:custGeom>
              <a:grpFill/>
              <a:ln w="6336"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35756DE3-EB56-4D69-8AFB-2E41B65E2735}"/>
                  </a:ext>
                </a:extLst>
              </p:cNvPr>
              <p:cNvSpPr/>
              <p:nvPr/>
            </p:nvSpPr>
            <p:spPr>
              <a:xfrm>
                <a:off x="2128370" y="3718449"/>
                <a:ext cx="91440" cy="152440"/>
              </a:xfrm>
              <a:custGeom>
                <a:avLst/>
                <a:gdLst>
                  <a:gd name="connsiteX0" fmla="*/ 89050 w 91440"/>
                  <a:gd name="connsiteY0" fmla="*/ 17313 h 152440"/>
                  <a:gd name="connsiteX1" fmla="*/ 8049 w 91440"/>
                  <a:gd name="connsiteY1" fmla="*/ 10 h 152440"/>
                  <a:gd name="connsiteX2" fmla="*/ 2408 w 91440"/>
                  <a:gd name="connsiteY2" fmla="*/ 2102 h 152440"/>
                  <a:gd name="connsiteX3" fmla="*/ 0 w 91440"/>
                  <a:gd name="connsiteY3" fmla="*/ 7616 h 152440"/>
                  <a:gd name="connsiteX4" fmla="*/ 0 w 91440"/>
                  <a:gd name="connsiteY4" fmla="*/ 144835 h 152440"/>
                  <a:gd name="connsiteX5" fmla="*/ 7606 w 91440"/>
                  <a:gd name="connsiteY5" fmla="*/ 152441 h 152440"/>
                  <a:gd name="connsiteX6" fmla="*/ 53367 w 91440"/>
                  <a:gd name="connsiteY6" fmla="*/ 152441 h 152440"/>
                  <a:gd name="connsiteX7" fmla="*/ 60592 w 91440"/>
                  <a:gd name="connsiteY7" fmla="*/ 147180 h 152440"/>
                  <a:gd name="connsiteX8" fmla="*/ 91395 w 91440"/>
                  <a:gd name="connsiteY8" fmla="*/ 23524 h 152440"/>
                  <a:gd name="connsiteX9" fmla="*/ 89050 w 91440"/>
                  <a:gd name="connsiteY9" fmla="*/ 17186 h 152440"/>
                  <a:gd name="connsiteX10" fmla="*/ 47789 w 91440"/>
                  <a:gd name="connsiteY10" fmla="*/ 137166 h 152440"/>
                  <a:gd name="connsiteX11" fmla="*/ 15212 w 91440"/>
                  <a:gd name="connsiteY11" fmla="*/ 137166 h 152440"/>
                  <a:gd name="connsiteX12" fmla="*/ 15212 w 91440"/>
                  <a:gd name="connsiteY12" fmla="*/ 15792 h 152440"/>
                  <a:gd name="connsiteX13" fmla="*/ 75803 w 91440"/>
                  <a:gd name="connsiteY13" fmla="*/ 26630 h 152440"/>
                  <a:gd name="connsiteX14" fmla="*/ 47789 w 91440"/>
                  <a:gd name="connsiteY14" fmla="*/ 137166 h 152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1440" h="152440">
                    <a:moveTo>
                      <a:pt x="89050" y="17313"/>
                    </a:moveTo>
                    <a:cubicBezTo>
                      <a:pt x="75994" y="4954"/>
                      <a:pt x="23768" y="961"/>
                      <a:pt x="8049" y="10"/>
                    </a:cubicBezTo>
                    <a:cubicBezTo>
                      <a:pt x="5962" y="-97"/>
                      <a:pt x="3921" y="659"/>
                      <a:pt x="2408" y="2102"/>
                    </a:cubicBezTo>
                    <a:cubicBezTo>
                      <a:pt x="875" y="3526"/>
                      <a:pt x="3" y="5523"/>
                      <a:pt x="0" y="7616"/>
                    </a:cubicBezTo>
                    <a:lnTo>
                      <a:pt x="0" y="144835"/>
                    </a:lnTo>
                    <a:cubicBezTo>
                      <a:pt x="0" y="149035"/>
                      <a:pt x="3405" y="152441"/>
                      <a:pt x="7606" y="152441"/>
                    </a:cubicBezTo>
                    <a:lnTo>
                      <a:pt x="53367" y="152441"/>
                    </a:lnTo>
                    <a:cubicBezTo>
                      <a:pt x="56667" y="152456"/>
                      <a:pt x="59594" y="150325"/>
                      <a:pt x="60592" y="147180"/>
                    </a:cubicBezTo>
                    <a:cubicBezTo>
                      <a:pt x="61733" y="143757"/>
                      <a:pt x="87972" y="63137"/>
                      <a:pt x="91395" y="23524"/>
                    </a:cubicBezTo>
                    <a:cubicBezTo>
                      <a:pt x="91656" y="21160"/>
                      <a:pt x="90787" y="18811"/>
                      <a:pt x="89050" y="17186"/>
                    </a:cubicBezTo>
                    <a:close/>
                    <a:moveTo>
                      <a:pt x="47789" y="137166"/>
                    </a:moveTo>
                    <a:lnTo>
                      <a:pt x="15212" y="137166"/>
                    </a:lnTo>
                    <a:lnTo>
                      <a:pt x="15212" y="15792"/>
                    </a:lnTo>
                    <a:cubicBezTo>
                      <a:pt x="39740" y="17757"/>
                      <a:pt x="65916" y="22130"/>
                      <a:pt x="75803" y="26630"/>
                    </a:cubicBezTo>
                    <a:cubicBezTo>
                      <a:pt x="71747" y="59968"/>
                      <a:pt x="53430" y="119293"/>
                      <a:pt x="47789" y="137166"/>
                    </a:cubicBezTo>
                    <a:close/>
                  </a:path>
                </a:pathLst>
              </a:custGeom>
              <a:grpFill/>
              <a:ln w="6336" cap="flat">
                <a:no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47040815-EA78-4E7D-B1B0-E661361D18D8}"/>
                </a:ext>
              </a:extLst>
            </p:cNvPr>
            <p:cNvSpPr/>
            <p:nvPr/>
          </p:nvSpPr>
          <p:spPr>
            <a:xfrm>
              <a:off x="2387761" y="3733734"/>
              <a:ext cx="106252" cy="152620"/>
            </a:xfrm>
            <a:custGeom>
              <a:avLst/>
              <a:gdLst>
                <a:gd name="connsiteX0" fmla="*/ 98837 w 106252"/>
                <a:gd name="connsiteY0" fmla="*/ 127 h 152620"/>
                <a:gd name="connsiteX1" fmla="*/ 4400 w 106252"/>
                <a:gd name="connsiteY1" fmla="*/ 16035 h 152620"/>
                <a:gd name="connsiteX2" fmla="*/ 344 w 106252"/>
                <a:gd name="connsiteY2" fmla="*/ 20789 h 152620"/>
                <a:gd name="connsiteX3" fmla="*/ 1168 w 106252"/>
                <a:gd name="connsiteY3" fmla="*/ 27127 h 152620"/>
                <a:gd name="connsiteX4" fmla="*/ 45534 w 106252"/>
                <a:gd name="connsiteY4" fmla="*/ 147043 h 152620"/>
                <a:gd name="connsiteX5" fmla="*/ 52886 w 106252"/>
                <a:gd name="connsiteY5" fmla="*/ 152621 h 152620"/>
                <a:gd name="connsiteX6" fmla="*/ 98647 w 106252"/>
                <a:gd name="connsiteY6" fmla="*/ 152621 h 152620"/>
                <a:gd name="connsiteX7" fmla="*/ 106253 w 106252"/>
                <a:gd name="connsiteY7" fmla="*/ 145015 h 152620"/>
                <a:gd name="connsiteX8" fmla="*/ 106253 w 106252"/>
                <a:gd name="connsiteY8" fmla="*/ 7606 h 152620"/>
                <a:gd name="connsiteX9" fmla="*/ 98647 w 106252"/>
                <a:gd name="connsiteY9" fmla="*/ 0 h 152620"/>
                <a:gd name="connsiteX10" fmla="*/ 91168 w 106252"/>
                <a:gd name="connsiteY10" fmla="*/ 137283 h 152620"/>
                <a:gd name="connsiteX11" fmla="*/ 58781 w 106252"/>
                <a:gd name="connsiteY11" fmla="*/ 137283 h 152620"/>
                <a:gd name="connsiteX12" fmla="*/ 18344 w 106252"/>
                <a:gd name="connsiteY12" fmla="*/ 27000 h 152620"/>
                <a:gd name="connsiteX13" fmla="*/ 91168 w 106252"/>
                <a:gd name="connsiteY13" fmla="*/ 15401 h 152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252" h="152620">
                  <a:moveTo>
                    <a:pt x="98837" y="127"/>
                  </a:moveTo>
                  <a:cubicBezTo>
                    <a:pt x="38943" y="127"/>
                    <a:pt x="5795" y="15401"/>
                    <a:pt x="4400" y="16035"/>
                  </a:cubicBezTo>
                  <a:cubicBezTo>
                    <a:pt x="2414" y="16945"/>
                    <a:pt x="930" y="18684"/>
                    <a:pt x="344" y="20789"/>
                  </a:cubicBezTo>
                  <a:cubicBezTo>
                    <a:pt x="-317" y="22921"/>
                    <a:pt x="-16" y="25235"/>
                    <a:pt x="1168" y="27127"/>
                  </a:cubicBezTo>
                  <a:cubicBezTo>
                    <a:pt x="10548" y="42275"/>
                    <a:pt x="40083" y="126508"/>
                    <a:pt x="45534" y="147043"/>
                  </a:cubicBezTo>
                  <a:cubicBezTo>
                    <a:pt x="46467" y="150334"/>
                    <a:pt x="49466" y="152609"/>
                    <a:pt x="52886" y="152621"/>
                  </a:cubicBezTo>
                  <a:lnTo>
                    <a:pt x="98647" y="152621"/>
                  </a:lnTo>
                  <a:cubicBezTo>
                    <a:pt x="102848" y="152621"/>
                    <a:pt x="106253" y="149216"/>
                    <a:pt x="106253" y="145015"/>
                  </a:cubicBezTo>
                  <a:lnTo>
                    <a:pt x="106253" y="7606"/>
                  </a:lnTo>
                  <a:cubicBezTo>
                    <a:pt x="106253" y="3405"/>
                    <a:pt x="102848" y="0"/>
                    <a:pt x="98647" y="0"/>
                  </a:cubicBezTo>
                  <a:close/>
                  <a:moveTo>
                    <a:pt x="91168" y="137283"/>
                  </a:moveTo>
                  <a:lnTo>
                    <a:pt x="58781" y="137283"/>
                  </a:lnTo>
                  <a:cubicBezTo>
                    <a:pt x="51555" y="113768"/>
                    <a:pt x="30196" y="52352"/>
                    <a:pt x="18344" y="27000"/>
                  </a:cubicBezTo>
                  <a:cubicBezTo>
                    <a:pt x="41909" y="19545"/>
                    <a:pt x="66453" y="15636"/>
                    <a:pt x="91168" y="15401"/>
                  </a:cubicBezTo>
                  <a:close/>
                </a:path>
              </a:pathLst>
            </a:custGeom>
            <a:grpFill/>
            <a:ln w="6336" cap="flat">
              <a:noFill/>
              <a:prstDash val="solid"/>
              <a:miter/>
            </a:ln>
          </p:spPr>
          <p:txBody>
            <a:bodyPr rtlCol="0" anchor="ctr"/>
            <a:lstStyle/>
            <a:p>
              <a:endParaRPr lang="en-US"/>
            </a:p>
          </p:txBody>
        </p:sp>
      </p:grpSp>
      <p:sp>
        <p:nvSpPr>
          <p:cNvPr id="59" name="TextBox 58">
            <a:extLst>
              <a:ext uri="{FF2B5EF4-FFF2-40B4-BE49-F238E27FC236}">
                <a16:creationId xmlns:a16="http://schemas.microsoft.com/office/drawing/2014/main" id="{04D45AEB-4626-4433-BCF0-28CEF2DCBD28}"/>
              </a:ext>
            </a:extLst>
          </p:cNvPr>
          <p:cNvSpPr txBox="1"/>
          <p:nvPr/>
        </p:nvSpPr>
        <p:spPr>
          <a:xfrm>
            <a:off x="1019175" y="3205465"/>
            <a:ext cx="2028825"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a:t>
            </a:r>
          </a:p>
        </p:txBody>
      </p:sp>
      <p:sp>
        <p:nvSpPr>
          <p:cNvPr id="60" name="TextBox 59">
            <a:extLst>
              <a:ext uri="{FF2B5EF4-FFF2-40B4-BE49-F238E27FC236}">
                <a16:creationId xmlns:a16="http://schemas.microsoft.com/office/drawing/2014/main" id="{5D5C2F52-C0F8-4D56-B046-8DCB1F6D20DF}"/>
              </a:ext>
            </a:extLst>
          </p:cNvPr>
          <p:cNvSpPr txBox="1"/>
          <p:nvPr/>
        </p:nvSpPr>
        <p:spPr>
          <a:xfrm>
            <a:off x="9144000" y="3205465"/>
            <a:ext cx="2028825" cy="956096"/>
          </a:xfrm>
          <a:prstGeom prst="rect">
            <a:avLst/>
          </a:prstGeom>
          <a:noFill/>
        </p:spPr>
        <p:txBody>
          <a:bodyPr wrap="square" rtlCol="0">
            <a:spAutoFit/>
          </a:bodyPr>
          <a:lstStyle>
            <a:defPPr>
              <a:defRPr lang="en-US"/>
            </a:defPPr>
            <a:lvl1pPr>
              <a:lnSpc>
                <a:spcPct val="120000"/>
              </a:lnSpc>
              <a:defRPr sz="1200"/>
            </a:lvl1pPr>
          </a:lstStyle>
          <a:p>
            <a:pPr algn="r"/>
            <a:r>
              <a:rPr lang="en-US">
                <a:solidFill>
                  <a:schemeClr val="accent2"/>
                </a:solidFill>
              </a:rPr>
              <a:t>Morbi pellentesque venenatis tortor ac blandit. Sed vitae pellentesque nisi. Etiam tempus nibh erat.</a:t>
            </a:r>
          </a:p>
        </p:txBody>
      </p:sp>
      <p:grpSp>
        <p:nvGrpSpPr>
          <p:cNvPr id="61" name="Group 60">
            <a:extLst>
              <a:ext uri="{FF2B5EF4-FFF2-40B4-BE49-F238E27FC236}">
                <a16:creationId xmlns:a16="http://schemas.microsoft.com/office/drawing/2014/main" id="{A18ACCD9-07DA-4923-B882-84CD5A527F89}"/>
              </a:ext>
            </a:extLst>
          </p:cNvPr>
          <p:cNvGrpSpPr/>
          <p:nvPr/>
        </p:nvGrpSpPr>
        <p:grpSpPr>
          <a:xfrm>
            <a:off x="10555052" y="2514600"/>
            <a:ext cx="516173" cy="538475"/>
            <a:chOff x="7464769" y="3650072"/>
            <a:chExt cx="350620" cy="365769"/>
          </a:xfrm>
          <a:solidFill>
            <a:schemeClr val="accent6"/>
          </a:solidFill>
        </p:grpSpPr>
        <p:sp>
          <p:nvSpPr>
            <p:cNvPr id="62" name="Freeform: Shape 61">
              <a:extLst>
                <a:ext uri="{FF2B5EF4-FFF2-40B4-BE49-F238E27FC236}">
                  <a16:creationId xmlns:a16="http://schemas.microsoft.com/office/drawing/2014/main" id="{6A84343A-FE81-4C92-808D-E5076EBA6448}"/>
                </a:ext>
              </a:extLst>
            </p:cNvPr>
            <p:cNvSpPr/>
            <p:nvPr/>
          </p:nvSpPr>
          <p:spPr>
            <a:xfrm>
              <a:off x="7602050" y="3650072"/>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B9FF94C2-8AC4-42EA-860D-E78F2C3433DE}"/>
                </a:ext>
              </a:extLst>
            </p:cNvPr>
            <p:cNvSpPr/>
            <p:nvPr/>
          </p:nvSpPr>
          <p:spPr>
            <a:xfrm>
              <a:off x="7571501" y="3711044"/>
              <a:ext cx="137155" cy="76184"/>
            </a:xfrm>
            <a:custGeom>
              <a:avLst/>
              <a:gdLst>
                <a:gd name="connsiteX0" fmla="*/ 68578 w 137155"/>
                <a:gd name="connsiteY0" fmla="*/ 0 h 76184"/>
                <a:gd name="connsiteX1" fmla="*/ 0 w 137155"/>
                <a:gd name="connsiteY1" fmla="*/ 68578 h 76184"/>
                <a:gd name="connsiteX2" fmla="*/ 7605 w 137155"/>
                <a:gd name="connsiteY2" fmla="*/ 76184 h 76184"/>
                <a:gd name="connsiteX3" fmla="*/ 129550 w 137155"/>
                <a:gd name="connsiteY3" fmla="*/ 76184 h 76184"/>
                <a:gd name="connsiteX4" fmla="*/ 137155 w 137155"/>
                <a:gd name="connsiteY4" fmla="*/ 68578 h 76184"/>
                <a:gd name="connsiteX5" fmla="*/ 68578 w 137155"/>
                <a:gd name="connsiteY5" fmla="*/ 0 h 76184"/>
                <a:gd name="connsiteX6" fmla="*/ 15782 w 137155"/>
                <a:gd name="connsiteY6" fmla="*/ 60846 h 76184"/>
                <a:gd name="connsiteX7" fmla="*/ 76360 w 137155"/>
                <a:gd name="connsiteY7" fmla="*/ 15832 h 76184"/>
                <a:gd name="connsiteX8" fmla="*/ 121374 w 137155"/>
                <a:gd name="connsiteY8" fmla="*/ 60846 h 7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55" h="76184">
                  <a:moveTo>
                    <a:pt x="68578" y="0"/>
                  </a:moveTo>
                  <a:cubicBezTo>
                    <a:pt x="30718" y="35"/>
                    <a:pt x="35" y="30718"/>
                    <a:pt x="0" y="68578"/>
                  </a:cubicBezTo>
                  <a:cubicBezTo>
                    <a:pt x="0" y="72779"/>
                    <a:pt x="3405" y="76184"/>
                    <a:pt x="7605" y="76184"/>
                  </a:cubicBezTo>
                  <a:lnTo>
                    <a:pt x="129550" y="76184"/>
                  </a:lnTo>
                  <a:cubicBezTo>
                    <a:pt x="133750" y="76184"/>
                    <a:pt x="137155" y="72779"/>
                    <a:pt x="137155" y="68578"/>
                  </a:cubicBezTo>
                  <a:cubicBezTo>
                    <a:pt x="137120" y="30718"/>
                    <a:pt x="106437" y="35"/>
                    <a:pt x="68578" y="0"/>
                  </a:cubicBezTo>
                  <a:close/>
                  <a:moveTo>
                    <a:pt x="15782" y="60846"/>
                  </a:moveTo>
                  <a:cubicBezTo>
                    <a:pt x="20080" y="31687"/>
                    <a:pt x="47201" y="11534"/>
                    <a:pt x="76360" y="15832"/>
                  </a:cubicBezTo>
                  <a:cubicBezTo>
                    <a:pt x="99651" y="19264"/>
                    <a:pt x="117941" y="37555"/>
                    <a:pt x="121374" y="60846"/>
                  </a:cubicBezTo>
                  <a:close/>
                </a:path>
              </a:pathLst>
            </a:custGeom>
            <a:grpFill/>
            <a:ln w="6336"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78913FC4-F454-485B-8EE0-4A0C36C1E5A2}"/>
                </a:ext>
              </a:extLst>
            </p:cNvPr>
            <p:cNvSpPr/>
            <p:nvPr/>
          </p:nvSpPr>
          <p:spPr>
            <a:xfrm>
              <a:off x="7495318" y="3878686"/>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5A8C61D-D2E0-4002-A1C2-1E1270C5EAA5}"/>
                </a:ext>
              </a:extLst>
            </p:cNvPr>
            <p:cNvSpPr/>
            <p:nvPr/>
          </p:nvSpPr>
          <p:spPr>
            <a:xfrm>
              <a:off x="7464769" y="3939658"/>
              <a:ext cx="137218" cy="76183"/>
            </a:xfrm>
            <a:custGeom>
              <a:avLst/>
              <a:gdLst>
                <a:gd name="connsiteX0" fmla="*/ 68578 w 137218"/>
                <a:gd name="connsiteY0" fmla="*/ 0 h 76183"/>
                <a:gd name="connsiteX1" fmla="*/ 0 w 137218"/>
                <a:gd name="connsiteY1" fmla="*/ 68578 h 76183"/>
                <a:gd name="connsiteX2" fmla="*/ 7605 w 137218"/>
                <a:gd name="connsiteY2" fmla="*/ 76184 h 76183"/>
                <a:gd name="connsiteX3" fmla="*/ 7669 w 137218"/>
                <a:gd name="connsiteY3" fmla="*/ 76183 h 76183"/>
                <a:gd name="connsiteX4" fmla="*/ 129550 w 137218"/>
                <a:gd name="connsiteY4" fmla="*/ 76184 h 76183"/>
                <a:gd name="connsiteX5" fmla="*/ 137219 w 137218"/>
                <a:gd name="connsiteY5" fmla="*/ 68642 h 76183"/>
                <a:gd name="connsiteX6" fmla="*/ 137219 w 137218"/>
                <a:gd name="connsiteY6" fmla="*/ 68578 h 76183"/>
                <a:gd name="connsiteX7" fmla="*/ 68578 w 137218"/>
                <a:gd name="connsiteY7" fmla="*/ 0 h 76183"/>
                <a:gd name="connsiteX8" fmla="*/ 15782 w 137218"/>
                <a:gd name="connsiteY8" fmla="*/ 60973 h 76183"/>
                <a:gd name="connsiteX9" fmla="*/ 76174 w 137218"/>
                <a:gd name="connsiteY9" fmla="*/ 15709 h 76183"/>
                <a:gd name="connsiteX10" fmla="*/ 121438 w 137218"/>
                <a:gd name="connsiteY10" fmla="*/ 60973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218" h="76183">
                  <a:moveTo>
                    <a:pt x="68578" y="0"/>
                  </a:moveTo>
                  <a:cubicBezTo>
                    <a:pt x="30732" y="70"/>
                    <a:pt x="70" y="30732"/>
                    <a:pt x="0" y="68578"/>
                  </a:cubicBezTo>
                  <a:cubicBezTo>
                    <a:pt x="0" y="72778"/>
                    <a:pt x="3405" y="76184"/>
                    <a:pt x="7605" y="76184"/>
                  </a:cubicBezTo>
                  <a:cubicBezTo>
                    <a:pt x="7626" y="76184"/>
                    <a:pt x="7648" y="76184"/>
                    <a:pt x="7669" y="76183"/>
                  </a:cubicBezTo>
                  <a:lnTo>
                    <a:pt x="129550" y="76184"/>
                  </a:lnTo>
                  <a:cubicBezTo>
                    <a:pt x="133750" y="76218"/>
                    <a:pt x="137184" y="72842"/>
                    <a:pt x="137219" y="68642"/>
                  </a:cubicBezTo>
                  <a:cubicBezTo>
                    <a:pt x="137219" y="68620"/>
                    <a:pt x="137219" y="68599"/>
                    <a:pt x="137219" y="68578"/>
                  </a:cubicBezTo>
                  <a:cubicBezTo>
                    <a:pt x="137149" y="30708"/>
                    <a:pt x="106447" y="35"/>
                    <a:pt x="68578" y="0"/>
                  </a:cubicBezTo>
                  <a:close/>
                  <a:moveTo>
                    <a:pt x="15782" y="60973"/>
                  </a:moveTo>
                  <a:cubicBezTo>
                    <a:pt x="19959" y="31797"/>
                    <a:pt x="46997" y="11531"/>
                    <a:pt x="76174" y="15709"/>
                  </a:cubicBezTo>
                  <a:cubicBezTo>
                    <a:pt x="99640" y="19068"/>
                    <a:pt x="118077" y="37506"/>
                    <a:pt x="121438" y="60973"/>
                  </a:cubicBezTo>
                  <a:close/>
                </a:path>
              </a:pathLst>
            </a:custGeom>
            <a:grpFill/>
            <a:ln w="6336"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88AD5F0-AEFD-418D-9342-6681C15449C9}"/>
                </a:ext>
              </a:extLst>
            </p:cNvPr>
            <p:cNvSpPr/>
            <p:nvPr/>
          </p:nvSpPr>
          <p:spPr>
            <a:xfrm>
              <a:off x="7708721" y="3878686"/>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95A50DD-D60C-48AB-9A12-908ADBE83648}"/>
                </a:ext>
              </a:extLst>
            </p:cNvPr>
            <p:cNvSpPr/>
            <p:nvPr/>
          </p:nvSpPr>
          <p:spPr>
            <a:xfrm>
              <a:off x="7678171" y="3939658"/>
              <a:ext cx="137218" cy="76183"/>
            </a:xfrm>
            <a:custGeom>
              <a:avLst/>
              <a:gdLst>
                <a:gd name="connsiteX0" fmla="*/ 68578 w 137218"/>
                <a:gd name="connsiteY0" fmla="*/ 0 h 76183"/>
                <a:gd name="connsiteX1" fmla="*/ 0 w 137218"/>
                <a:gd name="connsiteY1" fmla="*/ 68578 h 76183"/>
                <a:gd name="connsiteX2" fmla="*/ 7605 w 137218"/>
                <a:gd name="connsiteY2" fmla="*/ 76184 h 76183"/>
                <a:gd name="connsiteX3" fmla="*/ 129550 w 137218"/>
                <a:gd name="connsiteY3" fmla="*/ 76184 h 76183"/>
                <a:gd name="connsiteX4" fmla="*/ 137219 w 137218"/>
                <a:gd name="connsiteY4" fmla="*/ 68642 h 76183"/>
                <a:gd name="connsiteX5" fmla="*/ 137219 w 137218"/>
                <a:gd name="connsiteY5" fmla="*/ 68578 h 76183"/>
                <a:gd name="connsiteX6" fmla="*/ 68578 w 137218"/>
                <a:gd name="connsiteY6" fmla="*/ 0 h 76183"/>
                <a:gd name="connsiteX7" fmla="*/ 15781 w 137218"/>
                <a:gd name="connsiteY7" fmla="*/ 60973 h 76183"/>
                <a:gd name="connsiteX8" fmla="*/ 76173 w 137218"/>
                <a:gd name="connsiteY8" fmla="*/ 15709 h 76183"/>
                <a:gd name="connsiteX9" fmla="*/ 121437 w 137218"/>
                <a:gd name="connsiteY9" fmla="*/ 60973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218" h="76183">
                  <a:moveTo>
                    <a:pt x="68578" y="0"/>
                  </a:moveTo>
                  <a:cubicBezTo>
                    <a:pt x="30732" y="70"/>
                    <a:pt x="70" y="30732"/>
                    <a:pt x="0" y="68578"/>
                  </a:cubicBezTo>
                  <a:cubicBezTo>
                    <a:pt x="0" y="72778"/>
                    <a:pt x="3405" y="76184"/>
                    <a:pt x="7605" y="76184"/>
                  </a:cubicBezTo>
                  <a:lnTo>
                    <a:pt x="129550" y="76184"/>
                  </a:lnTo>
                  <a:cubicBezTo>
                    <a:pt x="133750" y="76218"/>
                    <a:pt x="137184" y="72842"/>
                    <a:pt x="137219" y="68642"/>
                  </a:cubicBezTo>
                  <a:cubicBezTo>
                    <a:pt x="137219" y="68620"/>
                    <a:pt x="137219" y="68599"/>
                    <a:pt x="137219" y="68578"/>
                  </a:cubicBezTo>
                  <a:cubicBezTo>
                    <a:pt x="137149" y="30708"/>
                    <a:pt x="106447" y="35"/>
                    <a:pt x="68578" y="0"/>
                  </a:cubicBezTo>
                  <a:close/>
                  <a:moveTo>
                    <a:pt x="15781" y="60973"/>
                  </a:moveTo>
                  <a:cubicBezTo>
                    <a:pt x="19958" y="31797"/>
                    <a:pt x="46996" y="11531"/>
                    <a:pt x="76173" y="15709"/>
                  </a:cubicBezTo>
                  <a:cubicBezTo>
                    <a:pt x="99640" y="19068"/>
                    <a:pt x="118077" y="37506"/>
                    <a:pt x="121437" y="60973"/>
                  </a:cubicBezTo>
                  <a:close/>
                </a:path>
              </a:pathLst>
            </a:custGeom>
            <a:grpFill/>
            <a:ln w="6336"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4F5C5F09-BA6A-4B49-948C-6DB1905EBEA8}"/>
                </a:ext>
              </a:extLst>
            </p:cNvPr>
            <p:cNvSpPr/>
            <p:nvPr/>
          </p:nvSpPr>
          <p:spPr>
            <a:xfrm>
              <a:off x="7525708" y="3726255"/>
              <a:ext cx="46490" cy="137916"/>
            </a:xfrm>
            <a:custGeom>
              <a:avLst/>
              <a:gdLst>
                <a:gd name="connsiteX0" fmla="*/ 38124 w 46490"/>
                <a:gd name="connsiteY0" fmla="*/ 0 h 137916"/>
                <a:gd name="connsiteX1" fmla="*/ 7638 w 46490"/>
                <a:gd name="connsiteY1" fmla="*/ 0 h 137916"/>
                <a:gd name="connsiteX2" fmla="*/ 33 w 46490"/>
                <a:gd name="connsiteY2" fmla="*/ 7606 h 137916"/>
                <a:gd name="connsiteX3" fmla="*/ 32 w 46490"/>
                <a:gd name="connsiteY3" fmla="*/ 129550 h 137916"/>
                <a:gd name="connsiteX4" fmla="*/ 6973 w 46490"/>
                <a:gd name="connsiteY4" fmla="*/ 137884 h 137916"/>
                <a:gd name="connsiteX5" fmla="*/ 15307 w 46490"/>
                <a:gd name="connsiteY5" fmla="*/ 130943 h 137916"/>
                <a:gd name="connsiteX6" fmla="*/ 15307 w 46490"/>
                <a:gd name="connsiteY6" fmla="*/ 129550 h 137916"/>
                <a:gd name="connsiteX7" fmla="*/ 15307 w 46490"/>
                <a:gd name="connsiteY7" fmla="*/ 15465 h 137916"/>
                <a:gd name="connsiteX8" fmla="*/ 38124 w 46490"/>
                <a:gd name="connsiteY8" fmla="*/ 15465 h 137916"/>
                <a:gd name="connsiteX9" fmla="*/ 46458 w 46490"/>
                <a:gd name="connsiteY9" fmla="*/ 8524 h 137916"/>
                <a:gd name="connsiteX10" fmla="*/ 39517 w 46490"/>
                <a:gd name="connsiteY10" fmla="*/ 190 h 137916"/>
                <a:gd name="connsiteX11" fmla="*/ 38125 w 46490"/>
                <a:gd name="connsiteY11" fmla="*/ 190 h 137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490" h="137916">
                  <a:moveTo>
                    <a:pt x="38124" y="0"/>
                  </a:moveTo>
                  <a:lnTo>
                    <a:pt x="7638" y="0"/>
                  </a:lnTo>
                  <a:cubicBezTo>
                    <a:pt x="3438" y="0"/>
                    <a:pt x="33" y="3405"/>
                    <a:pt x="33" y="7606"/>
                  </a:cubicBezTo>
                  <a:lnTo>
                    <a:pt x="32" y="129550"/>
                  </a:lnTo>
                  <a:cubicBezTo>
                    <a:pt x="-352" y="133768"/>
                    <a:pt x="2755" y="137499"/>
                    <a:pt x="6973" y="137884"/>
                  </a:cubicBezTo>
                  <a:cubicBezTo>
                    <a:pt x="11191" y="138268"/>
                    <a:pt x="14922" y="135161"/>
                    <a:pt x="15307" y="130943"/>
                  </a:cubicBezTo>
                  <a:cubicBezTo>
                    <a:pt x="15350" y="130480"/>
                    <a:pt x="15350" y="130014"/>
                    <a:pt x="15307" y="129550"/>
                  </a:cubicBezTo>
                  <a:lnTo>
                    <a:pt x="15307" y="15465"/>
                  </a:lnTo>
                  <a:lnTo>
                    <a:pt x="38124" y="15465"/>
                  </a:lnTo>
                  <a:cubicBezTo>
                    <a:pt x="42342" y="15849"/>
                    <a:pt x="46073" y="12742"/>
                    <a:pt x="46458" y="8524"/>
                  </a:cubicBezTo>
                  <a:cubicBezTo>
                    <a:pt x="46843" y="4306"/>
                    <a:pt x="43736" y="575"/>
                    <a:pt x="39517" y="190"/>
                  </a:cubicBezTo>
                  <a:cubicBezTo>
                    <a:pt x="39054" y="148"/>
                    <a:pt x="38588" y="148"/>
                    <a:pt x="38125" y="190"/>
                  </a:cubicBezTo>
                  <a:close/>
                </a:path>
              </a:pathLst>
            </a:custGeom>
            <a:grpFill/>
            <a:ln w="6336"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7EDEDF1F-B228-456F-AC5E-DD3166951B4B}"/>
                </a:ext>
              </a:extLst>
            </p:cNvPr>
            <p:cNvSpPr/>
            <p:nvPr/>
          </p:nvSpPr>
          <p:spPr>
            <a:xfrm>
              <a:off x="7709290" y="3726255"/>
              <a:ext cx="45160" cy="137726"/>
            </a:xfrm>
            <a:custGeom>
              <a:avLst/>
              <a:gdLst>
                <a:gd name="connsiteX0" fmla="*/ 37459 w 45160"/>
                <a:gd name="connsiteY0" fmla="*/ 0 h 137726"/>
                <a:gd name="connsiteX1" fmla="*/ 6973 w 45160"/>
                <a:gd name="connsiteY1" fmla="*/ 0 h 137726"/>
                <a:gd name="connsiteX2" fmla="*/ 32 w 45160"/>
                <a:gd name="connsiteY2" fmla="*/ 8334 h 137726"/>
                <a:gd name="connsiteX3" fmla="*/ 6973 w 45160"/>
                <a:gd name="connsiteY3" fmla="*/ 15275 h 137726"/>
                <a:gd name="connsiteX4" fmla="*/ 29853 w 45160"/>
                <a:gd name="connsiteY4" fmla="*/ 15275 h 137726"/>
                <a:gd name="connsiteX5" fmla="*/ 29853 w 45160"/>
                <a:gd name="connsiteY5" fmla="*/ 129360 h 137726"/>
                <a:gd name="connsiteX6" fmla="*/ 36794 w 45160"/>
                <a:gd name="connsiteY6" fmla="*/ 137694 h 137726"/>
                <a:gd name="connsiteX7" fmla="*/ 45128 w 45160"/>
                <a:gd name="connsiteY7" fmla="*/ 130753 h 137726"/>
                <a:gd name="connsiteX8" fmla="*/ 45128 w 45160"/>
                <a:gd name="connsiteY8" fmla="*/ 129360 h 137726"/>
                <a:gd name="connsiteX9" fmla="*/ 45128 w 45160"/>
                <a:gd name="connsiteY9" fmla="*/ 7606 h 137726"/>
                <a:gd name="connsiteX10" fmla="*/ 37459 w 45160"/>
                <a:gd name="connsiteY10" fmla="*/ 0 h 137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160" h="137726">
                  <a:moveTo>
                    <a:pt x="37459" y="0"/>
                  </a:moveTo>
                  <a:lnTo>
                    <a:pt x="6973" y="0"/>
                  </a:lnTo>
                  <a:cubicBezTo>
                    <a:pt x="2755" y="385"/>
                    <a:pt x="-352" y="4116"/>
                    <a:pt x="32" y="8334"/>
                  </a:cubicBezTo>
                  <a:cubicBezTo>
                    <a:pt x="368" y="12019"/>
                    <a:pt x="3288" y="14939"/>
                    <a:pt x="6973" y="15275"/>
                  </a:cubicBezTo>
                  <a:lnTo>
                    <a:pt x="29853" y="15275"/>
                  </a:lnTo>
                  <a:lnTo>
                    <a:pt x="29853" y="129360"/>
                  </a:lnTo>
                  <a:cubicBezTo>
                    <a:pt x="29469" y="133578"/>
                    <a:pt x="32576" y="137309"/>
                    <a:pt x="36794" y="137694"/>
                  </a:cubicBezTo>
                  <a:cubicBezTo>
                    <a:pt x="41012" y="138078"/>
                    <a:pt x="44743" y="134971"/>
                    <a:pt x="45128" y="130753"/>
                  </a:cubicBezTo>
                  <a:cubicBezTo>
                    <a:pt x="45171" y="130290"/>
                    <a:pt x="45171" y="129824"/>
                    <a:pt x="45128" y="129360"/>
                  </a:cubicBezTo>
                  <a:lnTo>
                    <a:pt x="45128" y="7606"/>
                  </a:lnTo>
                  <a:cubicBezTo>
                    <a:pt x="45093" y="3395"/>
                    <a:pt x="41670" y="0"/>
                    <a:pt x="37459" y="0"/>
                  </a:cubicBezTo>
                  <a:close/>
                </a:path>
              </a:pathLst>
            </a:custGeom>
            <a:grpFill/>
            <a:ln w="6336" cap="flat">
              <a:noFill/>
              <a:prstDash val="solid"/>
              <a:miter/>
            </a:ln>
          </p:spPr>
          <p:txBody>
            <a:bodyPr rtlCol="0" anchor="ctr"/>
            <a:lstStyle/>
            <a:p>
              <a:endParaRPr lang="en-US"/>
            </a:p>
          </p:txBody>
        </p:sp>
      </p:grpSp>
      <p:grpSp>
        <p:nvGrpSpPr>
          <p:cNvPr id="70" name="Group 69">
            <a:extLst>
              <a:ext uri="{FF2B5EF4-FFF2-40B4-BE49-F238E27FC236}">
                <a16:creationId xmlns:a16="http://schemas.microsoft.com/office/drawing/2014/main" id="{561ACA0A-A867-48DD-8B63-F0CBD0A02ADD}"/>
              </a:ext>
            </a:extLst>
          </p:cNvPr>
          <p:cNvGrpSpPr/>
          <p:nvPr/>
        </p:nvGrpSpPr>
        <p:grpSpPr>
          <a:xfrm>
            <a:off x="1072761" y="2691944"/>
            <a:ext cx="538476" cy="361131"/>
            <a:chOff x="955828" y="2836391"/>
            <a:chExt cx="365770" cy="245305"/>
          </a:xfrm>
          <a:solidFill>
            <a:schemeClr val="accent6"/>
          </a:solidFill>
        </p:grpSpPr>
        <p:sp>
          <p:nvSpPr>
            <p:cNvPr id="71" name="Freeform: Shape 70">
              <a:extLst>
                <a:ext uri="{FF2B5EF4-FFF2-40B4-BE49-F238E27FC236}">
                  <a16:creationId xmlns:a16="http://schemas.microsoft.com/office/drawing/2014/main" id="{226BF624-B0BC-4CE1-84B3-9F981D7B41AB}"/>
                </a:ext>
              </a:extLst>
            </p:cNvPr>
            <p:cNvSpPr/>
            <p:nvPr/>
          </p:nvSpPr>
          <p:spPr>
            <a:xfrm>
              <a:off x="1062498" y="2836391"/>
              <a:ext cx="259100" cy="167642"/>
            </a:xfrm>
            <a:custGeom>
              <a:avLst/>
              <a:gdLst>
                <a:gd name="connsiteX0" fmla="*/ 251494 w 259100"/>
                <a:gd name="connsiteY0" fmla="*/ 0 h 167642"/>
                <a:gd name="connsiteX1" fmla="*/ 7606 w 259100"/>
                <a:gd name="connsiteY1" fmla="*/ 0 h 167642"/>
                <a:gd name="connsiteX2" fmla="*/ 0 w 259100"/>
                <a:gd name="connsiteY2" fmla="*/ 7606 h 167642"/>
                <a:gd name="connsiteX3" fmla="*/ 0 w 259100"/>
                <a:gd name="connsiteY3" fmla="*/ 83663 h 167642"/>
                <a:gd name="connsiteX4" fmla="*/ 7606 w 259100"/>
                <a:gd name="connsiteY4" fmla="*/ 91268 h 167642"/>
                <a:gd name="connsiteX5" fmla="*/ 15211 w 259100"/>
                <a:gd name="connsiteY5" fmla="*/ 83663 h 167642"/>
                <a:gd name="connsiteX6" fmla="*/ 15211 w 259100"/>
                <a:gd name="connsiteY6" fmla="*/ 15211 h 167642"/>
                <a:gd name="connsiteX7" fmla="*/ 243889 w 259100"/>
                <a:gd name="connsiteY7" fmla="*/ 15211 h 167642"/>
                <a:gd name="connsiteX8" fmla="*/ 243889 w 259100"/>
                <a:gd name="connsiteY8" fmla="*/ 152431 h 167642"/>
                <a:gd name="connsiteX9" fmla="*/ 83853 w 259100"/>
                <a:gd name="connsiteY9" fmla="*/ 152431 h 167642"/>
                <a:gd name="connsiteX10" fmla="*/ 76247 w 259100"/>
                <a:gd name="connsiteY10" fmla="*/ 160036 h 167642"/>
                <a:gd name="connsiteX11" fmla="*/ 83853 w 259100"/>
                <a:gd name="connsiteY11" fmla="*/ 167642 h 167642"/>
                <a:gd name="connsiteX12" fmla="*/ 251494 w 259100"/>
                <a:gd name="connsiteY12" fmla="*/ 167642 h 167642"/>
                <a:gd name="connsiteX13" fmla="*/ 259100 w 259100"/>
                <a:gd name="connsiteY13" fmla="*/ 160036 h 167642"/>
                <a:gd name="connsiteX14" fmla="*/ 259100 w 259100"/>
                <a:gd name="connsiteY14" fmla="*/ 7923 h 167642"/>
                <a:gd name="connsiteX15" fmla="*/ 251494 w 259100"/>
                <a:gd name="connsiteY15" fmla="*/ 317 h 16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9100" h="167642">
                  <a:moveTo>
                    <a:pt x="251494" y="0"/>
                  </a:moveTo>
                  <a:lnTo>
                    <a:pt x="7606" y="0"/>
                  </a:lnTo>
                  <a:cubicBezTo>
                    <a:pt x="3405" y="0"/>
                    <a:pt x="0" y="3405"/>
                    <a:pt x="0" y="7606"/>
                  </a:cubicBezTo>
                  <a:lnTo>
                    <a:pt x="0" y="83663"/>
                  </a:lnTo>
                  <a:cubicBezTo>
                    <a:pt x="0" y="87863"/>
                    <a:pt x="3405" y="91268"/>
                    <a:pt x="7606" y="91268"/>
                  </a:cubicBezTo>
                  <a:cubicBezTo>
                    <a:pt x="11806" y="91268"/>
                    <a:pt x="15211" y="87863"/>
                    <a:pt x="15211" y="83663"/>
                  </a:cubicBezTo>
                  <a:lnTo>
                    <a:pt x="15211" y="15211"/>
                  </a:lnTo>
                  <a:lnTo>
                    <a:pt x="243889" y="15211"/>
                  </a:lnTo>
                  <a:lnTo>
                    <a:pt x="243889" y="152431"/>
                  </a:lnTo>
                  <a:lnTo>
                    <a:pt x="83853" y="152431"/>
                  </a:lnTo>
                  <a:cubicBezTo>
                    <a:pt x="79652" y="152431"/>
                    <a:pt x="76247" y="155836"/>
                    <a:pt x="76247" y="160036"/>
                  </a:cubicBezTo>
                  <a:cubicBezTo>
                    <a:pt x="76247" y="164237"/>
                    <a:pt x="79652" y="167642"/>
                    <a:pt x="83853" y="167642"/>
                  </a:cubicBezTo>
                  <a:lnTo>
                    <a:pt x="251494" y="167642"/>
                  </a:lnTo>
                  <a:cubicBezTo>
                    <a:pt x="255695" y="167642"/>
                    <a:pt x="259100" y="164237"/>
                    <a:pt x="259100" y="160036"/>
                  </a:cubicBezTo>
                  <a:lnTo>
                    <a:pt x="259100" y="7923"/>
                  </a:lnTo>
                  <a:cubicBezTo>
                    <a:pt x="259100" y="3722"/>
                    <a:pt x="255695" y="317"/>
                    <a:pt x="251494" y="317"/>
                  </a:cubicBezTo>
                  <a:close/>
                </a:path>
              </a:pathLst>
            </a:custGeom>
            <a:grpFill/>
            <a:ln w="6336"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15CA88EA-1612-4D63-9615-1E526D505254}"/>
                </a:ext>
              </a:extLst>
            </p:cNvPr>
            <p:cNvSpPr/>
            <p:nvPr/>
          </p:nvSpPr>
          <p:spPr>
            <a:xfrm>
              <a:off x="1001550" y="2912744"/>
              <a:ext cx="228695" cy="168952"/>
            </a:xfrm>
            <a:custGeom>
              <a:avLst/>
              <a:gdLst>
                <a:gd name="connsiteX0" fmla="*/ 228273 w 228695"/>
                <a:gd name="connsiteY0" fmla="*/ 112332 h 168952"/>
                <a:gd name="connsiteX1" fmla="*/ 220984 w 228695"/>
                <a:gd name="connsiteY1" fmla="*/ 106754 h 168952"/>
                <a:gd name="connsiteX2" fmla="*/ 174653 w 228695"/>
                <a:gd name="connsiteY2" fmla="*/ 106754 h 168952"/>
                <a:gd name="connsiteX3" fmla="*/ 140364 w 228695"/>
                <a:gd name="connsiteY3" fmla="*/ 109416 h 168952"/>
                <a:gd name="connsiteX4" fmla="*/ 114490 w 228695"/>
                <a:gd name="connsiteY4" fmla="*/ 90134 h 168952"/>
                <a:gd name="connsiteX5" fmla="*/ 114251 w 228695"/>
                <a:gd name="connsiteY5" fmla="*/ 86789 h 168952"/>
                <a:gd name="connsiteX6" fmla="*/ 119068 w 228695"/>
                <a:gd name="connsiteY6" fmla="*/ 72148 h 168952"/>
                <a:gd name="connsiteX7" fmla="*/ 143026 w 228695"/>
                <a:gd name="connsiteY7" fmla="*/ 39254 h 168952"/>
                <a:gd name="connsiteX8" fmla="*/ 139857 w 228695"/>
                <a:gd name="connsiteY8" fmla="*/ 7183 h 168952"/>
                <a:gd name="connsiteX9" fmla="*/ 103983 w 228695"/>
                <a:gd name="connsiteY9" fmla="*/ 7183 h 168952"/>
                <a:gd name="connsiteX10" fmla="*/ 65321 w 228695"/>
                <a:gd name="connsiteY10" fmla="*/ 45845 h 168952"/>
                <a:gd name="connsiteX11" fmla="*/ 17659 w 228695"/>
                <a:gd name="connsiteY11" fmla="*/ 77219 h 168952"/>
                <a:gd name="connsiteX12" fmla="*/ 17089 w 228695"/>
                <a:gd name="connsiteY12" fmla="*/ 78677 h 168952"/>
                <a:gd name="connsiteX13" fmla="*/ 229 w 228695"/>
                <a:gd name="connsiteY13" fmla="*/ 142944 h 168952"/>
                <a:gd name="connsiteX14" fmla="*/ 5816 w 228695"/>
                <a:gd name="connsiteY14" fmla="*/ 152240 h 168952"/>
                <a:gd name="connsiteX15" fmla="*/ 6567 w 228695"/>
                <a:gd name="connsiteY15" fmla="*/ 152388 h 168952"/>
                <a:gd name="connsiteX16" fmla="*/ 104681 w 228695"/>
                <a:gd name="connsiteY16" fmla="*/ 167473 h 168952"/>
                <a:gd name="connsiteX17" fmla="*/ 119385 w 228695"/>
                <a:gd name="connsiteY17" fmla="*/ 168931 h 168952"/>
                <a:gd name="connsiteX18" fmla="*/ 164766 w 228695"/>
                <a:gd name="connsiteY18" fmla="*/ 158599 h 168952"/>
                <a:gd name="connsiteX19" fmla="*/ 225104 w 228695"/>
                <a:gd name="connsiteY19" fmla="*/ 121141 h 168952"/>
                <a:gd name="connsiteX20" fmla="*/ 228400 w 228695"/>
                <a:gd name="connsiteY20" fmla="*/ 112585 h 168952"/>
                <a:gd name="connsiteX21" fmla="*/ 156019 w 228695"/>
                <a:gd name="connsiteY21" fmla="*/ 145797 h 168952"/>
                <a:gd name="connsiteX22" fmla="*/ 154625 w 228695"/>
                <a:gd name="connsiteY22" fmla="*/ 146874 h 168952"/>
                <a:gd name="connsiteX23" fmla="*/ 119258 w 228695"/>
                <a:gd name="connsiteY23" fmla="*/ 153212 h 168952"/>
                <a:gd name="connsiteX24" fmla="*/ 107850 w 228695"/>
                <a:gd name="connsiteY24" fmla="*/ 152071 h 168952"/>
                <a:gd name="connsiteX25" fmla="*/ 16962 w 228695"/>
                <a:gd name="connsiteY25" fmla="*/ 138381 h 168952"/>
                <a:gd name="connsiteX26" fmla="*/ 31413 w 228695"/>
                <a:gd name="connsiteY26" fmla="*/ 83430 h 168952"/>
                <a:gd name="connsiteX27" fmla="*/ 68364 w 228695"/>
                <a:gd name="connsiteY27" fmla="*/ 61056 h 168952"/>
                <a:gd name="connsiteX28" fmla="*/ 73751 w 228695"/>
                <a:gd name="connsiteY28" fmla="*/ 58838 h 168952"/>
                <a:gd name="connsiteX29" fmla="*/ 114568 w 228695"/>
                <a:gd name="connsiteY29" fmla="*/ 18084 h 168952"/>
                <a:gd name="connsiteX30" fmla="*/ 128892 w 228695"/>
                <a:gd name="connsiteY30" fmla="*/ 18084 h 168952"/>
                <a:gd name="connsiteX31" fmla="*/ 130350 w 228695"/>
                <a:gd name="connsiteY31" fmla="*/ 30761 h 168952"/>
                <a:gd name="connsiteX32" fmla="*/ 106519 w 228695"/>
                <a:gd name="connsiteY32" fmla="*/ 63402 h 168952"/>
                <a:gd name="connsiteX33" fmla="*/ 98850 w 228695"/>
                <a:gd name="connsiteY33" fmla="*/ 87043 h 168952"/>
                <a:gd name="connsiteX34" fmla="*/ 136545 w 228695"/>
                <a:gd name="connsiteY34" fmla="*/ 125401 h 168952"/>
                <a:gd name="connsiteX35" fmla="*/ 141885 w 228695"/>
                <a:gd name="connsiteY35" fmla="*/ 125071 h 168952"/>
                <a:gd name="connsiteX36" fmla="*/ 175097 w 228695"/>
                <a:gd name="connsiteY36" fmla="*/ 122409 h 168952"/>
                <a:gd name="connsiteX37" fmla="*/ 194111 w 228695"/>
                <a:gd name="connsiteY37" fmla="*/ 122409 h 168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8695" h="168952">
                  <a:moveTo>
                    <a:pt x="228273" y="112332"/>
                  </a:moveTo>
                  <a:cubicBezTo>
                    <a:pt x="227384" y="109038"/>
                    <a:pt x="224396" y="106751"/>
                    <a:pt x="220984" y="106754"/>
                  </a:cubicBezTo>
                  <a:lnTo>
                    <a:pt x="174653" y="106754"/>
                  </a:lnTo>
                  <a:lnTo>
                    <a:pt x="140364" y="109416"/>
                  </a:lnTo>
                  <a:cubicBezTo>
                    <a:pt x="127895" y="111236"/>
                    <a:pt x="116311" y="102603"/>
                    <a:pt x="114490" y="90134"/>
                  </a:cubicBezTo>
                  <a:cubicBezTo>
                    <a:pt x="114329" y="89027"/>
                    <a:pt x="114249" y="87908"/>
                    <a:pt x="114251" y="86789"/>
                  </a:cubicBezTo>
                  <a:cubicBezTo>
                    <a:pt x="114273" y="81523"/>
                    <a:pt x="115959" y="76398"/>
                    <a:pt x="119068" y="72148"/>
                  </a:cubicBezTo>
                  <a:lnTo>
                    <a:pt x="143026" y="39254"/>
                  </a:lnTo>
                  <a:cubicBezTo>
                    <a:pt x="149774" y="29181"/>
                    <a:pt x="148446" y="15740"/>
                    <a:pt x="139857" y="7183"/>
                  </a:cubicBezTo>
                  <a:cubicBezTo>
                    <a:pt x="129817" y="-2394"/>
                    <a:pt x="114024" y="-2394"/>
                    <a:pt x="103983" y="7183"/>
                  </a:cubicBezTo>
                  <a:lnTo>
                    <a:pt x="65321" y="45845"/>
                  </a:lnTo>
                  <a:cubicBezTo>
                    <a:pt x="44930" y="46917"/>
                    <a:pt x="26706" y="58913"/>
                    <a:pt x="17659" y="77219"/>
                  </a:cubicBezTo>
                  <a:cubicBezTo>
                    <a:pt x="17414" y="77681"/>
                    <a:pt x="17223" y="78171"/>
                    <a:pt x="17089" y="78677"/>
                  </a:cubicBezTo>
                  <a:lnTo>
                    <a:pt x="229" y="142944"/>
                  </a:lnTo>
                  <a:cubicBezTo>
                    <a:pt x="-795" y="147054"/>
                    <a:pt x="1707" y="151216"/>
                    <a:pt x="5816" y="152240"/>
                  </a:cubicBezTo>
                  <a:cubicBezTo>
                    <a:pt x="6064" y="152302"/>
                    <a:pt x="6315" y="152351"/>
                    <a:pt x="6567" y="152388"/>
                  </a:cubicBezTo>
                  <a:lnTo>
                    <a:pt x="104681" y="167473"/>
                  </a:lnTo>
                  <a:cubicBezTo>
                    <a:pt x="109501" y="168575"/>
                    <a:pt x="114442" y="169065"/>
                    <a:pt x="119385" y="168931"/>
                  </a:cubicBezTo>
                  <a:cubicBezTo>
                    <a:pt x="131174" y="168931"/>
                    <a:pt x="155385" y="166776"/>
                    <a:pt x="164766" y="158599"/>
                  </a:cubicBezTo>
                  <a:lnTo>
                    <a:pt x="225104" y="121141"/>
                  </a:lnTo>
                  <a:cubicBezTo>
                    <a:pt x="227992" y="119346"/>
                    <a:pt x="229337" y="115853"/>
                    <a:pt x="228400" y="112585"/>
                  </a:cubicBezTo>
                  <a:close/>
                  <a:moveTo>
                    <a:pt x="156019" y="145797"/>
                  </a:moveTo>
                  <a:cubicBezTo>
                    <a:pt x="155528" y="146120"/>
                    <a:pt x="155062" y="146480"/>
                    <a:pt x="154625" y="146874"/>
                  </a:cubicBezTo>
                  <a:cubicBezTo>
                    <a:pt x="151646" y="149853"/>
                    <a:pt x="135167" y="153212"/>
                    <a:pt x="119258" y="153212"/>
                  </a:cubicBezTo>
                  <a:cubicBezTo>
                    <a:pt x="115421" y="153365"/>
                    <a:pt x="111581" y="152981"/>
                    <a:pt x="107850" y="152071"/>
                  </a:cubicBezTo>
                  <a:lnTo>
                    <a:pt x="16962" y="138381"/>
                  </a:lnTo>
                  <a:lnTo>
                    <a:pt x="31413" y="83430"/>
                  </a:lnTo>
                  <a:cubicBezTo>
                    <a:pt x="38563" y="69636"/>
                    <a:pt x="52827" y="61000"/>
                    <a:pt x="68364" y="61056"/>
                  </a:cubicBezTo>
                  <a:cubicBezTo>
                    <a:pt x="70381" y="61055"/>
                    <a:pt x="72317" y="60257"/>
                    <a:pt x="73751" y="58838"/>
                  </a:cubicBezTo>
                  <a:lnTo>
                    <a:pt x="114568" y="18084"/>
                  </a:lnTo>
                  <a:cubicBezTo>
                    <a:pt x="118554" y="14204"/>
                    <a:pt x="124906" y="14204"/>
                    <a:pt x="128892" y="18084"/>
                  </a:cubicBezTo>
                  <a:cubicBezTo>
                    <a:pt x="132308" y="21436"/>
                    <a:pt x="132916" y="26721"/>
                    <a:pt x="130350" y="30761"/>
                  </a:cubicBezTo>
                  <a:lnTo>
                    <a:pt x="106519" y="63402"/>
                  </a:lnTo>
                  <a:cubicBezTo>
                    <a:pt x="101521" y="70270"/>
                    <a:pt x="98835" y="78549"/>
                    <a:pt x="98850" y="87043"/>
                  </a:cubicBezTo>
                  <a:cubicBezTo>
                    <a:pt x="98667" y="108044"/>
                    <a:pt x="115544" y="125218"/>
                    <a:pt x="136545" y="125401"/>
                  </a:cubicBezTo>
                  <a:cubicBezTo>
                    <a:pt x="138331" y="125416"/>
                    <a:pt x="140115" y="125306"/>
                    <a:pt x="141885" y="125071"/>
                  </a:cubicBezTo>
                  <a:lnTo>
                    <a:pt x="175097" y="122409"/>
                  </a:lnTo>
                  <a:lnTo>
                    <a:pt x="194111" y="122409"/>
                  </a:lnTo>
                  <a:close/>
                </a:path>
              </a:pathLst>
            </a:custGeom>
            <a:grpFill/>
            <a:ln w="6336"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F1881247-046F-4D46-AC9A-99D8EE46B88F}"/>
                </a:ext>
              </a:extLst>
            </p:cNvPr>
            <p:cNvSpPr/>
            <p:nvPr/>
          </p:nvSpPr>
          <p:spPr>
            <a:xfrm>
              <a:off x="955828" y="2958567"/>
              <a:ext cx="76221" cy="121966"/>
            </a:xfrm>
            <a:custGeom>
              <a:avLst/>
              <a:gdLst>
                <a:gd name="connsiteX0" fmla="*/ 73775 w 76221"/>
                <a:gd name="connsiteY0" fmla="*/ 17325 h 121966"/>
                <a:gd name="connsiteX1" fmla="*/ 8176 w 76221"/>
                <a:gd name="connsiteY1" fmla="*/ 22 h 121966"/>
                <a:gd name="connsiteX2" fmla="*/ 22 w 76221"/>
                <a:gd name="connsiteY2" fmla="*/ 7036 h 121966"/>
                <a:gd name="connsiteX3" fmla="*/ 0 w 76221"/>
                <a:gd name="connsiteY3" fmla="*/ 7628 h 121966"/>
                <a:gd name="connsiteX4" fmla="*/ 0 w 76221"/>
                <a:gd name="connsiteY4" fmla="*/ 114297 h 121966"/>
                <a:gd name="connsiteX5" fmla="*/ 7542 w 76221"/>
                <a:gd name="connsiteY5" fmla="*/ 121966 h 121966"/>
                <a:gd name="connsiteX6" fmla="*/ 7606 w 76221"/>
                <a:gd name="connsiteY6" fmla="*/ 121966 h 121966"/>
                <a:gd name="connsiteX7" fmla="*/ 57106 w 76221"/>
                <a:gd name="connsiteY7" fmla="*/ 105677 h 121966"/>
                <a:gd name="connsiteX8" fmla="*/ 60592 w 76221"/>
                <a:gd name="connsiteY8" fmla="*/ 101431 h 121966"/>
                <a:gd name="connsiteX9" fmla="*/ 76184 w 76221"/>
                <a:gd name="connsiteY9" fmla="*/ 23536 h 121966"/>
                <a:gd name="connsiteX10" fmla="*/ 73775 w 76221"/>
                <a:gd name="connsiteY10" fmla="*/ 17198 h 121966"/>
                <a:gd name="connsiteX11" fmla="*/ 46902 w 76221"/>
                <a:gd name="connsiteY11" fmla="*/ 93889 h 121966"/>
                <a:gd name="connsiteX12" fmla="*/ 15212 w 76221"/>
                <a:gd name="connsiteY12" fmla="*/ 105868 h 121966"/>
                <a:gd name="connsiteX13" fmla="*/ 15212 w 76221"/>
                <a:gd name="connsiteY13" fmla="*/ 15994 h 121966"/>
                <a:gd name="connsiteX14" fmla="*/ 60592 w 76221"/>
                <a:gd name="connsiteY14" fmla="*/ 26452 h 121966"/>
                <a:gd name="connsiteX15" fmla="*/ 46902 w 76221"/>
                <a:gd name="connsiteY15" fmla="*/ 93889 h 12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221" h="121966">
                  <a:moveTo>
                    <a:pt x="73775" y="17325"/>
                  </a:moveTo>
                  <a:cubicBezTo>
                    <a:pt x="60465" y="4649"/>
                    <a:pt x="16733" y="719"/>
                    <a:pt x="8176" y="22"/>
                  </a:cubicBezTo>
                  <a:cubicBezTo>
                    <a:pt x="3988" y="-293"/>
                    <a:pt x="337" y="2847"/>
                    <a:pt x="22" y="7036"/>
                  </a:cubicBezTo>
                  <a:cubicBezTo>
                    <a:pt x="7" y="7233"/>
                    <a:pt x="0" y="7430"/>
                    <a:pt x="0" y="7628"/>
                  </a:cubicBezTo>
                  <a:lnTo>
                    <a:pt x="0" y="114297"/>
                  </a:lnTo>
                  <a:cubicBezTo>
                    <a:pt x="-35" y="118497"/>
                    <a:pt x="3342" y="121931"/>
                    <a:pt x="7542" y="121966"/>
                  </a:cubicBezTo>
                  <a:cubicBezTo>
                    <a:pt x="7563" y="121966"/>
                    <a:pt x="7585" y="121966"/>
                    <a:pt x="7606" y="121966"/>
                  </a:cubicBezTo>
                  <a:cubicBezTo>
                    <a:pt x="28458" y="121966"/>
                    <a:pt x="55965" y="106375"/>
                    <a:pt x="57106" y="105677"/>
                  </a:cubicBezTo>
                  <a:cubicBezTo>
                    <a:pt x="58765" y="104755"/>
                    <a:pt x="60011" y="103237"/>
                    <a:pt x="60592" y="101431"/>
                  </a:cubicBezTo>
                  <a:cubicBezTo>
                    <a:pt x="68330" y="76040"/>
                    <a:pt x="73552" y="49949"/>
                    <a:pt x="76184" y="23536"/>
                  </a:cubicBezTo>
                  <a:cubicBezTo>
                    <a:pt x="76419" y="21162"/>
                    <a:pt x="75528" y="18816"/>
                    <a:pt x="73775" y="17198"/>
                  </a:cubicBezTo>
                  <a:close/>
                  <a:moveTo>
                    <a:pt x="46902" y="93889"/>
                  </a:moveTo>
                  <a:cubicBezTo>
                    <a:pt x="36922" y="99282"/>
                    <a:pt x="26263" y="103311"/>
                    <a:pt x="15212" y="105868"/>
                  </a:cubicBezTo>
                  <a:lnTo>
                    <a:pt x="15212" y="15994"/>
                  </a:lnTo>
                  <a:cubicBezTo>
                    <a:pt x="31691" y="17895"/>
                    <a:pt x="51909" y="21635"/>
                    <a:pt x="60592" y="26452"/>
                  </a:cubicBezTo>
                  <a:cubicBezTo>
                    <a:pt x="57963" y="49280"/>
                    <a:pt x="53383" y="71842"/>
                    <a:pt x="46902" y="93889"/>
                  </a:cubicBezTo>
                  <a:close/>
                </a:path>
              </a:pathLst>
            </a:custGeom>
            <a:grpFill/>
            <a:ln w="6336"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7DD9A1F5-0273-4FF5-B666-100F232A5BD8}"/>
                </a:ext>
              </a:extLst>
            </p:cNvPr>
            <p:cNvSpPr/>
            <p:nvPr/>
          </p:nvSpPr>
          <p:spPr>
            <a:xfrm>
              <a:off x="1145248" y="2866885"/>
              <a:ext cx="100001" cy="106678"/>
            </a:xfrm>
            <a:custGeom>
              <a:avLst/>
              <a:gdLst>
                <a:gd name="connsiteX0" fmla="*/ 98899 w 100001"/>
                <a:gd name="connsiteY0" fmla="*/ 41760 h 106678"/>
                <a:gd name="connsiteX1" fmla="*/ 35194 w 100001"/>
                <a:gd name="connsiteY1" fmla="*/ 1292 h 106678"/>
                <a:gd name="connsiteX2" fmla="*/ 1800 w 100001"/>
                <a:gd name="connsiteY2" fmla="*/ 24710 h 106678"/>
                <a:gd name="connsiteX3" fmla="*/ 2693 w 100001"/>
                <a:gd name="connsiteY3" fmla="*/ 35429 h 106678"/>
                <a:gd name="connsiteX4" fmla="*/ 13412 w 100001"/>
                <a:gd name="connsiteY4" fmla="*/ 34536 h 106678"/>
                <a:gd name="connsiteX5" fmla="*/ 14476 w 100001"/>
                <a:gd name="connsiteY5" fmla="*/ 32886 h 106678"/>
                <a:gd name="connsiteX6" fmla="*/ 67004 w 100001"/>
                <a:gd name="connsiteY6" fmla="*/ 21347 h 106678"/>
                <a:gd name="connsiteX7" fmla="*/ 78543 w 100001"/>
                <a:gd name="connsiteY7" fmla="*/ 73875 h 106678"/>
                <a:gd name="connsiteX8" fmla="*/ 26138 w 100001"/>
                <a:gd name="connsiteY8" fmla="*/ 85492 h 106678"/>
                <a:gd name="connsiteX9" fmla="*/ 15787 w 100001"/>
                <a:gd name="connsiteY9" fmla="*/ 87668 h 106678"/>
                <a:gd name="connsiteX10" fmla="*/ 15680 w 100001"/>
                <a:gd name="connsiteY10" fmla="*/ 87837 h 106678"/>
                <a:gd name="connsiteX11" fmla="*/ 17950 w 100001"/>
                <a:gd name="connsiteY11" fmla="*/ 98351 h 106678"/>
                <a:gd name="connsiteX12" fmla="*/ 17962 w 100001"/>
                <a:gd name="connsiteY12" fmla="*/ 98358 h 106678"/>
                <a:gd name="connsiteX13" fmla="*/ 91610 w 100001"/>
                <a:gd name="connsiteY13" fmla="*/ 82006 h 106678"/>
                <a:gd name="connsiteX14" fmla="*/ 98709 w 100001"/>
                <a:gd name="connsiteY14" fmla="*/ 41759 h 10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1" h="106678">
                  <a:moveTo>
                    <a:pt x="98899" y="41760"/>
                  </a:moveTo>
                  <a:cubicBezTo>
                    <a:pt x="92482" y="12993"/>
                    <a:pt x="63961" y="-5125"/>
                    <a:pt x="35194" y="1292"/>
                  </a:cubicBezTo>
                  <a:cubicBezTo>
                    <a:pt x="21401" y="4368"/>
                    <a:pt x="9391" y="12790"/>
                    <a:pt x="1800" y="24710"/>
                  </a:cubicBezTo>
                  <a:cubicBezTo>
                    <a:pt x="-914" y="27917"/>
                    <a:pt x="-514" y="32716"/>
                    <a:pt x="2693" y="35429"/>
                  </a:cubicBezTo>
                  <a:cubicBezTo>
                    <a:pt x="5900" y="38142"/>
                    <a:pt x="10699" y="37742"/>
                    <a:pt x="13412" y="34536"/>
                  </a:cubicBezTo>
                  <a:cubicBezTo>
                    <a:pt x="13836" y="34034"/>
                    <a:pt x="14194" y="33480"/>
                    <a:pt x="14476" y="32886"/>
                  </a:cubicBezTo>
                  <a:cubicBezTo>
                    <a:pt x="25795" y="15195"/>
                    <a:pt x="49312" y="10028"/>
                    <a:pt x="67004" y="21347"/>
                  </a:cubicBezTo>
                  <a:cubicBezTo>
                    <a:pt x="84695" y="32666"/>
                    <a:pt x="89861" y="56183"/>
                    <a:pt x="78543" y="73875"/>
                  </a:cubicBezTo>
                  <a:cubicBezTo>
                    <a:pt x="67255" y="91519"/>
                    <a:pt x="43825" y="96713"/>
                    <a:pt x="26138" y="85492"/>
                  </a:cubicBezTo>
                  <a:cubicBezTo>
                    <a:pt x="22679" y="83235"/>
                    <a:pt x="18045" y="84209"/>
                    <a:pt x="15787" y="87668"/>
                  </a:cubicBezTo>
                  <a:cubicBezTo>
                    <a:pt x="15751" y="87724"/>
                    <a:pt x="15715" y="87780"/>
                    <a:pt x="15680" y="87837"/>
                  </a:cubicBezTo>
                  <a:cubicBezTo>
                    <a:pt x="13404" y="91367"/>
                    <a:pt x="14420" y="96075"/>
                    <a:pt x="17950" y="98351"/>
                  </a:cubicBezTo>
                  <a:cubicBezTo>
                    <a:pt x="17954" y="98353"/>
                    <a:pt x="17958" y="98356"/>
                    <a:pt x="17962" y="98358"/>
                  </a:cubicBezTo>
                  <a:cubicBezTo>
                    <a:pt x="42823" y="114131"/>
                    <a:pt x="75759" y="106818"/>
                    <a:pt x="91610" y="82006"/>
                  </a:cubicBezTo>
                  <a:cubicBezTo>
                    <a:pt x="99263" y="70080"/>
                    <a:pt x="101819" y="55584"/>
                    <a:pt x="98709" y="41759"/>
                  </a:cubicBezTo>
                  <a:close/>
                </a:path>
              </a:pathLst>
            </a:custGeom>
            <a:grpFill/>
            <a:ln w="6336"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6226F309-BAC2-4150-AFDF-A6D1288F4E42}"/>
                </a:ext>
              </a:extLst>
            </p:cNvPr>
            <p:cNvSpPr/>
            <p:nvPr/>
          </p:nvSpPr>
          <p:spPr>
            <a:xfrm>
              <a:off x="1245415" y="2866813"/>
              <a:ext cx="45697" cy="106733"/>
            </a:xfrm>
            <a:custGeom>
              <a:avLst/>
              <a:gdLst>
                <a:gd name="connsiteX0" fmla="*/ 38092 w 45697"/>
                <a:gd name="connsiteY0" fmla="*/ 15275 h 106733"/>
                <a:gd name="connsiteX1" fmla="*/ 30486 w 45697"/>
                <a:gd name="connsiteY1" fmla="*/ 7669 h 106733"/>
                <a:gd name="connsiteX2" fmla="*/ 22880 w 45697"/>
                <a:gd name="connsiteY2" fmla="*/ 0 h 106733"/>
                <a:gd name="connsiteX3" fmla="*/ 7606 w 45697"/>
                <a:gd name="connsiteY3" fmla="*/ 0 h 106733"/>
                <a:gd name="connsiteX4" fmla="*/ 665 w 45697"/>
                <a:gd name="connsiteY4" fmla="*/ 8334 h 106733"/>
                <a:gd name="connsiteX5" fmla="*/ 7606 w 45697"/>
                <a:gd name="connsiteY5" fmla="*/ 15275 h 106733"/>
                <a:gd name="connsiteX6" fmla="*/ 16542 w 45697"/>
                <a:gd name="connsiteY6" fmla="*/ 15275 h 106733"/>
                <a:gd name="connsiteX7" fmla="*/ 30486 w 45697"/>
                <a:gd name="connsiteY7" fmla="*/ 29219 h 106733"/>
                <a:gd name="connsiteX8" fmla="*/ 30486 w 45697"/>
                <a:gd name="connsiteY8" fmla="*/ 77578 h 106733"/>
                <a:gd name="connsiteX9" fmla="*/ 16542 w 45697"/>
                <a:gd name="connsiteY9" fmla="*/ 91522 h 106733"/>
                <a:gd name="connsiteX10" fmla="*/ 7606 w 45697"/>
                <a:gd name="connsiteY10" fmla="*/ 91522 h 106733"/>
                <a:gd name="connsiteX11" fmla="*/ 0 w 45697"/>
                <a:gd name="connsiteY11" fmla="*/ 99128 h 106733"/>
                <a:gd name="connsiteX12" fmla="*/ 7606 w 45697"/>
                <a:gd name="connsiteY12" fmla="*/ 106733 h 106733"/>
                <a:gd name="connsiteX13" fmla="*/ 22880 w 45697"/>
                <a:gd name="connsiteY13" fmla="*/ 106733 h 106733"/>
                <a:gd name="connsiteX14" fmla="*/ 30486 w 45697"/>
                <a:gd name="connsiteY14" fmla="*/ 99127 h 106733"/>
                <a:gd name="connsiteX15" fmla="*/ 38092 w 45697"/>
                <a:gd name="connsiteY15" fmla="*/ 91458 h 106733"/>
                <a:gd name="connsiteX16" fmla="*/ 45697 w 45697"/>
                <a:gd name="connsiteY16" fmla="*/ 83853 h 106733"/>
                <a:gd name="connsiteX17" fmla="*/ 45697 w 45697"/>
                <a:gd name="connsiteY17" fmla="*/ 22881 h 106733"/>
                <a:gd name="connsiteX18" fmla="*/ 38092 w 45697"/>
                <a:gd name="connsiteY18" fmla="*/ 15275 h 1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697" h="106733">
                  <a:moveTo>
                    <a:pt x="38092" y="15275"/>
                  </a:moveTo>
                  <a:cubicBezTo>
                    <a:pt x="33891" y="15275"/>
                    <a:pt x="30486" y="11870"/>
                    <a:pt x="30486" y="7669"/>
                  </a:cubicBezTo>
                  <a:cubicBezTo>
                    <a:pt x="30486" y="3458"/>
                    <a:pt x="27091" y="35"/>
                    <a:pt x="22880" y="0"/>
                  </a:cubicBezTo>
                  <a:lnTo>
                    <a:pt x="7606" y="0"/>
                  </a:lnTo>
                  <a:cubicBezTo>
                    <a:pt x="3388" y="385"/>
                    <a:pt x="280" y="4116"/>
                    <a:pt x="665" y="8334"/>
                  </a:cubicBezTo>
                  <a:cubicBezTo>
                    <a:pt x="1001" y="12019"/>
                    <a:pt x="3920" y="14939"/>
                    <a:pt x="7606" y="15275"/>
                  </a:cubicBezTo>
                  <a:lnTo>
                    <a:pt x="16542" y="15275"/>
                  </a:lnTo>
                  <a:cubicBezTo>
                    <a:pt x="18846" y="21790"/>
                    <a:pt x="23971" y="26915"/>
                    <a:pt x="30486" y="29219"/>
                  </a:cubicBezTo>
                  <a:lnTo>
                    <a:pt x="30486" y="77578"/>
                  </a:lnTo>
                  <a:cubicBezTo>
                    <a:pt x="23956" y="79858"/>
                    <a:pt x="18822" y="84992"/>
                    <a:pt x="16542" y="91522"/>
                  </a:cubicBezTo>
                  <a:lnTo>
                    <a:pt x="7606" y="91522"/>
                  </a:lnTo>
                  <a:cubicBezTo>
                    <a:pt x="3405" y="91522"/>
                    <a:pt x="0" y="94927"/>
                    <a:pt x="0" y="99128"/>
                  </a:cubicBezTo>
                  <a:cubicBezTo>
                    <a:pt x="0" y="103328"/>
                    <a:pt x="3405" y="106733"/>
                    <a:pt x="7606" y="106733"/>
                  </a:cubicBezTo>
                  <a:lnTo>
                    <a:pt x="22880" y="106733"/>
                  </a:lnTo>
                  <a:cubicBezTo>
                    <a:pt x="27081" y="106733"/>
                    <a:pt x="30486" y="103328"/>
                    <a:pt x="30486" y="99127"/>
                  </a:cubicBezTo>
                  <a:cubicBezTo>
                    <a:pt x="30486" y="94917"/>
                    <a:pt x="33881" y="91493"/>
                    <a:pt x="38092" y="91458"/>
                  </a:cubicBezTo>
                  <a:cubicBezTo>
                    <a:pt x="42292" y="91458"/>
                    <a:pt x="45697" y="88053"/>
                    <a:pt x="45697" y="83853"/>
                  </a:cubicBezTo>
                  <a:lnTo>
                    <a:pt x="45697" y="22881"/>
                  </a:lnTo>
                  <a:cubicBezTo>
                    <a:pt x="45697" y="18680"/>
                    <a:pt x="42292" y="15275"/>
                    <a:pt x="38092" y="15275"/>
                  </a:cubicBezTo>
                  <a:close/>
                </a:path>
              </a:pathLst>
            </a:custGeom>
            <a:grpFill/>
            <a:ln w="6336"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18207A7D-A626-4725-AEFA-65ECA0D260A9}"/>
                </a:ext>
              </a:extLst>
            </p:cNvPr>
            <p:cNvSpPr/>
            <p:nvPr/>
          </p:nvSpPr>
          <p:spPr>
            <a:xfrm>
              <a:off x="1093617" y="2866877"/>
              <a:ext cx="45064" cy="30486"/>
            </a:xfrm>
            <a:custGeom>
              <a:avLst/>
              <a:gdLst>
                <a:gd name="connsiteX0" fmla="*/ 37459 w 45064"/>
                <a:gd name="connsiteY0" fmla="*/ 0 h 30486"/>
                <a:gd name="connsiteX1" fmla="*/ 22248 w 45064"/>
                <a:gd name="connsiteY1" fmla="*/ 0 h 30486"/>
                <a:gd name="connsiteX2" fmla="*/ 14579 w 45064"/>
                <a:gd name="connsiteY2" fmla="*/ 7606 h 30486"/>
                <a:gd name="connsiteX3" fmla="*/ 6973 w 45064"/>
                <a:gd name="connsiteY3" fmla="*/ 15212 h 30486"/>
                <a:gd name="connsiteX4" fmla="*/ 32 w 45064"/>
                <a:gd name="connsiteY4" fmla="*/ 23546 h 30486"/>
                <a:gd name="connsiteX5" fmla="*/ 6973 w 45064"/>
                <a:gd name="connsiteY5" fmla="*/ 30486 h 30486"/>
                <a:gd name="connsiteX6" fmla="*/ 28522 w 45064"/>
                <a:gd name="connsiteY6" fmla="*/ 15212 h 30486"/>
                <a:gd name="connsiteX7" fmla="*/ 37459 w 45064"/>
                <a:gd name="connsiteY7" fmla="*/ 15212 h 30486"/>
                <a:gd name="connsiteX8" fmla="*/ 45065 w 45064"/>
                <a:gd name="connsiteY8" fmla="*/ 7606 h 30486"/>
                <a:gd name="connsiteX9" fmla="*/ 37459 w 45064"/>
                <a:gd name="connsiteY9" fmla="*/ 0 h 3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64" h="30486">
                  <a:moveTo>
                    <a:pt x="37459" y="0"/>
                  </a:moveTo>
                  <a:lnTo>
                    <a:pt x="22248" y="0"/>
                  </a:lnTo>
                  <a:cubicBezTo>
                    <a:pt x="18037" y="0"/>
                    <a:pt x="14614" y="3395"/>
                    <a:pt x="14579" y="7606"/>
                  </a:cubicBezTo>
                  <a:cubicBezTo>
                    <a:pt x="14579" y="11807"/>
                    <a:pt x="11174" y="15212"/>
                    <a:pt x="6973" y="15212"/>
                  </a:cubicBezTo>
                  <a:cubicBezTo>
                    <a:pt x="2755" y="15596"/>
                    <a:pt x="-353" y="19328"/>
                    <a:pt x="32" y="23546"/>
                  </a:cubicBezTo>
                  <a:cubicBezTo>
                    <a:pt x="368" y="27231"/>
                    <a:pt x="3288" y="30150"/>
                    <a:pt x="6973" y="30486"/>
                  </a:cubicBezTo>
                  <a:cubicBezTo>
                    <a:pt x="16667" y="30474"/>
                    <a:pt x="25300" y="24354"/>
                    <a:pt x="28522" y="15212"/>
                  </a:cubicBezTo>
                  <a:lnTo>
                    <a:pt x="37459" y="15212"/>
                  </a:lnTo>
                  <a:cubicBezTo>
                    <a:pt x="41660" y="15212"/>
                    <a:pt x="45065" y="11806"/>
                    <a:pt x="45065" y="7606"/>
                  </a:cubicBezTo>
                  <a:cubicBezTo>
                    <a:pt x="45065" y="3405"/>
                    <a:pt x="41660" y="0"/>
                    <a:pt x="37459" y="0"/>
                  </a:cubicBezTo>
                  <a:close/>
                </a:path>
              </a:pathLst>
            </a:custGeom>
            <a:grpFill/>
            <a:ln w="6336" cap="flat">
              <a:noFill/>
              <a:prstDash val="solid"/>
              <a:miter/>
            </a:ln>
          </p:spPr>
          <p:txBody>
            <a:bodyPr rtlCol="0" anchor="ctr"/>
            <a:lstStyle/>
            <a:p>
              <a:endParaRPr lang="en-US"/>
            </a:p>
          </p:txBody>
        </p:sp>
      </p:grpSp>
      <p:sp>
        <p:nvSpPr>
          <p:cNvPr id="2" name="Rectangle 1">
            <a:extLst>
              <a:ext uri="{FF2B5EF4-FFF2-40B4-BE49-F238E27FC236}">
                <a16:creationId xmlns:a16="http://schemas.microsoft.com/office/drawing/2014/main" id="{503B5EBD-8D46-4770-9014-47EB6E3886A9}"/>
              </a:ext>
            </a:extLst>
          </p:cNvPr>
          <p:cNvSpPr/>
          <p:nvPr/>
        </p:nvSpPr>
        <p:spPr>
          <a:xfrm>
            <a:off x="0" y="1"/>
            <a:ext cx="12192000" cy="19939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4" name="TextBox 3">
            <a:extLst>
              <a:ext uri="{FF2B5EF4-FFF2-40B4-BE49-F238E27FC236}">
                <a16:creationId xmlns:a16="http://schemas.microsoft.com/office/drawing/2014/main" id="{D04D6955-1EBC-4C73-A273-15C54F69262D}"/>
              </a:ext>
            </a:extLst>
          </p:cNvPr>
          <p:cNvSpPr txBox="1"/>
          <p:nvPr/>
        </p:nvSpPr>
        <p:spPr>
          <a:xfrm>
            <a:off x="1022736" y="439893"/>
            <a:ext cx="5598034" cy="1215717"/>
          </a:xfrm>
          <a:prstGeom prst="rect">
            <a:avLst/>
          </a:prstGeom>
          <a:noFill/>
        </p:spPr>
        <p:txBody>
          <a:bodyPr wrap="square" rtlCol="0">
            <a:spAutoFit/>
          </a:bodyPr>
          <a:lstStyle/>
          <a:p>
            <a:pPr>
              <a:lnSpc>
                <a:spcPct val="90000"/>
              </a:lnSpc>
            </a:pPr>
            <a:r>
              <a:rPr lang="en-US" sz="4000" b="1">
                <a:solidFill>
                  <a:schemeClr val="bg1"/>
                </a:solidFill>
                <a:latin typeface="+mj-lt"/>
              </a:rPr>
              <a:t>Digital marketing for new generation</a:t>
            </a:r>
          </a:p>
        </p:txBody>
      </p:sp>
      <p:sp>
        <p:nvSpPr>
          <p:cNvPr id="6" name="Picture Placeholder 5">
            <a:extLst>
              <a:ext uri="{FF2B5EF4-FFF2-40B4-BE49-F238E27FC236}">
                <a16:creationId xmlns:a16="http://schemas.microsoft.com/office/drawing/2014/main" id="{B6992489-9959-4326-BC7E-761CD94B0630}"/>
              </a:ext>
            </a:extLst>
          </p:cNvPr>
          <p:cNvSpPr>
            <a:spLocks noGrp="1"/>
          </p:cNvSpPr>
          <p:nvPr>
            <p:ph type="pic" sz="quarter" idx="10"/>
          </p:nvPr>
        </p:nvSpPr>
        <p:spPr/>
      </p:sp>
    </p:spTree>
    <p:extLst>
      <p:ext uri="{BB962C8B-B14F-4D97-AF65-F5344CB8AC3E}">
        <p14:creationId xmlns:p14="http://schemas.microsoft.com/office/powerpoint/2010/main" val="3412830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E1C07C8E-3A77-43F6-B795-2677CC68C63A}"/>
              </a:ext>
            </a:extLst>
          </p:cNvPr>
          <p:cNvSpPr/>
          <p:nvPr/>
        </p:nvSpPr>
        <p:spPr>
          <a:xfrm>
            <a:off x="0" y="0"/>
            <a:ext cx="2030413" cy="6858000"/>
          </a:xfrm>
          <a:prstGeom prst="rect">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52" name="Picture Placeholder 51">
            <a:extLst>
              <a:ext uri="{FF2B5EF4-FFF2-40B4-BE49-F238E27FC236}">
                <a16:creationId xmlns:a16="http://schemas.microsoft.com/office/drawing/2014/main" id="{03C107D6-BA8B-43EE-8EA6-F01DE39954CD}"/>
              </a:ext>
            </a:extLst>
          </p:cNvPr>
          <p:cNvSpPr>
            <a:spLocks noGrp="1"/>
          </p:cNvSpPr>
          <p:nvPr>
            <p:ph type="pic" sz="quarter" idx="10"/>
          </p:nvPr>
        </p:nvSpPr>
        <p:spPr/>
      </p:sp>
      <p:sp>
        <p:nvSpPr>
          <p:cNvPr id="38" name="Rectangle 37">
            <a:extLst>
              <a:ext uri="{FF2B5EF4-FFF2-40B4-BE49-F238E27FC236}">
                <a16:creationId xmlns:a16="http://schemas.microsoft.com/office/drawing/2014/main" id="{D9869ECA-C910-40F1-9494-1201F91CA66E}"/>
              </a:ext>
            </a:extLst>
          </p:cNvPr>
          <p:cNvSpPr/>
          <p:nvPr/>
        </p:nvSpPr>
        <p:spPr>
          <a:xfrm>
            <a:off x="7620000" y="0"/>
            <a:ext cx="457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pSp>
        <p:nvGrpSpPr>
          <p:cNvPr id="4" name="Group 3">
            <a:extLst>
              <a:ext uri="{FF2B5EF4-FFF2-40B4-BE49-F238E27FC236}">
                <a16:creationId xmlns:a16="http://schemas.microsoft.com/office/drawing/2014/main" id="{24D8CDE6-1957-4802-82B2-1BF537AD0D38}"/>
              </a:ext>
            </a:extLst>
          </p:cNvPr>
          <p:cNvGrpSpPr/>
          <p:nvPr/>
        </p:nvGrpSpPr>
        <p:grpSpPr>
          <a:xfrm>
            <a:off x="1019175" y="882468"/>
            <a:ext cx="2555038" cy="5093064"/>
            <a:chOff x="6798446" y="546727"/>
            <a:chExt cx="2891900" cy="5764546"/>
          </a:xfrm>
        </p:grpSpPr>
        <p:sp>
          <p:nvSpPr>
            <p:cNvPr id="5" name="Freeform 89">
              <a:extLst>
                <a:ext uri="{FF2B5EF4-FFF2-40B4-BE49-F238E27FC236}">
                  <a16:creationId xmlns:a16="http://schemas.microsoft.com/office/drawing/2014/main" id="{456E5DA9-8940-4E0D-8E80-85D5C6F6D8D9}"/>
                </a:ext>
              </a:extLst>
            </p:cNvPr>
            <p:cNvSpPr>
              <a:spLocks/>
            </p:cNvSpPr>
            <p:nvPr/>
          </p:nvSpPr>
          <p:spPr bwMode="auto">
            <a:xfrm>
              <a:off x="6817696" y="546727"/>
              <a:ext cx="2850439" cy="5764546"/>
            </a:xfrm>
            <a:custGeom>
              <a:avLst/>
              <a:gdLst>
                <a:gd name="connsiteX0" fmla="*/ 429418 w 2850439"/>
                <a:gd name="connsiteY0" fmla="*/ 166583 h 5764546"/>
                <a:gd name="connsiteX1" fmla="*/ 401283 w 2850439"/>
                <a:gd name="connsiteY1" fmla="*/ 172506 h 5764546"/>
                <a:gd name="connsiteX2" fmla="*/ 374630 w 2850439"/>
                <a:gd name="connsiteY2" fmla="*/ 179910 h 5764546"/>
                <a:gd name="connsiteX3" fmla="*/ 346496 w 2850439"/>
                <a:gd name="connsiteY3" fmla="*/ 188794 h 5764546"/>
                <a:gd name="connsiteX4" fmla="*/ 321323 w 2850439"/>
                <a:gd name="connsiteY4" fmla="*/ 202121 h 5764546"/>
                <a:gd name="connsiteX5" fmla="*/ 297631 w 2850439"/>
                <a:gd name="connsiteY5" fmla="*/ 216929 h 5764546"/>
                <a:gd name="connsiteX6" fmla="*/ 275420 w 2850439"/>
                <a:gd name="connsiteY6" fmla="*/ 231736 h 5764546"/>
                <a:gd name="connsiteX7" fmla="*/ 254689 w 2850439"/>
                <a:gd name="connsiteY7" fmla="*/ 250986 h 5764546"/>
                <a:gd name="connsiteX8" fmla="*/ 235440 w 2850439"/>
                <a:gd name="connsiteY8" fmla="*/ 271716 h 5764546"/>
                <a:gd name="connsiteX9" fmla="*/ 217671 w 2850439"/>
                <a:gd name="connsiteY9" fmla="*/ 293927 h 5764546"/>
                <a:gd name="connsiteX10" fmla="*/ 204344 w 2850439"/>
                <a:gd name="connsiteY10" fmla="*/ 319100 h 5764546"/>
                <a:gd name="connsiteX11" fmla="*/ 192498 w 2850439"/>
                <a:gd name="connsiteY11" fmla="*/ 344273 h 5764546"/>
                <a:gd name="connsiteX12" fmla="*/ 182133 w 2850439"/>
                <a:gd name="connsiteY12" fmla="*/ 370926 h 5764546"/>
                <a:gd name="connsiteX13" fmla="*/ 174729 w 2850439"/>
                <a:gd name="connsiteY13" fmla="*/ 399060 h 5764546"/>
                <a:gd name="connsiteX14" fmla="*/ 170287 w 2850439"/>
                <a:gd name="connsiteY14" fmla="*/ 428675 h 5764546"/>
                <a:gd name="connsiteX15" fmla="*/ 167325 w 2850439"/>
                <a:gd name="connsiteY15" fmla="*/ 458290 h 5764546"/>
                <a:gd name="connsiteX16" fmla="*/ 167325 w 2850439"/>
                <a:gd name="connsiteY16" fmla="*/ 5306255 h 5764546"/>
                <a:gd name="connsiteX17" fmla="*/ 170287 w 2850439"/>
                <a:gd name="connsiteY17" fmla="*/ 5335870 h 5764546"/>
                <a:gd name="connsiteX18" fmla="*/ 174729 w 2850439"/>
                <a:gd name="connsiteY18" fmla="*/ 5365485 h 5764546"/>
                <a:gd name="connsiteX19" fmla="*/ 182133 w 2850439"/>
                <a:gd name="connsiteY19" fmla="*/ 5393619 h 5764546"/>
                <a:gd name="connsiteX20" fmla="*/ 192498 w 2850439"/>
                <a:gd name="connsiteY20" fmla="*/ 5420272 h 5764546"/>
                <a:gd name="connsiteX21" fmla="*/ 204344 w 2850439"/>
                <a:gd name="connsiteY21" fmla="*/ 5445445 h 5764546"/>
                <a:gd name="connsiteX22" fmla="*/ 217671 w 2850439"/>
                <a:gd name="connsiteY22" fmla="*/ 5467656 h 5764546"/>
                <a:gd name="connsiteX23" fmla="*/ 235440 w 2850439"/>
                <a:gd name="connsiteY23" fmla="*/ 5489867 h 5764546"/>
                <a:gd name="connsiteX24" fmla="*/ 254689 w 2850439"/>
                <a:gd name="connsiteY24" fmla="*/ 5512079 h 5764546"/>
                <a:gd name="connsiteX25" fmla="*/ 275420 w 2850439"/>
                <a:gd name="connsiteY25" fmla="*/ 5529848 h 5764546"/>
                <a:gd name="connsiteX26" fmla="*/ 297631 w 2850439"/>
                <a:gd name="connsiteY26" fmla="*/ 5547617 h 5764546"/>
                <a:gd name="connsiteX27" fmla="*/ 321323 w 2850439"/>
                <a:gd name="connsiteY27" fmla="*/ 5562424 h 5764546"/>
                <a:gd name="connsiteX28" fmla="*/ 346496 w 2850439"/>
                <a:gd name="connsiteY28" fmla="*/ 5574270 h 5764546"/>
                <a:gd name="connsiteX29" fmla="*/ 374630 w 2850439"/>
                <a:gd name="connsiteY29" fmla="*/ 5584635 h 5764546"/>
                <a:gd name="connsiteX30" fmla="*/ 401283 w 2850439"/>
                <a:gd name="connsiteY30" fmla="*/ 5592039 h 5764546"/>
                <a:gd name="connsiteX31" fmla="*/ 429418 w 2850439"/>
                <a:gd name="connsiteY31" fmla="*/ 5595001 h 5764546"/>
                <a:gd name="connsiteX32" fmla="*/ 459032 w 2850439"/>
                <a:gd name="connsiteY32" fmla="*/ 5596481 h 5764546"/>
                <a:gd name="connsiteX33" fmla="*/ 2391408 w 2850439"/>
                <a:gd name="connsiteY33" fmla="*/ 5596481 h 5764546"/>
                <a:gd name="connsiteX34" fmla="*/ 2422504 w 2850439"/>
                <a:gd name="connsiteY34" fmla="*/ 5595001 h 5764546"/>
                <a:gd name="connsiteX35" fmla="*/ 2449157 w 2850439"/>
                <a:gd name="connsiteY35" fmla="*/ 5592039 h 5764546"/>
                <a:gd name="connsiteX36" fmla="*/ 2478772 w 2850439"/>
                <a:gd name="connsiteY36" fmla="*/ 5584635 h 5764546"/>
                <a:gd name="connsiteX37" fmla="*/ 2503944 w 2850439"/>
                <a:gd name="connsiteY37" fmla="*/ 5574270 h 5764546"/>
                <a:gd name="connsiteX38" fmla="*/ 2532079 w 2850439"/>
                <a:gd name="connsiteY38" fmla="*/ 5562424 h 5764546"/>
                <a:gd name="connsiteX39" fmla="*/ 2554290 w 2850439"/>
                <a:gd name="connsiteY39" fmla="*/ 5547617 h 5764546"/>
                <a:gd name="connsiteX40" fmla="*/ 2576501 w 2850439"/>
                <a:gd name="connsiteY40" fmla="*/ 5529848 h 5764546"/>
                <a:gd name="connsiteX41" fmla="*/ 2598712 w 2850439"/>
                <a:gd name="connsiteY41" fmla="*/ 5512079 h 5764546"/>
                <a:gd name="connsiteX42" fmla="*/ 2616481 w 2850439"/>
                <a:gd name="connsiteY42" fmla="*/ 5489867 h 5764546"/>
                <a:gd name="connsiteX43" fmla="*/ 2634250 w 2850439"/>
                <a:gd name="connsiteY43" fmla="*/ 5467656 h 5764546"/>
                <a:gd name="connsiteX44" fmla="*/ 2649058 w 2850439"/>
                <a:gd name="connsiteY44" fmla="*/ 5445445 h 5764546"/>
                <a:gd name="connsiteX45" fmla="*/ 2660904 w 2850439"/>
                <a:gd name="connsiteY45" fmla="*/ 5420272 h 5764546"/>
                <a:gd name="connsiteX46" fmla="*/ 2671269 w 2850439"/>
                <a:gd name="connsiteY46" fmla="*/ 5393619 h 5764546"/>
                <a:gd name="connsiteX47" fmla="*/ 2675711 w 2850439"/>
                <a:gd name="connsiteY47" fmla="*/ 5365485 h 5764546"/>
                <a:gd name="connsiteX48" fmla="*/ 2680154 w 2850439"/>
                <a:gd name="connsiteY48" fmla="*/ 5335870 h 5764546"/>
                <a:gd name="connsiteX49" fmla="*/ 2683115 w 2850439"/>
                <a:gd name="connsiteY49" fmla="*/ 5306255 h 5764546"/>
                <a:gd name="connsiteX50" fmla="*/ 2683115 w 2850439"/>
                <a:gd name="connsiteY50" fmla="*/ 458290 h 5764546"/>
                <a:gd name="connsiteX51" fmla="*/ 2680154 w 2850439"/>
                <a:gd name="connsiteY51" fmla="*/ 428675 h 5764546"/>
                <a:gd name="connsiteX52" fmla="*/ 2675711 w 2850439"/>
                <a:gd name="connsiteY52" fmla="*/ 399060 h 5764546"/>
                <a:gd name="connsiteX53" fmla="*/ 2671269 w 2850439"/>
                <a:gd name="connsiteY53" fmla="*/ 370926 h 5764546"/>
                <a:gd name="connsiteX54" fmla="*/ 2660904 w 2850439"/>
                <a:gd name="connsiteY54" fmla="*/ 344273 h 5764546"/>
                <a:gd name="connsiteX55" fmla="*/ 2649058 w 2850439"/>
                <a:gd name="connsiteY55" fmla="*/ 319100 h 5764546"/>
                <a:gd name="connsiteX56" fmla="*/ 2634250 w 2850439"/>
                <a:gd name="connsiteY56" fmla="*/ 293927 h 5764546"/>
                <a:gd name="connsiteX57" fmla="*/ 2616481 w 2850439"/>
                <a:gd name="connsiteY57" fmla="*/ 271716 h 5764546"/>
                <a:gd name="connsiteX58" fmla="*/ 2598712 w 2850439"/>
                <a:gd name="connsiteY58" fmla="*/ 250986 h 5764546"/>
                <a:gd name="connsiteX59" fmla="*/ 2576501 w 2850439"/>
                <a:gd name="connsiteY59" fmla="*/ 231736 h 5764546"/>
                <a:gd name="connsiteX60" fmla="*/ 2554290 w 2850439"/>
                <a:gd name="connsiteY60" fmla="*/ 216929 h 5764546"/>
                <a:gd name="connsiteX61" fmla="*/ 2532079 w 2850439"/>
                <a:gd name="connsiteY61" fmla="*/ 202121 h 5764546"/>
                <a:gd name="connsiteX62" fmla="*/ 2503944 w 2850439"/>
                <a:gd name="connsiteY62" fmla="*/ 188794 h 5764546"/>
                <a:gd name="connsiteX63" fmla="*/ 2478772 w 2850439"/>
                <a:gd name="connsiteY63" fmla="*/ 179910 h 5764546"/>
                <a:gd name="connsiteX64" fmla="*/ 2449157 w 2850439"/>
                <a:gd name="connsiteY64" fmla="*/ 172506 h 5764546"/>
                <a:gd name="connsiteX65" fmla="*/ 2422504 w 2850439"/>
                <a:gd name="connsiteY65" fmla="*/ 166583 h 5764546"/>
                <a:gd name="connsiteX66" fmla="*/ 2391408 w 2850439"/>
                <a:gd name="connsiteY66" fmla="*/ 166583 h 5764546"/>
                <a:gd name="connsiteX67" fmla="*/ 2179661 w 2850439"/>
                <a:gd name="connsiteY67" fmla="*/ 166583 h 5764546"/>
                <a:gd name="connsiteX68" fmla="*/ 2167815 w 2850439"/>
                <a:gd name="connsiteY68" fmla="*/ 166583 h 5764546"/>
                <a:gd name="connsiteX69" fmla="*/ 2157450 w 2850439"/>
                <a:gd name="connsiteY69" fmla="*/ 169545 h 5764546"/>
                <a:gd name="connsiteX70" fmla="*/ 2147084 w 2850439"/>
                <a:gd name="connsiteY70" fmla="*/ 173987 h 5764546"/>
                <a:gd name="connsiteX71" fmla="*/ 2139681 w 2850439"/>
                <a:gd name="connsiteY71" fmla="*/ 181391 h 5764546"/>
                <a:gd name="connsiteX72" fmla="*/ 2132277 w 2850439"/>
                <a:gd name="connsiteY72" fmla="*/ 188794 h 5764546"/>
                <a:gd name="connsiteX73" fmla="*/ 2127835 w 2850439"/>
                <a:gd name="connsiteY73" fmla="*/ 199160 h 5764546"/>
                <a:gd name="connsiteX74" fmla="*/ 2124873 w 2850439"/>
                <a:gd name="connsiteY74" fmla="*/ 209525 h 5764546"/>
                <a:gd name="connsiteX75" fmla="*/ 2124873 w 2850439"/>
                <a:gd name="connsiteY75" fmla="*/ 221371 h 5764546"/>
                <a:gd name="connsiteX76" fmla="*/ 2123392 w 2850439"/>
                <a:gd name="connsiteY76" fmla="*/ 236178 h 5764546"/>
                <a:gd name="connsiteX77" fmla="*/ 2123392 w 2850439"/>
                <a:gd name="connsiteY77" fmla="*/ 250986 h 5764546"/>
                <a:gd name="connsiteX78" fmla="*/ 2113027 w 2850439"/>
                <a:gd name="connsiteY78" fmla="*/ 279120 h 5764546"/>
                <a:gd name="connsiteX79" fmla="*/ 2101181 w 2850439"/>
                <a:gd name="connsiteY79" fmla="*/ 304293 h 5764546"/>
                <a:gd name="connsiteX80" fmla="*/ 2080451 w 2850439"/>
                <a:gd name="connsiteY80" fmla="*/ 326504 h 5764546"/>
                <a:gd name="connsiteX81" fmla="*/ 2058240 w 2850439"/>
                <a:gd name="connsiteY81" fmla="*/ 344273 h 5764546"/>
                <a:gd name="connsiteX82" fmla="*/ 2033067 w 2850439"/>
                <a:gd name="connsiteY82" fmla="*/ 359080 h 5764546"/>
                <a:gd name="connsiteX83" fmla="*/ 2006413 w 2850439"/>
                <a:gd name="connsiteY83" fmla="*/ 366484 h 5764546"/>
                <a:gd name="connsiteX84" fmla="*/ 1991606 w 2850439"/>
                <a:gd name="connsiteY84" fmla="*/ 367965 h 5764546"/>
                <a:gd name="connsiteX85" fmla="*/ 1975318 w 2850439"/>
                <a:gd name="connsiteY85" fmla="*/ 367965 h 5764546"/>
                <a:gd name="connsiteX86" fmla="*/ 875123 w 2850439"/>
                <a:gd name="connsiteY86" fmla="*/ 367965 h 5764546"/>
                <a:gd name="connsiteX87" fmla="*/ 860315 w 2850439"/>
                <a:gd name="connsiteY87" fmla="*/ 367965 h 5764546"/>
                <a:gd name="connsiteX88" fmla="*/ 845508 w 2850439"/>
                <a:gd name="connsiteY88" fmla="*/ 366484 h 5764546"/>
                <a:gd name="connsiteX89" fmla="*/ 817373 w 2850439"/>
                <a:gd name="connsiteY89" fmla="*/ 359080 h 5764546"/>
                <a:gd name="connsiteX90" fmla="*/ 792201 w 2850439"/>
                <a:gd name="connsiteY90" fmla="*/ 344273 h 5764546"/>
                <a:gd name="connsiteX91" fmla="*/ 769989 w 2850439"/>
                <a:gd name="connsiteY91" fmla="*/ 326504 h 5764546"/>
                <a:gd name="connsiteX92" fmla="*/ 752220 w 2850439"/>
                <a:gd name="connsiteY92" fmla="*/ 304293 h 5764546"/>
                <a:gd name="connsiteX93" fmla="*/ 737413 w 2850439"/>
                <a:gd name="connsiteY93" fmla="*/ 279120 h 5764546"/>
                <a:gd name="connsiteX94" fmla="*/ 730009 w 2850439"/>
                <a:gd name="connsiteY94" fmla="*/ 250986 h 5764546"/>
                <a:gd name="connsiteX95" fmla="*/ 728529 w 2850439"/>
                <a:gd name="connsiteY95" fmla="*/ 236178 h 5764546"/>
                <a:gd name="connsiteX96" fmla="*/ 728529 w 2850439"/>
                <a:gd name="connsiteY96" fmla="*/ 221371 h 5764546"/>
                <a:gd name="connsiteX97" fmla="*/ 725567 w 2850439"/>
                <a:gd name="connsiteY97" fmla="*/ 209525 h 5764546"/>
                <a:gd name="connsiteX98" fmla="*/ 722606 w 2850439"/>
                <a:gd name="connsiteY98" fmla="*/ 199160 h 5764546"/>
                <a:gd name="connsiteX99" fmla="*/ 718163 w 2850439"/>
                <a:gd name="connsiteY99" fmla="*/ 188794 h 5764546"/>
                <a:gd name="connsiteX100" fmla="*/ 710760 w 2850439"/>
                <a:gd name="connsiteY100" fmla="*/ 181391 h 5764546"/>
                <a:gd name="connsiteX101" fmla="*/ 703356 w 2850439"/>
                <a:gd name="connsiteY101" fmla="*/ 173987 h 5764546"/>
                <a:gd name="connsiteX102" fmla="*/ 692991 w 2850439"/>
                <a:gd name="connsiteY102" fmla="*/ 169545 h 5764546"/>
                <a:gd name="connsiteX103" fmla="*/ 682625 w 2850439"/>
                <a:gd name="connsiteY103" fmla="*/ 166583 h 5764546"/>
                <a:gd name="connsiteX104" fmla="*/ 673741 w 2850439"/>
                <a:gd name="connsiteY104" fmla="*/ 166583 h 5764546"/>
                <a:gd name="connsiteX105" fmla="*/ 459032 w 2850439"/>
                <a:gd name="connsiteY105" fmla="*/ 166583 h 5764546"/>
                <a:gd name="connsiteX106" fmla="*/ 439782 w 2850439"/>
                <a:gd name="connsiteY106" fmla="*/ 0 h 5764546"/>
                <a:gd name="connsiteX107" fmla="*/ 2412138 w 2850439"/>
                <a:gd name="connsiteY107" fmla="*/ 0 h 5764546"/>
                <a:gd name="connsiteX108" fmla="*/ 2456560 w 2850439"/>
                <a:gd name="connsiteY108" fmla="*/ 2962 h 5764546"/>
                <a:gd name="connsiteX109" fmla="*/ 2500982 w 2850439"/>
                <a:gd name="connsiteY109" fmla="*/ 8885 h 5764546"/>
                <a:gd name="connsiteX110" fmla="*/ 2543924 w 2850439"/>
                <a:gd name="connsiteY110" fmla="*/ 20731 h 5764546"/>
                <a:gd name="connsiteX111" fmla="*/ 2583904 w 2850439"/>
                <a:gd name="connsiteY111" fmla="*/ 32577 h 5764546"/>
                <a:gd name="connsiteX112" fmla="*/ 2620923 w 2850439"/>
                <a:gd name="connsiteY112" fmla="*/ 53307 h 5764546"/>
                <a:gd name="connsiteX113" fmla="*/ 2656461 w 2850439"/>
                <a:gd name="connsiteY113" fmla="*/ 75518 h 5764546"/>
                <a:gd name="connsiteX114" fmla="*/ 2690518 w 2850439"/>
                <a:gd name="connsiteY114" fmla="*/ 100691 h 5764546"/>
                <a:gd name="connsiteX115" fmla="*/ 2720133 w 2850439"/>
                <a:gd name="connsiteY115" fmla="*/ 127344 h 5764546"/>
                <a:gd name="connsiteX116" fmla="*/ 2751229 w 2850439"/>
                <a:gd name="connsiteY116" fmla="*/ 159921 h 5764546"/>
                <a:gd name="connsiteX117" fmla="*/ 2774921 w 2850439"/>
                <a:gd name="connsiteY117" fmla="*/ 192497 h 5764546"/>
                <a:gd name="connsiteX118" fmla="*/ 2798613 w 2850439"/>
                <a:gd name="connsiteY118" fmla="*/ 229516 h 5764546"/>
                <a:gd name="connsiteX119" fmla="*/ 2814901 w 2850439"/>
                <a:gd name="connsiteY119" fmla="*/ 266535 h 5764546"/>
                <a:gd name="connsiteX120" fmla="*/ 2829708 w 2850439"/>
                <a:gd name="connsiteY120" fmla="*/ 306515 h 5764546"/>
                <a:gd name="connsiteX121" fmla="*/ 2840074 w 2850439"/>
                <a:gd name="connsiteY121" fmla="*/ 349456 h 5764546"/>
                <a:gd name="connsiteX122" fmla="*/ 2847478 w 2850439"/>
                <a:gd name="connsiteY122" fmla="*/ 392398 h 5764546"/>
                <a:gd name="connsiteX123" fmla="*/ 2850439 w 2850439"/>
                <a:gd name="connsiteY123" fmla="*/ 436820 h 5764546"/>
                <a:gd name="connsiteX124" fmla="*/ 2850439 w 2850439"/>
                <a:gd name="connsiteY124" fmla="*/ 5329207 h 5764546"/>
                <a:gd name="connsiteX125" fmla="*/ 2847478 w 2850439"/>
                <a:gd name="connsiteY125" fmla="*/ 5373629 h 5764546"/>
                <a:gd name="connsiteX126" fmla="*/ 2840074 w 2850439"/>
                <a:gd name="connsiteY126" fmla="*/ 5416571 h 5764546"/>
                <a:gd name="connsiteX127" fmla="*/ 2829708 w 2850439"/>
                <a:gd name="connsiteY127" fmla="*/ 5458032 h 5764546"/>
                <a:gd name="connsiteX128" fmla="*/ 2814901 w 2850439"/>
                <a:gd name="connsiteY128" fmla="*/ 5498012 h 5764546"/>
                <a:gd name="connsiteX129" fmla="*/ 2798613 w 2850439"/>
                <a:gd name="connsiteY129" fmla="*/ 5535031 h 5764546"/>
                <a:gd name="connsiteX130" fmla="*/ 2774921 w 2850439"/>
                <a:gd name="connsiteY130" fmla="*/ 5573530 h 5764546"/>
                <a:gd name="connsiteX131" fmla="*/ 2751229 w 2850439"/>
                <a:gd name="connsiteY131" fmla="*/ 5606106 h 5764546"/>
                <a:gd name="connsiteX132" fmla="*/ 2720133 w 2850439"/>
                <a:gd name="connsiteY132" fmla="*/ 5637202 h 5764546"/>
                <a:gd name="connsiteX133" fmla="*/ 2690518 w 2850439"/>
                <a:gd name="connsiteY133" fmla="*/ 5665336 h 5764546"/>
                <a:gd name="connsiteX134" fmla="*/ 2656461 w 2850439"/>
                <a:gd name="connsiteY134" fmla="*/ 5690509 h 5764546"/>
                <a:gd name="connsiteX135" fmla="*/ 2620923 w 2850439"/>
                <a:gd name="connsiteY135" fmla="*/ 5712720 h 5764546"/>
                <a:gd name="connsiteX136" fmla="*/ 2583904 w 2850439"/>
                <a:gd name="connsiteY136" fmla="*/ 5730489 h 5764546"/>
                <a:gd name="connsiteX137" fmla="*/ 2543924 w 2850439"/>
                <a:gd name="connsiteY137" fmla="*/ 5745297 h 5764546"/>
                <a:gd name="connsiteX138" fmla="*/ 2500982 w 2850439"/>
                <a:gd name="connsiteY138" fmla="*/ 5754181 h 5764546"/>
                <a:gd name="connsiteX139" fmla="*/ 2456560 w 2850439"/>
                <a:gd name="connsiteY139" fmla="*/ 5763066 h 5764546"/>
                <a:gd name="connsiteX140" fmla="*/ 2412138 w 2850439"/>
                <a:gd name="connsiteY140" fmla="*/ 5764546 h 5764546"/>
                <a:gd name="connsiteX141" fmla="*/ 439782 w 2850439"/>
                <a:gd name="connsiteY141" fmla="*/ 5764546 h 5764546"/>
                <a:gd name="connsiteX142" fmla="*/ 393879 w 2850439"/>
                <a:gd name="connsiteY142" fmla="*/ 5763066 h 5764546"/>
                <a:gd name="connsiteX143" fmla="*/ 352418 w 2850439"/>
                <a:gd name="connsiteY143" fmla="*/ 5754181 h 5764546"/>
                <a:gd name="connsiteX144" fmla="*/ 309476 w 2850439"/>
                <a:gd name="connsiteY144" fmla="*/ 5745297 h 5764546"/>
                <a:gd name="connsiteX145" fmla="*/ 269496 w 2850439"/>
                <a:gd name="connsiteY145" fmla="*/ 5730489 h 5764546"/>
                <a:gd name="connsiteX146" fmla="*/ 229516 w 2850439"/>
                <a:gd name="connsiteY146" fmla="*/ 5712720 h 5764546"/>
                <a:gd name="connsiteX147" fmla="*/ 195459 w 2850439"/>
                <a:gd name="connsiteY147" fmla="*/ 5690509 h 5764546"/>
                <a:gd name="connsiteX148" fmla="*/ 159921 w 2850439"/>
                <a:gd name="connsiteY148" fmla="*/ 5665336 h 5764546"/>
                <a:gd name="connsiteX149" fmla="*/ 130306 w 2850439"/>
                <a:gd name="connsiteY149" fmla="*/ 5637202 h 5764546"/>
                <a:gd name="connsiteX150" fmla="*/ 100691 w 2850439"/>
                <a:gd name="connsiteY150" fmla="*/ 5606106 h 5764546"/>
                <a:gd name="connsiteX151" fmla="*/ 75518 w 2850439"/>
                <a:gd name="connsiteY151" fmla="*/ 5573530 h 5764546"/>
                <a:gd name="connsiteX152" fmla="*/ 54788 w 2850439"/>
                <a:gd name="connsiteY152" fmla="*/ 5535031 h 5764546"/>
                <a:gd name="connsiteX153" fmla="*/ 35538 w 2850439"/>
                <a:gd name="connsiteY153" fmla="*/ 5498012 h 5764546"/>
                <a:gd name="connsiteX154" fmla="*/ 20731 w 2850439"/>
                <a:gd name="connsiteY154" fmla="*/ 5458032 h 5764546"/>
                <a:gd name="connsiteX155" fmla="*/ 10365 w 2850439"/>
                <a:gd name="connsiteY155" fmla="*/ 5416571 h 5764546"/>
                <a:gd name="connsiteX156" fmla="*/ 2962 w 2850439"/>
                <a:gd name="connsiteY156" fmla="*/ 5373629 h 5764546"/>
                <a:gd name="connsiteX157" fmla="*/ 0 w 2850439"/>
                <a:gd name="connsiteY157" fmla="*/ 5329207 h 5764546"/>
                <a:gd name="connsiteX158" fmla="*/ 0 w 2850439"/>
                <a:gd name="connsiteY158" fmla="*/ 436820 h 5764546"/>
                <a:gd name="connsiteX159" fmla="*/ 2962 w 2850439"/>
                <a:gd name="connsiteY159" fmla="*/ 392398 h 5764546"/>
                <a:gd name="connsiteX160" fmla="*/ 10365 w 2850439"/>
                <a:gd name="connsiteY160" fmla="*/ 349456 h 5764546"/>
                <a:gd name="connsiteX161" fmla="*/ 20731 w 2850439"/>
                <a:gd name="connsiteY161" fmla="*/ 306515 h 5764546"/>
                <a:gd name="connsiteX162" fmla="*/ 35538 w 2850439"/>
                <a:gd name="connsiteY162" fmla="*/ 266535 h 5764546"/>
                <a:gd name="connsiteX163" fmla="*/ 54788 w 2850439"/>
                <a:gd name="connsiteY163" fmla="*/ 229516 h 5764546"/>
                <a:gd name="connsiteX164" fmla="*/ 75518 w 2850439"/>
                <a:gd name="connsiteY164" fmla="*/ 192497 h 5764546"/>
                <a:gd name="connsiteX165" fmla="*/ 100691 w 2850439"/>
                <a:gd name="connsiteY165" fmla="*/ 159921 h 5764546"/>
                <a:gd name="connsiteX166" fmla="*/ 130306 w 2850439"/>
                <a:gd name="connsiteY166" fmla="*/ 127344 h 5764546"/>
                <a:gd name="connsiteX167" fmla="*/ 159921 w 2850439"/>
                <a:gd name="connsiteY167" fmla="*/ 100691 h 5764546"/>
                <a:gd name="connsiteX168" fmla="*/ 195459 w 2850439"/>
                <a:gd name="connsiteY168" fmla="*/ 75518 h 5764546"/>
                <a:gd name="connsiteX169" fmla="*/ 229516 w 2850439"/>
                <a:gd name="connsiteY169" fmla="*/ 53307 h 5764546"/>
                <a:gd name="connsiteX170" fmla="*/ 269496 w 2850439"/>
                <a:gd name="connsiteY170" fmla="*/ 32577 h 5764546"/>
                <a:gd name="connsiteX171" fmla="*/ 309476 w 2850439"/>
                <a:gd name="connsiteY171" fmla="*/ 20731 h 5764546"/>
                <a:gd name="connsiteX172" fmla="*/ 352418 w 2850439"/>
                <a:gd name="connsiteY172" fmla="*/ 8885 h 5764546"/>
                <a:gd name="connsiteX173" fmla="*/ 393879 w 2850439"/>
                <a:gd name="connsiteY173" fmla="*/ 2962 h 576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2850439" h="5764546">
                  <a:moveTo>
                    <a:pt x="429418" y="166583"/>
                  </a:moveTo>
                  <a:lnTo>
                    <a:pt x="401283" y="172506"/>
                  </a:lnTo>
                  <a:lnTo>
                    <a:pt x="374630" y="179910"/>
                  </a:lnTo>
                  <a:lnTo>
                    <a:pt x="346496" y="188794"/>
                  </a:lnTo>
                  <a:lnTo>
                    <a:pt x="321323" y="202121"/>
                  </a:lnTo>
                  <a:lnTo>
                    <a:pt x="297631" y="216929"/>
                  </a:lnTo>
                  <a:lnTo>
                    <a:pt x="275420" y="231736"/>
                  </a:lnTo>
                  <a:lnTo>
                    <a:pt x="254689" y="250986"/>
                  </a:lnTo>
                  <a:lnTo>
                    <a:pt x="235440" y="271716"/>
                  </a:lnTo>
                  <a:lnTo>
                    <a:pt x="217671" y="293927"/>
                  </a:lnTo>
                  <a:lnTo>
                    <a:pt x="204344" y="319100"/>
                  </a:lnTo>
                  <a:lnTo>
                    <a:pt x="192498" y="344273"/>
                  </a:lnTo>
                  <a:lnTo>
                    <a:pt x="182133" y="370926"/>
                  </a:lnTo>
                  <a:lnTo>
                    <a:pt x="174729" y="399060"/>
                  </a:lnTo>
                  <a:lnTo>
                    <a:pt x="170287" y="428675"/>
                  </a:lnTo>
                  <a:lnTo>
                    <a:pt x="167325" y="458290"/>
                  </a:lnTo>
                  <a:lnTo>
                    <a:pt x="167325" y="5306255"/>
                  </a:lnTo>
                  <a:lnTo>
                    <a:pt x="170287" y="5335870"/>
                  </a:lnTo>
                  <a:lnTo>
                    <a:pt x="174729" y="5365485"/>
                  </a:lnTo>
                  <a:lnTo>
                    <a:pt x="182133" y="5393619"/>
                  </a:lnTo>
                  <a:lnTo>
                    <a:pt x="192498" y="5420272"/>
                  </a:lnTo>
                  <a:lnTo>
                    <a:pt x="204344" y="5445445"/>
                  </a:lnTo>
                  <a:lnTo>
                    <a:pt x="217671" y="5467656"/>
                  </a:lnTo>
                  <a:lnTo>
                    <a:pt x="235440" y="5489867"/>
                  </a:lnTo>
                  <a:lnTo>
                    <a:pt x="254689" y="5512079"/>
                  </a:lnTo>
                  <a:lnTo>
                    <a:pt x="275420" y="5529848"/>
                  </a:lnTo>
                  <a:lnTo>
                    <a:pt x="297631" y="5547617"/>
                  </a:lnTo>
                  <a:lnTo>
                    <a:pt x="321323" y="5562424"/>
                  </a:lnTo>
                  <a:lnTo>
                    <a:pt x="346496" y="5574270"/>
                  </a:lnTo>
                  <a:lnTo>
                    <a:pt x="374630" y="5584635"/>
                  </a:lnTo>
                  <a:lnTo>
                    <a:pt x="401283" y="5592039"/>
                  </a:lnTo>
                  <a:lnTo>
                    <a:pt x="429418" y="5595001"/>
                  </a:lnTo>
                  <a:lnTo>
                    <a:pt x="459032" y="5596481"/>
                  </a:lnTo>
                  <a:lnTo>
                    <a:pt x="2391408" y="5596481"/>
                  </a:lnTo>
                  <a:lnTo>
                    <a:pt x="2422504" y="5595001"/>
                  </a:lnTo>
                  <a:lnTo>
                    <a:pt x="2449157" y="5592039"/>
                  </a:lnTo>
                  <a:lnTo>
                    <a:pt x="2478772" y="5584635"/>
                  </a:lnTo>
                  <a:lnTo>
                    <a:pt x="2503944" y="5574270"/>
                  </a:lnTo>
                  <a:lnTo>
                    <a:pt x="2532079" y="5562424"/>
                  </a:lnTo>
                  <a:lnTo>
                    <a:pt x="2554290" y="5547617"/>
                  </a:lnTo>
                  <a:lnTo>
                    <a:pt x="2576501" y="5529848"/>
                  </a:lnTo>
                  <a:lnTo>
                    <a:pt x="2598712" y="5512079"/>
                  </a:lnTo>
                  <a:lnTo>
                    <a:pt x="2616481" y="5489867"/>
                  </a:lnTo>
                  <a:lnTo>
                    <a:pt x="2634250" y="5467656"/>
                  </a:lnTo>
                  <a:lnTo>
                    <a:pt x="2649058" y="5445445"/>
                  </a:lnTo>
                  <a:lnTo>
                    <a:pt x="2660904" y="5420272"/>
                  </a:lnTo>
                  <a:lnTo>
                    <a:pt x="2671269" y="5393619"/>
                  </a:lnTo>
                  <a:lnTo>
                    <a:pt x="2675711" y="5365485"/>
                  </a:lnTo>
                  <a:lnTo>
                    <a:pt x="2680154" y="5335870"/>
                  </a:lnTo>
                  <a:lnTo>
                    <a:pt x="2683115" y="5306255"/>
                  </a:lnTo>
                  <a:lnTo>
                    <a:pt x="2683115" y="458290"/>
                  </a:lnTo>
                  <a:lnTo>
                    <a:pt x="2680154" y="428675"/>
                  </a:lnTo>
                  <a:lnTo>
                    <a:pt x="2675711" y="399060"/>
                  </a:lnTo>
                  <a:lnTo>
                    <a:pt x="2671269" y="370926"/>
                  </a:lnTo>
                  <a:lnTo>
                    <a:pt x="2660904" y="344273"/>
                  </a:lnTo>
                  <a:lnTo>
                    <a:pt x="2649058" y="319100"/>
                  </a:lnTo>
                  <a:lnTo>
                    <a:pt x="2634250" y="293927"/>
                  </a:lnTo>
                  <a:lnTo>
                    <a:pt x="2616481" y="271716"/>
                  </a:lnTo>
                  <a:lnTo>
                    <a:pt x="2598712" y="250986"/>
                  </a:lnTo>
                  <a:lnTo>
                    <a:pt x="2576501" y="231736"/>
                  </a:lnTo>
                  <a:lnTo>
                    <a:pt x="2554290" y="216929"/>
                  </a:lnTo>
                  <a:lnTo>
                    <a:pt x="2532079" y="202121"/>
                  </a:lnTo>
                  <a:lnTo>
                    <a:pt x="2503944" y="188794"/>
                  </a:lnTo>
                  <a:lnTo>
                    <a:pt x="2478772" y="179910"/>
                  </a:lnTo>
                  <a:lnTo>
                    <a:pt x="2449157" y="172506"/>
                  </a:lnTo>
                  <a:lnTo>
                    <a:pt x="2422504" y="166583"/>
                  </a:lnTo>
                  <a:lnTo>
                    <a:pt x="2391408" y="166583"/>
                  </a:lnTo>
                  <a:lnTo>
                    <a:pt x="2179661" y="166583"/>
                  </a:lnTo>
                  <a:lnTo>
                    <a:pt x="2167815" y="166583"/>
                  </a:lnTo>
                  <a:lnTo>
                    <a:pt x="2157450" y="169545"/>
                  </a:lnTo>
                  <a:lnTo>
                    <a:pt x="2147084" y="173987"/>
                  </a:lnTo>
                  <a:lnTo>
                    <a:pt x="2139681" y="181391"/>
                  </a:lnTo>
                  <a:lnTo>
                    <a:pt x="2132277" y="188794"/>
                  </a:lnTo>
                  <a:lnTo>
                    <a:pt x="2127835" y="199160"/>
                  </a:lnTo>
                  <a:lnTo>
                    <a:pt x="2124873" y="209525"/>
                  </a:lnTo>
                  <a:lnTo>
                    <a:pt x="2124873" y="221371"/>
                  </a:lnTo>
                  <a:lnTo>
                    <a:pt x="2123392" y="236178"/>
                  </a:lnTo>
                  <a:lnTo>
                    <a:pt x="2123392" y="250986"/>
                  </a:lnTo>
                  <a:lnTo>
                    <a:pt x="2113027" y="279120"/>
                  </a:lnTo>
                  <a:lnTo>
                    <a:pt x="2101181" y="304293"/>
                  </a:lnTo>
                  <a:lnTo>
                    <a:pt x="2080451" y="326504"/>
                  </a:lnTo>
                  <a:lnTo>
                    <a:pt x="2058240" y="344273"/>
                  </a:lnTo>
                  <a:lnTo>
                    <a:pt x="2033067" y="359080"/>
                  </a:lnTo>
                  <a:lnTo>
                    <a:pt x="2006413" y="366484"/>
                  </a:lnTo>
                  <a:lnTo>
                    <a:pt x="1991606" y="367965"/>
                  </a:lnTo>
                  <a:lnTo>
                    <a:pt x="1975318" y="367965"/>
                  </a:lnTo>
                  <a:lnTo>
                    <a:pt x="875123" y="367965"/>
                  </a:lnTo>
                  <a:lnTo>
                    <a:pt x="860315" y="367965"/>
                  </a:lnTo>
                  <a:lnTo>
                    <a:pt x="845508" y="366484"/>
                  </a:lnTo>
                  <a:lnTo>
                    <a:pt x="817373" y="359080"/>
                  </a:lnTo>
                  <a:lnTo>
                    <a:pt x="792201" y="344273"/>
                  </a:lnTo>
                  <a:lnTo>
                    <a:pt x="769989" y="326504"/>
                  </a:lnTo>
                  <a:lnTo>
                    <a:pt x="752220" y="304293"/>
                  </a:lnTo>
                  <a:lnTo>
                    <a:pt x="737413" y="279120"/>
                  </a:lnTo>
                  <a:lnTo>
                    <a:pt x="730009" y="250986"/>
                  </a:lnTo>
                  <a:lnTo>
                    <a:pt x="728529" y="236178"/>
                  </a:lnTo>
                  <a:lnTo>
                    <a:pt x="728529" y="221371"/>
                  </a:lnTo>
                  <a:lnTo>
                    <a:pt x="725567" y="209525"/>
                  </a:lnTo>
                  <a:lnTo>
                    <a:pt x="722606" y="199160"/>
                  </a:lnTo>
                  <a:lnTo>
                    <a:pt x="718163" y="188794"/>
                  </a:lnTo>
                  <a:lnTo>
                    <a:pt x="710760" y="181391"/>
                  </a:lnTo>
                  <a:lnTo>
                    <a:pt x="703356" y="173987"/>
                  </a:lnTo>
                  <a:lnTo>
                    <a:pt x="692991" y="169545"/>
                  </a:lnTo>
                  <a:lnTo>
                    <a:pt x="682625" y="166583"/>
                  </a:lnTo>
                  <a:lnTo>
                    <a:pt x="673741" y="166583"/>
                  </a:lnTo>
                  <a:lnTo>
                    <a:pt x="459032" y="166583"/>
                  </a:lnTo>
                  <a:close/>
                  <a:moveTo>
                    <a:pt x="439782" y="0"/>
                  </a:moveTo>
                  <a:lnTo>
                    <a:pt x="2412138" y="0"/>
                  </a:lnTo>
                  <a:lnTo>
                    <a:pt x="2456560" y="2962"/>
                  </a:lnTo>
                  <a:lnTo>
                    <a:pt x="2500982" y="8885"/>
                  </a:lnTo>
                  <a:lnTo>
                    <a:pt x="2543924" y="20731"/>
                  </a:lnTo>
                  <a:lnTo>
                    <a:pt x="2583904" y="32577"/>
                  </a:lnTo>
                  <a:lnTo>
                    <a:pt x="2620923" y="53307"/>
                  </a:lnTo>
                  <a:lnTo>
                    <a:pt x="2656461" y="75518"/>
                  </a:lnTo>
                  <a:lnTo>
                    <a:pt x="2690518" y="100691"/>
                  </a:lnTo>
                  <a:lnTo>
                    <a:pt x="2720133" y="127344"/>
                  </a:lnTo>
                  <a:lnTo>
                    <a:pt x="2751229" y="159921"/>
                  </a:lnTo>
                  <a:lnTo>
                    <a:pt x="2774921" y="192497"/>
                  </a:lnTo>
                  <a:lnTo>
                    <a:pt x="2798613" y="229516"/>
                  </a:lnTo>
                  <a:lnTo>
                    <a:pt x="2814901" y="266535"/>
                  </a:lnTo>
                  <a:lnTo>
                    <a:pt x="2829708" y="306515"/>
                  </a:lnTo>
                  <a:lnTo>
                    <a:pt x="2840074" y="349456"/>
                  </a:lnTo>
                  <a:lnTo>
                    <a:pt x="2847478" y="392398"/>
                  </a:lnTo>
                  <a:lnTo>
                    <a:pt x="2850439" y="436820"/>
                  </a:lnTo>
                  <a:lnTo>
                    <a:pt x="2850439" y="5329207"/>
                  </a:lnTo>
                  <a:lnTo>
                    <a:pt x="2847478" y="5373629"/>
                  </a:lnTo>
                  <a:lnTo>
                    <a:pt x="2840074" y="5416571"/>
                  </a:lnTo>
                  <a:lnTo>
                    <a:pt x="2829708" y="5458032"/>
                  </a:lnTo>
                  <a:lnTo>
                    <a:pt x="2814901" y="5498012"/>
                  </a:lnTo>
                  <a:lnTo>
                    <a:pt x="2798613" y="5535031"/>
                  </a:lnTo>
                  <a:lnTo>
                    <a:pt x="2774921" y="5573530"/>
                  </a:lnTo>
                  <a:lnTo>
                    <a:pt x="2751229" y="5606106"/>
                  </a:lnTo>
                  <a:lnTo>
                    <a:pt x="2720133" y="5637202"/>
                  </a:lnTo>
                  <a:lnTo>
                    <a:pt x="2690518" y="5665336"/>
                  </a:lnTo>
                  <a:lnTo>
                    <a:pt x="2656461" y="5690509"/>
                  </a:lnTo>
                  <a:lnTo>
                    <a:pt x="2620923" y="5712720"/>
                  </a:lnTo>
                  <a:lnTo>
                    <a:pt x="2583904" y="5730489"/>
                  </a:lnTo>
                  <a:lnTo>
                    <a:pt x="2543924" y="5745297"/>
                  </a:lnTo>
                  <a:lnTo>
                    <a:pt x="2500982" y="5754181"/>
                  </a:lnTo>
                  <a:lnTo>
                    <a:pt x="2456560" y="5763066"/>
                  </a:lnTo>
                  <a:lnTo>
                    <a:pt x="2412138" y="5764546"/>
                  </a:lnTo>
                  <a:lnTo>
                    <a:pt x="439782" y="5764546"/>
                  </a:lnTo>
                  <a:lnTo>
                    <a:pt x="393879" y="5763066"/>
                  </a:lnTo>
                  <a:lnTo>
                    <a:pt x="352418" y="5754181"/>
                  </a:lnTo>
                  <a:lnTo>
                    <a:pt x="309476" y="5745297"/>
                  </a:lnTo>
                  <a:lnTo>
                    <a:pt x="269496" y="5730489"/>
                  </a:lnTo>
                  <a:lnTo>
                    <a:pt x="229516" y="5712720"/>
                  </a:lnTo>
                  <a:lnTo>
                    <a:pt x="195459" y="5690509"/>
                  </a:lnTo>
                  <a:lnTo>
                    <a:pt x="159921" y="5665336"/>
                  </a:lnTo>
                  <a:lnTo>
                    <a:pt x="130306" y="5637202"/>
                  </a:lnTo>
                  <a:lnTo>
                    <a:pt x="100691" y="5606106"/>
                  </a:lnTo>
                  <a:lnTo>
                    <a:pt x="75518" y="5573530"/>
                  </a:lnTo>
                  <a:lnTo>
                    <a:pt x="54788" y="5535031"/>
                  </a:lnTo>
                  <a:lnTo>
                    <a:pt x="35538" y="5498012"/>
                  </a:lnTo>
                  <a:lnTo>
                    <a:pt x="20731" y="5458032"/>
                  </a:lnTo>
                  <a:lnTo>
                    <a:pt x="10365" y="5416571"/>
                  </a:lnTo>
                  <a:lnTo>
                    <a:pt x="2962" y="5373629"/>
                  </a:lnTo>
                  <a:lnTo>
                    <a:pt x="0" y="5329207"/>
                  </a:lnTo>
                  <a:lnTo>
                    <a:pt x="0" y="436820"/>
                  </a:lnTo>
                  <a:lnTo>
                    <a:pt x="2962" y="392398"/>
                  </a:lnTo>
                  <a:lnTo>
                    <a:pt x="10365" y="349456"/>
                  </a:lnTo>
                  <a:lnTo>
                    <a:pt x="20731" y="306515"/>
                  </a:lnTo>
                  <a:lnTo>
                    <a:pt x="35538" y="266535"/>
                  </a:lnTo>
                  <a:lnTo>
                    <a:pt x="54788" y="229516"/>
                  </a:lnTo>
                  <a:lnTo>
                    <a:pt x="75518" y="192497"/>
                  </a:lnTo>
                  <a:lnTo>
                    <a:pt x="100691" y="159921"/>
                  </a:lnTo>
                  <a:lnTo>
                    <a:pt x="130306" y="127344"/>
                  </a:lnTo>
                  <a:lnTo>
                    <a:pt x="159921" y="100691"/>
                  </a:lnTo>
                  <a:lnTo>
                    <a:pt x="195459" y="75518"/>
                  </a:lnTo>
                  <a:lnTo>
                    <a:pt x="229516" y="53307"/>
                  </a:lnTo>
                  <a:lnTo>
                    <a:pt x="269496" y="32577"/>
                  </a:lnTo>
                  <a:lnTo>
                    <a:pt x="309476" y="20731"/>
                  </a:lnTo>
                  <a:lnTo>
                    <a:pt x="352418" y="8885"/>
                  </a:lnTo>
                  <a:lnTo>
                    <a:pt x="393879" y="29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6" name="Freeform 90">
              <a:extLst>
                <a:ext uri="{FF2B5EF4-FFF2-40B4-BE49-F238E27FC236}">
                  <a16:creationId xmlns:a16="http://schemas.microsoft.com/office/drawing/2014/main" id="{384503F4-307B-4C67-8D0A-69A44D70C9FD}"/>
                </a:ext>
              </a:extLst>
            </p:cNvPr>
            <p:cNvSpPr>
              <a:spLocks/>
            </p:cNvSpPr>
            <p:nvPr/>
          </p:nvSpPr>
          <p:spPr bwMode="auto">
            <a:xfrm>
              <a:off x="9336447" y="577823"/>
              <a:ext cx="321323" cy="5703835"/>
            </a:xfrm>
            <a:custGeom>
              <a:avLst/>
              <a:gdLst>
                <a:gd name="T0" fmla="*/ 0 w 217"/>
                <a:gd name="T1" fmla="*/ 0 h 3852"/>
                <a:gd name="T2" fmla="*/ 42 w 217"/>
                <a:gd name="T3" fmla="*/ 20 h 3852"/>
                <a:gd name="T4" fmla="*/ 81 w 217"/>
                <a:gd name="T5" fmla="*/ 45 h 3852"/>
                <a:gd name="T6" fmla="*/ 115 w 217"/>
                <a:gd name="T7" fmla="*/ 77 h 3852"/>
                <a:gd name="T8" fmla="*/ 143 w 217"/>
                <a:gd name="T9" fmla="*/ 112 h 3852"/>
                <a:gd name="T10" fmla="*/ 168 w 217"/>
                <a:gd name="T11" fmla="*/ 153 h 3852"/>
                <a:gd name="T12" fmla="*/ 185 w 217"/>
                <a:gd name="T13" fmla="*/ 196 h 3852"/>
                <a:gd name="T14" fmla="*/ 197 w 217"/>
                <a:gd name="T15" fmla="*/ 244 h 3852"/>
                <a:gd name="T16" fmla="*/ 200 w 217"/>
                <a:gd name="T17" fmla="*/ 292 h 3852"/>
                <a:gd name="T18" fmla="*/ 200 w 217"/>
                <a:gd name="T19" fmla="*/ 3559 h 3852"/>
                <a:gd name="T20" fmla="*/ 197 w 217"/>
                <a:gd name="T21" fmla="*/ 3608 h 3852"/>
                <a:gd name="T22" fmla="*/ 185 w 217"/>
                <a:gd name="T23" fmla="*/ 3655 h 3852"/>
                <a:gd name="T24" fmla="*/ 168 w 217"/>
                <a:gd name="T25" fmla="*/ 3699 h 3852"/>
                <a:gd name="T26" fmla="*/ 143 w 217"/>
                <a:gd name="T27" fmla="*/ 3738 h 3852"/>
                <a:gd name="T28" fmla="*/ 115 w 217"/>
                <a:gd name="T29" fmla="*/ 3775 h 3852"/>
                <a:gd name="T30" fmla="*/ 81 w 217"/>
                <a:gd name="T31" fmla="*/ 3805 h 3852"/>
                <a:gd name="T32" fmla="*/ 42 w 217"/>
                <a:gd name="T33" fmla="*/ 3832 h 3852"/>
                <a:gd name="T34" fmla="*/ 0 w 217"/>
                <a:gd name="T35" fmla="*/ 3852 h 3852"/>
                <a:gd name="T36" fmla="*/ 22 w 217"/>
                <a:gd name="T37" fmla="*/ 3845 h 3852"/>
                <a:gd name="T38" fmla="*/ 66 w 217"/>
                <a:gd name="T39" fmla="*/ 3827 h 3852"/>
                <a:gd name="T40" fmla="*/ 104 w 217"/>
                <a:gd name="T41" fmla="*/ 3802 h 3852"/>
                <a:gd name="T42" fmla="*/ 140 w 217"/>
                <a:gd name="T43" fmla="*/ 3771 h 3852"/>
                <a:gd name="T44" fmla="*/ 168 w 217"/>
                <a:gd name="T45" fmla="*/ 3734 h 3852"/>
                <a:gd name="T46" fmla="*/ 192 w 217"/>
                <a:gd name="T47" fmla="*/ 3694 h 3852"/>
                <a:gd name="T48" fmla="*/ 207 w 217"/>
                <a:gd name="T49" fmla="*/ 3650 h 3852"/>
                <a:gd name="T50" fmla="*/ 215 w 217"/>
                <a:gd name="T51" fmla="*/ 3601 h 3852"/>
                <a:gd name="T52" fmla="*/ 217 w 217"/>
                <a:gd name="T53" fmla="*/ 274 h 3852"/>
                <a:gd name="T54" fmla="*/ 215 w 217"/>
                <a:gd name="T55" fmla="*/ 249 h 3852"/>
                <a:gd name="T56" fmla="*/ 207 w 217"/>
                <a:gd name="T57" fmla="*/ 202 h 3852"/>
                <a:gd name="T58" fmla="*/ 192 w 217"/>
                <a:gd name="T59" fmla="*/ 158 h 3852"/>
                <a:gd name="T60" fmla="*/ 168 w 217"/>
                <a:gd name="T61" fmla="*/ 117 h 3852"/>
                <a:gd name="T62" fmla="*/ 140 w 217"/>
                <a:gd name="T63" fmla="*/ 80 h 3852"/>
                <a:gd name="T64" fmla="*/ 104 w 217"/>
                <a:gd name="T65" fmla="*/ 50 h 3852"/>
                <a:gd name="T66" fmla="*/ 66 w 217"/>
                <a:gd name="T67" fmla="*/ 25 h 3852"/>
                <a:gd name="T68" fmla="*/ 22 w 217"/>
                <a:gd name="T69" fmla="*/ 6 h 3852"/>
                <a:gd name="T70" fmla="*/ 0 w 217"/>
                <a:gd name="T71" fmla="*/ 0 h 3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7" h="3852">
                  <a:moveTo>
                    <a:pt x="0" y="0"/>
                  </a:moveTo>
                  <a:lnTo>
                    <a:pt x="0" y="0"/>
                  </a:lnTo>
                  <a:lnTo>
                    <a:pt x="20" y="10"/>
                  </a:lnTo>
                  <a:lnTo>
                    <a:pt x="42" y="20"/>
                  </a:lnTo>
                  <a:lnTo>
                    <a:pt x="62" y="32"/>
                  </a:lnTo>
                  <a:lnTo>
                    <a:pt x="81" y="45"/>
                  </a:lnTo>
                  <a:lnTo>
                    <a:pt x="98" y="60"/>
                  </a:lnTo>
                  <a:lnTo>
                    <a:pt x="115" y="77"/>
                  </a:lnTo>
                  <a:lnTo>
                    <a:pt x="130" y="94"/>
                  </a:lnTo>
                  <a:lnTo>
                    <a:pt x="143" y="112"/>
                  </a:lnTo>
                  <a:lnTo>
                    <a:pt x="157" y="133"/>
                  </a:lnTo>
                  <a:lnTo>
                    <a:pt x="168" y="153"/>
                  </a:lnTo>
                  <a:lnTo>
                    <a:pt x="177" y="175"/>
                  </a:lnTo>
                  <a:lnTo>
                    <a:pt x="185" y="196"/>
                  </a:lnTo>
                  <a:lnTo>
                    <a:pt x="192" y="220"/>
                  </a:lnTo>
                  <a:lnTo>
                    <a:pt x="197" y="244"/>
                  </a:lnTo>
                  <a:lnTo>
                    <a:pt x="199" y="267"/>
                  </a:lnTo>
                  <a:lnTo>
                    <a:pt x="200" y="292"/>
                  </a:lnTo>
                  <a:lnTo>
                    <a:pt x="200" y="3559"/>
                  </a:lnTo>
                  <a:lnTo>
                    <a:pt x="200" y="3559"/>
                  </a:lnTo>
                  <a:lnTo>
                    <a:pt x="199" y="3583"/>
                  </a:lnTo>
                  <a:lnTo>
                    <a:pt x="197" y="3608"/>
                  </a:lnTo>
                  <a:lnTo>
                    <a:pt x="192" y="3632"/>
                  </a:lnTo>
                  <a:lnTo>
                    <a:pt x="185" y="3655"/>
                  </a:lnTo>
                  <a:lnTo>
                    <a:pt x="177" y="3677"/>
                  </a:lnTo>
                  <a:lnTo>
                    <a:pt x="168" y="3699"/>
                  </a:lnTo>
                  <a:lnTo>
                    <a:pt x="157" y="3719"/>
                  </a:lnTo>
                  <a:lnTo>
                    <a:pt x="143" y="3738"/>
                  </a:lnTo>
                  <a:lnTo>
                    <a:pt x="130" y="3756"/>
                  </a:lnTo>
                  <a:lnTo>
                    <a:pt x="115" y="3775"/>
                  </a:lnTo>
                  <a:lnTo>
                    <a:pt x="98" y="3790"/>
                  </a:lnTo>
                  <a:lnTo>
                    <a:pt x="81" y="3805"/>
                  </a:lnTo>
                  <a:lnTo>
                    <a:pt x="62" y="3818"/>
                  </a:lnTo>
                  <a:lnTo>
                    <a:pt x="42" y="3832"/>
                  </a:lnTo>
                  <a:lnTo>
                    <a:pt x="20" y="3842"/>
                  </a:lnTo>
                  <a:lnTo>
                    <a:pt x="0" y="3852"/>
                  </a:lnTo>
                  <a:lnTo>
                    <a:pt x="0" y="3852"/>
                  </a:lnTo>
                  <a:lnTo>
                    <a:pt x="22" y="3845"/>
                  </a:lnTo>
                  <a:lnTo>
                    <a:pt x="44" y="3837"/>
                  </a:lnTo>
                  <a:lnTo>
                    <a:pt x="66" y="3827"/>
                  </a:lnTo>
                  <a:lnTo>
                    <a:pt x="86" y="3815"/>
                  </a:lnTo>
                  <a:lnTo>
                    <a:pt x="104" y="3802"/>
                  </a:lnTo>
                  <a:lnTo>
                    <a:pt x="123" y="3786"/>
                  </a:lnTo>
                  <a:lnTo>
                    <a:pt x="140" y="3771"/>
                  </a:lnTo>
                  <a:lnTo>
                    <a:pt x="155" y="3753"/>
                  </a:lnTo>
                  <a:lnTo>
                    <a:pt x="168" y="3734"/>
                  </a:lnTo>
                  <a:lnTo>
                    <a:pt x="180" y="3714"/>
                  </a:lnTo>
                  <a:lnTo>
                    <a:pt x="192" y="3694"/>
                  </a:lnTo>
                  <a:lnTo>
                    <a:pt x="200" y="3672"/>
                  </a:lnTo>
                  <a:lnTo>
                    <a:pt x="207" y="3650"/>
                  </a:lnTo>
                  <a:lnTo>
                    <a:pt x="212" y="3627"/>
                  </a:lnTo>
                  <a:lnTo>
                    <a:pt x="215" y="3601"/>
                  </a:lnTo>
                  <a:lnTo>
                    <a:pt x="217" y="3578"/>
                  </a:lnTo>
                  <a:lnTo>
                    <a:pt x="217" y="274"/>
                  </a:lnTo>
                  <a:lnTo>
                    <a:pt x="217" y="274"/>
                  </a:lnTo>
                  <a:lnTo>
                    <a:pt x="215" y="249"/>
                  </a:lnTo>
                  <a:lnTo>
                    <a:pt x="212" y="225"/>
                  </a:lnTo>
                  <a:lnTo>
                    <a:pt x="207" y="202"/>
                  </a:lnTo>
                  <a:lnTo>
                    <a:pt x="200" y="180"/>
                  </a:lnTo>
                  <a:lnTo>
                    <a:pt x="192" y="158"/>
                  </a:lnTo>
                  <a:lnTo>
                    <a:pt x="180" y="136"/>
                  </a:lnTo>
                  <a:lnTo>
                    <a:pt x="168" y="117"/>
                  </a:lnTo>
                  <a:lnTo>
                    <a:pt x="155" y="97"/>
                  </a:lnTo>
                  <a:lnTo>
                    <a:pt x="140" y="80"/>
                  </a:lnTo>
                  <a:lnTo>
                    <a:pt x="123" y="64"/>
                  </a:lnTo>
                  <a:lnTo>
                    <a:pt x="104" y="50"/>
                  </a:lnTo>
                  <a:lnTo>
                    <a:pt x="86" y="37"/>
                  </a:lnTo>
                  <a:lnTo>
                    <a:pt x="66" y="25"/>
                  </a:lnTo>
                  <a:lnTo>
                    <a:pt x="44" y="15"/>
                  </a:lnTo>
                  <a:lnTo>
                    <a:pt x="22" y="6"/>
                  </a:lnTo>
                  <a:lnTo>
                    <a:pt x="0" y="0"/>
                  </a:lnTo>
                  <a:lnTo>
                    <a:pt x="0" y="0"/>
                  </a:lnTo>
                  <a:close/>
                </a:path>
              </a:pathLst>
            </a:custGeom>
            <a:gradFill flip="none" rotWithShape="1">
              <a:gsLst>
                <a:gs pos="89000">
                  <a:schemeClr val="bg1">
                    <a:alpha val="43000"/>
                  </a:schemeClr>
                </a:gs>
                <a:gs pos="100000">
                  <a:schemeClr val="bg1">
                    <a:alpha val="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1">
              <a:extLst>
                <a:ext uri="{FF2B5EF4-FFF2-40B4-BE49-F238E27FC236}">
                  <a16:creationId xmlns:a16="http://schemas.microsoft.com/office/drawing/2014/main" id="{C2105A45-92C1-4624-8414-2B7B3A11C335}"/>
                </a:ext>
              </a:extLst>
            </p:cNvPr>
            <p:cNvSpPr>
              <a:spLocks/>
            </p:cNvSpPr>
            <p:nvPr/>
          </p:nvSpPr>
          <p:spPr bwMode="auto">
            <a:xfrm>
              <a:off x="6838427" y="574862"/>
              <a:ext cx="336130" cy="5709758"/>
            </a:xfrm>
            <a:custGeom>
              <a:avLst/>
              <a:gdLst>
                <a:gd name="T0" fmla="*/ 20 w 227"/>
                <a:gd name="T1" fmla="*/ 294 h 3856"/>
                <a:gd name="T2" fmla="*/ 22 w 227"/>
                <a:gd name="T3" fmla="*/ 269 h 3856"/>
                <a:gd name="T4" fmla="*/ 29 w 227"/>
                <a:gd name="T5" fmla="*/ 220 h 3856"/>
                <a:gd name="T6" fmla="*/ 44 w 227"/>
                <a:gd name="T7" fmla="*/ 175 h 3856"/>
                <a:gd name="T8" fmla="*/ 66 w 227"/>
                <a:gd name="T9" fmla="*/ 133 h 3856"/>
                <a:gd name="T10" fmla="*/ 92 w 227"/>
                <a:gd name="T11" fmla="*/ 94 h 3856"/>
                <a:gd name="T12" fmla="*/ 126 w 227"/>
                <a:gd name="T13" fmla="*/ 61 h 3856"/>
                <a:gd name="T14" fmla="*/ 163 w 227"/>
                <a:gd name="T15" fmla="*/ 32 h 3856"/>
                <a:gd name="T16" fmla="*/ 205 w 227"/>
                <a:gd name="T17" fmla="*/ 8 h 3856"/>
                <a:gd name="T18" fmla="*/ 227 w 227"/>
                <a:gd name="T19" fmla="*/ 0 h 3856"/>
                <a:gd name="T20" fmla="*/ 180 w 227"/>
                <a:gd name="T21" fmla="*/ 13 h 3856"/>
                <a:gd name="T22" fmla="*/ 136 w 227"/>
                <a:gd name="T23" fmla="*/ 35 h 3856"/>
                <a:gd name="T24" fmla="*/ 99 w 227"/>
                <a:gd name="T25" fmla="*/ 62 h 3856"/>
                <a:gd name="T26" fmla="*/ 66 w 227"/>
                <a:gd name="T27" fmla="*/ 96 h 3856"/>
                <a:gd name="T28" fmla="*/ 39 w 227"/>
                <a:gd name="T29" fmla="*/ 136 h 3856"/>
                <a:gd name="T30" fmla="*/ 18 w 227"/>
                <a:gd name="T31" fmla="*/ 178 h 3856"/>
                <a:gd name="T32" fmla="*/ 5 w 227"/>
                <a:gd name="T33" fmla="*/ 225 h 3856"/>
                <a:gd name="T34" fmla="*/ 0 w 227"/>
                <a:gd name="T35" fmla="*/ 276 h 3856"/>
                <a:gd name="T36" fmla="*/ 0 w 227"/>
                <a:gd name="T37" fmla="*/ 3580 h 3856"/>
                <a:gd name="T38" fmla="*/ 5 w 227"/>
                <a:gd name="T39" fmla="*/ 3629 h 3856"/>
                <a:gd name="T40" fmla="*/ 18 w 227"/>
                <a:gd name="T41" fmla="*/ 3676 h 3856"/>
                <a:gd name="T42" fmla="*/ 39 w 227"/>
                <a:gd name="T43" fmla="*/ 3719 h 3856"/>
                <a:gd name="T44" fmla="*/ 66 w 227"/>
                <a:gd name="T45" fmla="*/ 3758 h 3856"/>
                <a:gd name="T46" fmla="*/ 99 w 227"/>
                <a:gd name="T47" fmla="*/ 3793 h 3856"/>
                <a:gd name="T48" fmla="*/ 136 w 227"/>
                <a:gd name="T49" fmla="*/ 3820 h 3856"/>
                <a:gd name="T50" fmla="*/ 180 w 227"/>
                <a:gd name="T51" fmla="*/ 3842 h 3856"/>
                <a:gd name="T52" fmla="*/ 227 w 227"/>
                <a:gd name="T53" fmla="*/ 3856 h 3856"/>
                <a:gd name="T54" fmla="*/ 205 w 227"/>
                <a:gd name="T55" fmla="*/ 3847 h 3856"/>
                <a:gd name="T56" fmla="*/ 163 w 227"/>
                <a:gd name="T57" fmla="*/ 3824 h 3856"/>
                <a:gd name="T58" fmla="*/ 126 w 227"/>
                <a:gd name="T59" fmla="*/ 3795 h 3856"/>
                <a:gd name="T60" fmla="*/ 92 w 227"/>
                <a:gd name="T61" fmla="*/ 3761 h 3856"/>
                <a:gd name="T62" fmla="*/ 66 w 227"/>
                <a:gd name="T63" fmla="*/ 3723 h 3856"/>
                <a:gd name="T64" fmla="*/ 44 w 227"/>
                <a:gd name="T65" fmla="*/ 3681 h 3856"/>
                <a:gd name="T66" fmla="*/ 29 w 227"/>
                <a:gd name="T67" fmla="*/ 3635 h 3856"/>
                <a:gd name="T68" fmla="*/ 22 w 227"/>
                <a:gd name="T69" fmla="*/ 3587 h 3856"/>
                <a:gd name="T70" fmla="*/ 20 w 227"/>
                <a:gd name="T71" fmla="*/ 3561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3856">
                  <a:moveTo>
                    <a:pt x="20" y="3561"/>
                  </a:moveTo>
                  <a:lnTo>
                    <a:pt x="20" y="294"/>
                  </a:lnTo>
                  <a:lnTo>
                    <a:pt x="20" y="294"/>
                  </a:lnTo>
                  <a:lnTo>
                    <a:pt x="22" y="269"/>
                  </a:lnTo>
                  <a:lnTo>
                    <a:pt x="23" y="244"/>
                  </a:lnTo>
                  <a:lnTo>
                    <a:pt x="29" y="220"/>
                  </a:lnTo>
                  <a:lnTo>
                    <a:pt x="35" y="197"/>
                  </a:lnTo>
                  <a:lnTo>
                    <a:pt x="44" y="175"/>
                  </a:lnTo>
                  <a:lnTo>
                    <a:pt x="54" y="153"/>
                  </a:lnTo>
                  <a:lnTo>
                    <a:pt x="66" y="133"/>
                  </a:lnTo>
                  <a:lnTo>
                    <a:pt x="79" y="113"/>
                  </a:lnTo>
                  <a:lnTo>
                    <a:pt x="92" y="94"/>
                  </a:lnTo>
                  <a:lnTo>
                    <a:pt x="109" y="76"/>
                  </a:lnTo>
                  <a:lnTo>
                    <a:pt x="126" y="61"/>
                  </a:lnTo>
                  <a:lnTo>
                    <a:pt x="143" y="45"/>
                  </a:lnTo>
                  <a:lnTo>
                    <a:pt x="163" y="32"/>
                  </a:lnTo>
                  <a:lnTo>
                    <a:pt x="183" y="20"/>
                  </a:lnTo>
                  <a:lnTo>
                    <a:pt x="205" y="8"/>
                  </a:lnTo>
                  <a:lnTo>
                    <a:pt x="227" y="0"/>
                  </a:lnTo>
                  <a:lnTo>
                    <a:pt x="227" y="0"/>
                  </a:lnTo>
                  <a:lnTo>
                    <a:pt x="203" y="5"/>
                  </a:lnTo>
                  <a:lnTo>
                    <a:pt x="180" y="13"/>
                  </a:lnTo>
                  <a:lnTo>
                    <a:pt x="158" y="24"/>
                  </a:lnTo>
                  <a:lnTo>
                    <a:pt x="136" y="35"/>
                  </a:lnTo>
                  <a:lnTo>
                    <a:pt x="118" y="47"/>
                  </a:lnTo>
                  <a:lnTo>
                    <a:pt x="99" y="62"/>
                  </a:lnTo>
                  <a:lnTo>
                    <a:pt x="81" y="79"/>
                  </a:lnTo>
                  <a:lnTo>
                    <a:pt x="66" y="96"/>
                  </a:lnTo>
                  <a:lnTo>
                    <a:pt x="50" y="116"/>
                  </a:lnTo>
                  <a:lnTo>
                    <a:pt x="39" y="136"/>
                  </a:lnTo>
                  <a:lnTo>
                    <a:pt x="27" y="156"/>
                  </a:lnTo>
                  <a:lnTo>
                    <a:pt x="18" y="178"/>
                  </a:lnTo>
                  <a:lnTo>
                    <a:pt x="10" y="202"/>
                  </a:lnTo>
                  <a:lnTo>
                    <a:pt x="5" y="225"/>
                  </a:lnTo>
                  <a:lnTo>
                    <a:pt x="2" y="251"/>
                  </a:lnTo>
                  <a:lnTo>
                    <a:pt x="0" y="276"/>
                  </a:lnTo>
                  <a:lnTo>
                    <a:pt x="0" y="3580"/>
                  </a:lnTo>
                  <a:lnTo>
                    <a:pt x="0" y="3580"/>
                  </a:lnTo>
                  <a:lnTo>
                    <a:pt x="2" y="3605"/>
                  </a:lnTo>
                  <a:lnTo>
                    <a:pt x="5" y="3629"/>
                  </a:lnTo>
                  <a:lnTo>
                    <a:pt x="10" y="3654"/>
                  </a:lnTo>
                  <a:lnTo>
                    <a:pt x="18" y="3676"/>
                  </a:lnTo>
                  <a:lnTo>
                    <a:pt x="27" y="3699"/>
                  </a:lnTo>
                  <a:lnTo>
                    <a:pt x="39" y="3719"/>
                  </a:lnTo>
                  <a:lnTo>
                    <a:pt x="50" y="3740"/>
                  </a:lnTo>
                  <a:lnTo>
                    <a:pt x="66" y="3758"/>
                  </a:lnTo>
                  <a:lnTo>
                    <a:pt x="81" y="3777"/>
                  </a:lnTo>
                  <a:lnTo>
                    <a:pt x="99" y="3793"/>
                  </a:lnTo>
                  <a:lnTo>
                    <a:pt x="118" y="3807"/>
                  </a:lnTo>
                  <a:lnTo>
                    <a:pt x="136" y="3820"/>
                  </a:lnTo>
                  <a:lnTo>
                    <a:pt x="158" y="3832"/>
                  </a:lnTo>
                  <a:lnTo>
                    <a:pt x="180" y="3842"/>
                  </a:lnTo>
                  <a:lnTo>
                    <a:pt x="203" y="3849"/>
                  </a:lnTo>
                  <a:lnTo>
                    <a:pt x="227" y="3856"/>
                  </a:lnTo>
                  <a:lnTo>
                    <a:pt x="227" y="3856"/>
                  </a:lnTo>
                  <a:lnTo>
                    <a:pt x="205" y="3847"/>
                  </a:lnTo>
                  <a:lnTo>
                    <a:pt x="183" y="3836"/>
                  </a:lnTo>
                  <a:lnTo>
                    <a:pt x="163" y="3824"/>
                  </a:lnTo>
                  <a:lnTo>
                    <a:pt x="143" y="3810"/>
                  </a:lnTo>
                  <a:lnTo>
                    <a:pt x="126" y="3795"/>
                  </a:lnTo>
                  <a:lnTo>
                    <a:pt x="109" y="3778"/>
                  </a:lnTo>
                  <a:lnTo>
                    <a:pt x="92" y="3761"/>
                  </a:lnTo>
                  <a:lnTo>
                    <a:pt x="79" y="3743"/>
                  </a:lnTo>
                  <a:lnTo>
                    <a:pt x="66" y="3723"/>
                  </a:lnTo>
                  <a:lnTo>
                    <a:pt x="54" y="3703"/>
                  </a:lnTo>
                  <a:lnTo>
                    <a:pt x="44" y="3681"/>
                  </a:lnTo>
                  <a:lnTo>
                    <a:pt x="35" y="3657"/>
                  </a:lnTo>
                  <a:lnTo>
                    <a:pt x="29" y="3635"/>
                  </a:lnTo>
                  <a:lnTo>
                    <a:pt x="23" y="3610"/>
                  </a:lnTo>
                  <a:lnTo>
                    <a:pt x="22" y="3587"/>
                  </a:lnTo>
                  <a:lnTo>
                    <a:pt x="20" y="3561"/>
                  </a:lnTo>
                  <a:lnTo>
                    <a:pt x="20" y="3561"/>
                  </a:lnTo>
                  <a:close/>
                </a:path>
              </a:pathLst>
            </a:custGeom>
            <a:gradFill flip="none" rotWithShape="1">
              <a:gsLst>
                <a:gs pos="89000">
                  <a:schemeClr val="bg1">
                    <a:alpha val="43000"/>
                  </a:schemeClr>
                </a:gs>
                <a:gs pos="100000">
                  <a:schemeClr val="bg1">
                    <a:alpha val="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92">
              <a:extLst>
                <a:ext uri="{FF2B5EF4-FFF2-40B4-BE49-F238E27FC236}">
                  <a16:creationId xmlns:a16="http://schemas.microsoft.com/office/drawing/2014/main" id="{905D75FC-299D-4ABD-825A-21C2051DB5F8}"/>
                </a:ext>
              </a:extLst>
            </p:cNvPr>
            <p:cNvSpPr>
              <a:spLocks/>
            </p:cNvSpPr>
            <p:nvPr/>
          </p:nvSpPr>
          <p:spPr bwMode="auto">
            <a:xfrm>
              <a:off x="6900618" y="567458"/>
              <a:ext cx="2684596" cy="214708"/>
            </a:xfrm>
            <a:custGeom>
              <a:avLst/>
              <a:gdLst>
                <a:gd name="T0" fmla="*/ 1571 w 1813"/>
                <a:gd name="T1" fmla="*/ 22 h 145"/>
                <a:gd name="T2" fmla="*/ 1590 w 1813"/>
                <a:gd name="T3" fmla="*/ 22 h 145"/>
                <a:gd name="T4" fmla="*/ 1625 w 1813"/>
                <a:gd name="T5" fmla="*/ 27 h 145"/>
                <a:gd name="T6" fmla="*/ 1660 w 1813"/>
                <a:gd name="T7" fmla="*/ 35 h 145"/>
                <a:gd name="T8" fmla="*/ 1692 w 1813"/>
                <a:gd name="T9" fmla="*/ 47 h 145"/>
                <a:gd name="T10" fmla="*/ 1739 w 1813"/>
                <a:gd name="T11" fmla="*/ 72 h 145"/>
                <a:gd name="T12" fmla="*/ 1791 w 1813"/>
                <a:gd name="T13" fmla="*/ 118 h 145"/>
                <a:gd name="T14" fmla="*/ 1813 w 1813"/>
                <a:gd name="T15" fmla="*/ 145 h 145"/>
                <a:gd name="T16" fmla="*/ 1795 w 1813"/>
                <a:gd name="T17" fmla="*/ 113 h 145"/>
                <a:gd name="T18" fmla="*/ 1773 w 1813"/>
                <a:gd name="T19" fmla="*/ 86 h 145"/>
                <a:gd name="T20" fmla="*/ 1746 w 1813"/>
                <a:gd name="T21" fmla="*/ 61 h 145"/>
                <a:gd name="T22" fmla="*/ 1717 w 1813"/>
                <a:gd name="T23" fmla="*/ 39 h 145"/>
                <a:gd name="T24" fmla="*/ 1686 w 1813"/>
                <a:gd name="T25" fmla="*/ 22 h 145"/>
                <a:gd name="T26" fmla="*/ 1652 w 1813"/>
                <a:gd name="T27" fmla="*/ 10 h 145"/>
                <a:gd name="T28" fmla="*/ 1615 w 1813"/>
                <a:gd name="T29" fmla="*/ 2 h 145"/>
                <a:gd name="T30" fmla="*/ 1578 w 1813"/>
                <a:gd name="T31" fmla="*/ 0 h 145"/>
                <a:gd name="T32" fmla="*/ 237 w 1813"/>
                <a:gd name="T33" fmla="*/ 0 h 145"/>
                <a:gd name="T34" fmla="*/ 198 w 1813"/>
                <a:gd name="T35" fmla="*/ 2 h 145"/>
                <a:gd name="T36" fmla="*/ 163 w 1813"/>
                <a:gd name="T37" fmla="*/ 10 h 145"/>
                <a:gd name="T38" fmla="*/ 128 w 1813"/>
                <a:gd name="T39" fmla="*/ 22 h 145"/>
                <a:gd name="T40" fmla="*/ 96 w 1813"/>
                <a:gd name="T41" fmla="*/ 39 h 145"/>
                <a:gd name="T42" fmla="*/ 67 w 1813"/>
                <a:gd name="T43" fmla="*/ 61 h 145"/>
                <a:gd name="T44" fmla="*/ 42 w 1813"/>
                <a:gd name="T45" fmla="*/ 86 h 145"/>
                <a:gd name="T46" fmla="*/ 18 w 1813"/>
                <a:gd name="T47" fmla="*/ 113 h 145"/>
                <a:gd name="T48" fmla="*/ 0 w 1813"/>
                <a:gd name="T49" fmla="*/ 145 h 145"/>
                <a:gd name="T50" fmla="*/ 22 w 1813"/>
                <a:gd name="T51" fmla="*/ 118 h 145"/>
                <a:gd name="T52" fmla="*/ 76 w 1813"/>
                <a:gd name="T53" fmla="*/ 72 h 145"/>
                <a:gd name="T54" fmla="*/ 121 w 1813"/>
                <a:gd name="T55" fmla="*/ 47 h 145"/>
                <a:gd name="T56" fmla="*/ 153 w 1813"/>
                <a:gd name="T57" fmla="*/ 35 h 145"/>
                <a:gd name="T58" fmla="*/ 188 w 1813"/>
                <a:gd name="T59" fmla="*/ 27 h 145"/>
                <a:gd name="T60" fmla="*/ 224 w 1813"/>
                <a:gd name="T61" fmla="*/ 22 h 145"/>
                <a:gd name="T62" fmla="*/ 242 w 1813"/>
                <a:gd name="T63" fmla="*/ 2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13" h="145">
                  <a:moveTo>
                    <a:pt x="242" y="22"/>
                  </a:moveTo>
                  <a:lnTo>
                    <a:pt x="1571" y="22"/>
                  </a:lnTo>
                  <a:lnTo>
                    <a:pt x="1571" y="22"/>
                  </a:lnTo>
                  <a:lnTo>
                    <a:pt x="1590" y="22"/>
                  </a:lnTo>
                  <a:lnTo>
                    <a:pt x="1608" y="23"/>
                  </a:lnTo>
                  <a:lnTo>
                    <a:pt x="1625" y="27"/>
                  </a:lnTo>
                  <a:lnTo>
                    <a:pt x="1643" y="30"/>
                  </a:lnTo>
                  <a:lnTo>
                    <a:pt x="1660" y="35"/>
                  </a:lnTo>
                  <a:lnTo>
                    <a:pt x="1677" y="40"/>
                  </a:lnTo>
                  <a:lnTo>
                    <a:pt x="1692" y="47"/>
                  </a:lnTo>
                  <a:lnTo>
                    <a:pt x="1709" y="55"/>
                  </a:lnTo>
                  <a:lnTo>
                    <a:pt x="1739" y="72"/>
                  </a:lnTo>
                  <a:lnTo>
                    <a:pt x="1766" y="94"/>
                  </a:lnTo>
                  <a:lnTo>
                    <a:pt x="1791" y="118"/>
                  </a:lnTo>
                  <a:lnTo>
                    <a:pt x="1813" y="145"/>
                  </a:lnTo>
                  <a:lnTo>
                    <a:pt x="1813" y="145"/>
                  </a:lnTo>
                  <a:lnTo>
                    <a:pt x="1805" y="128"/>
                  </a:lnTo>
                  <a:lnTo>
                    <a:pt x="1795" y="113"/>
                  </a:lnTo>
                  <a:lnTo>
                    <a:pt x="1785" y="99"/>
                  </a:lnTo>
                  <a:lnTo>
                    <a:pt x="1773" y="86"/>
                  </a:lnTo>
                  <a:lnTo>
                    <a:pt x="1760" y="72"/>
                  </a:lnTo>
                  <a:lnTo>
                    <a:pt x="1746" y="61"/>
                  </a:lnTo>
                  <a:lnTo>
                    <a:pt x="1733" y="49"/>
                  </a:lnTo>
                  <a:lnTo>
                    <a:pt x="1717" y="39"/>
                  </a:lnTo>
                  <a:lnTo>
                    <a:pt x="1702" y="30"/>
                  </a:lnTo>
                  <a:lnTo>
                    <a:pt x="1686" y="22"/>
                  </a:lnTo>
                  <a:lnTo>
                    <a:pt x="1669" y="15"/>
                  </a:lnTo>
                  <a:lnTo>
                    <a:pt x="1652" y="10"/>
                  </a:lnTo>
                  <a:lnTo>
                    <a:pt x="1633" y="5"/>
                  </a:lnTo>
                  <a:lnTo>
                    <a:pt x="1615" y="2"/>
                  </a:lnTo>
                  <a:lnTo>
                    <a:pt x="1596" y="0"/>
                  </a:lnTo>
                  <a:lnTo>
                    <a:pt x="1578" y="0"/>
                  </a:lnTo>
                  <a:lnTo>
                    <a:pt x="237" y="0"/>
                  </a:lnTo>
                  <a:lnTo>
                    <a:pt x="237" y="0"/>
                  </a:lnTo>
                  <a:lnTo>
                    <a:pt x="217" y="0"/>
                  </a:lnTo>
                  <a:lnTo>
                    <a:pt x="198" y="2"/>
                  </a:lnTo>
                  <a:lnTo>
                    <a:pt x="180" y="5"/>
                  </a:lnTo>
                  <a:lnTo>
                    <a:pt x="163" y="10"/>
                  </a:lnTo>
                  <a:lnTo>
                    <a:pt x="145" y="15"/>
                  </a:lnTo>
                  <a:lnTo>
                    <a:pt x="128" y="22"/>
                  </a:lnTo>
                  <a:lnTo>
                    <a:pt x="113" y="30"/>
                  </a:lnTo>
                  <a:lnTo>
                    <a:pt x="96" y="39"/>
                  </a:lnTo>
                  <a:lnTo>
                    <a:pt x="82" y="49"/>
                  </a:lnTo>
                  <a:lnTo>
                    <a:pt x="67" y="61"/>
                  </a:lnTo>
                  <a:lnTo>
                    <a:pt x="54" y="72"/>
                  </a:lnTo>
                  <a:lnTo>
                    <a:pt x="42" y="86"/>
                  </a:lnTo>
                  <a:lnTo>
                    <a:pt x="30" y="99"/>
                  </a:lnTo>
                  <a:lnTo>
                    <a:pt x="18" y="113"/>
                  </a:lnTo>
                  <a:lnTo>
                    <a:pt x="8" y="128"/>
                  </a:lnTo>
                  <a:lnTo>
                    <a:pt x="0" y="145"/>
                  </a:lnTo>
                  <a:lnTo>
                    <a:pt x="0" y="145"/>
                  </a:lnTo>
                  <a:lnTo>
                    <a:pt x="22" y="118"/>
                  </a:lnTo>
                  <a:lnTo>
                    <a:pt x="47" y="94"/>
                  </a:lnTo>
                  <a:lnTo>
                    <a:pt x="76" y="72"/>
                  </a:lnTo>
                  <a:lnTo>
                    <a:pt x="106" y="55"/>
                  </a:lnTo>
                  <a:lnTo>
                    <a:pt x="121" y="47"/>
                  </a:lnTo>
                  <a:lnTo>
                    <a:pt x="138" y="40"/>
                  </a:lnTo>
                  <a:lnTo>
                    <a:pt x="153" y="35"/>
                  </a:lnTo>
                  <a:lnTo>
                    <a:pt x="172" y="30"/>
                  </a:lnTo>
                  <a:lnTo>
                    <a:pt x="188" y="27"/>
                  </a:lnTo>
                  <a:lnTo>
                    <a:pt x="207" y="23"/>
                  </a:lnTo>
                  <a:lnTo>
                    <a:pt x="224" y="22"/>
                  </a:lnTo>
                  <a:lnTo>
                    <a:pt x="242" y="22"/>
                  </a:lnTo>
                  <a:lnTo>
                    <a:pt x="242" y="22"/>
                  </a:lnTo>
                  <a:close/>
                </a:path>
              </a:pathLst>
            </a:custGeom>
            <a:gradFill flip="none" rotWithShape="1">
              <a:gsLst>
                <a:gs pos="0">
                  <a:schemeClr val="bg1">
                    <a:alpha val="43000"/>
                  </a:schemeClr>
                </a:gs>
                <a:gs pos="37000">
                  <a:schemeClr val="bg1">
                    <a:alpha val="0"/>
                  </a:schemeClr>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3">
              <a:extLst>
                <a:ext uri="{FF2B5EF4-FFF2-40B4-BE49-F238E27FC236}">
                  <a16:creationId xmlns:a16="http://schemas.microsoft.com/office/drawing/2014/main" id="{48929E58-8C0A-4983-B822-29190F23EE8D}"/>
                </a:ext>
              </a:extLst>
            </p:cNvPr>
            <p:cNvSpPr>
              <a:spLocks noChangeArrowheads="1"/>
            </p:cNvSpPr>
            <p:nvPr/>
          </p:nvSpPr>
          <p:spPr bwMode="auto">
            <a:xfrm>
              <a:off x="6817696" y="1112372"/>
              <a:ext cx="2850439" cy="42942"/>
            </a:xfrm>
            <a:custGeom>
              <a:avLst/>
              <a:gdLst>
                <a:gd name="connsiteX0" fmla="*/ 2683115 w 2850439"/>
                <a:gd name="connsiteY0" fmla="*/ 0 h 42942"/>
                <a:gd name="connsiteX1" fmla="*/ 2850439 w 2850439"/>
                <a:gd name="connsiteY1" fmla="*/ 0 h 42942"/>
                <a:gd name="connsiteX2" fmla="*/ 2850439 w 2850439"/>
                <a:gd name="connsiteY2" fmla="*/ 42942 h 42942"/>
                <a:gd name="connsiteX3" fmla="*/ 2683115 w 2850439"/>
                <a:gd name="connsiteY3" fmla="*/ 42942 h 42942"/>
                <a:gd name="connsiteX4" fmla="*/ 0 w 2850439"/>
                <a:gd name="connsiteY4" fmla="*/ 0 h 42942"/>
                <a:gd name="connsiteX5" fmla="*/ 167325 w 2850439"/>
                <a:gd name="connsiteY5" fmla="*/ 0 h 42942"/>
                <a:gd name="connsiteX6" fmla="*/ 167325 w 2850439"/>
                <a:gd name="connsiteY6" fmla="*/ 42942 h 42942"/>
                <a:gd name="connsiteX7" fmla="*/ 0 w 2850439"/>
                <a:gd name="connsiteY7" fmla="*/ 42942 h 4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439" h="42942">
                  <a:moveTo>
                    <a:pt x="2683115" y="0"/>
                  </a:moveTo>
                  <a:lnTo>
                    <a:pt x="2850439" y="0"/>
                  </a:lnTo>
                  <a:lnTo>
                    <a:pt x="2850439" y="42942"/>
                  </a:lnTo>
                  <a:lnTo>
                    <a:pt x="2683115" y="42942"/>
                  </a:lnTo>
                  <a:close/>
                  <a:moveTo>
                    <a:pt x="0" y="0"/>
                  </a:moveTo>
                  <a:lnTo>
                    <a:pt x="167325" y="0"/>
                  </a:lnTo>
                  <a:lnTo>
                    <a:pt x="167325" y="42942"/>
                  </a:lnTo>
                  <a:lnTo>
                    <a:pt x="0" y="42942"/>
                  </a:ln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0" name="Freeform 94">
              <a:extLst>
                <a:ext uri="{FF2B5EF4-FFF2-40B4-BE49-F238E27FC236}">
                  <a16:creationId xmlns:a16="http://schemas.microsoft.com/office/drawing/2014/main" id="{FF49D804-60C8-4C19-89B7-D2611CED8AE4}"/>
                </a:ext>
              </a:extLst>
            </p:cNvPr>
            <p:cNvSpPr>
              <a:spLocks noChangeArrowheads="1"/>
            </p:cNvSpPr>
            <p:nvPr/>
          </p:nvSpPr>
          <p:spPr bwMode="auto">
            <a:xfrm>
              <a:off x="6817696" y="5717493"/>
              <a:ext cx="2850439" cy="42942"/>
            </a:xfrm>
            <a:custGeom>
              <a:avLst/>
              <a:gdLst>
                <a:gd name="connsiteX0" fmla="*/ 2683115 w 2850439"/>
                <a:gd name="connsiteY0" fmla="*/ 0 h 42942"/>
                <a:gd name="connsiteX1" fmla="*/ 2850439 w 2850439"/>
                <a:gd name="connsiteY1" fmla="*/ 0 h 42942"/>
                <a:gd name="connsiteX2" fmla="*/ 2850439 w 2850439"/>
                <a:gd name="connsiteY2" fmla="*/ 42942 h 42942"/>
                <a:gd name="connsiteX3" fmla="*/ 2683115 w 2850439"/>
                <a:gd name="connsiteY3" fmla="*/ 42942 h 42942"/>
                <a:gd name="connsiteX4" fmla="*/ 0 w 2850439"/>
                <a:gd name="connsiteY4" fmla="*/ 0 h 42942"/>
                <a:gd name="connsiteX5" fmla="*/ 167325 w 2850439"/>
                <a:gd name="connsiteY5" fmla="*/ 0 h 42942"/>
                <a:gd name="connsiteX6" fmla="*/ 167325 w 2850439"/>
                <a:gd name="connsiteY6" fmla="*/ 42942 h 42942"/>
                <a:gd name="connsiteX7" fmla="*/ 0 w 2850439"/>
                <a:gd name="connsiteY7" fmla="*/ 42942 h 4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439" h="42942">
                  <a:moveTo>
                    <a:pt x="2683115" y="0"/>
                  </a:moveTo>
                  <a:lnTo>
                    <a:pt x="2850439" y="0"/>
                  </a:lnTo>
                  <a:lnTo>
                    <a:pt x="2850439" y="42942"/>
                  </a:lnTo>
                  <a:lnTo>
                    <a:pt x="2683115" y="42942"/>
                  </a:lnTo>
                  <a:close/>
                  <a:moveTo>
                    <a:pt x="0" y="0"/>
                  </a:moveTo>
                  <a:lnTo>
                    <a:pt x="167325" y="0"/>
                  </a:lnTo>
                  <a:lnTo>
                    <a:pt x="167325" y="42942"/>
                  </a:lnTo>
                  <a:lnTo>
                    <a:pt x="0" y="42942"/>
                  </a:ln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1" name="Freeform 95">
              <a:extLst>
                <a:ext uri="{FF2B5EF4-FFF2-40B4-BE49-F238E27FC236}">
                  <a16:creationId xmlns:a16="http://schemas.microsoft.com/office/drawing/2014/main" id="{273C002F-B7B7-4A49-931E-89E719759BEB}"/>
                </a:ext>
              </a:extLst>
            </p:cNvPr>
            <p:cNvSpPr>
              <a:spLocks/>
            </p:cNvSpPr>
            <p:nvPr/>
          </p:nvSpPr>
          <p:spPr bwMode="auto">
            <a:xfrm>
              <a:off x="6868042" y="594111"/>
              <a:ext cx="2749748" cy="5668297"/>
            </a:xfrm>
            <a:custGeom>
              <a:avLst/>
              <a:gdLst>
                <a:gd name="connsiteX0" fmla="*/ 379072 w 2749748"/>
                <a:gd name="connsiteY0" fmla="*/ 119199 h 5668297"/>
                <a:gd name="connsiteX1" fmla="*/ 350937 w 2749748"/>
                <a:gd name="connsiteY1" fmla="*/ 125122 h 5668297"/>
                <a:gd name="connsiteX2" fmla="*/ 324284 w 2749748"/>
                <a:gd name="connsiteY2" fmla="*/ 132526 h 5668297"/>
                <a:gd name="connsiteX3" fmla="*/ 296150 w 2749748"/>
                <a:gd name="connsiteY3" fmla="*/ 141410 h 5668297"/>
                <a:gd name="connsiteX4" fmla="*/ 270977 w 2749748"/>
                <a:gd name="connsiteY4" fmla="*/ 154737 h 5668297"/>
                <a:gd name="connsiteX5" fmla="*/ 247285 w 2749748"/>
                <a:gd name="connsiteY5" fmla="*/ 169544 h 5668297"/>
                <a:gd name="connsiteX6" fmla="*/ 225074 w 2749748"/>
                <a:gd name="connsiteY6" fmla="*/ 184352 h 5668297"/>
                <a:gd name="connsiteX7" fmla="*/ 204343 w 2749748"/>
                <a:gd name="connsiteY7" fmla="*/ 203602 h 5668297"/>
                <a:gd name="connsiteX8" fmla="*/ 185094 w 2749748"/>
                <a:gd name="connsiteY8" fmla="*/ 224332 h 5668297"/>
                <a:gd name="connsiteX9" fmla="*/ 167325 w 2749748"/>
                <a:gd name="connsiteY9" fmla="*/ 246543 h 5668297"/>
                <a:gd name="connsiteX10" fmla="*/ 153998 w 2749748"/>
                <a:gd name="connsiteY10" fmla="*/ 271716 h 5668297"/>
                <a:gd name="connsiteX11" fmla="*/ 142152 w 2749748"/>
                <a:gd name="connsiteY11" fmla="*/ 296889 h 5668297"/>
                <a:gd name="connsiteX12" fmla="*/ 131787 w 2749748"/>
                <a:gd name="connsiteY12" fmla="*/ 323542 h 5668297"/>
                <a:gd name="connsiteX13" fmla="*/ 124383 w 2749748"/>
                <a:gd name="connsiteY13" fmla="*/ 351676 h 5668297"/>
                <a:gd name="connsiteX14" fmla="*/ 119941 w 2749748"/>
                <a:gd name="connsiteY14" fmla="*/ 381291 h 5668297"/>
                <a:gd name="connsiteX15" fmla="*/ 116979 w 2749748"/>
                <a:gd name="connsiteY15" fmla="*/ 410906 h 5668297"/>
                <a:gd name="connsiteX16" fmla="*/ 116979 w 2749748"/>
                <a:gd name="connsiteY16" fmla="*/ 5258871 h 5668297"/>
                <a:gd name="connsiteX17" fmla="*/ 119941 w 2749748"/>
                <a:gd name="connsiteY17" fmla="*/ 5288486 h 5668297"/>
                <a:gd name="connsiteX18" fmla="*/ 124383 w 2749748"/>
                <a:gd name="connsiteY18" fmla="*/ 5318101 h 5668297"/>
                <a:gd name="connsiteX19" fmla="*/ 131787 w 2749748"/>
                <a:gd name="connsiteY19" fmla="*/ 5346235 h 5668297"/>
                <a:gd name="connsiteX20" fmla="*/ 142152 w 2749748"/>
                <a:gd name="connsiteY20" fmla="*/ 5372888 h 5668297"/>
                <a:gd name="connsiteX21" fmla="*/ 153998 w 2749748"/>
                <a:gd name="connsiteY21" fmla="*/ 5398061 h 5668297"/>
                <a:gd name="connsiteX22" fmla="*/ 167325 w 2749748"/>
                <a:gd name="connsiteY22" fmla="*/ 5420272 h 5668297"/>
                <a:gd name="connsiteX23" fmla="*/ 185094 w 2749748"/>
                <a:gd name="connsiteY23" fmla="*/ 5442483 h 5668297"/>
                <a:gd name="connsiteX24" fmla="*/ 204343 w 2749748"/>
                <a:gd name="connsiteY24" fmla="*/ 5464695 h 5668297"/>
                <a:gd name="connsiteX25" fmla="*/ 225074 w 2749748"/>
                <a:gd name="connsiteY25" fmla="*/ 5482464 h 5668297"/>
                <a:gd name="connsiteX26" fmla="*/ 247285 w 2749748"/>
                <a:gd name="connsiteY26" fmla="*/ 5500233 h 5668297"/>
                <a:gd name="connsiteX27" fmla="*/ 270977 w 2749748"/>
                <a:gd name="connsiteY27" fmla="*/ 5515040 h 5668297"/>
                <a:gd name="connsiteX28" fmla="*/ 296150 w 2749748"/>
                <a:gd name="connsiteY28" fmla="*/ 5526886 h 5668297"/>
                <a:gd name="connsiteX29" fmla="*/ 324284 w 2749748"/>
                <a:gd name="connsiteY29" fmla="*/ 5537251 h 5668297"/>
                <a:gd name="connsiteX30" fmla="*/ 350937 w 2749748"/>
                <a:gd name="connsiteY30" fmla="*/ 5544655 h 5668297"/>
                <a:gd name="connsiteX31" fmla="*/ 379072 w 2749748"/>
                <a:gd name="connsiteY31" fmla="*/ 5547617 h 5668297"/>
                <a:gd name="connsiteX32" fmla="*/ 408686 w 2749748"/>
                <a:gd name="connsiteY32" fmla="*/ 5549097 h 5668297"/>
                <a:gd name="connsiteX33" fmla="*/ 2341062 w 2749748"/>
                <a:gd name="connsiteY33" fmla="*/ 5549097 h 5668297"/>
                <a:gd name="connsiteX34" fmla="*/ 2372158 w 2749748"/>
                <a:gd name="connsiteY34" fmla="*/ 5547617 h 5668297"/>
                <a:gd name="connsiteX35" fmla="*/ 2398811 w 2749748"/>
                <a:gd name="connsiteY35" fmla="*/ 5544655 h 5668297"/>
                <a:gd name="connsiteX36" fmla="*/ 2428426 w 2749748"/>
                <a:gd name="connsiteY36" fmla="*/ 5537251 h 5668297"/>
                <a:gd name="connsiteX37" fmla="*/ 2453598 w 2749748"/>
                <a:gd name="connsiteY37" fmla="*/ 5526886 h 5668297"/>
                <a:gd name="connsiteX38" fmla="*/ 2481733 w 2749748"/>
                <a:gd name="connsiteY38" fmla="*/ 5515040 h 5668297"/>
                <a:gd name="connsiteX39" fmla="*/ 2503944 w 2749748"/>
                <a:gd name="connsiteY39" fmla="*/ 5500233 h 5668297"/>
                <a:gd name="connsiteX40" fmla="*/ 2526155 w 2749748"/>
                <a:gd name="connsiteY40" fmla="*/ 5482464 h 5668297"/>
                <a:gd name="connsiteX41" fmla="*/ 2548366 w 2749748"/>
                <a:gd name="connsiteY41" fmla="*/ 5464695 h 5668297"/>
                <a:gd name="connsiteX42" fmla="*/ 2566135 w 2749748"/>
                <a:gd name="connsiteY42" fmla="*/ 5442483 h 5668297"/>
                <a:gd name="connsiteX43" fmla="*/ 2583904 w 2749748"/>
                <a:gd name="connsiteY43" fmla="*/ 5420272 h 5668297"/>
                <a:gd name="connsiteX44" fmla="*/ 2598712 w 2749748"/>
                <a:gd name="connsiteY44" fmla="*/ 5398061 h 5668297"/>
                <a:gd name="connsiteX45" fmla="*/ 2610558 w 2749748"/>
                <a:gd name="connsiteY45" fmla="*/ 5372888 h 5668297"/>
                <a:gd name="connsiteX46" fmla="*/ 2620923 w 2749748"/>
                <a:gd name="connsiteY46" fmla="*/ 5346235 h 5668297"/>
                <a:gd name="connsiteX47" fmla="*/ 2625365 w 2749748"/>
                <a:gd name="connsiteY47" fmla="*/ 5318101 h 5668297"/>
                <a:gd name="connsiteX48" fmla="*/ 2629808 w 2749748"/>
                <a:gd name="connsiteY48" fmla="*/ 5288486 h 5668297"/>
                <a:gd name="connsiteX49" fmla="*/ 2632769 w 2749748"/>
                <a:gd name="connsiteY49" fmla="*/ 5258871 h 5668297"/>
                <a:gd name="connsiteX50" fmla="*/ 2632769 w 2749748"/>
                <a:gd name="connsiteY50" fmla="*/ 410906 h 5668297"/>
                <a:gd name="connsiteX51" fmla="*/ 2629808 w 2749748"/>
                <a:gd name="connsiteY51" fmla="*/ 381291 h 5668297"/>
                <a:gd name="connsiteX52" fmla="*/ 2625365 w 2749748"/>
                <a:gd name="connsiteY52" fmla="*/ 351676 h 5668297"/>
                <a:gd name="connsiteX53" fmla="*/ 2620923 w 2749748"/>
                <a:gd name="connsiteY53" fmla="*/ 323542 h 5668297"/>
                <a:gd name="connsiteX54" fmla="*/ 2610558 w 2749748"/>
                <a:gd name="connsiteY54" fmla="*/ 296889 h 5668297"/>
                <a:gd name="connsiteX55" fmla="*/ 2598712 w 2749748"/>
                <a:gd name="connsiteY55" fmla="*/ 271716 h 5668297"/>
                <a:gd name="connsiteX56" fmla="*/ 2583904 w 2749748"/>
                <a:gd name="connsiteY56" fmla="*/ 246543 h 5668297"/>
                <a:gd name="connsiteX57" fmla="*/ 2566135 w 2749748"/>
                <a:gd name="connsiteY57" fmla="*/ 224332 h 5668297"/>
                <a:gd name="connsiteX58" fmla="*/ 2548366 w 2749748"/>
                <a:gd name="connsiteY58" fmla="*/ 203602 h 5668297"/>
                <a:gd name="connsiteX59" fmla="*/ 2526155 w 2749748"/>
                <a:gd name="connsiteY59" fmla="*/ 184352 h 5668297"/>
                <a:gd name="connsiteX60" fmla="*/ 2503944 w 2749748"/>
                <a:gd name="connsiteY60" fmla="*/ 169544 h 5668297"/>
                <a:gd name="connsiteX61" fmla="*/ 2481733 w 2749748"/>
                <a:gd name="connsiteY61" fmla="*/ 154737 h 5668297"/>
                <a:gd name="connsiteX62" fmla="*/ 2453598 w 2749748"/>
                <a:gd name="connsiteY62" fmla="*/ 141410 h 5668297"/>
                <a:gd name="connsiteX63" fmla="*/ 2428426 w 2749748"/>
                <a:gd name="connsiteY63" fmla="*/ 132526 h 5668297"/>
                <a:gd name="connsiteX64" fmla="*/ 2398811 w 2749748"/>
                <a:gd name="connsiteY64" fmla="*/ 125122 h 5668297"/>
                <a:gd name="connsiteX65" fmla="*/ 2372158 w 2749748"/>
                <a:gd name="connsiteY65" fmla="*/ 119199 h 5668297"/>
                <a:gd name="connsiteX66" fmla="*/ 2341062 w 2749748"/>
                <a:gd name="connsiteY66" fmla="*/ 119199 h 5668297"/>
                <a:gd name="connsiteX67" fmla="*/ 2129315 w 2749748"/>
                <a:gd name="connsiteY67" fmla="*/ 119199 h 5668297"/>
                <a:gd name="connsiteX68" fmla="*/ 2117469 w 2749748"/>
                <a:gd name="connsiteY68" fmla="*/ 119199 h 5668297"/>
                <a:gd name="connsiteX69" fmla="*/ 2107104 w 2749748"/>
                <a:gd name="connsiteY69" fmla="*/ 122161 h 5668297"/>
                <a:gd name="connsiteX70" fmla="*/ 2096738 w 2749748"/>
                <a:gd name="connsiteY70" fmla="*/ 126603 h 5668297"/>
                <a:gd name="connsiteX71" fmla="*/ 2089335 w 2749748"/>
                <a:gd name="connsiteY71" fmla="*/ 134007 h 5668297"/>
                <a:gd name="connsiteX72" fmla="*/ 2081931 w 2749748"/>
                <a:gd name="connsiteY72" fmla="*/ 141410 h 5668297"/>
                <a:gd name="connsiteX73" fmla="*/ 2077489 w 2749748"/>
                <a:gd name="connsiteY73" fmla="*/ 151776 h 5668297"/>
                <a:gd name="connsiteX74" fmla="*/ 2074527 w 2749748"/>
                <a:gd name="connsiteY74" fmla="*/ 162141 h 5668297"/>
                <a:gd name="connsiteX75" fmla="*/ 2074527 w 2749748"/>
                <a:gd name="connsiteY75" fmla="*/ 173987 h 5668297"/>
                <a:gd name="connsiteX76" fmla="*/ 2073046 w 2749748"/>
                <a:gd name="connsiteY76" fmla="*/ 188794 h 5668297"/>
                <a:gd name="connsiteX77" fmla="*/ 2073046 w 2749748"/>
                <a:gd name="connsiteY77" fmla="*/ 203602 h 5668297"/>
                <a:gd name="connsiteX78" fmla="*/ 2062681 w 2749748"/>
                <a:gd name="connsiteY78" fmla="*/ 231736 h 5668297"/>
                <a:gd name="connsiteX79" fmla="*/ 2050835 w 2749748"/>
                <a:gd name="connsiteY79" fmla="*/ 256909 h 5668297"/>
                <a:gd name="connsiteX80" fmla="*/ 2030105 w 2749748"/>
                <a:gd name="connsiteY80" fmla="*/ 279120 h 5668297"/>
                <a:gd name="connsiteX81" fmla="*/ 2007894 w 2749748"/>
                <a:gd name="connsiteY81" fmla="*/ 296889 h 5668297"/>
                <a:gd name="connsiteX82" fmla="*/ 1982721 w 2749748"/>
                <a:gd name="connsiteY82" fmla="*/ 311696 h 5668297"/>
                <a:gd name="connsiteX83" fmla="*/ 1956067 w 2749748"/>
                <a:gd name="connsiteY83" fmla="*/ 319100 h 5668297"/>
                <a:gd name="connsiteX84" fmla="*/ 1941260 w 2749748"/>
                <a:gd name="connsiteY84" fmla="*/ 320581 h 5668297"/>
                <a:gd name="connsiteX85" fmla="*/ 1924972 w 2749748"/>
                <a:gd name="connsiteY85" fmla="*/ 320581 h 5668297"/>
                <a:gd name="connsiteX86" fmla="*/ 824777 w 2749748"/>
                <a:gd name="connsiteY86" fmla="*/ 320581 h 5668297"/>
                <a:gd name="connsiteX87" fmla="*/ 809969 w 2749748"/>
                <a:gd name="connsiteY87" fmla="*/ 320581 h 5668297"/>
                <a:gd name="connsiteX88" fmla="*/ 795162 w 2749748"/>
                <a:gd name="connsiteY88" fmla="*/ 319100 h 5668297"/>
                <a:gd name="connsiteX89" fmla="*/ 767027 w 2749748"/>
                <a:gd name="connsiteY89" fmla="*/ 311696 h 5668297"/>
                <a:gd name="connsiteX90" fmla="*/ 741855 w 2749748"/>
                <a:gd name="connsiteY90" fmla="*/ 296889 h 5668297"/>
                <a:gd name="connsiteX91" fmla="*/ 719643 w 2749748"/>
                <a:gd name="connsiteY91" fmla="*/ 279120 h 5668297"/>
                <a:gd name="connsiteX92" fmla="*/ 701874 w 2749748"/>
                <a:gd name="connsiteY92" fmla="*/ 256909 h 5668297"/>
                <a:gd name="connsiteX93" fmla="*/ 687067 w 2749748"/>
                <a:gd name="connsiteY93" fmla="*/ 231736 h 5668297"/>
                <a:gd name="connsiteX94" fmla="*/ 679663 w 2749748"/>
                <a:gd name="connsiteY94" fmla="*/ 203602 h 5668297"/>
                <a:gd name="connsiteX95" fmla="*/ 678183 w 2749748"/>
                <a:gd name="connsiteY95" fmla="*/ 188794 h 5668297"/>
                <a:gd name="connsiteX96" fmla="*/ 678183 w 2749748"/>
                <a:gd name="connsiteY96" fmla="*/ 173987 h 5668297"/>
                <a:gd name="connsiteX97" fmla="*/ 675221 w 2749748"/>
                <a:gd name="connsiteY97" fmla="*/ 162141 h 5668297"/>
                <a:gd name="connsiteX98" fmla="*/ 672260 w 2749748"/>
                <a:gd name="connsiteY98" fmla="*/ 151776 h 5668297"/>
                <a:gd name="connsiteX99" fmla="*/ 667817 w 2749748"/>
                <a:gd name="connsiteY99" fmla="*/ 141410 h 5668297"/>
                <a:gd name="connsiteX100" fmla="*/ 660414 w 2749748"/>
                <a:gd name="connsiteY100" fmla="*/ 134007 h 5668297"/>
                <a:gd name="connsiteX101" fmla="*/ 653010 w 2749748"/>
                <a:gd name="connsiteY101" fmla="*/ 126603 h 5668297"/>
                <a:gd name="connsiteX102" fmla="*/ 642645 w 2749748"/>
                <a:gd name="connsiteY102" fmla="*/ 122161 h 5668297"/>
                <a:gd name="connsiteX103" fmla="*/ 632279 w 2749748"/>
                <a:gd name="connsiteY103" fmla="*/ 119199 h 5668297"/>
                <a:gd name="connsiteX104" fmla="*/ 623395 w 2749748"/>
                <a:gd name="connsiteY104" fmla="*/ 119199 h 5668297"/>
                <a:gd name="connsiteX105" fmla="*/ 408686 w 2749748"/>
                <a:gd name="connsiteY105" fmla="*/ 119199 h 5668297"/>
                <a:gd name="connsiteX106" fmla="*/ 389437 w 2749748"/>
                <a:gd name="connsiteY106" fmla="*/ 0 h 5668297"/>
                <a:gd name="connsiteX107" fmla="*/ 2361792 w 2749748"/>
                <a:gd name="connsiteY107" fmla="*/ 0 h 5668297"/>
                <a:gd name="connsiteX108" fmla="*/ 2401772 w 2749748"/>
                <a:gd name="connsiteY108" fmla="*/ 2962 h 5668297"/>
                <a:gd name="connsiteX109" fmla="*/ 2441752 w 2749748"/>
                <a:gd name="connsiteY109" fmla="*/ 10365 h 5668297"/>
                <a:gd name="connsiteX110" fmla="*/ 2478771 w 2749748"/>
                <a:gd name="connsiteY110" fmla="*/ 17769 h 5668297"/>
                <a:gd name="connsiteX111" fmla="*/ 2512828 w 2749748"/>
                <a:gd name="connsiteY111" fmla="*/ 32577 h 5668297"/>
                <a:gd name="connsiteX112" fmla="*/ 2548366 w 2749748"/>
                <a:gd name="connsiteY112" fmla="*/ 47384 h 5668297"/>
                <a:gd name="connsiteX113" fmla="*/ 2577981 w 2749748"/>
                <a:gd name="connsiteY113" fmla="*/ 68114 h 5668297"/>
                <a:gd name="connsiteX114" fmla="*/ 2607596 w 2749748"/>
                <a:gd name="connsiteY114" fmla="*/ 90326 h 5668297"/>
                <a:gd name="connsiteX115" fmla="*/ 2635730 w 2749748"/>
                <a:gd name="connsiteY115" fmla="*/ 115498 h 5668297"/>
                <a:gd name="connsiteX116" fmla="*/ 2660903 w 2749748"/>
                <a:gd name="connsiteY116" fmla="*/ 142152 h 5668297"/>
                <a:gd name="connsiteX117" fmla="*/ 2683114 w 2749748"/>
                <a:gd name="connsiteY117" fmla="*/ 173247 h 5668297"/>
                <a:gd name="connsiteX118" fmla="*/ 2702364 w 2749748"/>
                <a:gd name="connsiteY118" fmla="*/ 204343 h 5668297"/>
                <a:gd name="connsiteX119" fmla="*/ 2720133 w 2749748"/>
                <a:gd name="connsiteY119" fmla="*/ 239881 h 5668297"/>
                <a:gd name="connsiteX120" fmla="*/ 2731979 w 2749748"/>
                <a:gd name="connsiteY120" fmla="*/ 273938 h 5668297"/>
                <a:gd name="connsiteX121" fmla="*/ 2742344 w 2749748"/>
                <a:gd name="connsiteY121" fmla="*/ 312438 h 5668297"/>
                <a:gd name="connsiteX122" fmla="*/ 2748267 w 2749748"/>
                <a:gd name="connsiteY122" fmla="*/ 349456 h 5668297"/>
                <a:gd name="connsiteX123" fmla="*/ 2749748 w 2749748"/>
                <a:gd name="connsiteY123" fmla="*/ 389436 h 5668297"/>
                <a:gd name="connsiteX124" fmla="*/ 2749748 w 2749748"/>
                <a:gd name="connsiteY124" fmla="*/ 5281822 h 5668297"/>
                <a:gd name="connsiteX125" fmla="*/ 2748267 w 2749748"/>
                <a:gd name="connsiteY125" fmla="*/ 5321803 h 5668297"/>
                <a:gd name="connsiteX126" fmla="*/ 2742344 w 2749748"/>
                <a:gd name="connsiteY126" fmla="*/ 5358821 h 5668297"/>
                <a:gd name="connsiteX127" fmla="*/ 2731979 w 2749748"/>
                <a:gd name="connsiteY127" fmla="*/ 5395840 h 5668297"/>
                <a:gd name="connsiteX128" fmla="*/ 2720133 w 2749748"/>
                <a:gd name="connsiteY128" fmla="*/ 5431378 h 5668297"/>
                <a:gd name="connsiteX129" fmla="*/ 2702364 w 2749748"/>
                <a:gd name="connsiteY129" fmla="*/ 5465435 h 5668297"/>
                <a:gd name="connsiteX130" fmla="*/ 2683114 w 2749748"/>
                <a:gd name="connsiteY130" fmla="*/ 5498011 h 5668297"/>
                <a:gd name="connsiteX131" fmla="*/ 2660903 w 2749748"/>
                <a:gd name="connsiteY131" fmla="*/ 5527626 h 5668297"/>
                <a:gd name="connsiteX132" fmla="*/ 2635730 w 2749748"/>
                <a:gd name="connsiteY132" fmla="*/ 5555761 h 5668297"/>
                <a:gd name="connsiteX133" fmla="*/ 2607596 w 2749748"/>
                <a:gd name="connsiteY133" fmla="*/ 5580933 h 5668297"/>
                <a:gd name="connsiteX134" fmla="*/ 2577981 w 2749748"/>
                <a:gd name="connsiteY134" fmla="*/ 5603144 h 5668297"/>
                <a:gd name="connsiteX135" fmla="*/ 2548366 w 2749748"/>
                <a:gd name="connsiteY135" fmla="*/ 5622394 h 5668297"/>
                <a:gd name="connsiteX136" fmla="*/ 2512828 w 2749748"/>
                <a:gd name="connsiteY136" fmla="*/ 5637202 h 5668297"/>
                <a:gd name="connsiteX137" fmla="*/ 2478771 w 2749748"/>
                <a:gd name="connsiteY137" fmla="*/ 5650528 h 5668297"/>
                <a:gd name="connsiteX138" fmla="*/ 2441752 w 2749748"/>
                <a:gd name="connsiteY138" fmla="*/ 5660894 h 5668297"/>
                <a:gd name="connsiteX139" fmla="*/ 2401772 w 2749748"/>
                <a:gd name="connsiteY139" fmla="*/ 5668297 h 5668297"/>
                <a:gd name="connsiteX140" fmla="*/ 2361792 w 2749748"/>
                <a:gd name="connsiteY140" fmla="*/ 5668297 h 5668297"/>
                <a:gd name="connsiteX141" fmla="*/ 389437 w 2749748"/>
                <a:gd name="connsiteY141" fmla="*/ 5668297 h 5668297"/>
                <a:gd name="connsiteX142" fmla="*/ 349457 w 2749748"/>
                <a:gd name="connsiteY142" fmla="*/ 5668297 h 5668297"/>
                <a:gd name="connsiteX143" fmla="*/ 310957 w 2749748"/>
                <a:gd name="connsiteY143" fmla="*/ 5660894 h 5668297"/>
                <a:gd name="connsiteX144" fmla="*/ 273939 w 2749748"/>
                <a:gd name="connsiteY144" fmla="*/ 5650528 h 5668297"/>
                <a:gd name="connsiteX145" fmla="*/ 236920 w 2749748"/>
                <a:gd name="connsiteY145" fmla="*/ 5637202 h 5668297"/>
                <a:gd name="connsiteX146" fmla="*/ 204343 w 2749748"/>
                <a:gd name="connsiteY146" fmla="*/ 5622394 h 5668297"/>
                <a:gd name="connsiteX147" fmla="*/ 171767 w 2749748"/>
                <a:gd name="connsiteY147" fmla="*/ 5603144 h 5668297"/>
                <a:gd name="connsiteX148" fmla="*/ 142152 w 2749748"/>
                <a:gd name="connsiteY148" fmla="*/ 5580933 h 5668297"/>
                <a:gd name="connsiteX149" fmla="*/ 115499 w 2749748"/>
                <a:gd name="connsiteY149" fmla="*/ 5555761 h 5668297"/>
                <a:gd name="connsiteX150" fmla="*/ 90326 w 2749748"/>
                <a:gd name="connsiteY150" fmla="*/ 5527626 h 5668297"/>
                <a:gd name="connsiteX151" fmla="*/ 68115 w 2749748"/>
                <a:gd name="connsiteY151" fmla="*/ 5498011 h 5668297"/>
                <a:gd name="connsiteX152" fmla="*/ 47384 w 2749748"/>
                <a:gd name="connsiteY152" fmla="*/ 5465435 h 5668297"/>
                <a:gd name="connsiteX153" fmla="*/ 29615 w 2749748"/>
                <a:gd name="connsiteY153" fmla="*/ 5431378 h 5668297"/>
                <a:gd name="connsiteX154" fmla="*/ 17769 w 2749748"/>
                <a:gd name="connsiteY154" fmla="*/ 5395840 h 5668297"/>
                <a:gd name="connsiteX155" fmla="*/ 7404 w 2749748"/>
                <a:gd name="connsiteY155" fmla="*/ 5358821 h 5668297"/>
                <a:gd name="connsiteX156" fmla="*/ 2962 w 2749748"/>
                <a:gd name="connsiteY156" fmla="*/ 5321803 h 5668297"/>
                <a:gd name="connsiteX157" fmla="*/ 0 w 2749748"/>
                <a:gd name="connsiteY157" fmla="*/ 5281822 h 5668297"/>
                <a:gd name="connsiteX158" fmla="*/ 0 w 2749748"/>
                <a:gd name="connsiteY158" fmla="*/ 389436 h 5668297"/>
                <a:gd name="connsiteX159" fmla="*/ 2962 w 2749748"/>
                <a:gd name="connsiteY159" fmla="*/ 349456 h 5668297"/>
                <a:gd name="connsiteX160" fmla="*/ 7404 w 2749748"/>
                <a:gd name="connsiteY160" fmla="*/ 312438 h 5668297"/>
                <a:gd name="connsiteX161" fmla="*/ 17769 w 2749748"/>
                <a:gd name="connsiteY161" fmla="*/ 273938 h 5668297"/>
                <a:gd name="connsiteX162" fmla="*/ 29615 w 2749748"/>
                <a:gd name="connsiteY162" fmla="*/ 239881 h 5668297"/>
                <a:gd name="connsiteX163" fmla="*/ 47384 w 2749748"/>
                <a:gd name="connsiteY163" fmla="*/ 204343 h 5668297"/>
                <a:gd name="connsiteX164" fmla="*/ 68115 w 2749748"/>
                <a:gd name="connsiteY164" fmla="*/ 173247 h 5668297"/>
                <a:gd name="connsiteX165" fmla="*/ 90326 w 2749748"/>
                <a:gd name="connsiteY165" fmla="*/ 142152 h 5668297"/>
                <a:gd name="connsiteX166" fmla="*/ 115499 w 2749748"/>
                <a:gd name="connsiteY166" fmla="*/ 115498 h 5668297"/>
                <a:gd name="connsiteX167" fmla="*/ 142152 w 2749748"/>
                <a:gd name="connsiteY167" fmla="*/ 90326 h 5668297"/>
                <a:gd name="connsiteX168" fmla="*/ 171767 w 2749748"/>
                <a:gd name="connsiteY168" fmla="*/ 68114 h 5668297"/>
                <a:gd name="connsiteX169" fmla="*/ 204343 w 2749748"/>
                <a:gd name="connsiteY169" fmla="*/ 47384 h 5668297"/>
                <a:gd name="connsiteX170" fmla="*/ 236920 w 2749748"/>
                <a:gd name="connsiteY170" fmla="*/ 32577 h 5668297"/>
                <a:gd name="connsiteX171" fmla="*/ 273939 w 2749748"/>
                <a:gd name="connsiteY171" fmla="*/ 17769 h 5668297"/>
                <a:gd name="connsiteX172" fmla="*/ 310957 w 2749748"/>
                <a:gd name="connsiteY172" fmla="*/ 10365 h 5668297"/>
                <a:gd name="connsiteX173" fmla="*/ 349457 w 2749748"/>
                <a:gd name="connsiteY173" fmla="*/ 2962 h 5668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2749748" h="5668297">
                  <a:moveTo>
                    <a:pt x="379072" y="119199"/>
                  </a:moveTo>
                  <a:lnTo>
                    <a:pt x="350937" y="125122"/>
                  </a:lnTo>
                  <a:lnTo>
                    <a:pt x="324284" y="132526"/>
                  </a:lnTo>
                  <a:lnTo>
                    <a:pt x="296150" y="141410"/>
                  </a:lnTo>
                  <a:lnTo>
                    <a:pt x="270977" y="154737"/>
                  </a:lnTo>
                  <a:lnTo>
                    <a:pt x="247285" y="169544"/>
                  </a:lnTo>
                  <a:lnTo>
                    <a:pt x="225074" y="184352"/>
                  </a:lnTo>
                  <a:lnTo>
                    <a:pt x="204343" y="203602"/>
                  </a:lnTo>
                  <a:lnTo>
                    <a:pt x="185094" y="224332"/>
                  </a:lnTo>
                  <a:lnTo>
                    <a:pt x="167325" y="246543"/>
                  </a:lnTo>
                  <a:lnTo>
                    <a:pt x="153998" y="271716"/>
                  </a:lnTo>
                  <a:lnTo>
                    <a:pt x="142152" y="296889"/>
                  </a:lnTo>
                  <a:lnTo>
                    <a:pt x="131787" y="323542"/>
                  </a:lnTo>
                  <a:lnTo>
                    <a:pt x="124383" y="351676"/>
                  </a:lnTo>
                  <a:lnTo>
                    <a:pt x="119941" y="381291"/>
                  </a:lnTo>
                  <a:lnTo>
                    <a:pt x="116979" y="410906"/>
                  </a:lnTo>
                  <a:lnTo>
                    <a:pt x="116979" y="5258871"/>
                  </a:lnTo>
                  <a:lnTo>
                    <a:pt x="119941" y="5288486"/>
                  </a:lnTo>
                  <a:lnTo>
                    <a:pt x="124383" y="5318101"/>
                  </a:lnTo>
                  <a:lnTo>
                    <a:pt x="131787" y="5346235"/>
                  </a:lnTo>
                  <a:lnTo>
                    <a:pt x="142152" y="5372888"/>
                  </a:lnTo>
                  <a:lnTo>
                    <a:pt x="153998" y="5398061"/>
                  </a:lnTo>
                  <a:lnTo>
                    <a:pt x="167325" y="5420272"/>
                  </a:lnTo>
                  <a:lnTo>
                    <a:pt x="185094" y="5442483"/>
                  </a:lnTo>
                  <a:lnTo>
                    <a:pt x="204343" y="5464695"/>
                  </a:lnTo>
                  <a:lnTo>
                    <a:pt x="225074" y="5482464"/>
                  </a:lnTo>
                  <a:lnTo>
                    <a:pt x="247285" y="5500233"/>
                  </a:lnTo>
                  <a:lnTo>
                    <a:pt x="270977" y="5515040"/>
                  </a:lnTo>
                  <a:lnTo>
                    <a:pt x="296150" y="5526886"/>
                  </a:lnTo>
                  <a:lnTo>
                    <a:pt x="324284" y="5537251"/>
                  </a:lnTo>
                  <a:lnTo>
                    <a:pt x="350937" y="5544655"/>
                  </a:lnTo>
                  <a:lnTo>
                    <a:pt x="379072" y="5547617"/>
                  </a:lnTo>
                  <a:lnTo>
                    <a:pt x="408686" y="5549097"/>
                  </a:lnTo>
                  <a:lnTo>
                    <a:pt x="2341062" y="5549097"/>
                  </a:lnTo>
                  <a:lnTo>
                    <a:pt x="2372158" y="5547617"/>
                  </a:lnTo>
                  <a:lnTo>
                    <a:pt x="2398811" y="5544655"/>
                  </a:lnTo>
                  <a:lnTo>
                    <a:pt x="2428426" y="5537251"/>
                  </a:lnTo>
                  <a:lnTo>
                    <a:pt x="2453598" y="5526886"/>
                  </a:lnTo>
                  <a:lnTo>
                    <a:pt x="2481733" y="5515040"/>
                  </a:lnTo>
                  <a:lnTo>
                    <a:pt x="2503944" y="5500233"/>
                  </a:lnTo>
                  <a:lnTo>
                    <a:pt x="2526155" y="5482464"/>
                  </a:lnTo>
                  <a:lnTo>
                    <a:pt x="2548366" y="5464695"/>
                  </a:lnTo>
                  <a:lnTo>
                    <a:pt x="2566135" y="5442483"/>
                  </a:lnTo>
                  <a:lnTo>
                    <a:pt x="2583904" y="5420272"/>
                  </a:lnTo>
                  <a:lnTo>
                    <a:pt x="2598712" y="5398061"/>
                  </a:lnTo>
                  <a:lnTo>
                    <a:pt x="2610558" y="5372888"/>
                  </a:lnTo>
                  <a:lnTo>
                    <a:pt x="2620923" y="5346235"/>
                  </a:lnTo>
                  <a:lnTo>
                    <a:pt x="2625365" y="5318101"/>
                  </a:lnTo>
                  <a:lnTo>
                    <a:pt x="2629808" y="5288486"/>
                  </a:lnTo>
                  <a:lnTo>
                    <a:pt x="2632769" y="5258871"/>
                  </a:lnTo>
                  <a:lnTo>
                    <a:pt x="2632769" y="410906"/>
                  </a:lnTo>
                  <a:lnTo>
                    <a:pt x="2629808" y="381291"/>
                  </a:lnTo>
                  <a:lnTo>
                    <a:pt x="2625365" y="351676"/>
                  </a:lnTo>
                  <a:lnTo>
                    <a:pt x="2620923" y="323542"/>
                  </a:lnTo>
                  <a:lnTo>
                    <a:pt x="2610558" y="296889"/>
                  </a:lnTo>
                  <a:lnTo>
                    <a:pt x="2598712" y="271716"/>
                  </a:lnTo>
                  <a:lnTo>
                    <a:pt x="2583904" y="246543"/>
                  </a:lnTo>
                  <a:lnTo>
                    <a:pt x="2566135" y="224332"/>
                  </a:lnTo>
                  <a:lnTo>
                    <a:pt x="2548366" y="203602"/>
                  </a:lnTo>
                  <a:lnTo>
                    <a:pt x="2526155" y="184352"/>
                  </a:lnTo>
                  <a:lnTo>
                    <a:pt x="2503944" y="169544"/>
                  </a:lnTo>
                  <a:lnTo>
                    <a:pt x="2481733" y="154737"/>
                  </a:lnTo>
                  <a:lnTo>
                    <a:pt x="2453598" y="141410"/>
                  </a:lnTo>
                  <a:lnTo>
                    <a:pt x="2428426" y="132526"/>
                  </a:lnTo>
                  <a:lnTo>
                    <a:pt x="2398811" y="125122"/>
                  </a:lnTo>
                  <a:lnTo>
                    <a:pt x="2372158" y="119199"/>
                  </a:lnTo>
                  <a:lnTo>
                    <a:pt x="2341062" y="119199"/>
                  </a:lnTo>
                  <a:lnTo>
                    <a:pt x="2129315" y="119199"/>
                  </a:lnTo>
                  <a:lnTo>
                    <a:pt x="2117469" y="119199"/>
                  </a:lnTo>
                  <a:lnTo>
                    <a:pt x="2107104" y="122161"/>
                  </a:lnTo>
                  <a:lnTo>
                    <a:pt x="2096738" y="126603"/>
                  </a:lnTo>
                  <a:lnTo>
                    <a:pt x="2089335" y="134007"/>
                  </a:lnTo>
                  <a:lnTo>
                    <a:pt x="2081931" y="141410"/>
                  </a:lnTo>
                  <a:lnTo>
                    <a:pt x="2077489" y="151776"/>
                  </a:lnTo>
                  <a:lnTo>
                    <a:pt x="2074527" y="162141"/>
                  </a:lnTo>
                  <a:lnTo>
                    <a:pt x="2074527" y="173987"/>
                  </a:lnTo>
                  <a:lnTo>
                    <a:pt x="2073046" y="188794"/>
                  </a:lnTo>
                  <a:lnTo>
                    <a:pt x="2073046" y="203602"/>
                  </a:lnTo>
                  <a:lnTo>
                    <a:pt x="2062681" y="231736"/>
                  </a:lnTo>
                  <a:lnTo>
                    <a:pt x="2050835" y="256909"/>
                  </a:lnTo>
                  <a:lnTo>
                    <a:pt x="2030105" y="279120"/>
                  </a:lnTo>
                  <a:lnTo>
                    <a:pt x="2007894" y="296889"/>
                  </a:lnTo>
                  <a:lnTo>
                    <a:pt x="1982721" y="311696"/>
                  </a:lnTo>
                  <a:lnTo>
                    <a:pt x="1956067" y="319100"/>
                  </a:lnTo>
                  <a:lnTo>
                    <a:pt x="1941260" y="320581"/>
                  </a:lnTo>
                  <a:lnTo>
                    <a:pt x="1924972" y="320581"/>
                  </a:lnTo>
                  <a:lnTo>
                    <a:pt x="824777" y="320581"/>
                  </a:lnTo>
                  <a:lnTo>
                    <a:pt x="809969" y="320581"/>
                  </a:lnTo>
                  <a:lnTo>
                    <a:pt x="795162" y="319100"/>
                  </a:lnTo>
                  <a:lnTo>
                    <a:pt x="767027" y="311696"/>
                  </a:lnTo>
                  <a:lnTo>
                    <a:pt x="741855" y="296889"/>
                  </a:lnTo>
                  <a:lnTo>
                    <a:pt x="719643" y="279120"/>
                  </a:lnTo>
                  <a:lnTo>
                    <a:pt x="701874" y="256909"/>
                  </a:lnTo>
                  <a:lnTo>
                    <a:pt x="687067" y="231736"/>
                  </a:lnTo>
                  <a:lnTo>
                    <a:pt x="679663" y="203602"/>
                  </a:lnTo>
                  <a:lnTo>
                    <a:pt x="678183" y="188794"/>
                  </a:lnTo>
                  <a:lnTo>
                    <a:pt x="678183" y="173987"/>
                  </a:lnTo>
                  <a:lnTo>
                    <a:pt x="675221" y="162141"/>
                  </a:lnTo>
                  <a:lnTo>
                    <a:pt x="672260" y="151776"/>
                  </a:lnTo>
                  <a:lnTo>
                    <a:pt x="667817" y="141410"/>
                  </a:lnTo>
                  <a:lnTo>
                    <a:pt x="660414" y="134007"/>
                  </a:lnTo>
                  <a:lnTo>
                    <a:pt x="653010" y="126603"/>
                  </a:lnTo>
                  <a:lnTo>
                    <a:pt x="642645" y="122161"/>
                  </a:lnTo>
                  <a:lnTo>
                    <a:pt x="632279" y="119199"/>
                  </a:lnTo>
                  <a:lnTo>
                    <a:pt x="623395" y="119199"/>
                  </a:lnTo>
                  <a:lnTo>
                    <a:pt x="408686" y="119199"/>
                  </a:lnTo>
                  <a:close/>
                  <a:moveTo>
                    <a:pt x="389437" y="0"/>
                  </a:moveTo>
                  <a:lnTo>
                    <a:pt x="2361792" y="0"/>
                  </a:lnTo>
                  <a:lnTo>
                    <a:pt x="2401772" y="2962"/>
                  </a:lnTo>
                  <a:lnTo>
                    <a:pt x="2441752" y="10365"/>
                  </a:lnTo>
                  <a:lnTo>
                    <a:pt x="2478771" y="17769"/>
                  </a:lnTo>
                  <a:lnTo>
                    <a:pt x="2512828" y="32577"/>
                  </a:lnTo>
                  <a:lnTo>
                    <a:pt x="2548366" y="47384"/>
                  </a:lnTo>
                  <a:lnTo>
                    <a:pt x="2577981" y="68114"/>
                  </a:lnTo>
                  <a:lnTo>
                    <a:pt x="2607596" y="90326"/>
                  </a:lnTo>
                  <a:lnTo>
                    <a:pt x="2635730" y="115498"/>
                  </a:lnTo>
                  <a:lnTo>
                    <a:pt x="2660903" y="142152"/>
                  </a:lnTo>
                  <a:lnTo>
                    <a:pt x="2683114" y="173247"/>
                  </a:lnTo>
                  <a:lnTo>
                    <a:pt x="2702364" y="204343"/>
                  </a:lnTo>
                  <a:lnTo>
                    <a:pt x="2720133" y="239881"/>
                  </a:lnTo>
                  <a:lnTo>
                    <a:pt x="2731979" y="273938"/>
                  </a:lnTo>
                  <a:lnTo>
                    <a:pt x="2742344" y="312438"/>
                  </a:lnTo>
                  <a:lnTo>
                    <a:pt x="2748267" y="349456"/>
                  </a:lnTo>
                  <a:lnTo>
                    <a:pt x="2749748" y="389436"/>
                  </a:lnTo>
                  <a:lnTo>
                    <a:pt x="2749748" y="5281822"/>
                  </a:lnTo>
                  <a:lnTo>
                    <a:pt x="2748267" y="5321803"/>
                  </a:lnTo>
                  <a:lnTo>
                    <a:pt x="2742344" y="5358821"/>
                  </a:lnTo>
                  <a:lnTo>
                    <a:pt x="2731979" y="5395840"/>
                  </a:lnTo>
                  <a:lnTo>
                    <a:pt x="2720133" y="5431378"/>
                  </a:lnTo>
                  <a:lnTo>
                    <a:pt x="2702364" y="5465435"/>
                  </a:lnTo>
                  <a:lnTo>
                    <a:pt x="2683114" y="5498011"/>
                  </a:lnTo>
                  <a:lnTo>
                    <a:pt x="2660903" y="5527626"/>
                  </a:lnTo>
                  <a:lnTo>
                    <a:pt x="2635730" y="5555761"/>
                  </a:lnTo>
                  <a:lnTo>
                    <a:pt x="2607596" y="5580933"/>
                  </a:lnTo>
                  <a:lnTo>
                    <a:pt x="2577981" y="5603144"/>
                  </a:lnTo>
                  <a:lnTo>
                    <a:pt x="2548366" y="5622394"/>
                  </a:lnTo>
                  <a:lnTo>
                    <a:pt x="2512828" y="5637202"/>
                  </a:lnTo>
                  <a:lnTo>
                    <a:pt x="2478771" y="5650528"/>
                  </a:lnTo>
                  <a:lnTo>
                    <a:pt x="2441752" y="5660894"/>
                  </a:lnTo>
                  <a:lnTo>
                    <a:pt x="2401772" y="5668297"/>
                  </a:lnTo>
                  <a:lnTo>
                    <a:pt x="2361792" y="5668297"/>
                  </a:lnTo>
                  <a:lnTo>
                    <a:pt x="389437" y="5668297"/>
                  </a:lnTo>
                  <a:lnTo>
                    <a:pt x="349457" y="5668297"/>
                  </a:lnTo>
                  <a:lnTo>
                    <a:pt x="310957" y="5660894"/>
                  </a:lnTo>
                  <a:lnTo>
                    <a:pt x="273939" y="5650528"/>
                  </a:lnTo>
                  <a:lnTo>
                    <a:pt x="236920" y="5637202"/>
                  </a:lnTo>
                  <a:lnTo>
                    <a:pt x="204343" y="5622394"/>
                  </a:lnTo>
                  <a:lnTo>
                    <a:pt x="171767" y="5603144"/>
                  </a:lnTo>
                  <a:lnTo>
                    <a:pt x="142152" y="5580933"/>
                  </a:lnTo>
                  <a:lnTo>
                    <a:pt x="115499" y="5555761"/>
                  </a:lnTo>
                  <a:lnTo>
                    <a:pt x="90326" y="5527626"/>
                  </a:lnTo>
                  <a:lnTo>
                    <a:pt x="68115" y="5498011"/>
                  </a:lnTo>
                  <a:lnTo>
                    <a:pt x="47384" y="5465435"/>
                  </a:lnTo>
                  <a:lnTo>
                    <a:pt x="29615" y="5431378"/>
                  </a:lnTo>
                  <a:lnTo>
                    <a:pt x="17769" y="5395840"/>
                  </a:lnTo>
                  <a:lnTo>
                    <a:pt x="7404" y="5358821"/>
                  </a:lnTo>
                  <a:lnTo>
                    <a:pt x="2962" y="5321803"/>
                  </a:lnTo>
                  <a:lnTo>
                    <a:pt x="0" y="5281822"/>
                  </a:lnTo>
                  <a:lnTo>
                    <a:pt x="0" y="389436"/>
                  </a:lnTo>
                  <a:lnTo>
                    <a:pt x="2962" y="349456"/>
                  </a:lnTo>
                  <a:lnTo>
                    <a:pt x="7404" y="312438"/>
                  </a:lnTo>
                  <a:lnTo>
                    <a:pt x="17769" y="273938"/>
                  </a:lnTo>
                  <a:lnTo>
                    <a:pt x="29615" y="239881"/>
                  </a:lnTo>
                  <a:lnTo>
                    <a:pt x="47384" y="204343"/>
                  </a:lnTo>
                  <a:lnTo>
                    <a:pt x="68115" y="173247"/>
                  </a:lnTo>
                  <a:lnTo>
                    <a:pt x="90326" y="142152"/>
                  </a:lnTo>
                  <a:lnTo>
                    <a:pt x="115499" y="115498"/>
                  </a:lnTo>
                  <a:lnTo>
                    <a:pt x="142152" y="90326"/>
                  </a:lnTo>
                  <a:lnTo>
                    <a:pt x="171767" y="68114"/>
                  </a:lnTo>
                  <a:lnTo>
                    <a:pt x="204343" y="47384"/>
                  </a:lnTo>
                  <a:lnTo>
                    <a:pt x="236920" y="32577"/>
                  </a:lnTo>
                  <a:lnTo>
                    <a:pt x="273939" y="17769"/>
                  </a:lnTo>
                  <a:lnTo>
                    <a:pt x="310957" y="10365"/>
                  </a:lnTo>
                  <a:lnTo>
                    <a:pt x="349457" y="2962"/>
                  </a:lnTo>
                  <a:close/>
                </a:path>
              </a:pathLst>
            </a:custGeom>
            <a:gradFill>
              <a:gsLst>
                <a:gs pos="0">
                  <a:srgbClr val="000000"/>
                </a:gs>
                <a:gs pos="100000">
                  <a:srgbClr val="000000"/>
                </a:gs>
                <a:gs pos="50000">
                  <a:srgbClr val="33333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2" name="Freeform 96">
              <a:extLst>
                <a:ext uri="{FF2B5EF4-FFF2-40B4-BE49-F238E27FC236}">
                  <a16:creationId xmlns:a16="http://schemas.microsoft.com/office/drawing/2014/main" id="{2F6170B1-7B75-45E1-A3BD-46A542E30558}"/>
                </a:ext>
              </a:extLst>
            </p:cNvPr>
            <p:cNvSpPr>
              <a:spLocks/>
            </p:cNvSpPr>
            <p:nvPr/>
          </p:nvSpPr>
          <p:spPr bwMode="auto">
            <a:xfrm>
              <a:off x="9354216" y="647418"/>
              <a:ext cx="233958" cy="5564645"/>
            </a:xfrm>
            <a:custGeom>
              <a:avLst/>
              <a:gdLst>
                <a:gd name="T0" fmla="*/ 0 w 158"/>
                <a:gd name="T1" fmla="*/ 0 h 3758"/>
                <a:gd name="T2" fmla="*/ 29 w 158"/>
                <a:gd name="T3" fmla="*/ 25 h 3758"/>
                <a:gd name="T4" fmla="*/ 54 w 158"/>
                <a:gd name="T5" fmla="*/ 52 h 3758"/>
                <a:gd name="T6" fmla="*/ 77 w 158"/>
                <a:gd name="T7" fmla="*/ 82 h 3758"/>
                <a:gd name="T8" fmla="*/ 96 w 158"/>
                <a:gd name="T9" fmla="*/ 116 h 3758"/>
                <a:gd name="T10" fmla="*/ 111 w 158"/>
                <a:gd name="T11" fmla="*/ 151 h 3758"/>
                <a:gd name="T12" fmla="*/ 123 w 158"/>
                <a:gd name="T13" fmla="*/ 188 h 3758"/>
                <a:gd name="T14" fmla="*/ 129 w 158"/>
                <a:gd name="T15" fmla="*/ 227 h 3758"/>
                <a:gd name="T16" fmla="*/ 133 w 158"/>
                <a:gd name="T17" fmla="*/ 267 h 3758"/>
                <a:gd name="T18" fmla="*/ 133 w 158"/>
                <a:gd name="T19" fmla="*/ 3490 h 3758"/>
                <a:gd name="T20" fmla="*/ 129 w 158"/>
                <a:gd name="T21" fmla="*/ 3531 h 3758"/>
                <a:gd name="T22" fmla="*/ 123 w 158"/>
                <a:gd name="T23" fmla="*/ 3569 h 3758"/>
                <a:gd name="T24" fmla="*/ 111 w 158"/>
                <a:gd name="T25" fmla="*/ 3607 h 3758"/>
                <a:gd name="T26" fmla="*/ 96 w 158"/>
                <a:gd name="T27" fmla="*/ 3642 h 3758"/>
                <a:gd name="T28" fmla="*/ 77 w 158"/>
                <a:gd name="T29" fmla="*/ 3675 h 3758"/>
                <a:gd name="T30" fmla="*/ 54 w 158"/>
                <a:gd name="T31" fmla="*/ 3706 h 3758"/>
                <a:gd name="T32" fmla="*/ 29 w 158"/>
                <a:gd name="T33" fmla="*/ 3733 h 3758"/>
                <a:gd name="T34" fmla="*/ 0 w 158"/>
                <a:gd name="T35" fmla="*/ 3758 h 3758"/>
                <a:gd name="T36" fmla="*/ 17 w 158"/>
                <a:gd name="T37" fmla="*/ 3751 h 3758"/>
                <a:gd name="T38" fmla="*/ 49 w 158"/>
                <a:gd name="T39" fmla="*/ 3733 h 3758"/>
                <a:gd name="T40" fmla="*/ 77 w 158"/>
                <a:gd name="T41" fmla="*/ 3711 h 3758"/>
                <a:gd name="T42" fmla="*/ 103 w 158"/>
                <a:gd name="T43" fmla="*/ 3684 h 3758"/>
                <a:gd name="T44" fmla="*/ 124 w 158"/>
                <a:gd name="T45" fmla="*/ 3655 h 3758"/>
                <a:gd name="T46" fmla="*/ 140 w 158"/>
                <a:gd name="T47" fmla="*/ 3622 h 3758"/>
                <a:gd name="T48" fmla="*/ 151 w 158"/>
                <a:gd name="T49" fmla="*/ 3586 h 3758"/>
                <a:gd name="T50" fmla="*/ 158 w 158"/>
                <a:gd name="T51" fmla="*/ 3549 h 3758"/>
                <a:gd name="T52" fmla="*/ 158 w 158"/>
                <a:gd name="T53" fmla="*/ 227 h 3758"/>
                <a:gd name="T54" fmla="*/ 158 w 158"/>
                <a:gd name="T55" fmla="*/ 208 h 3758"/>
                <a:gd name="T56" fmla="*/ 151 w 158"/>
                <a:gd name="T57" fmla="*/ 170 h 3758"/>
                <a:gd name="T58" fmla="*/ 140 w 158"/>
                <a:gd name="T59" fmla="*/ 134 h 3758"/>
                <a:gd name="T60" fmla="*/ 124 w 158"/>
                <a:gd name="T61" fmla="*/ 102 h 3758"/>
                <a:gd name="T62" fmla="*/ 103 w 158"/>
                <a:gd name="T63" fmla="*/ 72 h 3758"/>
                <a:gd name="T64" fmla="*/ 77 w 158"/>
                <a:gd name="T65" fmla="*/ 47 h 3758"/>
                <a:gd name="T66" fmla="*/ 49 w 158"/>
                <a:gd name="T67" fmla="*/ 25 h 3758"/>
                <a:gd name="T68" fmla="*/ 17 w 158"/>
                <a:gd name="T69" fmla="*/ 7 h 3758"/>
                <a:gd name="T70" fmla="*/ 0 w 158"/>
                <a:gd name="T71" fmla="*/ 0 h 3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3758">
                  <a:moveTo>
                    <a:pt x="0" y="0"/>
                  </a:moveTo>
                  <a:lnTo>
                    <a:pt x="0" y="0"/>
                  </a:lnTo>
                  <a:lnTo>
                    <a:pt x="13" y="12"/>
                  </a:lnTo>
                  <a:lnTo>
                    <a:pt x="29" y="25"/>
                  </a:lnTo>
                  <a:lnTo>
                    <a:pt x="42" y="38"/>
                  </a:lnTo>
                  <a:lnTo>
                    <a:pt x="54" y="52"/>
                  </a:lnTo>
                  <a:lnTo>
                    <a:pt x="66" y="67"/>
                  </a:lnTo>
                  <a:lnTo>
                    <a:pt x="77" y="82"/>
                  </a:lnTo>
                  <a:lnTo>
                    <a:pt x="87" y="99"/>
                  </a:lnTo>
                  <a:lnTo>
                    <a:pt x="96" y="116"/>
                  </a:lnTo>
                  <a:lnTo>
                    <a:pt x="104" y="133"/>
                  </a:lnTo>
                  <a:lnTo>
                    <a:pt x="111" y="151"/>
                  </a:lnTo>
                  <a:lnTo>
                    <a:pt x="118" y="170"/>
                  </a:lnTo>
                  <a:lnTo>
                    <a:pt x="123" y="188"/>
                  </a:lnTo>
                  <a:lnTo>
                    <a:pt x="128" y="207"/>
                  </a:lnTo>
                  <a:lnTo>
                    <a:pt x="129" y="227"/>
                  </a:lnTo>
                  <a:lnTo>
                    <a:pt x="131" y="247"/>
                  </a:lnTo>
                  <a:lnTo>
                    <a:pt x="133" y="267"/>
                  </a:lnTo>
                  <a:lnTo>
                    <a:pt x="133" y="3490"/>
                  </a:lnTo>
                  <a:lnTo>
                    <a:pt x="133" y="3490"/>
                  </a:lnTo>
                  <a:lnTo>
                    <a:pt x="131" y="3511"/>
                  </a:lnTo>
                  <a:lnTo>
                    <a:pt x="129" y="3531"/>
                  </a:lnTo>
                  <a:lnTo>
                    <a:pt x="128" y="3549"/>
                  </a:lnTo>
                  <a:lnTo>
                    <a:pt x="123" y="3569"/>
                  </a:lnTo>
                  <a:lnTo>
                    <a:pt x="118" y="3588"/>
                  </a:lnTo>
                  <a:lnTo>
                    <a:pt x="111" y="3607"/>
                  </a:lnTo>
                  <a:lnTo>
                    <a:pt x="104" y="3625"/>
                  </a:lnTo>
                  <a:lnTo>
                    <a:pt x="96" y="3642"/>
                  </a:lnTo>
                  <a:lnTo>
                    <a:pt x="87" y="3659"/>
                  </a:lnTo>
                  <a:lnTo>
                    <a:pt x="77" y="3675"/>
                  </a:lnTo>
                  <a:lnTo>
                    <a:pt x="66" y="3691"/>
                  </a:lnTo>
                  <a:lnTo>
                    <a:pt x="54" y="3706"/>
                  </a:lnTo>
                  <a:lnTo>
                    <a:pt x="42" y="3719"/>
                  </a:lnTo>
                  <a:lnTo>
                    <a:pt x="29" y="3733"/>
                  </a:lnTo>
                  <a:lnTo>
                    <a:pt x="13" y="3746"/>
                  </a:lnTo>
                  <a:lnTo>
                    <a:pt x="0" y="3758"/>
                  </a:lnTo>
                  <a:lnTo>
                    <a:pt x="0" y="3758"/>
                  </a:lnTo>
                  <a:lnTo>
                    <a:pt x="17" y="3751"/>
                  </a:lnTo>
                  <a:lnTo>
                    <a:pt x="34" y="3743"/>
                  </a:lnTo>
                  <a:lnTo>
                    <a:pt x="49" y="3733"/>
                  </a:lnTo>
                  <a:lnTo>
                    <a:pt x="64" y="3723"/>
                  </a:lnTo>
                  <a:lnTo>
                    <a:pt x="77" y="3711"/>
                  </a:lnTo>
                  <a:lnTo>
                    <a:pt x="91" y="3699"/>
                  </a:lnTo>
                  <a:lnTo>
                    <a:pt x="103" y="3684"/>
                  </a:lnTo>
                  <a:lnTo>
                    <a:pt x="114" y="3670"/>
                  </a:lnTo>
                  <a:lnTo>
                    <a:pt x="124" y="3655"/>
                  </a:lnTo>
                  <a:lnTo>
                    <a:pt x="133" y="3638"/>
                  </a:lnTo>
                  <a:lnTo>
                    <a:pt x="140" y="3622"/>
                  </a:lnTo>
                  <a:lnTo>
                    <a:pt x="146" y="3605"/>
                  </a:lnTo>
                  <a:lnTo>
                    <a:pt x="151" y="3586"/>
                  </a:lnTo>
                  <a:lnTo>
                    <a:pt x="155" y="3568"/>
                  </a:lnTo>
                  <a:lnTo>
                    <a:pt x="158" y="3549"/>
                  </a:lnTo>
                  <a:lnTo>
                    <a:pt x="158" y="3531"/>
                  </a:lnTo>
                  <a:lnTo>
                    <a:pt x="158" y="227"/>
                  </a:lnTo>
                  <a:lnTo>
                    <a:pt x="158" y="227"/>
                  </a:lnTo>
                  <a:lnTo>
                    <a:pt x="158" y="208"/>
                  </a:lnTo>
                  <a:lnTo>
                    <a:pt x="155" y="188"/>
                  </a:lnTo>
                  <a:lnTo>
                    <a:pt x="151" y="170"/>
                  </a:lnTo>
                  <a:lnTo>
                    <a:pt x="146" y="153"/>
                  </a:lnTo>
                  <a:lnTo>
                    <a:pt x="140" y="134"/>
                  </a:lnTo>
                  <a:lnTo>
                    <a:pt x="133" y="118"/>
                  </a:lnTo>
                  <a:lnTo>
                    <a:pt x="124" y="102"/>
                  </a:lnTo>
                  <a:lnTo>
                    <a:pt x="114" y="87"/>
                  </a:lnTo>
                  <a:lnTo>
                    <a:pt x="103" y="72"/>
                  </a:lnTo>
                  <a:lnTo>
                    <a:pt x="91" y="59"/>
                  </a:lnTo>
                  <a:lnTo>
                    <a:pt x="77" y="47"/>
                  </a:lnTo>
                  <a:lnTo>
                    <a:pt x="64" y="35"/>
                  </a:lnTo>
                  <a:lnTo>
                    <a:pt x="49" y="25"/>
                  </a:lnTo>
                  <a:lnTo>
                    <a:pt x="34" y="15"/>
                  </a:lnTo>
                  <a:lnTo>
                    <a:pt x="17" y="7"/>
                  </a:lnTo>
                  <a:lnTo>
                    <a:pt x="0" y="0"/>
                  </a:lnTo>
                  <a:lnTo>
                    <a:pt x="0" y="0"/>
                  </a:lnTo>
                  <a:close/>
                </a:path>
              </a:pathLst>
            </a:custGeom>
            <a:gradFill flip="none" rotWithShape="1">
              <a:gsLst>
                <a:gs pos="89000">
                  <a:schemeClr val="bg1">
                    <a:alpha val="43000"/>
                  </a:schemeClr>
                </a:gs>
                <a:gs pos="100000">
                  <a:schemeClr val="bg1">
                    <a:alpha val="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7">
              <a:extLst>
                <a:ext uri="{FF2B5EF4-FFF2-40B4-BE49-F238E27FC236}">
                  <a16:creationId xmlns:a16="http://schemas.microsoft.com/office/drawing/2014/main" id="{D9BC5C64-C2A0-4CF3-8D68-C364F1900223}"/>
                </a:ext>
              </a:extLst>
            </p:cNvPr>
            <p:cNvSpPr>
              <a:spLocks/>
            </p:cNvSpPr>
            <p:nvPr/>
          </p:nvSpPr>
          <p:spPr bwMode="auto">
            <a:xfrm>
              <a:off x="6897657" y="647418"/>
              <a:ext cx="236919" cy="5564645"/>
            </a:xfrm>
            <a:custGeom>
              <a:avLst/>
              <a:gdLst>
                <a:gd name="T0" fmla="*/ 160 w 160"/>
                <a:gd name="T1" fmla="*/ 3758 h 3758"/>
                <a:gd name="T2" fmla="*/ 130 w 160"/>
                <a:gd name="T3" fmla="*/ 3733 h 3758"/>
                <a:gd name="T4" fmla="*/ 105 w 160"/>
                <a:gd name="T5" fmla="*/ 3706 h 3758"/>
                <a:gd name="T6" fmla="*/ 81 w 160"/>
                <a:gd name="T7" fmla="*/ 3675 h 3758"/>
                <a:gd name="T8" fmla="*/ 63 w 160"/>
                <a:gd name="T9" fmla="*/ 3642 h 3758"/>
                <a:gd name="T10" fmla="*/ 47 w 160"/>
                <a:gd name="T11" fmla="*/ 3607 h 3758"/>
                <a:gd name="T12" fmla="*/ 36 w 160"/>
                <a:gd name="T13" fmla="*/ 3569 h 3758"/>
                <a:gd name="T14" fmla="*/ 29 w 160"/>
                <a:gd name="T15" fmla="*/ 3531 h 3758"/>
                <a:gd name="T16" fmla="*/ 26 w 160"/>
                <a:gd name="T17" fmla="*/ 3490 h 3758"/>
                <a:gd name="T18" fmla="*/ 26 w 160"/>
                <a:gd name="T19" fmla="*/ 267 h 3758"/>
                <a:gd name="T20" fmla="*/ 29 w 160"/>
                <a:gd name="T21" fmla="*/ 227 h 3758"/>
                <a:gd name="T22" fmla="*/ 36 w 160"/>
                <a:gd name="T23" fmla="*/ 188 h 3758"/>
                <a:gd name="T24" fmla="*/ 47 w 160"/>
                <a:gd name="T25" fmla="*/ 151 h 3758"/>
                <a:gd name="T26" fmla="*/ 63 w 160"/>
                <a:gd name="T27" fmla="*/ 116 h 3758"/>
                <a:gd name="T28" fmla="*/ 81 w 160"/>
                <a:gd name="T29" fmla="*/ 82 h 3758"/>
                <a:gd name="T30" fmla="*/ 105 w 160"/>
                <a:gd name="T31" fmla="*/ 52 h 3758"/>
                <a:gd name="T32" fmla="*/ 130 w 160"/>
                <a:gd name="T33" fmla="*/ 25 h 3758"/>
                <a:gd name="T34" fmla="*/ 160 w 160"/>
                <a:gd name="T35" fmla="*/ 0 h 3758"/>
                <a:gd name="T36" fmla="*/ 142 w 160"/>
                <a:gd name="T37" fmla="*/ 7 h 3758"/>
                <a:gd name="T38" fmla="*/ 110 w 160"/>
                <a:gd name="T39" fmla="*/ 25 h 3758"/>
                <a:gd name="T40" fmla="*/ 81 w 160"/>
                <a:gd name="T41" fmla="*/ 47 h 3758"/>
                <a:gd name="T42" fmla="*/ 56 w 160"/>
                <a:gd name="T43" fmla="*/ 72 h 3758"/>
                <a:gd name="T44" fmla="*/ 36 w 160"/>
                <a:gd name="T45" fmla="*/ 102 h 3758"/>
                <a:gd name="T46" fmla="*/ 19 w 160"/>
                <a:gd name="T47" fmla="*/ 134 h 3758"/>
                <a:gd name="T48" fmla="*/ 7 w 160"/>
                <a:gd name="T49" fmla="*/ 170 h 3758"/>
                <a:gd name="T50" fmla="*/ 0 w 160"/>
                <a:gd name="T51" fmla="*/ 208 h 3758"/>
                <a:gd name="T52" fmla="*/ 0 w 160"/>
                <a:gd name="T53" fmla="*/ 3531 h 3758"/>
                <a:gd name="T54" fmla="*/ 0 w 160"/>
                <a:gd name="T55" fmla="*/ 3549 h 3758"/>
                <a:gd name="T56" fmla="*/ 7 w 160"/>
                <a:gd name="T57" fmla="*/ 3586 h 3758"/>
                <a:gd name="T58" fmla="*/ 19 w 160"/>
                <a:gd name="T59" fmla="*/ 3622 h 3758"/>
                <a:gd name="T60" fmla="*/ 36 w 160"/>
                <a:gd name="T61" fmla="*/ 3655 h 3758"/>
                <a:gd name="T62" fmla="*/ 56 w 160"/>
                <a:gd name="T63" fmla="*/ 3684 h 3758"/>
                <a:gd name="T64" fmla="*/ 81 w 160"/>
                <a:gd name="T65" fmla="*/ 3711 h 3758"/>
                <a:gd name="T66" fmla="*/ 110 w 160"/>
                <a:gd name="T67" fmla="*/ 3733 h 3758"/>
                <a:gd name="T68" fmla="*/ 142 w 160"/>
                <a:gd name="T69" fmla="*/ 3751 h 3758"/>
                <a:gd name="T70" fmla="*/ 160 w 160"/>
                <a:gd name="T71" fmla="*/ 3758 h 3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3758">
                  <a:moveTo>
                    <a:pt x="160" y="3758"/>
                  </a:moveTo>
                  <a:lnTo>
                    <a:pt x="160" y="3758"/>
                  </a:lnTo>
                  <a:lnTo>
                    <a:pt x="145" y="3746"/>
                  </a:lnTo>
                  <a:lnTo>
                    <a:pt x="130" y="3733"/>
                  </a:lnTo>
                  <a:lnTo>
                    <a:pt x="116" y="3719"/>
                  </a:lnTo>
                  <a:lnTo>
                    <a:pt x="105" y="3706"/>
                  </a:lnTo>
                  <a:lnTo>
                    <a:pt x="93" y="3691"/>
                  </a:lnTo>
                  <a:lnTo>
                    <a:pt x="81" y="3675"/>
                  </a:lnTo>
                  <a:lnTo>
                    <a:pt x="71" y="3659"/>
                  </a:lnTo>
                  <a:lnTo>
                    <a:pt x="63" y="3642"/>
                  </a:lnTo>
                  <a:lnTo>
                    <a:pt x="54" y="3625"/>
                  </a:lnTo>
                  <a:lnTo>
                    <a:pt x="47" y="3607"/>
                  </a:lnTo>
                  <a:lnTo>
                    <a:pt x="41" y="3588"/>
                  </a:lnTo>
                  <a:lnTo>
                    <a:pt x="36" y="3569"/>
                  </a:lnTo>
                  <a:lnTo>
                    <a:pt x="32" y="3549"/>
                  </a:lnTo>
                  <a:lnTo>
                    <a:pt x="29" y="3531"/>
                  </a:lnTo>
                  <a:lnTo>
                    <a:pt x="27" y="3511"/>
                  </a:lnTo>
                  <a:lnTo>
                    <a:pt x="26" y="3490"/>
                  </a:lnTo>
                  <a:lnTo>
                    <a:pt x="26" y="267"/>
                  </a:lnTo>
                  <a:lnTo>
                    <a:pt x="26" y="267"/>
                  </a:lnTo>
                  <a:lnTo>
                    <a:pt x="27" y="247"/>
                  </a:lnTo>
                  <a:lnTo>
                    <a:pt x="29" y="227"/>
                  </a:lnTo>
                  <a:lnTo>
                    <a:pt x="32" y="207"/>
                  </a:lnTo>
                  <a:lnTo>
                    <a:pt x="36" y="188"/>
                  </a:lnTo>
                  <a:lnTo>
                    <a:pt x="41" y="170"/>
                  </a:lnTo>
                  <a:lnTo>
                    <a:pt x="47" y="151"/>
                  </a:lnTo>
                  <a:lnTo>
                    <a:pt x="54" y="133"/>
                  </a:lnTo>
                  <a:lnTo>
                    <a:pt x="63" y="116"/>
                  </a:lnTo>
                  <a:lnTo>
                    <a:pt x="71" y="99"/>
                  </a:lnTo>
                  <a:lnTo>
                    <a:pt x="81" y="82"/>
                  </a:lnTo>
                  <a:lnTo>
                    <a:pt x="93" y="67"/>
                  </a:lnTo>
                  <a:lnTo>
                    <a:pt x="105" y="52"/>
                  </a:lnTo>
                  <a:lnTo>
                    <a:pt x="116" y="38"/>
                  </a:lnTo>
                  <a:lnTo>
                    <a:pt x="130" y="25"/>
                  </a:lnTo>
                  <a:lnTo>
                    <a:pt x="145" y="12"/>
                  </a:lnTo>
                  <a:lnTo>
                    <a:pt x="160" y="0"/>
                  </a:lnTo>
                  <a:lnTo>
                    <a:pt x="160" y="0"/>
                  </a:lnTo>
                  <a:lnTo>
                    <a:pt x="142" y="7"/>
                  </a:lnTo>
                  <a:lnTo>
                    <a:pt x="126" y="15"/>
                  </a:lnTo>
                  <a:lnTo>
                    <a:pt x="110" y="25"/>
                  </a:lnTo>
                  <a:lnTo>
                    <a:pt x="96" y="35"/>
                  </a:lnTo>
                  <a:lnTo>
                    <a:pt x="81" y="47"/>
                  </a:lnTo>
                  <a:lnTo>
                    <a:pt x="68" y="59"/>
                  </a:lnTo>
                  <a:lnTo>
                    <a:pt x="56" y="72"/>
                  </a:lnTo>
                  <a:lnTo>
                    <a:pt x="46" y="87"/>
                  </a:lnTo>
                  <a:lnTo>
                    <a:pt x="36" y="102"/>
                  </a:lnTo>
                  <a:lnTo>
                    <a:pt x="26" y="118"/>
                  </a:lnTo>
                  <a:lnTo>
                    <a:pt x="19" y="134"/>
                  </a:lnTo>
                  <a:lnTo>
                    <a:pt x="12" y="153"/>
                  </a:lnTo>
                  <a:lnTo>
                    <a:pt x="7" y="170"/>
                  </a:lnTo>
                  <a:lnTo>
                    <a:pt x="4" y="188"/>
                  </a:lnTo>
                  <a:lnTo>
                    <a:pt x="0" y="208"/>
                  </a:lnTo>
                  <a:lnTo>
                    <a:pt x="0" y="227"/>
                  </a:lnTo>
                  <a:lnTo>
                    <a:pt x="0" y="3531"/>
                  </a:lnTo>
                  <a:lnTo>
                    <a:pt x="0" y="3531"/>
                  </a:lnTo>
                  <a:lnTo>
                    <a:pt x="0" y="3549"/>
                  </a:lnTo>
                  <a:lnTo>
                    <a:pt x="4" y="3568"/>
                  </a:lnTo>
                  <a:lnTo>
                    <a:pt x="7" y="3586"/>
                  </a:lnTo>
                  <a:lnTo>
                    <a:pt x="12" y="3605"/>
                  </a:lnTo>
                  <a:lnTo>
                    <a:pt x="19" y="3622"/>
                  </a:lnTo>
                  <a:lnTo>
                    <a:pt x="26" y="3638"/>
                  </a:lnTo>
                  <a:lnTo>
                    <a:pt x="36" y="3655"/>
                  </a:lnTo>
                  <a:lnTo>
                    <a:pt x="46" y="3670"/>
                  </a:lnTo>
                  <a:lnTo>
                    <a:pt x="56" y="3684"/>
                  </a:lnTo>
                  <a:lnTo>
                    <a:pt x="68" y="3699"/>
                  </a:lnTo>
                  <a:lnTo>
                    <a:pt x="81" y="3711"/>
                  </a:lnTo>
                  <a:lnTo>
                    <a:pt x="96" y="3723"/>
                  </a:lnTo>
                  <a:lnTo>
                    <a:pt x="110" y="3733"/>
                  </a:lnTo>
                  <a:lnTo>
                    <a:pt x="126" y="3743"/>
                  </a:lnTo>
                  <a:lnTo>
                    <a:pt x="142" y="3751"/>
                  </a:lnTo>
                  <a:lnTo>
                    <a:pt x="160" y="3758"/>
                  </a:lnTo>
                  <a:lnTo>
                    <a:pt x="160" y="3758"/>
                  </a:lnTo>
                  <a:close/>
                </a:path>
              </a:pathLst>
            </a:custGeom>
            <a:gradFill flip="none" rotWithShape="1">
              <a:gsLst>
                <a:gs pos="89000">
                  <a:schemeClr val="bg1">
                    <a:alpha val="43000"/>
                  </a:schemeClr>
                </a:gs>
                <a:gs pos="100000">
                  <a:schemeClr val="bg1">
                    <a:alpha val="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8">
              <a:extLst>
                <a:ext uri="{FF2B5EF4-FFF2-40B4-BE49-F238E27FC236}">
                  <a16:creationId xmlns:a16="http://schemas.microsoft.com/office/drawing/2014/main" id="{A8B3F839-BF17-4493-8D6F-B68708D5D4D7}"/>
                </a:ext>
              </a:extLst>
            </p:cNvPr>
            <p:cNvSpPr>
              <a:spLocks/>
            </p:cNvSpPr>
            <p:nvPr/>
          </p:nvSpPr>
          <p:spPr bwMode="auto">
            <a:xfrm>
              <a:off x="6912459" y="6077314"/>
              <a:ext cx="2690518" cy="214708"/>
            </a:xfrm>
            <a:custGeom>
              <a:avLst/>
              <a:gdLst>
                <a:gd name="T0" fmla="*/ 244 w 1817"/>
                <a:gd name="T1" fmla="*/ 123 h 145"/>
                <a:gd name="T2" fmla="*/ 226 w 1817"/>
                <a:gd name="T3" fmla="*/ 123 h 145"/>
                <a:gd name="T4" fmla="*/ 189 w 1817"/>
                <a:gd name="T5" fmla="*/ 118 h 145"/>
                <a:gd name="T6" fmla="*/ 155 w 1817"/>
                <a:gd name="T7" fmla="*/ 109 h 145"/>
                <a:gd name="T8" fmla="*/ 122 w 1817"/>
                <a:gd name="T9" fmla="*/ 98 h 145"/>
                <a:gd name="T10" fmla="*/ 76 w 1817"/>
                <a:gd name="T11" fmla="*/ 72 h 145"/>
                <a:gd name="T12" fmla="*/ 24 w 1817"/>
                <a:gd name="T13" fmla="*/ 27 h 145"/>
                <a:gd name="T14" fmla="*/ 0 w 1817"/>
                <a:gd name="T15" fmla="*/ 0 h 145"/>
                <a:gd name="T16" fmla="*/ 21 w 1817"/>
                <a:gd name="T17" fmla="*/ 30 h 145"/>
                <a:gd name="T18" fmla="*/ 42 w 1817"/>
                <a:gd name="T19" fmla="*/ 59 h 145"/>
                <a:gd name="T20" fmla="*/ 68 w 1817"/>
                <a:gd name="T21" fmla="*/ 84 h 145"/>
                <a:gd name="T22" fmla="*/ 98 w 1817"/>
                <a:gd name="T23" fmla="*/ 104 h 145"/>
                <a:gd name="T24" fmla="*/ 130 w 1817"/>
                <a:gd name="T25" fmla="*/ 121 h 145"/>
                <a:gd name="T26" fmla="*/ 164 w 1817"/>
                <a:gd name="T27" fmla="*/ 135 h 145"/>
                <a:gd name="T28" fmla="*/ 199 w 1817"/>
                <a:gd name="T29" fmla="*/ 143 h 145"/>
                <a:gd name="T30" fmla="*/ 238 w 1817"/>
                <a:gd name="T31" fmla="*/ 145 h 145"/>
                <a:gd name="T32" fmla="*/ 1580 w 1817"/>
                <a:gd name="T33" fmla="*/ 145 h 145"/>
                <a:gd name="T34" fmla="*/ 1619 w 1817"/>
                <a:gd name="T35" fmla="*/ 143 h 145"/>
                <a:gd name="T36" fmla="*/ 1654 w 1817"/>
                <a:gd name="T37" fmla="*/ 135 h 145"/>
                <a:gd name="T38" fmla="*/ 1688 w 1817"/>
                <a:gd name="T39" fmla="*/ 121 h 145"/>
                <a:gd name="T40" fmla="*/ 1720 w 1817"/>
                <a:gd name="T41" fmla="*/ 104 h 145"/>
                <a:gd name="T42" fmla="*/ 1750 w 1817"/>
                <a:gd name="T43" fmla="*/ 84 h 145"/>
                <a:gd name="T44" fmla="*/ 1775 w 1817"/>
                <a:gd name="T45" fmla="*/ 59 h 145"/>
                <a:gd name="T46" fmla="*/ 1799 w 1817"/>
                <a:gd name="T47" fmla="*/ 30 h 145"/>
                <a:gd name="T48" fmla="*/ 1817 w 1817"/>
                <a:gd name="T49" fmla="*/ 0 h 145"/>
                <a:gd name="T50" fmla="*/ 1794 w 1817"/>
                <a:gd name="T51" fmla="*/ 27 h 145"/>
                <a:gd name="T52" fmla="*/ 1741 w 1817"/>
                <a:gd name="T53" fmla="*/ 72 h 145"/>
                <a:gd name="T54" fmla="*/ 1696 w 1817"/>
                <a:gd name="T55" fmla="*/ 98 h 145"/>
                <a:gd name="T56" fmla="*/ 1662 w 1817"/>
                <a:gd name="T57" fmla="*/ 109 h 145"/>
                <a:gd name="T58" fmla="*/ 1629 w 1817"/>
                <a:gd name="T59" fmla="*/ 118 h 145"/>
                <a:gd name="T60" fmla="*/ 1592 w 1817"/>
                <a:gd name="T61" fmla="*/ 123 h 145"/>
                <a:gd name="T62" fmla="*/ 1573 w 1817"/>
                <a:gd name="T63" fmla="*/ 12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17" h="145">
                  <a:moveTo>
                    <a:pt x="1573" y="123"/>
                  </a:moveTo>
                  <a:lnTo>
                    <a:pt x="244" y="123"/>
                  </a:lnTo>
                  <a:lnTo>
                    <a:pt x="244" y="123"/>
                  </a:lnTo>
                  <a:lnTo>
                    <a:pt x="226" y="123"/>
                  </a:lnTo>
                  <a:lnTo>
                    <a:pt x="207" y="121"/>
                  </a:lnTo>
                  <a:lnTo>
                    <a:pt x="189" y="118"/>
                  </a:lnTo>
                  <a:lnTo>
                    <a:pt x="172" y="114"/>
                  </a:lnTo>
                  <a:lnTo>
                    <a:pt x="155" y="109"/>
                  </a:lnTo>
                  <a:lnTo>
                    <a:pt x="138" y="104"/>
                  </a:lnTo>
                  <a:lnTo>
                    <a:pt x="122" y="98"/>
                  </a:lnTo>
                  <a:lnTo>
                    <a:pt x="106" y="89"/>
                  </a:lnTo>
                  <a:lnTo>
                    <a:pt x="76" y="72"/>
                  </a:lnTo>
                  <a:lnTo>
                    <a:pt x="49" y="51"/>
                  </a:lnTo>
                  <a:lnTo>
                    <a:pt x="24" y="27"/>
                  </a:lnTo>
                  <a:lnTo>
                    <a:pt x="0" y="0"/>
                  </a:lnTo>
                  <a:lnTo>
                    <a:pt x="0" y="0"/>
                  </a:lnTo>
                  <a:lnTo>
                    <a:pt x="10" y="15"/>
                  </a:lnTo>
                  <a:lnTo>
                    <a:pt x="21" y="30"/>
                  </a:lnTo>
                  <a:lnTo>
                    <a:pt x="31" y="45"/>
                  </a:lnTo>
                  <a:lnTo>
                    <a:pt x="42" y="59"/>
                  </a:lnTo>
                  <a:lnTo>
                    <a:pt x="54" y="72"/>
                  </a:lnTo>
                  <a:lnTo>
                    <a:pt x="68" y="84"/>
                  </a:lnTo>
                  <a:lnTo>
                    <a:pt x="83" y="94"/>
                  </a:lnTo>
                  <a:lnTo>
                    <a:pt x="98" y="104"/>
                  </a:lnTo>
                  <a:lnTo>
                    <a:pt x="113" y="114"/>
                  </a:lnTo>
                  <a:lnTo>
                    <a:pt x="130" y="121"/>
                  </a:lnTo>
                  <a:lnTo>
                    <a:pt x="147" y="130"/>
                  </a:lnTo>
                  <a:lnTo>
                    <a:pt x="164" y="135"/>
                  </a:lnTo>
                  <a:lnTo>
                    <a:pt x="182" y="140"/>
                  </a:lnTo>
                  <a:lnTo>
                    <a:pt x="199" y="143"/>
                  </a:lnTo>
                  <a:lnTo>
                    <a:pt x="219" y="145"/>
                  </a:lnTo>
                  <a:lnTo>
                    <a:pt x="238" y="145"/>
                  </a:lnTo>
                  <a:lnTo>
                    <a:pt x="1580" y="145"/>
                  </a:lnTo>
                  <a:lnTo>
                    <a:pt x="1580" y="145"/>
                  </a:lnTo>
                  <a:lnTo>
                    <a:pt x="1598" y="145"/>
                  </a:lnTo>
                  <a:lnTo>
                    <a:pt x="1619" y="143"/>
                  </a:lnTo>
                  <a:lnTo>
                    <a:pt x="1637" y="140"/>
                  </a:lnTo>
                  <a:lnTo>
                    <a:pt x="1654" y="135"/>
                  </a:lnTo>
                  <a:lnTo>
                    <a:pt x="1671" y="130"/>
                  </a:lnTo>
                  <a:lnTo>
                    <a:pt x="1688" y="121"/>
                  </a:lnTo>
                  <a:lnTo>
                    <a:pt x="1704" y="114"/>
                  </a:lnTo>
                  <a:lnTo>
                    <a:pt x="1720" y="104"/>
                  </a:lnTo>
                  <a:lnTo>
                    <a:pt x="1735" y="94"/>
                  </a:lnTo>
                  <a:lnTo>
                    <a:pt x="1750" y="84"/>
                  </a:lnTo>
                  <a:lnTo>
                    <a:pt x="1763" y="72"/>
                  </a:lnTo>
                  <a:lnTo>
                    <a:pt x="1775" y="59"/>
                  </a:lnTo>
                  <a:lnTo>
                    <a:pt x="1787" y="45"/>
                  </a:lnTo>
                  <a:lnTo>
                    <a:pt x="1799" y="30"/>
                  </a:lnTo>
                  <a:lnTo>
                    <a:pt x="1807" y="15"/>
                  </a:lnTo>
                  <a:lnTo>
                    <a:pt x="1817" y="0"/>
                  </a:lnTo>
                  <a:lnTo>
                    <a:pt x="1817" y="0"/>
                  </a:lnTo>
                  <a:lnTo>
                    <a:pt x="1794" y="27"/>
                  </a:lnTo>
                  <a:lnTo>
                    <a:pt x="1770" y="51"/>
                  </a:lnTo>
                  <a:lnTo>
                    <a:pt x="1741" y="72"/>
                  </a:lnTo>
                  <a:lnTo>
                    <a:pt x="1711" y="89"/>
                  </a:lnTo>
                  <a:lnTo>
                    <a:pt x="1696" y="98"/>
                  </a:lnTo>
                  <a:lnTo>
                    <a:pt x="1679" y="104"/>
                  </a:lnTo>
                  <a:lnTo>
                    <a:pt x="1662" y="109"/>
                  </a:lnTo>
                  <a:lnTo>
                    <a:pt x="1646" y="114"/>
                  </a:lnTo>
                  <a:lnTo>
                    <a:pt x="1629" y="118"/>
                  </a:lnTo>
                  <a:lnTo>
                    <a:pt x="1610" y="121"/>
                  </a:lnTo>
                  <a:lnTo>
                    <a:pt x="1592" y="123"/>
                  </a:lnTo>
                  <a:lnTo>
                    <a:pt x="1573" y="123"/>
                  </a:lnTo>
                  <a:lnTo>
                    <a:pt x="1573" y="123"/>
                  </a:lnTo>
                  <a:close/>
                </a:path>
              </a:pathLst>
            </a:custGeom>
            <a:gradFill flip="none" rotWithShape="1">
              <a:gsLst>
                <a:gs pos="0">
                  <a:schemeClr val="bg1">
                    <a:alpha val="43000"/>
                  </a:schemeClr>
                </a:gs>
                <a:gs pos="37000">
                  <a:schemeClr val="bg1">
                    <a:alpha val="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5" name="Group 14">
              <a:extLst>
                <a:ext uri="{FF2B5EF4-FFF2-40B4-BE49-F238E27FC236}">
                  <a16:creationId xmlns:a16="http://schemas.microsoft.com/office/drawing/2014/main" id="{E5D9D2D5-6FC3-4D37-B6F0-C03F18442F09}"/>
                </a:ext>
              </a:extLst>
            </p:cNvPr>
            <p:cNvGrpSpPr/>
            <p:nvPr/>
          </p:nvGrpSpPr>
          <p:grpSpPr>
            <a:xfrm>
              <a:off x="6936156" y="674071"/>
              <a:ext cx="2615000" cy="5509858"/>
              <a:chOff x="6936156" y="674071"/>
              <a:chExt cx="2615000" cy="5509858"/>
            </a:xfrm>
          </p:grpSpPr>
          <p:sp>
            <p:nvSpPr>
              <p:cNvPr id="20" name="Freeform 104">
                <a:extLst>
                  <a:ext uri="{FF2B5EF4-FFF2-40B4-BE49-F238E27FC236}">
                    <a16:creationId xmlns:a16="http://schemas.microsoft.com/office/drawing/2014/main" id="{7A289D27-AE18-472F-8576-432447D18498}"/>
                  </a:ext>
                </a:extLst>
              </p:cNvPr>
              <p:cNvSpPr>
                <a:spLocks/>
              </p:cNvSpPr>
              <p:nvPr/>
            </p:nvSpPr>
            <p:spPr bwMode="auto">
              <a:xfrm>
                <a:off x="6936156" y="674071"/>
                <a:ext cx="2615000" cy="5509858"/>
              </a:xfrm>
              <a:custGeom>
                <a:avLst/>
                <a:gdLst>
                  <a:gd name="connsiteX0" fmla="*/ 310957 w 2615000"/>
                  <a:gd name="connsiteY0" fmla="*/ 39981 h 5509858"/>
                  <a:gd name="connsiteX1" fmla="*/ 282822 w 2615000"/>
                  <a:gd name="connsiteY1" fmla="*/ 45904 h 5509858"/>
                  <a:gd name="connsiteX2" fmla="*/ 256169 w 2615000"/>
                  <a:gd name="connsiteY2" fmla="*/ 53308 h 5509858"/>
                  <a:gd name="connsiteX3" fmla="*/ 228035 w 2615000"/>
                  <a:gd name="connsiteY3" fmla="*/ 62192 h 5509858"/>
                  <a:gd name="connsiteX4" fmla="*/ 202862 w 2615000"/>
                  <a:gd name="connsiteY4" fmla="*/ 75519 h 5509858"/>
                  <a:gd name="connsiteX5" fmla="*/ 179170 w 2615000"/>
                  <a:gd name="connsiteY5" fmla="*/ 90327 h 5509858"/>
                  <a:gd name="connsiteX6" fmla="*/ 156959 w 2615000"/>
                  <a:gd name="connsiteY6" fmla="*/ 105134 h 5509858"/>
                  <a:gd name="connsiteX7" fmla="*/ 136228 w 2615000"/>
                  <a:gd name="connsiteY7" fmla="*/ 124384 h 5509858"/>
                  <a:gd name="connsiteX8" fmla="*/ 116979 w 2615000"/>
                  <a:gd name="connsiteY8" fmla="*/ 145114 h 5509858"/>
                  <a:gd name="connsiteX9" fmla="*/ 99210 w 2615000"/>
                  <a:gd name="connsiteY9" fmla="*/ 167325 h 5509858"/>
                  <a:gd name="connsiteX10" fmla="*/ 85883 w 2615000"/>
                  <a:gd name="connsiteY10" fmla="*/ 192498 h 5509858"/>
                  <a:gd name="connsiteX11" fmla="*/ 74037 w 2615000"/>
                  <a:gd name="connsiteY11" fmla="*/ 217671 h 5509858"/>
                  <a:gd name="connsiteX12" fmla="*/ 63672 w 2615000"/>
                  <a:gd name="connsiteY12" fmla="*/ 244324 h 5509858"/>
                  <a:gd name="connsiteX13" fmla="*/ 56268 w 2615000"/>
                  <a:gd name="connsiteY13" fmla="*/ 272458 h 5509858"/>
                  <a:gd name="connsiteX14" fmla="*/ 51826 w 2615000"/>
                  <a:gd name="connsiteY14" fmla="*/ 302073 h 5509858"/>
                  <a:gd name="connsiteX15" fmla="*/ 48864 w 2615000"/>
                  <a:gd name="connsiteY15" fmla="*/ 331688 h 5509858"/>
                  <a:gd name="connsiteX16" fmla="*/ 48864 w 2615000"/>
                  <a:gd name="connsiteY16" fmla="*/ 5179653 h 5509858"/>
                  <a:gd name="connsiteX17" fmla="*/ 51826 w 2615000"/>
                  <a:gd name="connsiteY17" fmla="*/ 5209268 h 5509858"/>
                  <a:gd name="connsiteX18" fmla="*/ 56268 w 2615000"/>
                  <a:gd name="connsiteY18" fmla="*/ 5238883 h 5509858"/>
                  <a:gd name="connsiteX19" fmla="*/ 63672 w 2615000"/>
                  <a:gd name="connsiteY19" fmla="*/ 5267017 h 5509858"/>
                  <a:gd name="connsiteX20" fmla="*/ 74037 w 2615000"/>
                  <a:gd name="connsiteY20" fmla="*/ 5293670 h 5509858"/>
                  <a:gd name="connsiteX21" fmla="*/ 85883 w 2615000"/>
                  <a:gd name="connsiteY21" fmla="*/ 5318843 h 5509858"/>
                  <a:gd name="connsiteX22" fmla="*/ 99210 w 2615000"/>
                  <a:gd name="connsiteY22" fmla="*/ 5341054 h 5509858"/>
                  <a:gd name="connsiteX23" fmla="*/ 116979 w 2615000"/>
                  <a:gd name="connsiteY23" fmla="*/ 5363265 h 5509858"/>
                  <a:gd name="connsiteX24" fmla="*/ 136228 w 2615000"/>
                  <a:gd name="connsiteY24" fmla="*/ 5385477 h 5509858"/>
                  <a:gd name="connsiteX25" fmla="*/ 156959 w 2615000"/>
                  <a:gd name="connsiteY25" fmla="*/ 5403246 h 5509858"/>
                  <a:gd name="connsiteX26" fmla="*/ 179170 w 2615000"/>
                  <a:gd name="connsiteY26" fmla="*/ 5421015 h 5509858"/>
                  <a:gd name="connsiteX27" fmla="*/ 202862 w 2615000"/>
                  <a:gd name="connsiteY27" fmla="*/ 5435822 h 5509858"/>
                  <a:gd name="connsiteX28" fmla="*/ 228035 w 2615000"/>
                  <a:gd name="connsiteY28" fmla="*/ 5447668 h 5509858"/>
                  <a:gd name="connsiteX29" fmla="*/ 256169 w 2615000"/>
                  <a:gd name="connsiteY29" fmla="*/ 5458033 h 5509858"/>
                  <a:gd name="connsiteX30" fmla="*/ 282822 w 2615000"/>
                  <a:gd name="connsiteY30" fmla="*/ 5465437 h 5509858"/>
                  <a:gd name="connsiteX31" fmla="*/ 310957 w 2615000"/>
                  <a:gd name="connsiteY31" fmla="*/ 5468399 h 5509858"/>
                  <a:gd name="connsiteX32" fmla="*/ 340571 w 2615000"/>
                  <a:gd name="connsiteY32" fmla="*/ 5469879 h 5509858"/>
                  <a:gd name="connsiteX33" fmla="*/ 2272947 w 2615000"/>
                  <a:gd name="connsiteY33" fmla="*/ 5469879 h 5509858"/>
                  <a:gd name="connsiteX34" fmla="*/ 2304042 w 2615000"/>
                  <a:gd name="connsiteY34" fmla="*/ 5468399 h 5509858"/>
                  <a:gd name="connsiteX35" fmla="*/ 2330696 w 2615000"/>
                  <a:gd name="connsiteY35" fmla="*/ 5465437 h 5509858"/>
                  <a:gd name="connsiteX36" fmla="*/ 2360311 w 2615000"/>
                  <a:gd name="connsiteY36" fmla="*/ 5458033 h 5509858"/>
                  <a:gd name="connsiteX37" fmla="*/ 2385484 w 2615000"/>
                  <a:gd name="connsiteY37" fmla="*/ 5447668 h 5509858"/>
                  <a:gd name="connsiteX38" fmla="*/ 2413618 w 2615000"/>
                  <a:gd name="connsiteY38" fmla="*/ 5435822 h 5509858"/>
                  <a:gd name="connsiteX39" fmla="*/ 2435829 w 2615000"/>
                  <a:gd name="connsiteY39" fmla="*/ 5421015 h 5509858"/>
                  <a:gd name="connsiteX40" fmla="*/ 2458040 w 2615000"/>
                  <a:gd name="connsiteY40" fmla="*/ 5403246 h 5509858"/>
                  <a:gd name="connsiteX41" fmla="*/ 2480252 w 2615000"/>
                  <a:gd name="connsiteY41" fmla="*/ 5385477 h 5509858"/>
                  <a:gd name="connsiteX42" fmla="*/ 2498020 w 2615000"/>
                  <a:gd name="connsiteY42" fmla="*/ 5363265 h 5509858"/>
                  <a:gd name="connsiteX43" fmla="*/ 2515789 w 2615000"/>
                  <a:gd name="connsiteY43" fmla="*/ 5341054 h 5509858"/>
                  <a:gd name="connsiteX44" fmla="*/ 2530597 w 2615000"/>
                  <a:gd name="connsiteY44" fmla="*/ 5318843 h 5509858"/>
                  <a:gd name="connsiteX45" fmla="*/ 2542443 w 2615000"/>
                  <a:gd name="connsiteY45" fmla="*/ 5293670 h 5509858"/>
                  <a:gd name="connsiteX46" fmla="*/ 2552808 w 2615000"/>
                  <a:gd name="connsiteY46" fmla="*/ 5267017 h 5509858"/>
                  <a:gd name="connsiteX47" fmla="*/ 2557250 w 2615000"/>
                  <a:gd name="connsiteY47" fmla="*/ 5238883 h 5509858"/>
                  <a:gd name="connsiteX48" fmla="*/ 2561692 w 2615000"/>
                  <a:gd name="connsiteY48" fmla="*/ 5209268 h 5509858"/>
                  <a:gd name="connsiteX49" fmla="*/ 2564654 w 2615000"/>
                  <a:gd name="connsiteY49" fmla="*/ 5179653 h 5509858"/>
                  <a:gd name="connsiteX50" fmla="*/ 2564654 w 2615000"/>
                  <a:gd name="connsiteY50" fmla="*/ 331688 h 5509858"/>
                  <a:gd name="connsiteX51" fmla="*/ 2561692 w 2615000"/>
                  <a:gd name="connsiteY51" fmla="*/ 302073 h 5509858"/>
                  <a:gd name="connsiteX52" fmla="*/ 2557250 w 2615000"/>
                  <a:gd name="connsiteY52" fmla="*/ 272458 h 5509858"/>
                  <a:gd name="connsiteX53" fmla="*/ 2552808 w 2615000"/>
                  <a:gd name="connsiteY53" fmla="*/ 244324 h 5509858"/>
                  <a:gd name="connsiteX54" fmla="*/ 2542443 w 2615000"/>
                  <a:gd name="connsiteY54" fmla="*/ 217671 h 5509858"/>
                  <a:gd name="connsiteX55" fmla="*/ 2530597 w 2615000"/>
                  <a:gd name="connsiteY55" fmla="*/ 192498 h 5509858"/>
                  <a:gd name="connsiteX56" fmla="*/ 2515789 w 2615000"/>
                  <a:gd name="connsiteY56" fmla="*/ 167325 h 5509858"/>
                  <a:gd name="connsiteX57" fmla="*/ 2498020 w 2615000"/>
                  <a:gd name="connsiteY57" fmla="*/ 145114 h 5509858"/>
                  <a:gd name="connsiteX58" fmla="*/ 2480252 w 2615000"/>
                  <a:gd name="connsiteY58" fmla="*/ 124384 h 5509858"/>
                  <a:gd name="connsiteX59" fmla="*/ 2458040 w 2615000"/>
                  <a:gd name="connsiteY59" fmla="*/ 105134 h 5509858"/>
                  <a:gd name="connsiteX60" fmla="*/ 2435829 w 2615000"/>
                  <a:gd name="connsiteY60" fmla="*/ 90327 h 5509858"/>
                  <a:gd name="connsiteX61" fmla="*/ 2413618 w 2615000"/>
                  <a:gd name="connsiteY61" fmla="*/ 75519 h 5509858"/>
                  <a:gd name="connsiteX62" fmla="*/ 2385484 w 2615000"/>
                  <a:gd name="connsiteY62" fmla="*/ 62192 h 5509858"/>
                  <a:gd name="connsiteX63" fmla="*/ 2360311 w 2615000"/>
                  <a:gd name="connsiteY63" fmla="*/ 53308 h 5509858"/>
                  <a:gd name="connsiteX64" fmla="*/ 2330696 w 2615000"/>
                  <a:gd name="connsiteY64" fmla="*/ 45904 h 5509858"/>
                  <a:gd name="connsiteX65" fmla="*/ 2304042 w 2615000"/>
                  <a:gd name="connsiteY65" fmla="*/ 39981 h 5509858"/>
                  <a:gd name="connsiteX66" fmla="*/ 2272947 w 2615000"/>
                  <a:gd name="connsiteY66" fmla="*/ 39981 h 5509858"/>
                  <a:gd name="connsiteX67" fmla="*/ 2061200 w 2615000"/>
                  <a:gd name="connsiteY67" fmla="*/ 39981 h 5509858"/>
                  <a:gd name="connsiteX68" fmla="*/ 2049354 w 2615000"/>
                  <a:gd name="connsiteY68" fmla="*/ 39981 h 5509858"/>
                  <a:gd name="connsiteX69" fmla="*/ 2038989 w 2615000"/>
                  <a:gd name="connsiteY69" fmla="*/ 42943 h 5509858"/>
                  <a:gd name="connsiteX70" fmla="*/ 2028623 w 2615000"/>
                  <a:gd name="connsiteY70" fmla="*/ 47385 h 5509858"/>
                  <a:gd name="connsiteX71" fmla="*/ 2021220 w 2615000"/>
                  <a:gd name="connsiteY71" fmla="*/ 54789 h 5509858"/>
                  <a:gd name="connsiteX72" fmla="*/ 2013816 w 2615000"/>
                  <a:gd name="connsiteY72" fmla="*/ 62192 h 5509858"/>
                  <a:gd name="connsiteX73" fmla="*/ 2009374 w 2615000"/>
                  <a:gd name="connsiteY73" fmla="*/ 72558 h 5509858"/>
                  <a:gd name="connsiteX74" fmla="*/ 2006412 w 2615000"/>
                  <a:gd name="connsiteY74" fmla="*/ 82923 h 5509858"/>
                  <a:gd name="connsiteX75" fmla="*/ 2006412 w 2615000"/>
                  <a:gd name="connsiteY75" fmla="*/ 94769 h 5509858"/>
                  <a:gd name="connsiteX76" fmla="*/ 2004932 w 2615000"/>
                  <a:gd name="connsiteY76" fmla="*/ 109576 h 5509858"/>
                  <a:gd name="connsiteX77" fmla="*/ 2004932 w 2615000"/>
                  <a:gd name="connsiteY77" fmla="*/ 124384 h 5509858"/>
                  <a:gd name="connsiteX78" fmla="*/ 1994566 w 2615000"/>
                  <a:gd name="connsiteY78" fmla="*/ 152518 h 5509858"/>
                  <a:gd name="connsiteX79" fmla="*/ 1982720 w 2615000"/>
                  <a:gd name="connsiteY79" fmla="*/ 177691 h 5509858"/>
                  <a:gd name="connsiteX80" fmla="*/ 1961990 w 2615000"/>
                  <a:gd name="connsiteY80" fmla="*/ 199902 h 5509858"/>
                  <a:gd name="connsiteX81" fmla="*/ 1939778 w 2615000"/>
                  <a:gd name="connsiteY81" fmla="*/ 217671 h 5509858"/>
                  <a:gd name="connsiteX82" fmla="*/ 1914606 w 2615000"/>
                  <a:gd name="connsiteY82" fmla="*/ 232478 h 5509858"/>
                  <a:gd name="connsiteX83" fmla="*/ 1887952 w 2615000"/>
                  <a:gd name="connsiteY83" fmla="*/ 239882 h 5509858"/>
                  <a:gd name="connsiteX84" fmla="*/ 1873145 w 2615000"/>
                  <a:gd name="connsiteY84" fmla="*/ 241363 h 5509858"/>
                  <a:gd name="connsiteX85" fmla="*/ 1856857 w 2615000"/>
                  <a:gd name="connsiteY85" fmla="*/ 241363 h 5509858"/>
                  <a:gd name="connsiteX86" fmla="*/ 756662 w 2615000"/>
                  <a:gd name="connsiteY86" fmla="*/ 241363 h 5509858"/>
                  <a:gd name="connsiteX87" fmla="*/ 741854 w 2615000"/>
                  <a:gd name="connsiteY87" fmla="*/ 241363 h 5509858"/>
                  <a:gd name="connsiteX88" fmla="*/ 727047 w 2615000"/>
                  <a:gd name="connsiteY88" fmla="*/ 239882 h 5509858"/>
                  <a:gd name="connsiteX89" fmla="*/ 698912 w 2615000"/>
                  <a:gd name="connsiteY89" fmla="*/ 232478 h 5509858"/>
                  <a:gd name="connsiteX90" fmla="*/ 673740 w 2615000"/>
                  <a:gd name="connsiteY90" fmla="*/ 217671 h 5509858"/>
                  <a:gd name="connsiteX91" fmla="*/ 651528 w 2615000"/>
                  <a:gd name="connsiteY91" fmla="*/ 199902 h 5509858"/>
                  <a:gd name="connsiteX92" fmla="*/ 633759 w 2615000"/>
                  <a:gd name="connsiteY92" fmla="*/ 177691 h 5509858"/>
                  <a:gd name="connsiteX93" fmla="*/ 618952 w 2615000"/>
                  <a:gd name="connsiteY93" fmla="*/ 152518 h 5509858"/>
                  <a:gd name="connsiteX94" fmla="*/ 611548 w 2615000"/>
                  <a:gd name="connsiteY94" fmla="*/ 124384 h 5509858"/>
                  <a:gd name="connsiteX95" fmla="*/ 610068 w 2615000"/>
                  <a:gd name="connsiteY95" fmla="*/ 109576 h 5509858"/>
                  <a:gd name="connsiteX96" fmla="*/ 610068 w 2615000"/>
                  <a:gd name="connsiteY96" fmla="*/ 94769 h 5509858"/>
                  <a:gd name="connsiteX97" fmla="*/ 607106 w 2615000"/>
                  <a:gd name="connsiteY97" fmla="*/ 82923 h 5509858"/>
                  <a:gd name="connsiteX98" fmla="*/ 604145 w 2615000"/>
                  <a:gd name="connsiteY98" fmla="*/ 72558 h 5509858"/>
                  <a:gd name="connsiteX99" fmla="*/ 599702 w 2615000"/>
                  <a:gd name="connsiteY99" fmla="*/ 62192 h 5509858"/>
                  <a:gd name="connsiteX100" fmla="*/ 592299 w 2615000"/>
                  <a:gd name="connsiteY100" fmla="*/ 54789 h 5509858"/>
                  <a:gd name="connsiteX101" fmla="*/ 584895 w 2615000"/>
                  <a:gd name="connsiteY101" fmla="*/ 47385 h 5509858"/>
                  <a:gd name="connsiteX102" fmla="*/ 574530 w 2615000"/>
                  <a:gd name="connsiteY102" fmla="*/ 42943 h 5509858"/>
                  <a:gd name="connsiteX103" fmla="*/ 564164 w 2615000"/>
                  <a:gd name="connsiteY103" fmla="*/ 39981 h 5509858"/>
                  <a:gd name="connsiteX104" fmla="*/ 555280 w 2615000"/>
                  <a:gd name="connsiteY104" fmla="*/ 39981 h 5509858"/>
                  <a:gd name="connsiteX105" fmla="*/ 340571 w 2615000"/>
                  <a:gd name="connsiteY105" fmla="*/ 39981 h 5509858"/>
                  <a:gd name="connsiteX106" fmla="*/ 315399 w 2615000"/>
                  <a:gd name="connsiteY106" fmla="*/ 0 h 5509858"/>
                  <a:gd name="connsiteX107" fmla="*/ 350937 w 2615000"/>
                  <a:gd name="connsiteY107" fmla="*/ 0 h 5509858"/>
                  <a:gd name="connsiteX108" fmla="*/ 2264063 w 2615000"/>
                  <a:gd name="connsiteY108" fmla="*/ 0 h 5509858"/>
                  <a:gd name="connsiteX109" fmla="*/ 2301082 w 2615000"/>
                  <a:gd name="connsiteY109" fmla="*/ 0 h 5509858"/>
                  <a:gd name="connsiteX110" fmla="*/ 2335139 w 2615000"/>
                  <a:gd name="connsiteY110" fmla="*/ 5923 h 5509858"/>
                  <a:gd name="connsiteX111" fmla="*/ 2367715 w 2615000"/>
                  <a:gd name="connsiteY111" fmla="*/ 14808 h 5509858"/>
                  <a:gd name="connsiteX112" fmla="*/ 2400292 w 2615000"/>
                  <a:gd name="connsiteY112" fmla="*/ 28134 h 5509858"/>
                  <a:gd name="connsiteX113" fmla="*/ 2429906 w 2615000"/>
                  <a:gd name="connsiteY113" fmla="*/ 42942 h 5509858"/>
                  <a:gd name="connsiteX114" fmla="*/ 2461002 w 2615000"/>
                  <a:gd name="connsiteY114" fmla="*/ 60711 h 5509858"/>
                  <a:gd name="connsiteX115" fmla="*/ 2487656 w 2615000"/>
                  <a:gd name="connsiteY115" fmla="*/ 79960 h 5509858"/>
                  <a:gd name="connsiteX116" fmla="*/ 2512828 w 2615000"/>
                  <a:gd name="connsiteY116" fmla="*/ 102172 h 5509858"/>
                  <a:gd name="connsiteX117" fmla="*/ 2535040 w 2615000"/>
                  <a:gd name="connsiteY117" fmla="*/ 127344 h 5509858"/>
                  <a:gd name="connsiteX118" fmla="*/ 2554289 w 2615000"/>
                  <a:gd name="connsiteY118" fmla="*/ 155479 h 5509858"/>
                  <a:gd name="connsiteX119" fmla="*/ 2572058 w 2615000"/>
                  <a:gd name="connsiteY119" fmla="*/ 182132 h 5509858"/>
                  <a:gd name="connsiteX120" fmla="*/ 2586866 w 2615000"/>
                  <a:gd name="connsiteY120" fmla="*/ 214708 h 5509858"/>
                  <a:gd name="connsiteX121" fmla="*/ 2600192 w 2615000"/>
                  <a:gd name="connsiteY121" fmla="*/ 244323 h 5509858"/>
                  <a:gd name="connsiteX122" fmla="*/ 2607596 w 2615000"/>
                  <a:gd name="connsiteY122" fmla="*/ 279861 h 5509858"/>
                  <a:gd name="connsiteX123" fmla="*/ 2612038 w 2615000"/>
                  <a:gd name="connsiteY123" fmla="*/ 313918 h 5509858"/>
                  <a:gd name="connsiteX124" fmla="*/ 2615000 w 2615000"/>
                  <a:gd name="connsiteY124" fmla="*/ 349456 h 5509858"/>
                  <a:gd name="connsiteX125" fmla="*/ 2615000 w 2615000"/>
                  <a:gd name="connsiteY125" fmla="*/ 5161883 h 5509858"/>
                  <a:gd name="connsiteX126" fmla="*/ 2612038 w 2615000"/>
                  <a:gd name="connsiteY126" fmla="*/ 5195940 h 5509858"/>
                  <a:gd name="connsiteX127" fmla="*/ 2607596 w 2615000"/>
                  <a:gd name="connsiteY127" fmla="*/ 5231478 h 5509858"/>
                  <a:gd name="connsiteX128" fmla="*/ 2600192 w 2615000"/>
                  <a:gd name="connsiteY128" fmla="*/ 5264054 h 5509858"/>
                  <a:gd name="connsiteX129" fmla="*/ 2586866 w 2615000"/>
                  <a:gd name="connsiteY129" fmla="*/ 5296631 h 5509858"/>
                  <a:gd name="connsiteX130" fmla="*/ 2572058 w 2615000"/>
                  <a:gd name="connsiteY130" fmla="*/ 5329207 h 5509858"/>
                  <a:gd name="connsiteX131" fmla="*/ 2554289 w 2615000"/>
                  <a:gd name="connsiteY131" fmla="*/ 5355861 h 5509858"/>
                  <a:gd name="connsiteX132" fmla="*/ 2535040 w 2615000"/>
                  <a:gd name="connsiteY132" fmla="*/ 5383995 h 5509858"/>
                  <a:gd name="connsiteX133" fmla="*/ 2512828 w 2615000"/>
                  <a:gd name="connsiteY133" fmla="*/ 5407687 h 5509858"/>
                  <a:gd name="connsiteX134" fmla="*/ 2487656 w 2615000"/>
                  <a:gd name="connsiteY134" fmla="*/ 5431379 h 5509858"/>
                  <a:gd name="connsiteX135" fmla="*/ 2461002 w 2615000"/>
                  <a:gd name="connsiteY135" fmla="*/ 5450628 h 5509858"/>
                  <a:gd name="connsiteX136" fmla="*/ 2429906 w 2615000"/>
                  <a:gd name="connsiteY136" fmla="*/ 5468397 h 5509858"/>
                  <a:gd name="connsiteX137" fmla="*/ 2400292 w 2615000"/>
                  <a:gd name="connsiteY137" fmla="*/ 5483205 h 5509858"/>
                  <a:gd name="connsiteX138" fmla="*/ 2367715 w 2615000"/>
                  <a:gd name="connsiteY138" fmla="*/ 5495051 h 5509858"/>
                  <a:gd name="connsiteX139" fmla="*/ 2335139 w 2615000"/>
                  <a:gd name="connsiteY139" fmla="*/ 5502455 h 5509858"/>
                  <a:gd name="connsiteX140" fmla="*/ 2301082 w 2615000"/>
                  <a:gd name="connsiteY140" fmla="*/ 5508378 h 5509858"/>
                  <a:gd name="connsiteX141" fmla="*/ 2264063 w 2615000"/>
                  <a:gd name="connsiteY141" fmla="*/ 5509858 h 5509858"/>
                  <a:gd name="connsiteX142" fmla="*/ 350937 w 2615000"/>
                  <a:gd name="connsiteY142" fmla="*/ 5509858 h 5509858"/>
                  <a:gd name="connsiteX143" fmla="*/ 315399 w 2615000"/>
                  <a:gd name="connsiteY143" fmla="*/ 5508378 h 5509858"/>
                  <a:gd name="connsiteX144" fmla="*/ 281342 w 2615000"/>
                  <a:gd name="connsiteY144" fmla="*/ 5502455 h 5509858"/>
                  <a:gd name="connsiteX145" fmla="*/ 245804 w 2615000"/>
                  <a:gd name="connsiteY145" fmla="*/ 5495051 h 5509858"/>
                  <a:gd name="connsiteX146" fmla="*/ 213228 w 2615000"/>
                  <a:gd name="connsiteY146" fmla="*/ 5483205 h 5509858"/>
                  <a:gd name="connsiteX147" fmla="*/ 183613 w 2615000"/>
                  <a:gd name="connsiteY147" fmla="*/ 5468397 h 5509858"/>
                  <a:gd name="connsiteX148" fmla="*/ 153998 w 2615000"/>
                  <a:gd name="connsiteY148" fmla="*/ 5450628 h 5509858"/>
                  <a:gd name="connsiteX149" fmla="*/ 128825 w 2615000"/>
                  <a:gd name="connsiteY149" fmla="*/ 5431379 h 5509858"/>
                  <a:gd name="connsiteX150" fmla="*/ 103653 w 2615000"/>
                  <a:gd name="connsiteY150" fmla="*/ 5407687 h 5509858"/>
                  <a:gd name="connsiteX151" fmla="*/ 78480 w 2615000"/>
                  <a:gd name="connsiteY151" fmla="*/ 5383995 h 5509858"/>
                  <a:gd name="connsiteX152" fmla="*/ 59230 w 2615000"/>
                  <a:gd name="connsiteY152" fmla="*/ 5355861 h 5509858"/>
                  <a:gd name="connsiteX153" fmla="*/ 41461 w 2615000"/>
                  <a:gd name="connsiteY153" fmla="*/ 5329207 h 5509858"/>
                  <a:gd name="connsiteX154" fmla="*/ 26654 w 2615000"/>
                  <a:gd name="connsiteY154" fmla="*/ 5296631 h 5509858"/>
                  <a:gd name="connsiteX155" fmla="*/ 16288 w 2615000"/>
                  <a:gd name="connsiteY155" fmla="*/ 5264054 h 5509858"/>
                  <a:gd name="connsiteX156" fmla="*/ 7404 w 2615000"/>
                  <a:gd name="connsiteY156" fmla="*/ 5231478 h 5509858"/>
                  <a:gd name="connsiteX157" fmla="*/ 1481 w 2615000"/>
                  <a:gd name="connsiteY157" fmla="*/ 5195940 h 5509858"/>
                  <a:gd name="connsiteX158" fmla="*/ 0 w 2615000"/>
                  <a:gd name="connsiteY158" fmla="*/ 5161883 h 5509858"/>
                  <a:gd name="connsiteX159" fmla="*/ 0 w 2615000"/>
                  <a:gd name="connsiteY159" fmla="*/ 349456 h 5509858"/>
                  <a:gd name="connsiteX160" fmla="*/ 1481 w 2615000"/>
                  <a:gd name="connsiteY160" fmla="*/ 313918 h 5509858"/>
                  <a:gd name="connsiteX161" fmla="*/ 7404 w 2615000"/>
                  <a:gd name="connsiteY161" fmla="*/ 279861 h 5509858"/>
                  <a:gd name="connsiteX162" fmla="*/ 16288 w 2615000"/>
                  <a:gd name="connsiteY162" fmla="*/ 244323 h 5509858"/>
                  <a:gd name="connsiteX163" fmla="*/ 26654 w 2615000"/>
                  <a:gd name="connsiteY163" fmla="*/ 214708 h 5509858"/>
                  <a:gd name="connsiteX164" fmla="*/ 41461 w 2615000"/>
                  <a:gd name="connsiteY164" fmla="*/ 182132 h 5509858"/>
                  <a:gd name="connsiteX165" fmla="*/ 59230 w 2615000"/>
                  <a:gd name="connsiteY165" fmla="*/ 155479 h 5509858"/>
                  <a:gd name="connsiteX166" fmla="*/ 78480 w 2615000"/>
                  <a:gd name="connsiteY166" fmla="*/ 127344 h 5509858"/>
                  <a:gd name="connsiteX167" fmla="*/ 103653 w 2615000"/>
                  <a:gd name="connsiteY167" fmla="*/ 102172 h 5509858"/>
                  <a:gd name="connsiteX168" fmla="*/ 128825 w 2615000"/>
                  <a:gd name="connsiteY168" fmla="*/ 79960 h 5509858"/>
                  <a:gd name="connsiteX169" fmla="*/ 153998 w 2615000"/>
                  <a:gd name="connsiteY169" fmla="*/ 60711 h 5509858"/>
                  <a:gd name="connsiteX170" fmla="*/ 183613 w 2615000"/>
                  <a:gd name="connsiteY170" fmla="*/ 42942 h 5509858"/>
                  <a:gd name="connsiteX171" fmla="*/ 213228 w 2615000"/>
                  <a:gd name="connsiteY171" fmla="*/ 28134 h 5509858"/>
                  <a:gd name="connsiteX172" fmla="*/ 245804 w 2615000"/>
                  <a:gd name="connsiteY172" fmla="*/ 14808 h 5509858"/>
                  <a:gd name="connsiteX173" fmla="*/ 281342 w 2615000"/>
                  <a:gd name="connsiteY173" fmla="*/ 5923 h 550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2615000" h="5509858">
                    <a:moveTo>
                      <a:pt x="310957" y="39981"/>
                    </a:moveTo>
                    <a:lnTo>
                      <a:pt x="282822" y="45904"/>
                    </a:lnTo>
                    <a:lnTo>
                      <a:pt x="256169" y="53308"/>
                    </a:lnTo>
                    <a:lnTo>
                      <a:pt x="228035" y="62192"/>
                    </a:lnTo>
                    <a:lnTo>
                      <a:pt x="202862" y="75519"/>
                    </a:lnTo>
                    <a:lnTo>
                      <a:pt x="179170" y="90327"/>
                    </a:lnTo>
                    <a:lnTo>
                      <a:pt x="156959" y="105134"/>
                    </a:lnTo>
                    <a:lnTo>
                      <a:pt x="136228" y="124384"/>
                    </a:lnTo>
                    <a:lnTo>
                      <a:pt x="116979" y="145114"/>
                    </a:lnTo>
                    <a:lnTo>
                      <a:pt x="99210" y="167325"/>
                    </a:lnTo>
                    <a:lnTo>
                      <a:pt x="85883" y="192498"/>
                    </a:lnTo>
                    <a:lnTo>
                      <a:pt x="74037" y="217671"/>
                    </a:lnTo>
                    <a:lnTo>
                      <a:pt x="63672" y="244324"/>
                    </a:lnTo>
                    <a:lnTo>
                      <a:pt x="56268" y="272458"/>
                    </a:lnTo>
                    <a:lnTo>
                      <a:pt x="51826" y="302073"/>
                    </a:lnTo>
                    <a:lnTo>
                      <a:pt x="48864" y="331688"/>
                    </a:lnTo>
                    <a:lnTo>
                      <a:pt x="48864" y="5179653"/>
                    </a:lnTo>
                    <a:lnTo>
                      <a:pt x="51826" y="5209268"/>
                    </a:lnTo>
                    <a:lnTo>
                      <a:pt x="56268" y="5238883"/>
                    </a:lnTo>
                    <a:lnTo>
                      <a:pt x="63672" y="5267017"/>
                    </a:lnTo>
                    <a:lnTo>
                      <a:pt x="74037" y="5293670"/>
                    </a:lnTo>
                    <a:lnTo>
                      <a:pt x="85883" y="5318843"/>
                    </a:lnTo>
                    <a:lnTo>
                      <a:pt x="99210" y="5341054"/>
                    </a:lnTo>
                    <a:lnTo>
                      <a:pt x="116979" y="5363265"/>
                    </a:lnTo>
                    <a:lnTo>
                      <a:pt x="136228" y="5385477"/>
                    </a:lnTo>
                    <a:lnTo>
                      <a:pt x="156959" y="5403246"/>
                    </a:lnTo>
                    <a:lnTo>
                      <a:pt x="179170" y="5421015"/>
                    </a:lnTo>
                    <a:lnTo>
                      <a:pt x="202862" y="5435822"/>
                    </a:lnTo>
                    <a:lnTo>
                      <a:pt x="228035" y="5447668"/>
                    </a:lnTo>
                    <a:lnTo>
                      <a:pt x="256169" y="5458033"/>
                    </a:lnTo>
                    <a:lnTo>
                      <a:pt x="282822" y="5465437"/>
                    </a:lnTo>
                    <a:lnTo>
                      <a:pt x="310957" y="5468399"/>
                    </a:lnTo>
                    <a:lnTo>
                      <a:pt x="340571" y="5469879"/>
                    </a:lnTo>
                    <a:lnTo>
                      <a:pt x="2272947" y="5469879"/>
                    </a:lnTo>
                    <a:lnTo>
                      <a:pt x="2304042" y="5468399"/>
                    </a:lnTo>
                    <a:lnTo>
                      <a:pt x="2330696" y="5465437"/>
                    </a:lnTo>
                    <a:lnTo>
                      <a:pt x="2360311" y="5458033"/>
                    </a:lnTo>
                    <a:lnTo>
                      <a:pt x="2385484" y="5447668"/>
                    </a:lnTo>
                    <a:lnTo>
                      <a:pt x="2413618" y="5435822"/>
                    </a:lnTo>
                    <a:lnTo>
                      <a:pt x="2435829" y="5421015"/>
                    </a:lnTo>
                    <a:lnTo>
                      <a:pt x="2458040" y="5403246"/>
                    </a:lnTo>
                    <a:lnTo>
                      <a:pt x="2480252" y="5385477"/>
                    </a:lnTo>
                    <a:lnTo>
                      <a:pt x="2498020" y="5363265"/>
                    </a:lnTo>
                    <a:lnTo>
                      <a:pt x="2515789" y="5341054"/>
                    </a:lnTo>
                    <a:lnTo>
                      <a:pt x="2530597" y="5318843"/>
                    </a:lnTo>
                    <a:lnTo>
                      <a:pt x="2542443" y="5293670"/>
                    </a:lnTo>
                    <a:lnTo>
                      <a:pt x="2552808" y="5267017"/>
                    </a:lnTo>
                    <a:lnTo>
                      <a:pt x="2557250" y="5238883"/>
                    </a:lnTo>
                    <a:lnTo>
                      <a:pt x="2561692" y="5209268"/>
                    </a:lnTo>
                    <a:lnTo>
                      <a:pt x="2564654" y="5179653"/>
                    </a:lnTo>
                    <a:lnTo>
                      <a:pt x="2564654" y="331688"/>
                    </a:lnTo>
                    <a:lnTo>
                      <a:pt x="2561692" y="302073"/>
                    </a:lnTo>
                    <a:lnTo>
                      <a:pt x="2557250" y="272458"/>
                    </a:lnTo>
                    <a:lnTo>
                      <a:pt x="2552808" y="244324"/>
                    </a:lnTo>
                    <a:lnTo>
                      <a:pt x="2542443" y="217671"/>
                    </a:lnTo>
                    <a:lnTo>
                      <a:pt x="2530597" y="192498"/>
                    </a:lnTo>
                    <a:lnTo>
                      <a:pt x="2515789" y="167325"/>
                    </a:lnTo>
                    <a:lnTo>
                      <a:pt x="2498020" y="145114"/>
                    </a:lnTo>
                    <a:lnTo>
                      <a:pt x="2480252" y="124384"/>
                    </a:lnTo>
                    <a:lnTo>
                      <a:pt x="2458040" y="105134"/>
                    </a:lnTo>
                    <a:lnTo>
                      <a:pt x="2435829" y="90327"/>
                    </a:lnTo>
                    <a:lnTo>
                      <a:pt x="2413618" y="75519"/>
                    </a:lnTo>
                    <a:lnTo>
                      <a:pt x="2385484" y="62192"/>
                    </a:lnTo>
                    <a:lnTo>
                      <a:pt x="2360311" y="53308"/>
                    </a:lnTo>
                    <a:lnTo>
                      <a:pt x="2330696" y="45904"/>
                    </a:lnTo>
                    <a:lnTo>
                      <a:pt x="2304042" y="39981"/>
                    </a:lnTo>
                    <a:lnTo>
                      <a:pt x="2272947" y="39981"/>
                    </a:lnTo>
                    <a:lnTo>
                      <a:pt x="2061200" y="39981"/>
                    </a:lnTo>
                    <a:lnTo>
                      <a:pt x="2049354" y="39981"/>
                    </a:lnTo>
                    <a:lnTo>
                      <a:pt x="2038989" y="42943"/>
                    </a:lnTo>
                    <a:lnTo>
                      <a:pt x="2028623" y="47385"/>
                    </a:lnTo>
                    <a:lnTo>
                      <a:pt x="2021220" y="54789"/>
                    </a:lnTo>
                    <a:lnTo>
                      <a:pt x="2013816" y="62192"/>
                    </a:lnTo>
                    <a:lnTo>
                      <a:pt x="2009374" y="72558"/>
                    </a:lnTo>
                    <a:lnTo>
                      <a:pt x="2006412" y="82923"/>
                    </a:lnTo>
                    <a:lnTo>
                      <a:pt x="2006412" y="94769"/>
                    </a:lnTo>
                    <a:lnTo>
                      <a:pt x="2004932" y="109576"/>
                    </a:lnTo>
                    <a:lnTo>
                      <a:pt x="2004932" y="124384"/>
                    </a:lnTo>
                    <a:lnTo>
                      <a:pt x="1994566" y="152518"/>
                    </a:lnTo>
                    <a:lnTo>
                      <a:pt x="1982720" y="177691"/>
                    </a:lnTo>
                    <a:lnTo>
                      <a:pt x="1961990" y="199902"/>
                    </a:lnTo>
                    <a:lnTo>
                      <a:pt x="1939778" y="217671"/>
                    </a:lnTo>
                    <a:lnTo>
                      <a:pt x="1914606" y="232478"/>
                    </a:lnTo>
                    <a:lnTo>
                      <a:pt x="1887952" y="239882"/>
                    </a:lnTo>
                    <a:lnTo>
                      <a:pt x="1873145" y="241363"/>
                    </a:lnTo>
                    <a:lnTo>
                      <a:pt x="1856857" y="241363"/>
                    </a:lnTo>
                    <a:lnTo>
                      <a:pt x="756662" y="241363"/>
                    </a:lnTo>
                    <a:lnTo>
                      <a:pt x="741854" y="241363"/>
                    </a:lnTo>
                    <a:lnTo>
                      <a:pt x="727047" y="239882"/>
                    </a:lnTo>
                    <a:lnTo>
                      <a:pt x="698912" y="232478"/>
                    </a:lnTo>
                    <a:lnTo>
                      <a:pt x="673740" y="217671"/>
                    </a:lnTo>
                    <a:lnTo>
                      <a:pt x="651528" y="199902"/>
                    </a:lnTo>
                    <a:lnTo>
                      <a:pt x="633759" y="177691"/>
                    </a:lnTo>
                    <a:lnTo>
                      <a:pt x="618952" y="152518"/>
                    </a:lnTo>
                    <a:lnTo>
                      <a:pt x="611548" y="124384"/>
                    </a:lnTo>
                    <a:lnTo>
                      <a:pt x="610068" y="109576"/>
                    </a:lnTo>
                    <a:lnTo>
                      <a:pt x="610068" y="94769"/>
                    </a:lnTo>
                    <a:lnTo>
                      <a:pt x="607106" y="82923"/>
                    </a:lnTo>
                    <a:lnTo>
                      <a:pt x="604145" y="72558"/>
                    </a:lnTo>
                    <a:lnTo>
                      <a:pt x="599702" y="62192"/>
                    </a:lnTo>
                    <a:lnTo>
                      <a:pt x="592299" y="54789"/>
                    </a:lnTo>
                    <a:lnTo>
                      <a:pt x="584895" y="47385"/>
                    </a:lnTo>
                    <a:lnTo>
                      <a:pt x="574530" y="42943"/>
                    </a:lnTo>
                    <a:lnTo>
                      <a:pt x="564164" y="39981"/>
                    </a:lnTo>
                    <a:lnTo>
                      <a:pt x="555280" y="39981"/>
                    </a:lnTo>
                    <a:lnTo>
                      <a:pt x="340571" y="39981"/>
                    </a:lnTo>
                    <a:close/>
                    <a:moveTo>
                      <a:pt x="315399" y="0"/>
                    </a:moveTo>
                    <a:lnTo>
                      <a:pt x="350937" y="0"/>
                    </a:lnTo>
                    <a:lnTo>
                      <a:pt x="2264063" y="0"/>
                    </a:lnTo>
                    <a:lnTo>
                      <a:pt x="2301082" y="0"/>
                    </a:lnTo>
                    <a:lnTo>
                      <a:pt x="2335139" y="5923"/>
                    </a:lnTo>
                    <a:lnTo>
                      <a:pt x="2367715" y="14808"/>
                    </a:lnTo>
                    <a:lnTo>
                      <a:pt x="2400292" y="28134"/>
                    </a:lnTo>
                    <a:lnTo>
                      <a:pt x="2429906" y="42942"/>
                    </a:lnTo>
                    <a:lnTo>
                      <a:pt x="2461002" y="60711"/>
                    </a:lnTo>
                    <a:lnTo>
                      <a:pt x="2487656" y="79960"/>
                    </a:lnTo>
                    <a:lnTo>
                      <a:pt x="2512828" y="102172"/>
                    </a:lnTo>
                    <a:lnTo>
                      <a:pt x="2535040" y="127344"/>
                    </a:lnTo>
                    <a:lnTo>
                      <a:pt x="2554289" y="155479"/>
                    </a:lnTo>
                    <a:lnTo>
                      <a:pt x="2572058" y="182132"/>
                    </a:lnTo>
                    <a:lnTo>
                      <a:pt x="2586866" y="214708"/>
                    </a:lnTo>
                    <a:lnTo>
                      <a:pt x="2600192" y="244323"/>
                    </a:lnTo>
                    <a:lnTo>
                      <a:pt x="2607596" y="279861"/>
                    </a:lnTo>
                    <a:lnTo>
                      <a:pt x="2612038" y="313918"/>
                    </a:lnTo>
                    <a:lnTo>
                      <a:pt x="2615000" y="349456"/>
                    </a:lnTo>
                    <a:lnTo>
                      <a:pt x="2615000" y="5161883"/>
                    </a:lnTo>
                    <a:lnTo>
                      <a:pt x="2612038" y="5195940"/>
                    </a:lnTo>
                    <a:lnTo>
                      <a:pt x="2607596" y="5231478"/>
                    </a:lnTo>
                    <a:lnTo>
                      <a:pt x="2600192" y="5264054"/>
                    </a:lnTo>
                    <a:lnTo>
                      <a:pt x="2586866" y="5296631"/>
                    </a:lnTo>
                    <a:lnTo>
                      <a:pt x="2572058" y="5329207"/>
                    </a:lnTo>
                    <a:lnTo>
                      <a:pt x="2554289" y="5355861"/>
                    </a:lnTo>
                    <a:lnTo>
                      <a:pt x="2535040" y="5383995"/>
                    </a:lnTo>
                    <a:lnTo>
                      <a:pt x="2512828" y="5407687"/>
                    </a:lnTo>
                    <a:lnTo>
                      <a:pt x="2487656" y="5431379"/>
                    </a:lnTo>
                    <a:lnTo>
                      <a:pt x="2461002" y="5450628"/>
                    </a:lnTo>
                    <a:lnTo>
                      <a:pt x="2429906" y="5468397"/>
                    </a:lnTo>
                    <a:lnTo>
                      <a:pt x="2400292" y="5483205"/>
                    </a:lnTo>
                    <a:lnTo>
                      <a:pt x="2367715" y="5495051"/>
                    </a:lnTo>
                    <a:lnTo>
                      <a:pt x="2335139" y="5502455"/>
                    </a:lnTo>
                    <a:lnTo>
                      <a:pt x="2301082" y="5508378"/>
                    </a:lnTo>
                    <a:lnTo>
                      <a:pt x="2264063" y="5509858"/>
                    </a:lnTo>
                    <a:lnTo>
                      <a:pt x="350937" y="5509858"/>
                    </a:lnTo>
                    <a:lnTo>
                      <a:pt x="315399" y="5508378"/>
                    </a:lnTo>
                    <a:lnTo>
                      <a:pt x="281342" y="5502455"/>
                    </a:lnTo>
                    <a:lnTo>
                      <a:pt x="245804" y="5495051"/>
                    </a:lnTo>
                    <a:lnTo>
                      <a:pt x="213228" y="5483205"/>
                    </a:lnTo>
                    <a:lnTo>
                      <a:pt x="183613" y="5468397"/>
                    </a:lnTo>
                    <a:lnTo>
                      <a:pt x="153998" y="5450628"/>
                    </a:lnTo>
                    <a:lnTo>
                      <a:pt x="128825" y="5431379"/>
                    </a:lnTo>
                    <a:lnTo>
                      <a:pt x="103653" y="5407687"/>
                    </a:lnTo>
                    <a:lnTo>
                      <a:pt x="78480" y="5383995"/>
                    </a:lnTo>
                    <a:lnTo>
                      <a:pt x="59230" y="5355861"/>
                    </a:lnTo>
                    <a:lnTo>
                      <a:pt x="41461" y="5329207"/>
                    </a:lnTo>
                    <a:lnTo>
                      <a:pt x="26654" y="5296631"/>
                    </a:lnTo>
                    <a:lnTo>
                      <a:pt x="16288" y="5264054"/>
                    </a:lnTo>
                    <a:lnTo>
                      <a:pt x="7404" y="5231478"/>
                    </a:lnTo>
                    <a:lnTo>
                      <a:pt x="1481" y="5195940"/>
                    </a:lnTo>
                    <a:lnTo>
                      <a:pt x="0" y="5161883"/>
                    </a:lnTo>
                    <a:lnTo>
                      <a:pt x="0" y="349456"/>
                    </a:lnTo>
                    <a:lnTo>
                      <a:pt x="1481" y="313918"/>
                    </a:lnTo>
                    <a:lnTo>
                      <a:pt x="7404" y="279861"/>
                    </a:lnTo>
                    <a:lnTo>
                      <a:pt x="16288" y="244323"/>
                    </a:lnTo>
                    <a:lnTo>
                      <a:pt x="26654" y="214708"/>
                    </a:lnTo>
                    <a:lnTo>
                      <a:pt x="41461" y="182132"/>
                    </a:lnTo>
                    <a:lnTo>
                      <a:pt x="59230" y="155479"/>
                    </a:lnTo>
                    <a:lnTo>
                      <a:pt x="78480" y="127344"/>
                    </a:lnTo>
                    <a:lnTo>
                      <a:pt x="103653" y="102172"/>
                    </a:lnTo>
                    <a:lnTo>
                      <a:pt x="128825" y="79960"/>
                    </a:lnTo>
                    <a:lnTo>
                      <a:pt x="153998" y="60711"/>
                    </a:lnTo>
                    <a:lnTo>
                      <a:pt x="183613" y="42942"/>
                    </a:lnTo>
                    <a:lnTo>
                      <a:pt x="213228" y="28134"/>
                    </a:lnTo>
                    <a:lnTo>
                      <a:pt x="245804" y="14808"/>
                    </a:lnTo>
                    <a:lnTo>
                      <a:pt x="281342" y="59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21" name="Freeform 105">
                <a:extLst>
                  <a:ext uri="{FF2B5EF4-FFF2-40B4-BE49-F238E27FC236}">
                    <a16:creationId xmlns:a16="http://schemas.microsoft.com/office/drawing/2014/main" id="{43C97228-8908-428D-8A52-45EC8870D490}"/>
                  </a:ext>
                </a:extLst>
              </p:cNvPr>
              <p:cNvSpPr>
                <a:spLocks/>
              </p:cNvSpPr>
              <p:nvPr/>
            </p:nvSpPr>
            <p:spPr bwMode="auto">
              <a:xfrm>
                <a:off x="8086696" y="764397"/>
                <a:ext cx="347976" cy="37019"/>
              </a:xfrm>
              <a:custGeom>
                <a:avLst/>
                <a:gdLst>
                  <a:gd name="T0" fmla="*/ 222 w 235"/>
                  <a:gd name="T1" fmla="*/ 25 h 25"/>
                  <a:gd name="T2" fmla="*/ 11 w 235"/>
                  <a:gd name="T3" fmla="*/ 25 h 25"/>
                  <a:gd name="T4" fmla="*/ 11 w 235"/>
                  <a:gd name="T5" fmla="*/ 25 h 25"/>
                  <a:gd name="T6" fmla="*/ 8 w 235"/>
                  <a:gd name="T7" fmla="*/ 23 h 25"/>
                  <a:gd name="T8" fmla="*/ 3 w 235"/>
                  <a:gd name="T9" fmla="*/ 22 h 25"/>
                  <a:gd name="T10" fmla="*/ 1 w 235"/>
                  <a:gd name="T11" fmla="*/ 17 h 25"/>
                  <a:gd name="T12" fmla="*/ 0 w 235"/>
                  <a:gd name="T13" fmla="*/ 12 h 25"/>
                  <a:gd name="T14" fmla="*/ 0 w 235"/>
                  <a:gd name="T15" fmla="*/ 12 h 25"/>
                  <a:gd name="T16" fmla="*/ 0 w 235"/>
                  <a:gd name="T17" fmla="*/ 12 h 25"/>
                  <a:gd name="T18" fmla="*/ 1 w 235"/>
                  <a:gd name="T19" fmla="*/ 8 h 25"/>
                  <a:gd name="T20" fmla="*/ 3 w 235"/>
                  <a:gd name="T21" fmla="*/ 3 h 25"/>
                  <a:gd name="T22" fmla="*/ 8 w 235"/>
                  <a:gd name="T23" fmla="*/ 2 h 25"/>
                  <a:gd name="T24" fmla="*/ 11 w 235"/>
                  <a:gd name="T25" fmla="*/ 0 h 25"/>
                  <a:gd name="T26" fmla="*/ 222 w 235"/>
                  <a:gd name="T27" fmla="*/ 0 h 25"/>
                  <a:gd name="T28" fmla="*/ 222 w 235"/>
                  <a:gd name="T29" fmla="*/ 0 h 25"/>
                  <a:gd name="T30" fmla="*/ 227 w 235"/>
                  <a:gd name="T31" fmla="*/ 2 h 25"/>
                  <a:gd name="T32" fmla="*/ 232 w 235"/>
                  <a:gd name="T33" fmla="*/ 3 h 25"/>
                  <a:gd name="T34" fmla="*/ 234 w 235"/>
                  <a:gd name="T35" fmla="*/ 8 h 25"/>
                  <a:gd name="T36" fmla="*/ 235 w 235"/>
                  <a:gd name="T37" fmla="*/ 12 h 25"/>
                  <a:gd name="T38" fmla="*/ 235 w 235"/>
                  <a:gd name="T39" fmla="*/ 12 h 25"/>
                  <a:gd name="T40" fmla="*/ 235 w 235"/>
                  <a:gd name="T41" fmla="*/ 12 h 25"/>
                  <a:gd name="T42" fmla="*/ 234 w 235"/>
                  <a:gd name="T43" fmla="*/ 17 h 25"/>
                  <a:gd name="T44" fmla="*/ 232 w 235"/>
                  <a:gd name="T45" fmla="*/ 22 h 25"/>
                  <a:gd name="T46" fmla="*/ 227 w 235"/>
                  <a:gd name="T47" fmla="*/ 23 h 25"/>
                  <a:gd name="T48" fmla="*/ 222 w 235"/>
                  <a:gd name="T49" fmla="*/ 25 h 25"/>
                  <a:gd name="T50" fmla="*/ 222 w 235"/>
                  <a:gd name="T5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5" h="25">
                    <a:moveTo>
                      <a:pt x="222" y="25"/>
                    </a:moveTo>
                    <a:lnTo>
                      <a:pt x="11" y="25"/>
                    </a:lnTo>
                    <a:lnTo>
                      <a:pt x="11" y="25"/>
                    </a:lnTo>
                    <a:lnTo>
                      <a:pt x="8" y="23"/>
                    </a:lnTo>
                    <a:lnTo>
                      <a:pt x="3" y="22"/>
                    </a:lnTo>
                    <a:lnTo>
                      <a:pt x="1" y="17"/>
                    </a:lnTo>
                    <a:lnTo>
                      <a:pt x="0" y="12"/>
                    </a:lnTo>
                    <a:lnTo>
                      <a:pt x="0" y="12"/>
                    </a:lnTo>
                    <a:lnTo>
                      <a:pt x="0" y="12"/>
                    </a:lnTo>
                    <a:lnTo>
                      <a:pt x="1" y="8"/>
                    </a:lnTo>
                    <a:lnTo>
                      <a:pt x="3" y="3"/>
                    </a:lnTo>
                    <a:lnTo>
                      <a:pt x="8" y="2"/>
                    </a:lnTo>
                    <a:lnTo>
                      <a:pt x="11" y="0"/>
                    </a:lnTo>
                    <a:lnTo>
                      <a:pt x="222" y="0"/>
                    </a:lnTo>
                    <a:lnTo>
                      <a:pt x="222" y="0"/>
                    </a:lnTo>
                    <a:lnTo>
                      <a:pt x="227" y="2"/>
                    </a:lnTo>
                    <a:lnTo>
                      <a:pt x="232" y="3"/>
                    </a:lnTo>
                    <a:lnTo>
                      <a:pt x="234" y="8"/>
                    </a:lnTo>
                    <a:lnTo>
                      <a:pt x="235" y="12"/>
                    </a:lnTo>
                    <a:lnTo>
                      <a:pt x="235" y="12"/>
                    </a:lnTo>
                    <a:lnTo>
                      <a:pt x="235" y="12"/>
                    </a:lnTo>
                    <a:lnTo>
                      <a:pt x="234" y="17"/>
                    </a:lnTo>
                    <a:lnTo>
                      <a:pt x="232" y="22"/>
                    </a:lnTo>
                    <a:lnTo>
                      <a:pt x="227" y="23"/>
                    </a:lnTo>
                    <a:lnTo>
                      <a:pt x="222" y="25"/>
                    </a:lnTo>
                    <a:lnTo>
                      <a:pt x="222" y="25"/>
                    </a:lnTo>
                    <a:close/>
                  </a:path>
                </a:pathLst>
              </a:custGeom>
              <a:solidFill>
                <a:srgbClr val="1710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6">
                <a:extLst>
                  <a:ext uri="{FF2B5EF4-FFF2-40B4-BE49-F238E27FC236}">
                    <a16:creationId xmlns:a16="http://schemas.microsoft.com/office/drawing/2014/main" id="{DA1EC752-D4C1-40DA-ADD1-F709BCD786A6}"/>
                  </a:ext>
                </a:extLst>
              </p:cNvPr>
              <p:cNvSpPr>
                <a:spLocks/>
              </p:cNvSpPr>
              <p:nvPr/>
            </p:nvSpPr>
            <p:spPr bwMode="auto">
              <a:xfrm>
                <a:off x="8517594" y="742185"/>
                <a:ext cx="81442" cy="81442"/>
              </a:xfrm>
              <a:custGeom>
                <a:avLst/>
                <a:gdLst>
                  <a:gd name="T0" fmla="*/ 55 w 55"/>
                  <a:gd name="T1" fmla="*/ 27 h 55"/>
                  <a:gd name="T2" fmla="*/ 55 w 55"/>
                  <a:gd name="T3" fmla="*/ 27 h 55"/>
                  <a:gd name="T4" fmla="*/ 54 w 55"/>
                  <a:gd name="T5" fmla="*/ 33 h 55"/>
                  <a:gd name="T6" fmla="*/ 52 w 55"/>
                  <a:gd name="T7" fmla="*/ 38 h 55"/>
                  <a:gd name="T8" fmla="*/ 50 w 55"/>
                  <a:gd name="T9" fmla="*/ 42 h 55"/>
                  <a:gd name="T10" fmla="*/ 47 w 55"/>
                  <a:gd name="T11" fmla="*/ 47 h 55"/>
                  <a:gd name="T12" fmla="*/ 42 w 55"/>
                  <a:gd name="T13" fmla="*/ 50 h 55"/>
                  <a:gd name="T14" fmla="*/ 38 w 55"/>
                  <a:gd name="T15" fmla="*/ 52 h 55"/>
                  <a:gd name="T16" fmla="*/ 33 w 55"/>
                  <a:gd name="T17" fmla="*/ 54 h 55"/>
                  <a:gd name="T18" fmla="*/ 27 w 55"/>
                  <a:gd name="T19" fmla="*/ 55 h 55"/>
                  <a:gd name="T20" fmla="*/ 27 w 55"/>
                  <a:gd name="T21" fmla="*/ 55 h 55"/>
                  <a:gd name="T22" fmla="*/ 22 w 55"/>
                  <a:gd name="T23" fmla="*/ 54 h 55"/>
                  <a:gd name="T24" fmla="*/ 17 w 55"/>
                  <a:gd name="T25" fmla="*/ 52 h 55"/>
                  <a:gd name="T26" fmla="*/ 11 w 55"/>
                  <a:gd name="T27" fmla="*/ 50 h 55"/>
                  <a:gd name="T28" fmla="*/ 8 w 55"/>
                  <a:gd name="T29" fmla="*/ 47 h 55"/>
                  <a:gd name="T30" fmla="*/ 5 w 55"/>
                  <a:gd name="T31" fmla="*/ 42 h 55"/>
                  <a:gd name="T32" fmla="*/ 3 w 55"/>
                  <a:gd name="T33" fmla="*/ 38 h 55"/>
                  <a:gd name="T34" fmla="*/ 1 w 55"/>
                  <a:gd name="T35" fmla="*/ 33 h 55"/>
                  <a:gd name="T36" fmla="*/ 0 w 55"/>
                  <a:gd name="T37" fmla="*/ 27 h 55"/>
                  <a:gd name="T38" fmla="*/ 0 w 55"/>
                  <a:gd name="T39" fmla="*/ 27 h 55"/>
                  <a:gd name="T40" fmla="*/ 1 w 55"/>
                  <a:gd name="T41" fmla="*/ 22 h 55"/>
                  <a:gd name="T42" fmla="*/ 3 w 55"/>
                  <a:gd name="T43" fmla="*/ 17 h 55"/>
                  <a:gd name="T44" fmla="*/ 5 w 55"/>
                  <a:gd name="T45" fmla="*/ 11 h 55"/>
                  <a:gd name="T46" fmla="*/ 8 w 55"/>
                  <a:gd name="T47" fmla="*/ 8 h 55"/>
                  <a:gd name="T48" fmla="*/ 11 w 55"/>
                  <a:gd name="T49" fmla="*/ 5 h 55"/>
                  <a:gd name="T50" fmla="*/ 17 w 55"/>
                  <a:gd name="T51" fmla="*/ 3 h 55"/>
                  <a:gd name="T52" fmla="*/ 22 w 55"/>
                  <a:gd name="T53" fmla="*/ 1 h 55"/>
                  <a:gd name="T54" fmla="*/ 27 w 55"/>
                  <a:gd name="T55" fmla="*/ 0 h 55"/>
                  <a:gd name="T56" fmla="*/ 27 w 55"/>
                  <a:gd name="T57" fmla="*/ 0 h 55"/>
                  <a:gd name="T58" fmla="*/ 33 w 55"/>
                  <a:gd name="T59" fmla="*/ 1 h 55"/>
                  <a:gd name="T60" fmla="*/ 38 w 55"/>
                  <a:gd name="T61" fmla="*/ 3 h 55"/>
                  <a:gd name="T62" fmla="*/ 42 w 55"/>
                  <a:gd name="T63" fmla="*/ 5 h 55"/>
                  <a:gd name="T64" fmla="*/ 47 w 55"/>
                  <a:gd name="T65" fmla="*/ 8 h 55"/>
                  <a:gd name="T66" fmla="*/ 50 w 55"/>
                  <a:gd name="T67" fmla="*/ 11 h 55"/>
                  <a:gd name="T68" fmla="*/ 52 w 55"/>
                  <a:gd name="T69" fmla="*/ 17 h 55"/>
                  <a:gd name="T70" fmla="*/ 54 w 55"/>
                  <a:gd name="T71" fmla="*/ 22 h 55"/>
                  <a:gd name="T72" fmla="*/ 55 w 55"/>
                  <a:gd name="T73" fmla="*/ 27 h 55"/>
                  <a:gd name="T74" fmla="*/ 55 w 55"/>
                  <a:gd name="T7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 h="55">
                    <a:moveTo>
                      <a:pt x="55" y="27"/>
                    </a:moveTo>
                    <a:lnTo>
                      <a:pt x="55" y="27"/>
                    </a:lnTo>
                    <a:lnTo>
                      <a:pt x="54" y="33"/>
                    </a:lnTo>
                    <a:lnTo>
                      <a:pt x="52" y="38"/>
                    </a:lnTo>
                    <a:lnTo>
                      <a:pt x="50" y="42"/>
                    </a:lnTo>
                    <a:lnTo>
                      <a:pt x="47" y="47"/>
                    </a:lnTo>
                    <a:lnTo>
                      <a:pt x="42" y="50"/>
                    </a:lnTo>
                    <a:lnTo>
                      <a:pt x="38" y="52"/>
                    </a:lnTo>
                    <a:lnTo>
                      <a:pt x="33" y="54"/>
                    </a:lnTo>
                    <a:lnTo>
                      <a:pt x="27" y="55"/>
                    </a:lnTo>
                    <a:lnTo>
                      <a:pt x="27" y="55"/>
                    </a:lnTo>
                    <a:lnTo>
                      <a:pt x="22" y="54"/>
                    </a:lnTo>
                    <a:lnTo>
                      <a:pt x="17" y="52"/>
                    </a:lnTo>
                    <a:lnTo>
                      <a:pt x="11" y="50"/>
                    </a:lnTo>
                    <a:lnTo>
                      <a:pt x="8" y="47"/>
                    </a:lnTo>
                    <a:lnTo>
                      <a:pt x="5" y="42"/>
                    </a:lnTo>
                    <a:lnTo>
                      <a:pt x="3" y="38"/>
                    </a:lnTo>
                    <a:lnTo>
                      <a:pt x="1" y="33"/>
                    </a:lnTo>
                    <a:lnTo>
                      <a:pt x="0" y="27"/>
                    </a:lnTo>
                    <a:lnTo>
                      <a:pt x="0" y="27"/>
                    </a:lnTo>
                    <a:lnTo>
                      <a:pt x="1" y="22"/>
                    </a:lnTo>
                    <a:lnTo>
                      <a:pt x="3" y="17"/>
                    </a:lnTo>
                    <a:lnTo>
                      <a:pt x="5" y="11"/>
                    </a:lnTo>
                    <a:lnTo>
                      <a:pt x="8" y="8"/>
                    </a:lnTo>
                    <a:lnTo>
                      <a:pt x="11" y="5"/>
                    </a:lnTo>
                    <a:lnTo>
                      <a:pt x="17" y="3"/>
                    </a:lnTo>
                    <a:lnTo>
                      <a:pt x="22" y="1"/>
                    </a:lnTo>
                    <a:lnTo>
                      <a:pt x="27" y="0"/>
                    </a:lnTo>
                    <a:lnTo>
                      <a:pt x="27" y="0"/>
                    </a:lnTo>
                    <a:lnTo>
                      <a:pt x="33" y="1"/>
                    </a:lnTo>
                    <a:lnTo>
                      <a:pt x="38" y="3"/>
                    </a:lnTo>
                    <a:lnTo>
                      <a:pt x="42" y="5"/>
                    </a:lnTo>
                    <a:lnTo>
                      <a:pt x="47" y="8"/>
                    </a:lnTo>
                    <a:lnTo>
                      <a:pt x="50" y="11"/>
                    </a:lnTo>
                    <a:lnTo>
                      <a:pt x="52" y="17"/>
                    </a:lnTo>
                    <a:lnTo>
                      <a:pt x="54" y="22"/>
                    </a:lnTo>
                    <a:lnTo>
                      <a:pt x="55" y="27"/>
                    </a:lnTo>
                    <a:lnTo>
                      <a:pt x="55" y="27"/>
                    </a:lnTo>
                    <a:close/>
                  </a:path>
                </a:pathLst>
              </a:custGeom>
              <a:solidFill>
                <a:srgbClr val="121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07">
                <a:extLst>
                  <a:ext uri="{FF2B5EF4-FFF2-40B4-BE49-F238E27FC236}">
                    <a16:creationId xmlns:a16="http://schemas.microsoft.com/office/drawing/2014/main" id="{4327792C-4D3A-441C-86B3-2CDDEDBB28A0}"/>
                  </a:ext>
                </a:extLst>
              </p:cNvPr>
              <p:cNvSpPr>
                <a:spLocks/>
              </p:cNvSpPr>
              <p:nvPr/>
            </p:nvSpPr>
            <p:spPr bwMode="auto">
              <a:xfrm>
                <a:off x="8564978" y="761435"/>
                <a:ext cx="26653" cy="29615"/>
              </a:xfrm>
              <a:custGeom>
                <a:avLst/>
                <a:gdLst>
                  <a:gd name="T0" fmla="*/ 18 w 18"/>
                  <a:gd name="T1" fmla="*/ 10 h 20"/>
                  <a:gd name="T2" fmla="*/ 18 w 18"/>
                  <a:gd name="T3" fmla="*/ 10 h 20"/>
                  <a:gd name="T4" fmla="*/ 18 w 18"/>
                  <a:gd name="T5" fmla="*/ 14 h 20"/>
                  <a:gd name="T6" fmla="*/ 16 w 18"/>
                  <a:gd name="T7" fmla="*/ 17 h 20"/>
                  <a:gd name="T8" fmla="*/ 13 w 18"/>
                  <a:gd name="T9" fmla="*/ 19 h 20"/>
                  <a:gd name="T10" fmla="*/ 10 w 18"/>
                  <a:gd name="T11" fmla="*/ 20 h 20"/>
                  <a:gd name="T12" fmla="*/ 10 w 18"/>
                  <a:gd name="T13" fmla="*/ 20 h 20"/>
                  <a:gd name="T14" fmla="*/ 5 w 18"/>
                  <a:gd name="T15" fmla="*/ 19 h 20"/>
                  <a:gd name="T16" fmla="*/ 3 w 18"/>
                  <a:gd name="T17" fmla="*/ 17 h 20"/>
                  <a:gd name="T18" fmla="*/ 0 w 18"/>
                  <a:gd name="T19" fmla="*/ 14 h 20"/>
                  <a:gd name="T20" fmla="*/ 0 w 18"/>
                  <a:gd name="T21" fmla="*/ 10 h 20"/>
                  <a:gd name="T22" fmla="*/ 0 w 18"/>
                  <a:gd name="T23" fmla="*/ 10 h 20"/>
                  <a:gd name="T24" fmla="*/ 0 w 18"/>
                  <a:gd name="T25" fmla="*/ 7 h 20"/>
                  <a:gd name="T26" fmla="*/ 3 w 18"/>
                  <a:gd name="T27" fmla="*/ 4 h 20"/>
                  <a:gd name="T28" fmla="*/ 5 w 18"/>
                  <a:gd name="T29" fmla="*/ 2 h 20"/>
                  <a:gd name="T30" fmla="*/ 10 w 18"/>
                  <a:gd name="T31" fmla="*/ 0 h 20"/>
                  <a:gd name="T32" fmla="*/ 10 w 18"/>
                  <a:gd name="T33" fmla="*/ 0 h 20"/>
                  <a:gd name="T34" fmla="*/ 13 w 18"/>
                  <a:gd name="T35" fmla="*/ 2 h 20"/>
                  <a:gd name="T36" fmla="*/ 16 w 18"/>
                  <a:gd name="T37" fmla="*/ 4 h 20"/>
                  <a:gd name="T38" fmla="*/ 18 w 18"/>
                  <a:gd name="T39" fmla="*/ 7 h 20"/>
                  <a:gd name="T40" fmla="*/ 18 w 18"/>
                  <a:gd name="T41" fmla="*/ 10 h 20"/>
                  <a:gd name="T42" fmla="*/ 18 w 18"/>
                  <a:gd name="T4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20">
                    <a:moveTo>
                      <a:pt x="18" y="10"/>
                    </a:moveTo>
                    <a:lnTo>
                      <a:pt x="18" y="10"/>
                    </a:lnTo>
                    <a:lnTo>
                      <a:pt x="18" y="14"/>
                    </a:lnTo>
                    <a:lnTo>
                      <a:pt x="16" y="17"/>
                    </a:lnTo>
                    <a:lnTo>
                      <a:pt x="13" y="19"/>
                    </a:lnTo>
                    <a:lnTo>
                      <a:pt x="10" y="20"/>
                    </a:lnTo>
                    <a:lnTo>
                      <a:pt x="10" y="20"/>
                    </a:lnTo>
                    <a:lnTo>
                      <a:pt x="5" y="19"/>
                    </a:lnTo>
                    <a:lnTo>
                      <a:pt x="3" y="17"/>
                    </a:lnTo>
                    <a:lnTo>
                      <a:pt x="0" y="14"/>
                    </a:lnTo>
                    <a:lnTo>
                      <a:pt x="0" y="10"/>
                    </a:lnTo>
                    <a:lnTo>
                      <a:pt x="0" y="10"/>
                    </a:lnTo>
                    <a:lnTo>
                      <a:pt x="0" y="7"/>
                    </a:lnTo>
                    <a:lnTo>
                      <a:pt x="3" y="4"/>
                    </a:lnTo>
                    <a:lnTo>
                      <a:pt x="5" y="2"/>
                    </a:lnTo>
                    <a:lnTo>
                      <a:pt x="10" y="0"/>
                    </a:lnTo>
                    <a:lnTo>
                      <a:pt x="10" y="0"/>
                    </a:lnTo>
                    <a:lnTo>
                      <a:pt x="13" y="2"/>
                    </a:lnTo>
                    <a:lnTo>
                      <a:pt x="16" y="4"/>
                    </a:lnTo>
                    <a:lnTo>
                      <a:pt x="18" y="7"/>
                    </a:lnTo>
                    <a:lnTo>
                      <a:pt x="18" y="10"/>
                    </a:lnTo>
                    <a:lnTo>
                      <a:pt x="18" y="10"/>
                    </a:lnTo>
                    <a:close/>
                  </a:path>
                </a:pathLst>
              </a:custGeom>
              <a:solidFill>
                <a:srgbClr val="1E27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08">
                <a:extLst>
                  <a:ext uri="{FF2B5EF4-FFF2-40B4-BE49-F238E27FC236}">
                    <a16:creationId xmlns:a16="http://schemas.microsoft.com/office/drawing/2014/main" id="{1127BD19-B1D5-47C5-BA7B-7ECB839F0AE5}"/>
                  </a:ext>
                </a:extLst>
              </p:cNvPr>
              <p:cNvSpPr>
                <a:spLocks/>
              </p:cNvSpPr>
              <p:nvPr/>
            </p:nvSpPr>
            <p:spPr bwMode="auto">
              <a:xfrm>
                <a:off x="8562017" y="764397"/>
                <a:ext cx="25173" cy="22212"/>
              </a:xfrm>
              <a:custGeom>
                <a:avLst/>
                <a:gdLst>
                  <a:gd name="T0" fmla="*/ 17 w 17"/>
                  <a:gd name="T1" fmla="*/ 8 h 15"/>
                  <a:gd name="T2" fmla="*/ 17 w 17"/>
                  <a:gd name="T3" fmla="*/ 8 h 15"/>
                  <a:gd name="T4" fmla="*/ 17 w 17"/>
                  <a:gd name="T5" fmla="*/ 10 h 15"/>
                  <a:gd name="T6" fmla="*/ 15 w 17"/>
                  <a:gd name="T7" fmla="*/ 13 h 15"/>
                  <a:gd name="T8" fmla="*/ 12 w 17"/>
                  <a:gd name="T9" fmla="*/ 15 h 15"/>
                  <a:gd name="T10" fmla="*/ 8 w 17"/>
                  <a:gd name="T11" fmla="*/ 15 h 15"/>
                  <a:gd name="T12" fmla="*/ 8 w 17"/>
                  <a:gd name="T13" fmla="*/ 15 h 15"/>
                  <a:gd name="T14" fmla="*/ 5 w 17"/>
                  <a:gd name="T15" fmla="*/ 15 h 15"/>
                  <a:gd name="T16" fmla="*/ 3 w 17"/>
                  <a:gd name="T17" fmla="*/ 13 h 15"/>
                  <a:gd name="T18" fmla="*/ 2 w 17"/>
                  <a:gd name="T19" fmla="*/ 10 h 15"/>
                  <a:gd name="T20" fmla="*/ 0 w 17"/>
                  <a:gd name="T21" fmla="*/ 8 h 15"/>
                  <a:gd name="T22" fmla="*/ 0 w 17"/>
                  <a:gd name="T23" fmla="*/ 8 h 15"/>
                  <a:gd name="T24" fmla="*/ 2 w 17"/>
                  <a:gd name="T25" fmla="*/ 5 h 15"/>
                  <a:gd name="T26" fmla="*/ 3 w 17"/>
                  <a:gd name="T27" fmla="*/ 2 h 15"/>
                  <a:gd name="T28" fmla="*/ 5 w 17"/>
                  <a:gd name="T29" fmla="*/ 0 h 15"/>
                  <a:gd name="T30" fmla="*/ 8 w 17"/>
                  <a:gd name="T31" fmla="*/ 0 h 15"/>
                  <a:gd name="T32" fmla="*/ 8 w 17"/>
                  <a:gd name="T33" fmla="*/ 0 h 15"/>
                  <a:gd name="T34" fmla="*/ 12 w 17"/>
                  <a:gd name="T35" fmla="*/ 0 h 15"/>
                  <a:gd name="T36" fmla="*/ 15 w 17"/>
                  <a:gd name="T37" fmla="*/ 2 h 15"/>
                  <a:gd name="T38" fmla="*/ 17 w 17"/>
                  <a:gd name="T39" fmla="*/ 5 h 15"/>
                  <a:gd name="T40" fmla="*/ 17 w 17"/>
                  <a:gd name="T41" fmla="*/ 8 h 15"/>
                  <a:gd name="T42" fmla="*/ 17 w 17"/>
                  <a:gd name="T43"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5">
                    <a:moveTo>
                      <a:pt x="17" y="8"/>
                    </a:moveTo>
                    <a:lnTo>
                      <a:pt x="17" y="8"/>
                    </a:lnTo>
                    <a:lnTo>
                      <a:pt x="17" y="10"/>
                    </a:lnTo>
                    <a:lnTo>
                      <a:pt x="15" y="13"/>
                    </a:lnTo>
                    <a:lnTo>
                      <a:pt x="12" y="15"/>
                    </a:lnTo>
                    <a:lnTo>
                      <a:pt x="8" y="15"/>
                    </a:lnTo>
                    <a:lnTo>
                      <a:pt x="8" y="15"/>
                    </a:lnTo>
                    <a:lnTo>
                      <a:pt x="5" y="15"/>
                    </a:lnTo>
                    <a:lnTo>
                      <a:pt x="3" y="13"/>
                    </a:lnTo>
                    <a:lnTo>
                      <a:pt x="2" y="10"/>
                    </a:lnTo>
                    <a:lnTo>
                      <a:pt x="0" y="8"/>
                    </a:lnTo>
                    <a:lnTo>
                      <a:pt x="0" y="8"/>
                    </a:lnTo>
                    <a:lnTo>
                      <a:pt x="2" y="5"/>
                    </a:lnTo>
                    <a:lnTo>
                      <a:pt x="3" y="2"/>
                    </a:lnTo>
                    <a:lnTo>
                      <a:pt x="5" y="0"/>
                    </a:lnTo>
                    <a:lnTo>
                      <a:pt x="8" y="0"/>
                    </a:lnTo>
                    <a:lnTo>
                      <a:pt x="8" y="0"/>
                    </a:lnTo>
                    <a:lnTo>
                      <a:pt x="12" y="0"/>
                    </a:lnTo>
                    <a:lnTo>
                      <a:pt x="15" y="2"/>
                    </a:lnTo>
                    <a:lnTo>
                      <a:pt x="17" y="5"/>
                    </a:lnTo>
                    <a:lnTo>
                      <a:pt x="17" y="8"/>
                    </a:lnTo>
                    <a:lnTo>
                      <a:pt x="17" y="8"/>
                    </a:lnTo>
                    <a:close/>
                  </a:path>
                </a:pathLst>
              </a:custGeom>
              <a:solidFill>
                <a:srgbClr val="2233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09">
                <a:extLst>
                  <a:ext uri="{FF2B5EF4-FFF2-40B4-BE49-F238E27FC236}">
                    <a16:creationId xmlns:a16="http://schemas.microsoft.com/office/drawing/2014/main" id="{70E6F1AB-275D-4AF8-AEA2-402987110583}"/>
                  </a:ext>
                </a:extLst>
              </p:cNvPr>
              <p:cNvSpPr>
                <a:spLocks/>
              </p:cNvSpPr>
              <p:nvPr/>
            </p:nvSpPr>
            <p:spPr bwMode="auto">
              <a:xfrm>
                <a:off x="8566458" y="768839"/>
                <a:ext cx="10366" cy="13327"/>
              </a:xfrm>
              <a:custGeom>
                <a:avLst/>
                <a:gdLst>
                  <a:gd name="T0" fmla="*/ 7 w 7"/>
                  <a:gd name="T1" fmla="*/ 5 h 9"/>
                  <a:gd name="T2" fmla="*/ 7 w 7"/>
                  <a:gd name="T3" fmla="*/ 5 h 9"/>
                  <a:gd name="T4" fmla="*/ 7 w 7"/>
                  <a:gd name="T5" fmla="*/ 7 h 9"/>
                  <a:gd name="T6" fmla="*/ 4 w 7"/>
                  <a:gd name="T7" fmla="*/ 9 h 9"/>
                  <a:gd name="T8" fmla="*/ 4 w 7"/>
                  <a:gd name="T9" fmla="*/ 9 h 9"/>
                  <a:gd name="T10" fmla="*/ 0 w 7"/>
                  <a:gd name="T11" fmla="*/ 7 h 9"/>
                  <a:gd name="T12" fmla="*/ 0 w 7"/>
                  <a:gd name="T13" fmla="*/ 5 h 9"/>
                  <a:gd name="T14" fmla="*/ 0 w 7"/>
                  <a:gd name="T15" fmla="*/ 5 h 9"/>
                  <a:gd name="T16" fmla="*/ 0 w 7"/>
                  <a:gd name="T17" fmla="*/ 2 h 9"/>
                  <a:gd name="T18" fmla="*/ 4 w 7"/>
                  <a:gd name="T19" fmla="*/ 0 h 9"/>
                  <a:gd name="T20" fmla="*/ 4 w 7"/>
                  <a:gd name="T21" fmla="*/ 0 h 9"/>
                  <a:gd name="T22" fmla="*/ 7 w 7"/>
                  <a:gd name="T23" fmla="*/ 2 h 9"/>
                  <a:gd name="T24" fmla="*/ 7 w 7"/>
                  <a:gd name="T25" fmla="*/ 5 h 9"/>
                  <a:gd name="T26" fmla="*/ 7 w 7"/>
                  <a:gd name="T2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9">
                    <a:moveTo>
                      <a:pt x="7" y="5"/>
                    </a:moveTo>
                    <a:lnTo>
                      <a:pt x="7" y="5"/>
                    </a:lnTo>
                    <a:lnTo>
                      <a:pt x="7" y="7"/>
                    </a:lnTo>
                    <a:lnTo>
                      <a:pt x="4" y="9"/>
                    </a:lnTo>
                    <a:lnTo>
                      <a:pt x="4" y="9"/>
                    </a:lnTo>
                    <a:lnTo>
                      <a:pt x="0" y="7"/>
                    </a:lnTo>
                    <a:lnTo>
                      <a:pt x="0" y="5"/>
                    </a:lnTo>
                    <a:lnTo>
                      <a:pt x="0" y="5"/>
                    </a:lnTo>
                    <a:lnTo>
                      <a:pt x="0" y="2"/>
                    </a:lnTo>
                    <a:lnTo>
                      <a:pt x="4" y="0"/>
                    </a:lnTo>
                    <a:lnTo>
                      <a:pt x="4" y="0"/>
                    </a:lnTo>
                    <a:lnTo>
                      <a:pt x="7" y="2"/>
                    </a:lnTo>
                    <a:lnTo>
                      <a:pt x="7" y="5"/>
                    </a:lnTo>
                    <a:lnTo>
                      <a:pt x="7" y="5"/>
                    </a:lnTo>
                    <a:close/>
                  </a:path>
                </a:pathLst>
              </a:custGeom>
              <a:solidFill>
                <a:srgbClr val="2F4C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10">
                <a:extLst>
                  <a:ext uri="{FF2B5EF4-FFF2-40B4-BE49-F238E27FC236}">
                    <a16:creationId xmlns:a16="http://schemas.microsoft.com/office/drawing/2014/main" id="{2B0F15DF-0673-4E3B-8276-EBF00831EC31}"/>
                  </a:ext>
                </a:extLst>
              </p:cNvPr>
              <p:cNvSpPr>
                <a:spLocks/>
              </p:cNvSpPr>
              <p:nvPr/>
            </p:nvSpPr>
            <p:spPr bwMode="auto">
              <a:xfrm>
                <a:off x="8529440" y="767359"/>
                <a:ext cx="22212" cy="29615"/>
              </a:xfrm>
              <a:custGeom>
                <a:avLst/>
                <a:gdLst>
                  <a:gd name="T0" fmla="*/ 15 w 15"/>
                  <a:gd name="T1" fmla="*/ 10 h 20"/>
                  <a:gd name="T2" fmla="*/ 15 w 15"/>
                  <a:gd name="T3" fmla="*/ 10 h 20"/>
                  <a:gd name="T4" fmla="*/ 14 w 15"/>
                  <a:gd name="T5" fmla="*/ 13 h 20"/>
                  <a:gd name="T6" fmla="*/ 12 w 15"/>
                  <a:gd name="T7" fmla="*/ 16 h 20"/>
                  <a:gd name="T8" fmla="*/ 10 w 15"/>
                  <a:gd name="T9" fmla="*/ 18 h 20"/>
                  <a:gd name="T10" fmla="*/ 9 w 15"/>
                  <a:gd name="T11" fmla="*/ 20 h 20"/>
                  <a:gd name="T12" fmla="*/ 9 w 15"/>
                  <a:gd name="T13" fmla="*/ 20 h 20"/>
                  <a:gd name="T14" fmla="*/ 5 w 15"/>
                  <a:gd name="T15" fmla="*/ 18 h 20"/>
                  <a:gd name="T16" fmla="*/ 3 w 15"/>
                  <a:gd name="T17" fmla="*/ 16 h 20"/>
                  <a:gd name="T18" fmla="*/ 2 w 15"/>
                  <a:gd name="T19" fmla="*/ 13 h 20"/>
                  <a:gd name="T20" fmla="*/ 0 w 15"/>
                  <a:gd name="T21" fmla="*/ 10 h 20"/>
                  <a:gd name="T22" fmla="*/ 0 w 15"/>
                  <a:gd name="T23" fmla="*/ 10 h 20"/>
                  <a:gd name="T24" fmla="*/ 2 w 15"/>
                  <a:gd name="T25" fmla="*/ 6 h 20"/>
                  <a:gd name="T26" fmla="*/ 3 w 15"/>
                  <a:gd name="T27" fmla="*/ 3 h 20"/>
                  <a:gd name="T28" fmla="*/ 5 w 15"/>
                  <a:gd name="T29" fmla="*/ 1 h 20"/>
                  <a:gd name="T30" fmla="*/ 9 w 15"/>
                  <a:gd name="T31" fmla="*/ 0 h 20"/>
                  <a:gd name="T32" fmla="*/ 9 w 15"/>
                  <a:gd name="T33" fmla="*/ 0 h 20"/>
                  <a:gd name="T34" fmla="*/ 10 w 15"/>
                  <a:gd name="T35" fmla="*/ 1 h 20"/>
                  <a:gd name="T36" fmla="*/ 12 w 15"/>
                  <a:gd name="T37" fmla="*/ 3 h 20"/>
                  <a:gd name="T38" fmla="*/ 14 w 15"/>
                  <a:gd name="T39" fmla="*/ 6 h 20"/>
                  <a:gd name="T40" fmla="*/ 15 w 15"/>
                  <a:gd name="T41" fmla="*/ 10 h 20"/>
                  <a:gd name="T42" fmla="*/ 15 w 15"/>
                  <a:gd name="T4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20">
                    <a:moveTo>
                      <a:pt x="15" y="10"/>
                    </a:moveTo>
                    <a:lnTo>
                      <a:pt x="15" y="10"/>
                    </a:lnTo>
                    <a:lnTo>
                      <a:pt x="14" y="13"/>
                    </a:lnTo>
                    <a:lnTo>
                      <a:pt x="12" y="16"/>
                    </a:lnTo>
                    <a:lnTo>
                      <a:pt x="10" y="18"/>
                    </a:lnTo>
                    <a:lnTo>
                      <a:pt x="9" y="20"/>
                    </a:lnTo>
                    <a:lnTo>
                      <a:pt x="9" y="20"/>
                    </a:lnTo>
                    <a:lnTo>
                      <a:pt x="5" y="18"/>
                    </a:lnTo>
                    <a:lnTo>
                      <a:pt x="3" y="16"/>
                    </a:lnTo>
                    <a:lnTo>
                      <a:pt x="2" y="13"/>
                    </a:lnTo>
                    <a:lnTo>
                      <a:pt x="0" y="10"/>
                    </a:lnTo>
                    <a:lnTo>
                      <a:pt x="0" y="10"/>
                    </a:lnTo>
                    <a:lnTo>
                      <a:pt x="2" y="6"/>
                    </a:lnTo>
                    <a:lnTo>
                      <a:pt x="3" y="3"/>
                    </a:lnTo>
                    <a:lnTo>
                      <a:pt x="5" y="1"/>
                    </a:lnTo>
                    <a:lnTo>
                      <a:pt x="9" y="0"/>
                    </a:lnTo>
                    <a:lnTo>
                      <a:pt x="9" y="0"/>
                    </a:lnTo>
                    <a:lnTo>
                      <a:pt x="10" y="1"/>
                    </a:lnTo>
                    <a:lnTo>
                      <a:pt x="12" y="3"/>
                    </a:lnTo>
                    <a:lnTo>
                      <a:pt x="14" y="6"/>
                    </a:lnTo>
                    <a:lnTo>
                      <a:pt x="15" y="10"/>
                    </a:lnTo>
                    <a:lnTo>
                      <a:pt x="15" y="10"/>
                    </a:lnTo>
                    <a:close/>
                  </a:path>
                </a:pathLst>
              </a:custGeom>
              <a:solidFill>
                <a:srgbClr val="1E27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11">
                <a:extLst>
                  <a:ext uri="{FF2B5EF4-FFF2-40B4-BE49-F238E27FC236}">
                    <a16:creationId xmlns:a16="http://schemas.microsoft.com/office/drawing/2014/main" id="{C0A70D9B-D9AC-4144-82F5-7160E53B3253}"/>
                  </a:ext>
                </a:extLst>
              </p:cNvPr>
              <p:cNvSpPr>
                <a:spLocks/>
              </p:cNvSpPr>
              <p:nvPr/>
            </p:nvSpPr>
            <p:spPr bwMode="auto">
              <a:xfrm>
                <a:off x="8533882" y="771800"/>
                <a:ext cx="16288" cy="19250"/>
              </a:xfrm>
              <a:custGeom>
                <a:avLst/>
                <a:gdLst>
                  <a:gd name="T0" fmla="*/ 11 w 11"/>
                  <a:gd name="T1" fmla="*/ 7 h 13"/>
                  <a:gd name="T2" fmla="*/ 11 w 11"/>
                  <a:gd name="T3" fmla="*/ 7 h 13"/>
                  <a:gd name="T4" fmla="*/ 9 w 11"/>
                  <a:gd name="T5" fmla="*/ 12 h 13"/>
                  <a:gd name="T6" fmla="*/ 6 w 11"/>
                  <a:gd name="T7" fmla="*/ 13 h 13"/>
                  <a:gd name="T8" fmla="*/ 6 w 11"/>
                  <a:gd name="T9" fmla="*/ 13 h 13"/>
                  <a:gd name="T10" fmla="*/ 2 w 11"/>
                  <a:gd name="T11" fmla="*/ 12 h 13"/>
                  <a:gd name="T12" fmla="*/ 0 w 11"/>
                  <a:gd name="T13" fmla="*/ 7 h 13"/>
                  <a:gd name="T14" fmla="*/ 0 w 11"/>
                  <a:gd name="T15" fmla="*/ 7 h 13"/>
                  <a:gd name="T16" fmla="*/ 2 w 11"/>
                  <a:gd name="T17" fmla="*/ 2 h 13"/>
                  <a:gd name="T18" fmla="*/ 6 w 11"/>
                  <a:gd name="T19" fmla="*/ 0 h 13"/>
                  <a:gd name="T20" fmla="*/ 6 w 11"/>
                  <a:gd name="T21" fmla="*/ 0 h 13"/>
                  <a:gd name="T22" fmla="*/ 9 w 11"/>
                  <a:gd name="T23" fmla="*/ 2 h 13"/>
                  <a:gd name="T24" fmla="*/ 11 w 11"/>
                  <a:gd name="T25" fmla="*/ 7 h 13"/>
                  <a:gd name="T26" fmla="*/ 11 w 11"/>
                  <a:gd name="T2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3">
                    <a:moveTo>
                      <a:pt x="11" y="7"/>
                    </a:moveTo>
                    <a:lnTo>
                      <a:pt x="11" y="7"/>
                    </a:lnTo>
                    <a:lnTo>
                      <a:pt x="9" y="12"/>
                    </a:lnTo>
                    <a:lnTo>
                      <a:pt x="6" y="13"/>
                    </a:lnTo>
                    <a:lnTo>
                      <a:pt x="6" y="13"/>
                    </a:lnTo>
                    <a:lnTo>
                      <a:pt x="2" y="12"/>
                    </a:lnTo>
                    <a:lnTo>
                      <a:pt x="0" y="7"/>
                    </a:lnTo>
                    <a:lnTo>
                      <a:pt x="0" y="7"/>
                    </a:lnTo>
                    <a:lnTo>
                      <a:pt x="2" y="2"/>
                    </a:lnTo>
                    <a:lnTo>
                      <a:pt x="6" y="0"/>
                    </a:lnTo>
                    <a:lnTo>
                      <a:pt x="6" y="0"/>
                    </a:lnTo>
                    <a:lnTo>
                      <a:pt x="9" y="2"/>
                    </a:lnTo>
                    <a:lnTo>
                      <a:pt x="11" y="7"/>
                    </a:lnTo>
                    <a:lnTo>
                      <a:pt x="11" y="7"/>
                    </a:lnTo>
                    <a:close/>
                  </a:path>
                </a:pathLst>
              </a:custGeom>
              <a:solidFill>
                <a:srgbClr val="2233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12">
                <a:extLst>
                  <a:ext uri="{FF2B5EF4-FFF2-40B4-BE49-F238E27FC236}">
                    <a16:creationId xmlns:a16="http://schemas.microsoft.com/office/drawing/2014/main" id="{D849C4F6-45CE-42D4-B7E5-0F8A08F12882}"/>
                  </a:ext>
                </a:extLst>
              </p:cNvPr>
              <p:cNvSpPr>
                <a:spLocks/>
              </p:cNvSpPr>
              <p:nvPr/>
            </p:nvSpPr>
            <p:spPr bwMode="auto">
              <a:xfrm>
                <a:off x="8539805" y="774762"/>
                <a:ext cx="7404" cy="11846"/>
              </a:xfrm>
              <a:custGeom>
                <a:avLst/>
                <a:gdLst>
                  <a:gd name="T0" fmla="*/ 5 w 5"/>
                  <a:gd name="T1" fmla="*/ 5 h 8"/>
                  <a:gd name="T2" fmla="*/ 5 w 5"/>
                  <a:gd name="T3" fmla="*/ 5 h 8"/>
                  <a:gd name="T4" fmla="*/ 5 w 5"/>
                  <a:gd name="T5" fmla="*/ 8 h 8"/>
                  <a:gd name="T6" fmla="*/ 2 w 5"/>
                  <a:gd name="T7" fmla="*/ 8 h 8"/>
                  <a:gd name="T8" fmla="*/ 2 w 5"/>
                  <a:gd name="T9" fmla="*/ 8 h 8"/>
                  <a:gd name="T10" fmla="*/ 0 w 5"/>
                  <a:gd name="T11" fmla="*/ 8 h 8"/>
                  <a:gd name="T12" fmla="*/ 0 w 5"/>
                  <a:gd name="T13" fmla="*/ 5 h 8"/>
                  <a:gd name="T14" fmla="*/ 0 w 5"/>
                  <a:gd name="T15" fmla="*/ 5 h 8"/>
                  <a:gd name="T16" fmla="*/ 0 w 5"/>
                  <a:gd name="T17" fmla="*/ 1 h 8"/>
                  <a:gd name="T18" fmla="*/ 2 w 5"/>
                  <a:gd name="T19" fmla="*/ 0 h 8"/>
                  <a:gd name="T20" fmla="*/ 2 w 5"/>
                  <a:gd name="T21" fmla="*/ 0 h 8"/>
                  <a:gd name="T22" fmla="*/ 5 w 5"/>
                  <a:gd name="T23" fmla="*/ 1 h 8"/>
                  <a:gd name="T24" fmla="*/ 5 w 5"/>
                  <a:gd name="T25" fmla="*/ 5 h 8"/>
                  <a:gd name="T26" fmla="*/ 5 w 5"/>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8">
                    <a:moveTo>
                      <a:pt x="5" y="5"/>
                    </a:moveTo>
                    <a:lnTo>
                      <a:pt x="5" y="5"/>
                    </a:lnTo>
                    <a:lnTo>
                      <a:pt x="5" y="8"/>
                    </a:lnTo>
                    <a:lnTo>
                      <a:pt x="2" y="8"/>
                    </a:lnTo>
                    <a:lnTo>
                      <a:pt x="2" y="8"/>
                    </a:lnTo>
                    <a:lnTo>
                      <a:pt x="0" y="8"/>
                    </a:lnTo>
                    <a:lnTo>
                      <a:pt x="0" y="5"/>
                    </a:lnTo>
                    <a:lnTo>
                      <a:pt x="0" y="5"/>
                    </a:lnTo>
                    <a:lnTo>
                      <a:pt x="0" y="1"/>
                    </a:lnTo>
                    <a:lnTo>
                      <a:pt x="2" y="0"/>
                    </a:lnTo>
                    <a:lnTo>
                      <a:pt x="2" y="0"/>
                    </a:lnTo>
                    <a:lnTo>
                      <a:pt x="5" y="1"/>
                    </a:lnTo>
                    <a:lnTo>
                      <a:pt x="5" y="5"/>
                    </a:lnTo>
                    <a:lnTo>
                      <a:pt x="5" y="5"/>
                    </a:lnTo>
                    <a:close/>
                  </a:path>
                </a:pathLst>
              </a:custGeom>
              <a:solidFill>
                <a:srgbClr val="243C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Freeform 100">
              <a:extLst>
                <a:ext uri="{FF2B5EF4-FFF2-40B4-BE49-F238E27FC236}">
                  <a16:creationId xmlns:a16="http://schemas.microsoft.com/office/drawing/2014/main" id="{99741048-B416-4964-B154-540AB27D4A1D}"/>
                </a:ext>
              </a:extLst>
            </p:cNvPr>
            <p:cNvSpPr>
              <a:spLocks/>
            </p:cNvSpPr>
            <p:nvPr/>
          </p:nvSpPr>
          <p:spPr bwMode="auto">
            <a:xfrm>
              <a:off x="6798446" y="1324120"/>
              <a:ext cx="28135" cy="217670"/>
            </a:xfrm>
            <a:custGeom>
              <a:avLst/>
              <a:gdLst>
                <a:gd name="T0" fmla="*/ 8 w 19"/>
                <a:gd name="T1" fmla="*/ 147 h 147"/>
                <a:gd name="T2" fmla="*/ 12 w 19"/>
                <a:gd name="T3" fmla="*/ 147 h 147"/>
                <a:gd name="T4" fmla="*/ 12 w 19"/>
                <a:gd name="T5" fmla="*/ 147 h 147"/>
                <a:gd name="T6" fmla="*/ 13 w 19"/>
                <a:gd name="T7" fmla="*/ 147 h 147"/>
                <a:gd name="T8" fmla="*/ 15 w 19"/>
                <a:gd name="T9" fmla="*/ 145 h 147"/>
                <a:gd name="T10" fmla="*/ 17 w 19"/>
                <a:gd name="T11" fmla="*/ 143 h 147"/>
                <a:gd name="T12" fmla="*/ 19 w 19"/>
                <a:gd name="T13" fmla="*/ 140 h 147"/>
                <a:gd name="T14" fmla="*/ 19 w 19"/>
                <a:gd name="T15" fmla="*/ 7 h 147"/>
                <a:gd name="T16" fmla="*/ 19 w 19"/>
                <a:gd name="T17" fmla="*/ 7 h 147"/>
                <a:gd name="T18" fmla="*/ 17 w 19"/>
                <a:gd name="T19" fmla="*/ 5 h 147"/>
                <a:gd name="T20" fmla="*/ 15 w 19"/>
                <a:gd name="T21" fmla="*/ 4 h 147"/>
                <a:gd name="T22" fmla="*/ 13 w 19"/>
                <a:gd name="T23" fmla="*/ 2 h 147"/>
                <a:gd name="T24" fmla="*/ 12 w 19"/>
                <a:gd name="T25" fmla="*/ 0 h 147"/>
                <a:gd name="T26" fmla="*/ 8 w 19"/>
                <a:gd name="T27" fmla="*/ 0 h 147"/>
                <a:gd name="T28" fmla="*/ 8 w 19"/>
                <a:gd name="T29" fmla="*/ 0 h 147"/>
                <a:gd name="T30" fmla="*/ 5 w 19"/>
                <a:gd name="T31" fmla="*/ 2 h 147"/>
                <a:gd name="T32" fmla="*/ 2 w 19"/>
                <a:gd name="T33" fmla="*/ 4 h 147"/>
                <a:gd name="T34" fmla="*/ 0 w 19"/>
                <a:gd name="T35" fmla="*/ 7 h 147"/>
                <a:gd name="T36" fmla="*/ 0 w 19"/>
                <a:gd name="T37" fmla="*/ 10 h 147"/>
                <a:gd name="T38" fmla="*/ 0 w 19"/>
                <a:gd name="T39" fmla="*/ 138 h 147"/>
                <a:gd name="T40" fmla="*/ 0 w 19"/>
                <a:gd name="T41" fmla="*/ 138 h 147"/>
                <a:gd name="T42" fmla="*/ 0 w 19"/>
                <a:gd name="T43" fmla="*/ 142 h 147"/>
                <a:gd name="T44" fmla="*/ 2 w 19"/>
                <a:gd name="T45" fmla="*/ 145 h 147"/>
                <a:gd name="T46" fmla="*/ 5 w 19"/>
                <a:gd name="T47" fmla="*/ 147 h 147"/>
                <a:gd name="T48" fmla="*/ 8 w 19"/>
                <a:gd name="T49" fmla="*/ 147 h 147"/>
                <a:gd name="T50" fmla="*/ 8 w 19"/>
                <a:gd name="T51"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147">
                  <a:moveTo>
                    <a:pt x="8" y="147"/>
                  </a:moveTo>
                  <a:lnTo>
                    <a:pt x="12" y="147"/>
                  </a:lnTo>
                  <a:lnTo>
                    <a:pt x="12" y="147"/>
                  </a:lnTo>
                  <a:lnTo>
                    <a:pt x="13" y="147"/>
                  </a:lnTo>
                  <a:lnTo>
                    <a:pt x="15" y="145"/>
                  </a:lnTo>
                  <a:lnTo>
                    <a:pt x="17" y="143"/>
                  </a:lnTo>
                  <a:lnTo>
                    <a:pt x="19" y="140"/>
                  </a:lnTo>
                  <a:lnTo>
                    <a:pt x="19" y="7"/>
                  </a:lnTo>
                  <a:lnTo>
                    <a:pt x="19" y="7"/>
                  </a:lnTo>
                  <a:lnTo>
                    <a:pt x="17" y="5"/>
                  </a:lnTo>
                  <a:lnTo>
                    <a:pt x="15" y="4"/>
                  </a:lnTo>
                  <a:lnTo>
                    <a:pt x="13" y="2"/>
                  </a:lnTo>
                  <a:lnTo>
                    <a:pt x="12" y="0"/>
                  </a:lnTo>
                  <a:lnTo>
                    <a:pt x="8" y="0"/>
                  </a:lnTo>
                  <a:lnTo>
                    <a:pt x="8" y="0"/>
                  </a:lnTo>
                  <a:lnTo>
                    <a:pt x="5" y="2"/>
                  </a:lnTo>
                  <a:lnTo>
                    <a:pt x="2" y="4"/>
                  </a:lnTo>
                  <a:lnTo>
                    <a:pt x="0" y="7"/>
                  </a:lnTo>
                  <a:lnTo>
                    <a:pt x="0" y="10"/>
                  </a:lnTo>
                  <a:lnTo>
                    <a:pt x="0" y="138"/>
                  </a:lnTo>
                  <a:lnTo>
                    <a:pt x="0" y="138"/>
                  </a:lnTo>
                  <a:lnTo>
                    <a:pt x="0" y="142"/>
                  </a:lnTo>
                  <a:lnTo>
                    <a:pt x="2" y="145"/>
                  </a:lnTo>
                  <a:lnTo>
                    <a:pt x="5" y="147"/>
                  </a:lnTo>
                  <a:lnTo>
                    <a:pt x="8" y="147"/>
                  </a:lnTo>
                  <a:lnTo>
                    <a:pt x="8" y="147"/>
                  </a:lnTo>
                  <a:close/>
                </a:path>
              </a:pathLst>
            </a:custGeom>
            <a:gradFill>
              <a:gsLst>
                <a:gs pos="49510">
                  <a:srgbClr val="AEAFB1"/>
                </a:gs>
                <a:gs pos="0">
                  <a:srgbClr val="000000">
                    <a:lumMod val="80000"/>
                    <a:lumOff val="20000"/>
                  </a:srgbClr>
                </a:gs>
                <a:gs pos="100000">
                  <a:srgbClr val="000000">
                    <a:lumMod val="80000"/>
                    <a:lumOff val="20000"/>
                  </a:srgbClr>
                </a:gs>
                <a:gs pos="80000">
                  <a:srgbClr val="868686"/>
                </a:gs>
                <a:gs pos="20000">
                  <a:srgbClr val="333333">
                    <a:lumMod val="50000"/>
                    <a:lumOff val="50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1">
              <a:extLst>
                <a:ext uri="{FF2B5EF4-FFF2-40B4-BE49-F238E27FC236}">
                  <a16:creationId xmlns:a16="http://schemas.microsoft.com/office/drawing/2014/main" id="{B960F755-2818-4D89-849B-778657995627}"/>
                </a:ext>
              </a:extLst>
            </p:cNvPr>
            <p:cNvSpPr>
              <a:spLocks/>
            </p:cNvSpPr>
            <p:nvPr/>
          </p:nvSpPr>
          <p:spPr bwMode="auto">
            <a:xfrm>
              <a:off x="6798446" y="1746132"/>
              <a:ext cx="28135" cy="402763"/>
            </a:xfrm>
            <a:custGeom>
              <a:avLst/>
              <a:gdLst>
                <a:gd name="T0" fmla="*/ 8 w 19"/>
                <a:gd name="T1" fmla="*/ 272 h 272"/>
                <a:gd name="T2" fmla="*/ 12 w 19"/>
                <a:gd name="T3" fmla="*/ 272 h 272"/>
                <a:gd name="T4" fmla="*/ 12 w 19"/>
                <a:gd name="T5" fmla="*/ 272 h 272"/>
                <a:gd name="T6" fmla="*/ 13 w 19"/>
                <a:gd name="T7" fmla="*/ 270 h 272"/>
                <a:gd name="T8" fmla="*/ 15 w 19"/>
                <a:gd name="T9" fmla="*/ 270 h 272"/>
                <a:gd name="T10" fmla="*/ 17 w 19"/>
                <a:gd name="T11" fmla="*/ 267 h 272"/>
                <a:gd name="T12" fmla="*/ 19 w 19"/>
                <a:gd name="T13" fmla="*/ 265 h 272"/>
                <a:gd name="T14" fmla="*/ 19 w 19"/>
                <a:gd name="T15" fmla="*/ 6 h 272"/>
                <a:gd name="T16" fmla="*/ 19 w 19"/>
                <a:gd name="T17" fmla="*/ 6 h 272"/>
                <a:gd name="T18" fmla="*/ 17 w 19"/>
                <a:gd name="T19" fmla="*/ 3 h 272"/>
                <a:gd name="T20" fmla="*/ 15 w 19"/>
                <a:gd name="T21" fmla="*/ 1 h 272"/>
                <a:gd name="T22" fmla="*/ 13 w 19"/>
                <a:gd name="T23" fmla="*/ 0 h 272"/>
                <a:gd name="T24" fmla="*/ 12 w 19"/>
                <a:gd name="T25" fmla="*/ 0 h 272"/>
                <a:gd name="T26" fmla="*/ 8 w 19"/>
                <a:gd name="T27" fmla="*/ 0 h 272"/>
                <a:gd name="T28" fmla="*/ 8 w 19"/>
                <a:gd name="T29" fmla="*/ 0 h 272"/>
                <a:gd name="T30" fmla="*/ 5 w 19"/>
                <a:gd name="T31" fmla="*/ 0 h 272"/>
                <a:gd name="T32" fmla="*/ 2 w 19"/>
                <a:gd name="T33" fmla="*/ 1 h 272"/>
                <a:gd name="T34" fmla="*/ 0 w 19"/>
                <a:gd name="T35" fmla="*/ 5 h 272"/>
                <a:gd name="T36" fmla="*/ 0 w 19"/>
                <a:gd name="T37" fmla="*/ 8 h 272"/>
                <a:gd name="T38" fmla="*/ 0 w 19"/>
                <a:gd name="T39" fmla="*/ 262 h 272"/>
                <a:gd name="T40" fmla="*/ 0 w 19"/>
                <a:gd name="T41" fmla="*/ 262 h 272"/>
                <a:gd name="T42" fmla="*/ 0 w 19"/>
                <a:gd name="T43" fmla="*/ 265 h 272"/>
                <a:gd name="T44" fmla="*/ 2 w 19"/>
                <a:gd name="T45" fmla="*/ 269 h 272"/>
                <a:gd name="T46" fmla="*/ 5 w 19"/>
                <a:gd name="T47" fmla="*/ 270 h 272"/>
                <a:gd name="T48" fmla="*/ 8 w 19"/>
                <a:gd name="T49" fmla="*/ 272 h 272"/>
                <a:gd name="T50" fmla="*/ 8 w 19"/>
                <a:gd name="T51" fmla="*/ 272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72">
                  <a:moveTo>
                    <a:pt x="8" y="272"/>
                  </a:moveTo>
                  <a:lnTo>
                    <a:pt x="12" y="272"/>
                  </a:lnTo>
                  <a:lnTo>
                    <a:pt x="12" y="272"/>
                  </a:lnTo>
                  <a:lnTo>
                    <a:pt x="13" y="270"/>
                  </a:lnTo>
                  <a:lnTo>
                    <a:pt x="15" y="270"/>
                  </a:lnTo>
                  <a:lnTo>
                    <a:pt x="17" y="267"/>
                  </a:lnTo>
                  <a:lnTo>
                    <a:pt x="19" y="265"/>
                  </a:lnTo>
                  <a:lnTo>
                    <a:pt x="19" y="6"/>
                  </a:lnTo>
                  <a:lnTo>
                    <a:pt x="19" y="6"/>
                  </a:lnTo>
                  <a:lnTo>
                    <a:pt x="17" y="3"/>
                  </a:lnTo>
                  <a:lnTo>
                    <a:pt x="15" y="1"/>
                  </a:lnTo>
                  <a:lnTo>
                    <a:pt x="13" y="0"/>
                  </a:lnTo>
                  <a:lnTo>
                    <a:pt x="12" y="0"/>
                  </a:lnTo>
                  <a:lnTo>
                    <a:pt x="8" y="0"/>
                  </a:lnTo>
                  <a:lnTo>
                    <a:pt x="8" y="0"/>
                  </a:lnTo>
                  <a:lnTo>
                    <a:pt x="5" y="0"/>
                  </a:lnTo>
                  <a:lnTo>
                    <a:pt x="2" y="1"/>
                  </a:lnTo>
                  <a:lnTo>
                    <a:pt x="0" y="5"/>
                  </a:lnTo>
                  <a:lnTo>
                    <a:pt x="0" y="8"/>
                  </a:lnTo>
                  <a:lnTo>
                    <a:pt x="0" y="262"/>
                  </a:lnTo>
                  <a:lnTo>
                    <a:pt x="0" y="262"/>
                  </a:lnTo>
                  <a:lnTo>
                    <a:pt x="0" y="265"/>
                  </a:lnTo>
                  <a:lnTo>
                    <a:pt x="2" y="269"/>
                  </a:lnTo>
                  <a:lnTo>
                    <a:pt x="5" y="270"/>
                  </a:lnTo>
                  <a:lnTo>
                    <a:pt x="8" y="272"/>
                  </a:lnTo>
                  <a:lnTo>
                    <a:pt x="8" y="272"/>
                  </a:lnTo>
                  <a:close/>
                </a:path>
              </a:pathLst>
            </a:custGeom>
            <a:gradFill>
              <a:gsLst>
                <a:gs pos="49510">
                  <a:srgbClr val="AEAFB1"/>
                </a:gs>
                <a:gs pos="0">
                  <a:srgbClr val="000000">
                    <a:lumMod val="80000"/>
                    <a:lumOff val="20000"/>
                  </a:srgbClr>
                </a:gs>
                <a:gs pos="100000">
                  <a:srgbClr val="000000">
                    <a:lumMod val="80000"/>
                    <a:lumOff val="20000"/>
                  </a:srgbClr>
                </a:gs>
                <a:gs pos="80000">
                  <a:srgbClr val="868686"/>
                </a:gs>
                <a:gs pos="20000">
                  <a:srgbClr val="333333">
                    <a:lumMod val="50000"/>
                    <a:lumOff val="50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02">
              <a:extLst>
                <a:ext uri="{FF2B5EF4-FFF2-40B4-BE49-F238E27FC236}">
                  <a16:creationId xmlns:a16="http://schemas.microsoft.com/office/drawing/2014/main" id="{C53805BC-3365-4E2D-8697-DD3B26263DF9}"/>
                </a:ext>
              </a:extLst>
            </p:cNvPr>
            <p:cNvSpPr>
              <a:spLocks/>
            </p:cNvSpPr>
            <p:nvPr/>
          </p:nvSpPr>
          <p:spPr bwMode="auto">
            <a:xfrm>
              <a:off x="9668134" y="1877918"/>
              <a:ext cx="22212" cy="667817"/>
            </a:xfrm>
            <a:custGeom>
              <a:avLst/>
              <a:gdLst>
                <a:gd name="T0" fmla="*/ 7 w 15"/>
                <a:gd name="T1" fmla="*/ 0 h 451"/>
                <a:gd name="T2" fmla="*/ 7 w 15"/>
                <a:gd name="T3" fmla="*/ 0 h 451"/>
                <a:gd name="T4" fmla="*/ 7 w 15"/>
                <a:gd name="T5" fmla="*/ 0 h 451"/>
                <a:gd name="T6" fmla="*/ 3 w 15"/>
                <a:gd name="T7" fmla="*/ 1 h 451"/>
                <a:gd name="T8" fmla="*/ 2 w 15"/>
                <a:gd name="T9" fmla="*/ 1 h 451"/>
                <a:gd name="T10" fmla="*/ 0 w 15"/>
                <a:gd name="T11" fmla="*/ 5 h 451"/>
                <a:gd name="T12" fmla="*/ 0 w 15"/>
                <a:gd name="T13" fmla="*/ 7 h 451"/>
                <a:gd name="T14" fmla="*/ 0 w 15"/>
                <a:gd name="T15" fmla="*/ 444 h 451"/>
                <a:gd name="T16" fmla="*/ 0 w 15"/>
                <a:gd name="T17" fmla="*/ 444 h 451"/>
                <a:gd name="T18" fmla="*/ 0 w 15"/>
                <a:gd name="T19" fmla="*/ 446 h 451"/>
                <a:gd name="T20" fmla="*/ 2 w 15"/>
                <a:gd name="T21" fmla="*/ 449 h 451"/>
                <a:gd name="T22" fmla="*/ 3 w 15"/>
                <a:gd name="T23" fmla="*/ 449 h 451"/>
                <a:gd name="T24" fmla="*/ 7 w 15"/>
                <a:gd name="T25" fmla="*/ 451 h 451"/>
                <a:gd name="T26" fmla="*/ 7 w 15"/>
                <a:gd name="T27" fmla="*/ 451 h 451"/>
                <a:gd name="T28" fmla="*/ 7 w 15"/>
                <a:gd name="T29" fmla="*/ 451 h 451"/>
                <a:gd name="T30" fmla="*/ 10 w 15"/>
                <a:gd name="T31" fmla="*/ 449 h 451"/>
                <a:gd name="T32" fmla="*/ 13 w 15"/>
                <a:gd name="T33" fmla="*/ 447 h 451"/>
                <a:gd name="T34" fmla="*/ 15 w 15"/>
                <a:gd name="T35" fmla="*/ 444 h 451"/>
                <a:gd name="T36" fmla="*/ 15 w 15"/>
                <a:gd name="T37" fmla="*/ 441 h 451"/>
                <a:gd name="T38" fmla="*/ 15 w 15"/>
                <a:gd name="T39" fmla="*/ 10 h 451"/>
                <a:gd name="T40" fmla="*/ 15 w 15"/>
                <a:gd name="T41" fmla="*/ 10 h 451"/>
                <a:gd name="T42" fmla="*/ 15 w 15"/>
                <a:gd name="T43" fmla="*/ 7 h 451"/>
                <a:gd name="T44" fmla="*/ 13 w 15"/>
                <a:gd name="T45" fmla="*/ 3 h 451"/>
                <a:gd name="T46" fmla="*/ 10 w 15"/>
                <a:gd name="T47" fmla="*/ 1 h 451"/>
                <a:gd name="T48" fmla="*/ 7 w 15"/>
                <a:gd name="T49" fmla="*/ 0 h 451"/>
                <a:gd name="T50" fmla="*/ 7 w 15"/>
                <a:gd name="T51" fmla="*/ 0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451">
                  <a:moveTo>
                    <a:pt x="7" y="0"/>
                  </a:moveTo>
                  <a:lnTo>
                    <a:pt x="7" y="0"/>
                  </a:lnTo>
                  <a:lnTo>
                    <a:pt x="7" y="0"/>
                  </a:lnTo>
                  <a:lnTo>
                    <a:pt x="3" y="1"/>
                  </a:lnTo>
                  <a:lnTo>
                    <a:pt x="2" y="1"/>
                  </a:lnTo>
                  <a:lnTo>
                    <a:pt x="0" y="5"/>
                  </a:lnTo>
                  <a:lnTo>
                    <a:pt x="0" y="7"/>
                  </a:lnTo>
                  <a:lnTo>
                    <a:pt x="0" y="444"/>
                  </a:lnTo>
                  <a:lnTo>
                    <a:pt x="0" y="444"/>
                  </a:lnTo>
                  <a:lnTo>
                    <a:pt x="0" y="446"/>
                  </a:lnTo>
                  <a:lnTo>
                    <a:pt x="2" y="449"/>
                  </a:lnTo>
                  <a:lnTo>
                    <a:pt x="3" y="449"/>
                  </a:lnTo>
                  <a:lnTo>
                    <a:pt x="7" y="451"/>
                  </a:lnTo>
                  <a:lnTo>
                    <a:pt x="7" y="451"/>
                  </a:lnTo>
                  <a:lnTo>
                    <a:pt x="7" y="451"/>
                  </a:lnTo>
                  <a:lnTo>
                    <a:pt x="10" y="449"/>
                  </a:lnTo>
                  <a:lnTo>
                    <a:pt x="13" y="447"/>
                  </a:lnTo>
                  <a:lnTo>
                    <a:pt x="15" y="444"/>
                  </a:lnTo>
                  <a:lnTo>
                    <a:pt x="15" y="441"/>
                  </a:lnTo>
                  <a:lnTo>
                    <a:pt x="15" y="10"/>
                  </a:lnTo>
                  <a:lnTo>
                    <a:pt x="15" y="10"/>
                  </a:lnTo>
                  <a:lnTo>
                    <a:pt x="15" y="7"/>
                  </a:lnTo>
                  <a:lnTo>
                    <a:pt x="13" y="3"/>
                  </a:lnTo>
                  <a:lnTo>
                    <a:pt x="10" y="1"/>
                  </a:lnTo>
                  <a:lnTo>
                    <a:pt x="7" y="0"/>
                  </a:lnTo>
                  <a:lnTo>
                    <a:pt x="7" y="0"/>
                  </a:lnTo>
                  <a:close/>
                </a:path>
              </a:pathLst>
            </a:custGeom>
            <a:gradFill>
              <a:gsLst>
                <a:gs pos="49510">
                  <a:srgbClr val="AEAFB1"/>
                </a:gs>
                <a:gs pos="0">
                  <a:srgbClr val="000000">
                    <a:lumMod val="80000"/>
                    <a:lumOff val="20000"/>
                  </a:srgbClr>
                </a:gs>
                <a:gs pos="100000">
                  <a:srgbClr val="000000">
                    <a:lumMod val="80000"/>
                    <a:lumOff val="20000"/>
                  </a:srgbClr>
                </a:gs>
                <a:gs pos="80000">
                  <a:srgbClr val="868686"/>
                </a:gs>
                <a:gs pos="20000">
                  <a:srgbClr val="333333">
                    <a:lumMod val="50000"/>
                    <a:lumOff val="50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3">
              <a:extLst>
                <a:ext uri="{FF2B5EF4-FFF2-40B4-BE49-F238E27FC236}">
                  <a16:creationId xmlns:a16="http://schemas.microsoft.com/office/drawing/2014/main" id="{72F472D5-E315-402F-A4D6-17ECA22126C6}"/>
                </a:ext>
              </a:extLst>
            </p:cNvPr>
            <p:cNvSpPr>
              <a:spLocks/>
            </p:cNvSpPr>
            <p:nvPr/>
          </p:nvSpPr>
          <p:spPr bwMode="auto">
            <a:xfrm>
              <a:off x="6798446" y="2265874"/>
              <a:ext cx="28135" cy="413128"/>
            </a:xfrm>
            <a:custGeom>
              <a:avLst/>
              <a:gdLst>
                <a:gd name="T0" fmla="*/ 8 w 19"/>
                <a:gd name="T1" fmla="*/ 279 h 279"/>
                <a:gd name="T2" fmla="*/ 12 w 19"/>
                <a:gd name="T3" fmla="*/ 279 h 279"/>
                <a:gd name="T4" fmla="*/ 12 w 19"/>
                <a:gd name="T5" fmla="*/ 279 h 279"/>
                <a:gd name="T6" fmla="*/ 13 w 19"/>
                <a:gd name="T7" fmla="*/ 279 h 279"/>
                <a:gd name="T8" fmla="*/ 15 w 19"/>
                <a:gd name="T9" fmla="*/ 278 h 279"/>
                <a:gd name="T10" fmla="*/ 17 w 19"/>
                <a:gd name="T11" fmla="*/ 276 h 279"/>
                <a:gd name="T12" fmla="*/ 19 w 19"/>
                <a:gd name="T13" fmla="*/ 273 h 279"/>
                <a:gd name="T14" fmla="*/ 19 w 19"/>
                <a:gd name="T15" fmla="*/ 7 h 279"/>
                <a:gd name="T16" fmla="*/ 19 w 19"/>
                <a:gd name="T17" fmla="*/ 7 h 279"/>
                <a:gd name="T18" fmla="*/ 17 w 19"/>
                <a:gd name="T19" fmla="*/ 4 h 279"/>
                <a:gd name="T20" fmla="*/ 15 w 19"/>
                <a:gd name="T21" fmla="*/ 2 h 279"/>
                <a:gd name="T22" fmla="*/ 13 w 19"/>
                <a:gd name="T23" fmla="*/ 0 h 279"/>
                <a:gd name="T24" fmla="*/ 12 w 19"/>
                <a:gd name="T25" fmla="*/ 0 h 279"/>
                <a:gd name="T26" fmla="*/ 8 w 19"/>
                <a:gd name="T27" fmla="*/ 0 h 279"/>
                <a:gd name="T28" fmla="*/ 8 w 19"/>
                <a:gd name="T29" fmla="*/ 0 h 279"/>
                <a:gd name="T30" fmla="*/ 5 w 19"/>
                <a:gd name="T31" fmla="*/ 0 h 279"/>
                <a:gd name="T32" fmla="*/ 2 w 19"/>
                <a:gd name="T33" fmla="*/ 2 h 279"/>
                <a:gd name="T34" fmla="*/ 0 w 19"/>
                <a:gd name="T35" fmla="*/ 5 h 279"/>
                <a:gd name="T36" fmla="*/ 0 w 19"/>
                <a:gd name="T37" fmla="*/ 9 h 279"/>
                <a:gd name="T38" fmla="*/ 0 w 19"/>
                <a:gd name="T39" fmla="*/ 271 h 279"/>
                <a:gd name="T40" fmla="*/ 0 w 19"/>
                <a:gd name="T41" fmla="*/ 271 h 279"/>
                <a:gd name="T42" fmla="*/ 0 w 19"/>
                <a:gd name="T43" fmla="*/ 274 h 279"/>
                <a:gd name="T44" fmla="*/ 2 w 19"/>
                <a:gd name="T45" fmla="*/ 278 h 279"/>
                <a:gd name="T46" fmla="*/ 5 w 19"/>
                <a:gd name="T47" fmla="*/ 279 h 279"/>
                <a:gd name="T48" fmla="*/ 8 w 19"/>
                <a:gd name="T49" fmla="*/ 279 h 279"/>
                <a:gd name="T50" fmla="*/ 8 w 19"/>
                <a:gd name="T51"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79">
                  <a:moveTo>
                    <a:pt x="8" y="279"/>
                  </a:moveTo>
                  <a:lnTo>
                    <a:pt x="12" y="279"/>
                  </a:lnTo>
                  <a:lnTo>
                    <a:pt x="12" y="279"/>
                  </a:lnTo>
                  <a:lnTo>
                    <a:pt x="13" y="279"/>
                  </a:lnTo>
                  <a:lnTo>
                    <a:pt x="15" y="278"/>
                  </a:lnTo>
                  <a:lnTo>
                    <a:pt x="17" y="276"/>
                  </a:lnTo>
                  <a:lnTo>
                    <a:pt x="19" y="273"/>
                  </a:lnTo>
                  <a:lnTo>
                    <a:pt x="19" y="7"/>
                  </a:lnTo>
                  <a:lnTo>
                    <a:pt x="19" y="7"/>
                  </a:lnTo>
                  <a:lnTo>
                    <a:pt x="17" y="4"/>
                  </a:lnTo>
                  <a:lnTo>
                    <a:pt x="15" y="2"/>
                  </a:lnTo>
                  <a:lnTo>
                    <a:pt x="13" y="0"/>
                  </a:lnTo>
                  <a:lnTo>
                    <a:pt x="12" y="0"/>
                  </a:lnTo>
                  <a:lnTo>
                    <a:pt x="8" y="0"/>
                  </a:lnTo>
                  <a:lnTo>
                    <a:pt x="8" y="0"/>
                  </a:lnTo>
                  <a:lnTo>
                    <a:pt x="5" y="0"/>
                  </a:lnTo>
                  <a:lnTo>
                    <a:pt x="2" y="2"/>
                  </a:lnTo>
                  <a:lnTo>
                    <a:pt x="0" y="5"/>
                  </a:lnTo>
                  <a:lnTo>
                    <a:pt x="0" y="9"/>
                  </a:lnTo>
                  <a:lnTo>
                    <a:pt x="0" y="271"/>
                  </a:lnTo>
                  <a:lnTo>
                    <a:pt x="0" y="271"/>
                  </a:lnTo>
                  <a:lnTo>
                    <a:pt x="0" y="274"/>
                  </a:lnTo>
                  <a:lnTo>
                    <a:pt x="2" y="278"/>
                  </a:lnTo>
                  <a:lnTo>
                    <a:pt x="5" y="279"/>
                  </a:lnTo>
                  <a:lnTo>
                    <a:pt x="8" y="279"/>
                  </a:lnTo>
                  <a:lnTo>
                    <a:pt x="8" y="279"/>
                  </a:lnTo>
                  <a:close/>
                </a:path>
              </a:pathLst>
            </a:custGeom>
            <a:gradFill>
              <a:gsLst>
                <a:gs pos="49510">
                  <a:srgbClr val="AEAFB1"/>
                </a:gs>
                <a:gs pos="0">
                  <a:srgbClr val="000000">
                    <a:lumMod val="80000"/>
                    <a:lumOff val="20000"/>
                  </a:srgbClr>
                </a:gs>
                <a:gs pos="100000">
                  <a:srgbClr val="000000">
                    <a:lumMod val="80000"/>
                    <a:lumOff val="20000"/>
                  </a:srgbClr>
                </a:gs>
                <a:gs pos="80000">
                  <a:srgbClr val="868686"/>
                </a:gs>
                <a:gs pos="20000">
                  <a:srgbClr val="333333">
                    <a:lumMod val="50000"/>
                    <a:lumOff val="50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extBox 1">
            <a:extLst>
              <a:ext uri="{FF2B5EF4-FFF2-40B4-BE49-F238E27FC236}">
                <a16:creationId xmlns:a16="http://schemas.microsoft.com/office/drawing/2014/main" id="{F640C3B1-839B-4E07-857F-63F75CAC9509}"/>
              </a:ext>
            </a:extLst>
          </p:cNvPr>
          <p:cNvSpPr txBox="1"/>
          <p:nvPr/>
        </p:nvSpPr>
        <p:spPr>
          <a:xfrm>
            <a:off x="4060289" y="2267144"/>
            <a:ext cx="3549264" cy="2323713"/>
          </a:xfrm>
          <a:prstGeom prst="rect">
            <a:avLst/>
          </a:prstGeom>
          <a:noFill/>
        </p:spPr>
        <p:txBody>
          <a:bodyPr wrap="square" rtlCol="0">
            <a:spAutoFit/>
          </a:bodyPr>
          <a:lstStyle/>
          <a:p>
            <a:pPr>
              <a:lnSpc>
                <a:spcPct val="90000"/>
              </a:lnSpc>
            </a:pPr>
            <a:r>
              <a:rPr lang="en-US" sz="4000" b="1">
                <a:solidFill>
                  <a:schemeClr val="accent6"/>
                </a:solidFill>
                <a:latin typeface="+mj-lt"/>
              </a:rPr>
              <a:t>Digital marketing for new generation</a:t>
            </a:r>
          </a:p>
        </p:txBody>
      </p:sp>
      <p:sp>
        <p:nvSpPr>
          <p:cNvPr id="29" name="TextBox 28">
            <a:extLst>
              <a:ext uri="{FF2B5EF4-FFF2-40B4-BE49-F238E27FC236}">
                <a16:creationId xmlns:a16="http://schemas.microsoft.com/office/drawing/2014/main" id="{C754B40B-0296-4C65-98D1-276ECEBF75FC}"/>
              </a:ext>
            </a:extLst>
          </p:cNvPr>
          <p:cNvSpPr txBox="1"/>
          <p:nvPr/>
        </p:nvSpPr>
        <p:spPr>
          <a:xfrm>
            <a:off x="8639174" y="4628118"/>
            <a:ext cx="2536975" cy="1399294"/>
          </a:xfrm>
          <a:prstGeom prst="rect">
            <a:avLst/>
          </a:prstGeom>
          <a:noFill/>
        </p:spPr>
        <p:txBody>
          <a:bodyPr wrap="square" rtlCol="0">
            <a:spAutoFit/>
          </a:bodyPr>
          <a:lstStyle/>
          <a:p>
            <a:pPr>
              <a:lnSpc>
                <a:spcPct val="120000"/>
              </a:lnSpc>
            </a:pPr>
            <a:r>
              <a:rPr lang="en-US" sz="1200">
                <a:solidFill>
                  <a:schemeClr val="bg1"/>
                </a:solidFill>
              </a:rPr>
              <a:t>Vivamus cursus dolor vitae faucibus dignissim. Pellentesque habitant morbi tristique senectus et netus et malesuada fames ac turpis egestas. Vivamus tincidunt tortor et nulla pretium efficitur. </a:t>
            </a:r>
          </a:p>
        </p:txBody>
      </p:sp>
      <p:sp>
        <p:nvSpPr>
          <p:cNvPr id="32" name="TextBox 31">
            <a:extLst>
              <a:ext uri="{FF2B5EF4-FFF2-40B4-BE49-F238E27FC236}">
                <a16:creationId xmlns:a16="http://schemas.microsoft.com/office/drawing/2014/main" id="{171B134A-BCED-40B3-AC9D-856D62685F48}"/>
              </a:ext>
            </a:extLst>
          </p:cNvPr>
          <p:cNvSpPr txBox="1"/>
          <p:nvPr/>
        </p:nvSpPr>
        <p:spPr>
          <a:xfrm>
            <a:off x="8639174" y="2729353"/>
            <a:ext cx="2536975" cy="1399294"/>
          </a:xfrm>
          <a:prstGeom prst="rect">
            <a:avLst/>
          </a:prstGeom>
          <a:noFill/>
        </p:spPr>
        <p:txBody>
          <a:bodyPr wrap="square" rtlCol="0">
            <a:spAutoFit/>
          </a:bodyPr>
          <a:lstStyle/>
          <a:p>
            <a:pPr>
              <a:lnSpc>
                <a:spcPct val="120000"/>
              </a:lnSpc>
            </a:pPr>
            <a:r>
              <a:rPr lang="en-US" sz="1200">
                <a:solidFill>
                  <a:schemeClr val="bg1"/>
                </a:solidFill>
              </a:rPr>
              <a:t>Vivamus cursus dolor vitae faucibus dignissim. Pellentesque habitant morbi tristique senectus et netus et malesuada fames ac turpis egestas. Vivamus tincidunt tortor et nulla pretium efficitur. </a:t>
            </a:r>
          </a:p>
        </p:txBody>
      </p:sp>
      <p:sp>
        <p:nvSpPr>
          <p:cNvPr id="35" name="TextBox 34">
            <a:extLst>
              <a:ext uri="{FF2B5EF4-FFF2-40B4-BE49-F238E27FC236}">
                <a16:creationId xmlns:a16="http://schemas.microsoft.com/office/drawing/2014/main" id="{50E3DDEC-9A97-468B-8F96-FF666159CD94}"/>
              </a:ext>
            </a:extLst>
          </p:cNvPr>
          <p:cNvSpPr txBox="1"/>
          <p:nvPr/>
        </p:nvSpPr>
        <p:spPr>
          <a:xfrm>
            <a:off x="8639174" y="830588"/>
            <a:ext cx="2536975" cy="1399294"/>
          </a:xfrm>
          <a:prstGeom prst="rect">
            <a:avLst/>
          </a:prstGeom>
          <a:noFill/>
        </p:spPr>
        <p:txBody>
          <a:bodyPr wrap="square" rtlCol="0">
            <a:spAutoFit/>
          </a:bodyPr>
          <a:lstStyle/>
          <a:p>
            <a:pPr>
              <a:lnSpc>
                <a:spcPct val="120000"/>
              </a:lnSpc>
            </a:pPr>
            <a:r>
              <a:rPr lang="en-US" sz="1200">
                <a:solidFill>
                  <a:schemeClr val="bg1"/>
                </a:solidFill>
              </a:rPr>
              <a:t>Vivamus cursus dolor vitae faucibus dignissim. Pellentesque habitant morbi tristique senectus et netus et malesuada fames ac turpis egestas. Vivamus tincidunt tortor et nulla pretium efficitur. </a:t>
            </a:r>
          </a:p>
        </p:txBody>
      </p:sp>
    </p:spTree>
    <p:extLst>
      <p:ext uri="{BB962C8B-B14F-4D97-AF65-F5344CB8AC3E}">
        <p14:creationId xmlns:p14="http://schemas.microsoft.com/office/powerpoint/2010/main" val="2659472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4004223F-E2B5-41E3-A055-EC73751D534A}"/>
              </a:ext>
            </a:extLst>
          </p:cNvPr>
          <p:cNvSpPr/>
          <p:nvPr/>
        </p:nvSpPr>
        <p:spPr>
          <a:xfrm>
            <a:off x="0" y="4995331"/>
            <a:ext cx="12192000" cy="186266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97283F5A-A664-46AA-90F2-1C8CED12DBA6}"/>
              </a:ext>
            </a:extLst>
          </p:cNvPr>
          <p:cNvSpPr txBox="1"/>
          <p:nvPr/>
        </p:nvSpPr>
        <p:spPr>
          <a:xfrm>
            <a:off x="1047639" y="3534651"/>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sp>
        <p:nvSpPr>
          <p:cNvPr id="45" name="TextBox 44">
            <a:extLst>
              <a:ext uri="{FF2B5EF4-FFF2-40B4-BE49-F238E27FC236}">
                <a16:creationId xmlns:a16="http://schemas.microsoft.com/office/drawing/2014/main" id="{124820E6-A499-46EA-A01B-214C6435BBAE}"/>
              </a:ext>
            </a:extLst>
          </p:cNvPr>
          <p:cNvSpPr txBox="1"/>
          <p:nvPr/>
        </p:nvSpPr>
        <p:spPr>
          <a:xfrm>
            <a:off x="4372099" y="3534651"/>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grpSp>
        <p:nvGrpSpPr>
          <p:cNvPr id="46" name="Group 45">
            <a:extLst>
              <a:ext uri="{FF2B5EF4-FFF2-40B4-BE49-F238E27FC236}">
                <a16:creationId xmlns:a16="http://schemas.microsoft.com/office/drawing/2014/main" id="{4BF383C7-C658-417F-A2D5-10248881981F}"/>
              </a:ext>
            </a:extLst>
          </p:cNvPr>
          <p:cNvGrpSpPr/>
          <p:nvPr/>
        </p:nvGrpSpPr>
        <p:grpSpPr>
          <a:xfrm>
            <a:off x="4431025" y="2844280"/>
            <a:ext cx="536200" cy="538475"/>
            <a:chOff x="8636891" y="3650072"/>
            <a:chExt cx="364224" cy="365769"/>
          </a:xfrm>
          <a:solidFill>
            <a:schemeClr val="accent6"/>
          </a:solidFill>
        </p:grpSpPr>
        <p:sp>
          <p:nvSpPr>
            <p:cNvPr id="47" name="Freeform: Shape 46">
              <a:extLst>
                <a:ext uri="{FF2B5EF4-FFF2-40B4-BE49-F238E27FC236}">
                  <a16:creationId xmlns:a16="http://schemas.microsoft.com/office/drawing/2014/main" id="{C8135C1C-1296-4A80-A565-E7B7129CB2FF}"/>
                </a:ext>
              </a:extLst>
            </p:cNvPr>
            <p:cNvSpPr/>
            <p:nvPr/>
          </p:nvSpPr>
          <p:spPr>
            <a:xfrm>
              <a:off x="8894446" y="3680558"/>
              <a:ext cx="60972" cy="60972"/>
            </a:xfrm>
            <a:custGeom>
              <a:avLst/>
              <a:gdLst>
                <a:gd name="connsiteX0" fmla="*/ 7605 w 60972"/>
                <a:gd name="connsiteY0" fmla="*/ 0 h 60972"/>
                <a:gd name="connsiteX1" fmla="*/ 0 w 60972"/>
                <a:gd name="connsiteY1" fmla="*/ 7606 h 60972"/>
                <a:gd name="connsiteX2" fmla="*/ 0 w 60972"/>
                <a:gd name="connsiteY2" fmla="*/ 53303 h 60972"/>
                <a:gd name="connsiteX3" fmla="*/ 7605 w 60972"/>
                <a:gd name="connsiteY3" fmla="*/ 60972 h 60972"/>
                <a:gd name="connsiteX4" fmla="*/ 53367 w 60972"/>
                <a:gd name="connsiteY4" fmla="*/ 60972 h 60972"/>
                <a:gd name="connsiteX5" fmla="*/ 60972 w 60972"/>
                <a:gd name="connsiteY5" fmla="*/ 53303 h 60972"/>
                <a:gd name="connsiteX6" fmla="*/ 7605 w 60972"/>
                <a:gd name="connsiteY6" fmla="*/ 0 h 60972"/>
                <a:gd name="connsiteX7" fmla="*/ 15275 w 60972"/>
                <a:gd name="connsiteY7" fmla="*/ 45697 h 60972"/>
                <a:gd name="connsiteX8" fmla="*/ 15275 w 60972"/>
                <a:gd name="connsiteY8" fmla="*/ 15972 h 60972"/>
                <a:gd name="connsiteX9" fmla="*/ 45000 w 60972"/>
                <a:gd name="connsiteY9" fmla="*/ 45697 h 6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72" h="60972">
                  <a:moveTo>
                    <a:pt x="7605" y="0"/>
                  </a:moveTo>
                  <a:cubicBezTo>
                    <a:pt x="3405" y="0"/>
                    <a:pt x="0" y="3405"/>
                    <a:pt x="0" y="7606"/>
                  </a:cubicBezTo>
                  <a:lnTo>
                    <a:pt x="0" y="53303"/>
                  </a:lnTo>
                  <a:cubicBezTo>
                    <a:pt x="0" y="57514"/>
                    <a:pt x="3395" y="60937"/>
                    <a:pt x="7605" y="60972"/>
                  </a:cubicBezTo>
                  <a:lnTo>
                    <a:pt x="53367" y="60972"/>
                  </a:lnTo>
                  <a:cubicBezTo>
                    <a:pt x="57577" y="60937"/>
                    <a:pt x="60973" y="57514"/>
                    <a:pt x="60972" y="53303"/>
                  </a:cubicBezTo>
                  <a:cubicBezTo>
                    <a:pt x="60937" y="23854"/>
                    <a:pt x="37054" y="0"/>
                    <a:pt x="7605" y="0"/>
                  </a:cubicBezTo>
                  <a:close/>
                  <a:moveTo>
                    <a:pt x="15275" y="45697"/>
                  </a:moveTo>
                  <a:lnTo>
                    <a:pt x="15275" y="15972"/>
                  </a:lnTo>
                  <a:cubicBezTo>
                    <a:pt x="30257" y="19005"/>
                    <a:pt x="41967" y="30715"/>
                    <a:pt x="45000" y="45697"/>
                  </a:cubicBezTo>
                  <a:close/>
                </a:path>
              </a:pathLst>
            </a:custGeom>
            <a:grpFill/>
            <a:ln w="633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D461BC3-757C-4C81-A981-7263F78B2F20}"/>
                </a:ext>
              </a:extLst>
            </p:cNvPr>
            <p:cNvSpPr/>
            <p:nvPr/>
          </p:nvSpPr>
          <p:spPr>
            <a:xfrm>
              <a:off x="8772565" y="3650072"/>
              <a:ext cx="228550" cy="15211"/>
            </a:xfrm>
            <a:custGeom>
              <a:avLst/>
              <a:gdLst>
                <a:gd name="connsiteX0" fmla="*/ 220945 w 228550"/>
                <a:gd name="connsiteY0" fmla="*/ 0 h 15211"/>
                <a:gd name="connsiteX1" fmla="*/ 7605 w 228550"/>
                <a:gd name="connsiteY1" fmla="*/ 0 h 15211"/>
                <a:gd name="connsiteX2" fmla="*/ 0 w 228550"/>
                <a:gd name="connsiteY2" fmla="*/ 7606 h 15211"/>
                <a:gd name="connsiteX3" fmla="*/ 7605 w 228550"/>
                <a:gd name="connsiteY3" fmla="*/ 15212 h 15211"/>
                <a:gd name="connsiteX4" fmla="*/ 220945 w 228550"/>
                <a:gd name="connsiteY4" fmla="*/ 15212 h 15211"/>
                <a:gd name="connsiteX5" fmla="*/ 228550 w 228550"/>
                <a:gd name="connsiteY5" fmla="*/ 7606 h 15211"/>
                <a:gd name="connsiteX6" fmla="*/ 220945 w 228550"/>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50" h="15211">
                  <a:moveTo>
                    <a:pt x="220945" y="0"/>
                  </a:moveTo>
                  <a:lnTo>
                    <a:pt x="7605" y="0"/>
                  </a:lnTo>
                  <a:cubicBezTo>
                    <a:pt x="3405" y="0"/>
                    <a:pt x="0" y="3405"/>
                    <a:pt x="0" y="7606"/>
                  </a:cubicBezTo>
                  <a:cubicBezTo>
                    <a:pt x="0" y="11807"/>
                    <a:pt x="3405" y="15212"/>
                    <a:pt x="7605" y="15212"/>
                  </a:cubicBezTo>
                  <a:lnTo>
                    <a:pt x="220945" y="15212"/>
                  </a:lnTo>
                  <a:cubicBezTo>
                    <a:pt x="225145" y="15212"/>
                    <a:pt x="228550" y="11807"/>
                    <a:pt x="228550" y="7606"/>
                  </a:cubicBezTo>
                  <a:cubicBezTo>
                    <a:pt x="228550" y="3405"/>
                    <a:pt x="225145" y="0"/>
                    <a:pt x="220945" y="0"/>
                  </a:cubicBezTo>
                  <a:close/>
                </a:path>
              </a:pathLst>
            </a:custGeom>
            <a:grpFill/>
            <a:ln w="633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44E60B5-252C-466E-9F0C-5A7A65C1EF5F}"/>
                </a:ext>
              </a:extLst>
            </p:cNvPr>
            <p:cNvSpPr/>
            <p:nvPr/>
          </p:nvSpPr>
          <p:spPr>
            <a:xfrm>
              <a:off x="8787713" y="3650072"/>
              <a:ext cx="15210" cy="198128"/>
            </a:xfrm>
            <a:custGeom>
              <a:avLst/>
              <a:gdLst>
                <a:gd name="connsiteX0" fmla="*/ 7605 w 15210"/>
                <a:gd name="connsiteY0" fmla="*/ 0 h 198128"/>
                <a:gd name="connsiteX1" fmla="*/ 0 w 15210"/>
                <a:gd name="connsiteY1" fmla="*/ 7606 h 198128"/>
                <a:gd name="connsiteX2" fmla="*/ 0 w 15210"/>
                <a:gd name="connsiteY2" fmla="*/ 190522 h 198128"/>
                <a:gd name="connsiteX3" fmla="*/ 7605 w 15210"/>
                <a:gd name="connsiteY3" fmla="*/ 198128 h 198128"/>
                <a:gd name="connsiteX4" fmla="*/ 15211 w 15210"/>
                <a:gd name="connsiteY4" fmla="*/ 190522 h 198128"/>
                <a:gd name="connsiteX5" fmla="*/ 15211 w 15210"/>
                <a:gd name="connsiteY5" fmla="*/ 7732 h 198128"/>
                <a:gd name="connsiteX6" fmla="*/ 7605 w 15210"/>
                <a:gd name="connsiteY6"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0" h="198128">
                  <a:moveTo>
                    <a:pt x="7605" y="0"/>
                  </a:moveTo>
                  <a:cubicBezTo>
                    <a:pt x="3405" y="0"/>
                    <a:pt x="0" y="3405"/>
                    <a:pt x="0" y="7606"/>
                  </a:cubicBezTo>
                  <a:lnTo>
                    <a:pt x="0" y="190522"/>
                  </a:lnTo>
                  <a:cubicBezTo>
                    <a:pt x="0" y="194723"/>
                    <a:pt x="3405" y="198128"/>
                    <a:pt x="7605" y="198128"/>
                  </a:cubicBezTo>
                  <a:cubicBezTo>
                    <a:pt x="11806" y="198128"/>
                    <a:pt x="15211" y="194723"/>
                    <a:pt x="15211" y="190522"/>
                  </a:cubicBezTo>
                  <a:lnTo>
                    <a:pt x="15211" y="7732"/>
                  </a:lnTo>
                  <a:cubicBezTo>
                    <a:pt x="15211" y="3532"/>
                    <a:pt x="11806" y="126"/>
                    <a:pt x="7605" y="126"/>
                  </a:cubicBezTo>
                  <a:close/>
                </a:path>
              </a:pathLst>
            </a:custGeom>
            <a:grpFill/>
            <a:ln w="6336"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829EF60-BF88-4012-A5C7-975F379F4159}"/>
                </a:ext>
              </a:extLst>
            </p:cNvPr>
            <p:cNvSpPr/>
            <p:nvPr/>
          </p:nvSpPr>
          <p:spPr>
            <a:xfrm>
              <a:off x="8787713" y="3650072"/>
              <a:ext cx="198127" cy="198128"/>
            </a:xfrm>
            <a:custGeom>
              <a:avLst/>
              <a:gdLst>
                <a:gd name="connsiteX0" fmla="*/ 190585 w 198127"/>
                <a:gd name="connsiteY0" fmla="*/ 0 h 198128"/>
                <a:gd name="connsiteX1" fmla="*/ 182980 w 198127"/>
                <a:gd name="connsiteY1" fmla="*/ 7606 h 198128"/>
                <a:gd name="connsiteX2" fmla="*/ 182980 w 198127"/>
                <a:gd name="connsiteY2" fmla="*/ 182916 h 198128"/>
                <a:gd name="connsiteX3" fmla="*/ 7605 w 198127"/>
                <a:gd name="connsiteY3" fmla="*/ 182916 h 198128"/>
                <a:gd name="connsiteX4" fmla="*/ 0 w 198127"/>
                <a:gd name="connsiteY4" fmla="*/ 190522 h 198128"/>
                <a:gd name="connsiteX5" fmla="*/ 7605 w 198127"/>
                <a:gd name="connsiteY5" fmla="*/ 198128 h 198128"/>
                <a:gd name="connsiteX6" fmla="*/ 190522 w 198127"/>
                <a:gd name="connsiteY6" fmla="*/ 198128 h 198128"/>
                <a:gd name="connsiteX7" fmla="*/ 198127 w 198127"/>
                <a:gd name="connsiteY7" fmla="*/ 190522 h 198128"/>
                <a:gd name="connsiteX8" fmla="*/ 198128 w 198127"/>
                <a:gd name="connsiteY8" fmla="*/ 7732 h 198128"/>
                <a:gd name="connsiteX9" fmla="*/ 190523 w 198127"/>
                <a:gd name="connsiteY9"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127" h="198128">
                  <a:moveTo>
                    <a:pt x="190585" y="0"/>
                  </a:moveTo>
                  <a:cubicBezTo>
                    <a:pt x="186385" y="0"/>
                    <a:pt x="182980" y="3405"/>
                    <a:pt x="182980" y="7606"/>
                  </a:cubicBezTo>
                  <a:lnTo>
                    <a:pt x="182980" y="182916"/>
                  </a:lnTo>
                  <a:lnTo>
                    <a:pt x="7605" y="182916"/>
                  </a:lnTo>
                  <a:cubicBezTo>
                    <a:pt x="3405" y="182916"/>
                    <a:pt x="0" y="186322"/>
                    <a:pt x="0" y="190522"/>
                  </a:cubicBezTo>
                  <a:cubicBezTo>
                    <a:pt x="0" y="194723"/>
                    <a:pt x="3405" y="198128"/>
                    <a:pt x="7605" y="198128"/>
                  </a:cubicBezTo>
                  <a:lnTo>
                    <a:pt x="190522" y="198128"/>
                  </a:lnTo>
                  <a:cubicBezTo>
                    <a:pt x="194722" y="198128"/>
                    <a:pt x="198127" y="194723"/>
                    <a:pt x="198127" y="190522"/>
                  </a:cubicBezTo>
                  <a:lnTo>
                    <a:pt x="198128" y="7732"/>
                  </a:lnTo>
                  <a:cubicBezTo>
                    <a:pt x="198128" y="3532"/>
                    <a:pt x="194723" y="126"/>
                    <a:pt x="190523" y="126"/>
                  </a:cubicBezTo>
                  <a:close/>
                </a:path>
              </a:pathLst>
            </a:custGeom>
            <a:grpFill/>
            <a:ln w="6336"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61C20116-6DA1-42B3-BBD9-D08E5C89A999}"/>
                </a:ext>
              </a:extLst>
            </p:cNvPr>
            <p:cNvSpPr/>
            <p:nvPr/>
          </p:nvSpPr>
          <p:spPr>
            <a:xfrm>
              <a:off x="8879234" y="3832988"/>
              <a:ext cx="15211" cy="76183"/>
            </a:xfrm>
            <a:custGeom>
              <a:avLst/>
              <a:gdLst>
                <a:gd name="connsiteX0" fmla="*/ 7605 w 15211"/>
                <a:gd name="connsiteY0" fmla="*/ 0 h 76183"/>
                <a:gd name="connsiteX1" fmla="*/ 0 w 15211"/>
                <a:gd name="connsiteY1" fmla="*/ 7606 h 76183"/>
                <a:gd name="connsiteX2" fmla="*/ 0 w 15211"/>
                <a:gd name="connsiteY2" fmla="*/ 68578 h 76183"/>
                <a:gd name="connsiteX3" fmla="*/ 7605 w 15211"/>
                <a:gd name="connsiteY3" fmla="*/ 76184 h 76183"/>
                <a:gd name="connsiteX4" fmla="*/ 15211 w 15211"/>
                <a:gd name="connsiteY4" fmla="*/ 68578 h 76183"/>
                <a:gd name="connsiteX5" fmla="*/ 15212 w 15211"/>
                <a:gd name="connsiteY5" fmla="*/ 7606 h 76183"/>
                <a:gd name="connsiteX6" fmla="*/ 7606 w 15211"/>
                <a:gd name="connsiteY6" fmla="*/ 0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76183">
                  <a:moveTo>
                    <a:pt x="7605" y="0"/>
                  </a:moveTo>
                  <a:cubicBezTo>
                    <a:pt x="3405" y="0"/>
                    <a:pt x="0" y="3405"/>
                    <a:pt x="0" y="7606"/>
                  </a:cubicBezTo>
                  <a:lnTo>
                    <a:pt x="0" y="68578"/>
                  </a:lnTo>
                  <a:cubicBezTo>
                    <a:pt x="0" y="72778"/>
                    <a:pt x="3405" y="76184"/>
                    <a:pt x="7605" y="76184"/>
                  </a:cubicBezTo>
                  <a:cubicBezTo>
                    <a:pt x="11806" y="76184"/>
                    <a:pt x="15211" y="72779"/>
                    <a:pt x="15211" y="68578"/>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grpSp>
          <p:nvGrpSpPr>
            <p:cNvPr id="52" name="Graphic 2">
              <a:extLst>
                <a:ext uri="{FF2B5EF4-FFF2-40B4-BE49-F238E27FC236}">
                  <a16:creationId xmlns:a16="http://schemas.microsoft.com/office/drawing/2014/main" id="{960AD982-851A-427D-8643-C02414B04E1F}"/>
                </a:ext>
              </a:extLst>
            </p:cNvPr>
            <p:cNvGrpSpPr/>
            <p:nvPr/>
          </p:nvGrpSpPr>
          <p:grpSpPr>
            <a:xfrm>
              <a:off x="8636891" y="3772015"/>
              <a:ext cx="272828" cy="243826"/>
              <a:chOff x="8636891" y="3772015"/>
              <a:chExt cx="272828" cy="243826"/>
            </a:xfrm>
            <a:grpFill/>
          </p:grpSpPr>
          <p:sp>
            <p:nvSpPr>
              <p:cNvPr id="57" name="Freeform: Shape 56">
                <a:extLst>
                  <a:ext uri="{FF2B5EF4-FFF2-40B4-BE49-F238E27FC236}">
                    <a16:creationId xmlns:a16="http://schemas.microsoft.com/office/drawing/2014/main" id="{DE24AACD-48D6-4FE7-A8C0-C55BA1E247FF}"/>
                  </a:ext>
                </a:extLst>
              </p:cNvPr>
              <p:cNvSpPr/>
              <p:nvPr/>
            </p:nvSpPr>
            <p:spPr>
              <a:xfrm>
                <a:off x="8863959" y="3893961"/>
                <a:ext cx="45760" cy="45760"/>
              </a:xfrm>
              <a:custGeom>
                <a:avLst/>
                <a:gdLst>
                  <a:gd name="connsiteX0" fmla="*/ 22880 w 45760"/>
                  <a:gd name="connsiteY0" fmla="*/ 0 h 45760"/>
                  <a:gd name="connsiteX1" fmla="*/ 0 w 45760"/>
                  <a:gd name="connsiteY1" fmla="*/ 22880 h 45760"/>
                  <a:gd name="connsiteX2" fmla="*/ 22880 w 45760"/>
                  <a:gd name="connsiteY2" fmla="*/ 45761 h 45760"/>
                  <a:gd name="connsiteX3" fmla="*/ 45761 w 45760"/>
                  <a:gd name="connsiteY3" fmla="*/ 22880 h 45760"/>
                  <a:gd name="connsiteX4" fmla="*/ 45761 w 45760"/>
                  <a:gd name="connsiteY4" fmla="*/ 22817 h 45760"/>
                  <a:gd name="connsiteX5" fmla="*/ 22880 w 45760"/>
                  <a:gd name="connsiteY5" fmla="*/ 0 h 45760"/>
                  <a:gd name="connsiteX6" fmla="*/ 22880 w 45760"/>
                  <a:gd name="connsiteY6" fmla="*/ 30423 h 45760"/>
                  <a:gd name="connsiteX7" fmla="*/ 15275 w 45760"/>
                  <a:gd name="connsiteY7" fmla="*/ 22817 h 45760"/>
                  <a:gd name="connsiteX8" fmla="*/ 22880 w 45760"/>
                  <a:gd name="connsiteY8" fmla="*/ 15211 h 45760"/>
                  <a:gd name="connsiteX9" fmla="*/ 30486 w 45760"/>
                  <a:gd name="connsiteY9" fmla="*/ 22817 h 45760"/>
                  <a:gd name="connsiteX10" fmla="*/ 22880 w 45760"/>
                  <a:gd name="connsiteY10" fmla="*/ 30423 h 4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60" h="45760">
                    <a:moveTo>
                      <a:pt x="22880" y="0"/>
                    </a:moveTo>
                    <a:cubicBezTo>
                      <a:pt x="10244" y="0"/>
                      <a:pt x="0" y="10244"/>
                      <a:pt x="0" y="22880"/>
                    </a:cubicBezTo>
                    <a:cubicBezTo>
                      <a:pt x="0" y="35517"/>
                      <a:pt x="10244" y="45761"/>
                      <a:pt x="22880" y="45761"/>
                    </a:cubicBezTo>
                    <a:cubicBezTo>
                      <a:pt x="35517" y="45761"/>
                      <a:pt x="45761" y="35517"/>
                      <a:pt x="45761" y="22880"/>
                    </a:cubicBezTo>
                    <a:cubicBezTo>
                      <a:pt x="45761" y="22859"/>
                      <a:pt x="45761" y="22838"/>
                      <a:pt x="45761" y="22817"/>
                    </a:cubicBezTo>
                    <a:cubicBezTo>
                      <a:pt x="45726" y="10205"/>
                      <a:pt x="35492" y="0"/>
                      <a:pt x="22880" y="0"/>
                    </a:cubicBezTo>
                    <a:close/>
                    <a:moveTo>
                      <a:pt x="22880" y="30423"/>
                    </a:moveTo>
                    <a:cubicBezTo>
                      <a:pt x="18680" y="30423"/>
                      <a:pt x="15275" y="27018"/>
                      <a:pt x="15275" y="22817"/>
                    </a:cubicBezTo>
                    <a:cubicBezTo>
                      <a:pt x="15275" y="18617"/>
                      <a:pt x="18680" y="15211"/>
                      <a:pt x="22880" y="15211"/>
                    </a:cubicBezTo>
                    <a:cubicBezTo>
                      <a:pt x="27081" y="15211"/>
                      <a:pt x="30486" y="18616"/>
                      <a:pt x="30486" y="22817"/>
                    </a:cubicBezTo>
                    <a:cubicBezTo>
                      <a:pt x="30486" y="27017"/>
                      <a:pt x="27081" y="30423"/>
                      <a:pt x="22880" y="30423"/>
                    </a:cubicBezTo>
                    <a:close/>
                  </a:path>
                </a:pathLst>
              </a:custGeom>
              <a:grpFill/>
              <a:ln w="6336"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1B72B2B-758C-42D2-AE0B-1A206F65878C}"/>
                  </a:ext>
                </a:extLst>
              </p:cNvPr>
              <p:cNvSpPr/>
              <p:nvPr/>
            </p:nvSpPr>
            <p:spPr>
              <a:xfrm>
                <a:off x="8636891" y="3772015"/>
                <a:ext cx="133391" cy="243826"/>
              </a:xfrm>
              <a:custGeom>
                <a:avLst/>
                <a:gdLst>
                  <a:gd name="connsiteX0" fmla="*/ 133392 w 133391"/>
                  <a:gd name="connsiteY0" fmla="*/ 111487 h 243826"/>
                  <a:gd name="connsiteX1" fmla="*/ 123631 w 133391"/>
                  <a:gd name="connsiteY1" fmla="*/ 33339 h 243826"/>
                  <a:gd name="connsiteX2" fmla="*/ 85603 w 133391"/>
                  <a:gd name="connsiteY2" fmla="*/ 1 h 243826"/>
                  <a:gd name="connsiteX3" fmla="*/ 47954 w 133391"/>
                  <a:gd name="connsiteY3" fmla="*/ 1 h 243826"/>
                  <a:gd name="connsiteX4" fmla="*/ 9926 w 133391"/>
                  <a:gd name="connsiteY4" fmla="*/ 33339 h 243826"/>
                  <a:gd name="connsiteX5" fmla="*/ 166 w 133391"/>
                  <a:gd name="connsiteY5" fmla="*/ 111487 h 243826"/>
                  <a:gd name="connsiteX6" fmla="*/ 5743 w 133391"/>
                  <a:gd name="connsiteY6" fmla="*/ 129424 h 243826"/>
                  <a:gd name="connsiteX7" fmla="*/ 21398 w 133391"/>
                  <a:gd name="connsiteY7" fmla="*/ 137094 h 243826"/>
                  <a:gd name="connsiteX8" fmla="*/ 28497 w 133391"/>
                  <a:gd name="connsiteY8" fmla="*/ 236791 h 243826"/>
                  <a:gd name="connsiteX9" fmla="*/ 36102 w 133391"/>
                  <a:gd name="connsiteY9" fmla="*/ 243826 h 243826"/>
                  <a:gd name="connsiteX10" fmla="*/ 97074 w 133391"/>
                  <a:gd name="connsiteY10" fmla="*/ 243826 h 243826"/>
                  <a:gd name="connsiteX11" fmla="*/ 104680 w 133391"/>
                  <a:gd name="connsiteY11" fmla="*/ 236791 h 243826"/>
                  <a:gd name="connsiteX12" fmla="*/ 111779 w 133391"/>
                  <a:gd name="connsiteY12" fmla="*/ 137094 h 243826"/>
                  <a:gd name="connsiteX13" fmla="*/ 127434 w 133391"/>
                  <a:gd name="connsiteY13" fmla="*/ 129424 h 243826"/>
                  <a:gd name="connsiteX14" fmla="*/ 132948 w 133391"/>
                  <a:gd name="connsiteY14" fmla="*/ 111487 h 243826"/>
                  <a:gd name="connsiteX15" fmla="*/ 116469 w 133391"/>
                  <a:gd name="connsiteY15" fmla="*/ 119347 h 243826"/>
                  <a:gd name="connsiteX16" fmla="*/ 110765 w 133391"/>
                  <a:gd name="connsiteY16" fmla="*/ 121945 h 243826"/>
                  <a:gd name="connsiteX17" fmla="*/ 105124 w 133391"/>
                  <a:gd name="connsiteY17" fmla="*/ 121945 h 243826"/>
                  <a:gd name="connsiteX18" fmla="*/ 97518 w 133391"/>
                  <a:gd name="connsiteY18" fmla="*/ 128981 h 243826"/>
                  <a:gd name="connsiteX19" fmla="*/ 90420 w 133391"/>
                  <a:gd name="connsiteY19" fmla="*/ 228615 h 243826"/>
                  <a:gd name="connsiteX20" fmla="*/ 43645 w 133391"/>
                  <a:gd name="connsiteY20" fmla="*/ 228615 h 243826"/>
                  <a:gd name="connsiteX21" fmla="*/ 36546 w 133391"/>
                  <a:gd name="connsiteY21" fmla="*/ 128981 h 243826"/>
                  <a:gd name="connsiteX22" fmla="*/ 28941 w 133391"/>
                  <a:gd name="connsiteY22" fmla="*/ 121945 h 243826"/>
                  <a:gd name="connsiteX23" fmla="*/ 23300 w 133391"/>
                  <a:gd name="connsiteY23" fmla="*/ 121945 h 243826"/>
                  <a:gd name="connsiteX24" fmla="*/ 17595 w 133391"/>
                  <a:gd name="connsiteY24" fmla="*/ 119347 h 243826"/>
                  <a:gd name="connsiteX25" fmla="*/ 15757 w 133391"/>
                  <a:gd name="connsiteY25" fmla="*/ 113009 h 243826"/>
                  <a:gd name="connsiteX26" fmla="*/ 25518 w 133391"/>
                  <a:gd name="connsiteY26" fmla="*/ 34924 h 243826"/>
                  <a:gd name="connsiteX27" fmla="*/ 48208 w 133391"/>
                  <a:gd name="connsiteY27" fmla="*/ 14896 h 243826"/>
                  <a:gd name="connsiteX28" fmla="*/ 85857 w 133391"/>
                  <a:gd name="connsiteY28" fmla="*/ 14895 h 243826"/>
                  <a:gd name="connsiteX29" fmla="*/ 108547 w 133391"/>
                  <a:gd name="connsiteY29" fmla="*/ 34924 h 243826"/>
                  <a:gd name="connsiteX30" fmla="*/ 118307 w 133391"/>
                  <a:gd name="connsiteY30" fmla="*/ 113009 h 243826"/>
                  <a:gd name="connsiteX31" fmla="*/ 116469 w 133391"/>
                  <a:gd name="connsiteY31" fmla="*/ 119347 h 243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3391" h="243826">
                    <a:moveTo>
                      <a:pt x="133392" y="111487"/>
                    </a:moveTo>
                    <a:lnTo>
                      <a:pt x="123631" y="33339"/>
                    </a:lnTo>
                    <a:cubicBezTo>
                      <a:pt x="121251" y="14187"/>
                      <a:pt x="104902" y="-146"/>
                      <a:pt x="85603" y="1"/>
                    </a:cubicBezTo>
                    <a:lnTo>
                      <a:pt x="47954" y="1"/>
                    </a:lnTo>
                    <a:cubicBezTo>
                      <a:pt x="28655" y="-146"/>
                      <a:pt x="12306" y="14187"/>
                      <a:pt x="9926" y="33339"/>
                    </a:cubicBezTo>
                    <a:lnTo>
                      <a:pt x="166" y="111487"/>
                    </a:lnTo>
                    <a:cubicBezTo>
                      <a:pt x="-620" y="117988"/>
                      <a:pt x="1410" y="124515"/>
                      <a:pt x="5743" y="129424"/>
                    </a:cubicBezTo>
                    <a:cubicBezTo>
                      <a:pt x="9732" y="133963"/>
                      <a:pt x="15367" y="136724"/>
                      <a:pt x="21398" y="137094"/>
                    </a:cubicBezTo>
                    <a:lnTo>
                      <a:pt x="28497" y="236791"/>
                    </a:lnTo>
                    <a:cubicBezTo>
                      <a:pt x="28796" y="240768"/>
                      <a:pt x="32115" y="243838"/>
                      <a:pt x="36102" y="243826"/>
                    </a:cubicBezTo>
                    <a:lnTo>
                      <a:pt x="97074" y="243826"/>
                    </a:lnTo>
                    <a:cubicBezTo>
                      <a:pt x="101062" y="243838"/>
                      <a:pt x="104381" y="240767"/>
                      <a:pt x="104680" y="236791"/>
                    </a:cubicBezTo>
                    <a:lnTo>
                      <a:pt x="111779" y="137094"/>
                    </a:lnTo>
                    <a:cubicBezTo>
                      <a:pt x="117811" y="136724"/>
                      <a:pt x="123445" y="133964"/>
                      <a:pt x="127434" y="129424"/>
                    </a:cubicBezTo>
                    <a:cubicBezTo>
                      <a:pt x="131745" y="124505"/>
                      <a:pt x="133751" y="117979"/>
                      <a:pt x="132948" y="111487"/>
                    </a:cubicBezTo>
                    <a:close/>
                    <a:moveTo>
                      <a:pt x="116469" y="119347"/>
                    </a:moveTo>
                    <a:cubicBezTo>
                      <a:pt x="115035" y="120999"/>
                      <a:pt x="112953" y="121948"/>
                      <a:pt x="110765" y="121945"/>
                    </a:cubicBezTo>
                    <a:lnTo>
                      <a:pt x="105124" y="121945"/>
                    </a:lnTo>
                    <a:cubicBezTo>
                      <a:pt x="101136" y="121934"/>
                      <a:pt x="97817" y="125005"/>
                      <a:pt x="97518" y="128981"/>
                    </a:cubicBezTo>
                    <a:lnTo>
                      <a:pt x="90420" y="228615"/>
                    </a:lnTo>
                    <a:lnTo>
                      <a:pt x="43645" y="228615"/>
                    </a:lnTo>
                    <a:lnTo>
                      <a:pt x="36546" y="128981"/>
                    </a:lnTo>
                    <a:cubicBezTo>
                      <a:pt x="36247" y="125004"/>
                      <a:pt x="32928" y="121934"/>
                      <a:pt x="28941" y="121945"/>
                    </a:cubicBezTo>
                    <a:lnTo>
                      <a:pt x="23300" y="121945"/>
                    </a:lnTo>
                    <a:cubicBezTo>
                      <a:pt x="21112" y="121948"/>
                      <a:pt x="19030" y="121000"/>
                      <a:pt x="17595" y="119347"/>
                    </a:cubicBezTo>
                    <a:cubicBezTo>
                      <a:pt x="16059" y="117619"/>
                      <a:pt x="15383" y="115291"/>
                      <a:pt x="15757" y="113009"/>
                    </a:cubicBezTo>
                    <a:lnTo>
                      <a:pt x="25518" y="34924"/>
                    </a:lnTo>
                    <a:cubicBezTo>
                      <a:pt x="26982" y="23498"/>
                      <a:pt x="36689" y="14929"/>
                      <a:pt x="48208" y="14896"/>
                    </a:cubicBezTo>
                    <a:lnTo>
                      <a:pt x="85857" y="14895"/>
                    </a:lnTo>
                    <a:cubicBezTo>
                      <a:pt x="97375" y="14929"/>
                      <a:pt x="107083" y="23498"/>
                      <a:pt x="108547" y="34924"/>
                    </a:cubicBezTo>
                    <a:lnTo>
                      <a:pt x="118307" y="113009"/>
                    </a:lnTo>
                    <a:cubicBezTo>
                      <a:pt x="118682" y="115290"/>
                      <a:pt x="118006" y="117619"/>
                      <a:pt x="116469" y="119347"/>
                    </a:cubicBezTo>
                    <a:close/>
                  </a:path>
                </a:pathLst>
              </a:custGeom>
              <a:grpFill/>
              <a:ln w="6336" cap="flat">
                <a:noFill/>
                <a:prstDash val="solid"/>
                <a:miter/>
              </a:ln>
            </p:spPr>
            <p:txBody>
              <a:bodyPr rtlCol="0" anchor="ctr"/>
              <a:lstStyle/>
              <a:p>
                <a:endParaRPr lang="en-US"/>
              </a:p>
            </p:txBody>
          </p:sp>
        </p:grpSp>
        <p:sp>
          <p:nvSpPr>
            <p:cNvPr id="53" name="Freeform: Shape 52">
              <a:extLst>
                <a:ext uri="{FF2B5EF4-FFF2-40B4-BE49-F238E27FC236}">
                  <a16:creationId xmlns:a16="http://schemas.microsoft.com/office/drawing/2014/main" id="{34C96D84-6403-421C-91AE-ADCA497F006F}"/>
                </a:ext>
              </a:extLst>
            </p:cNvPr>
            <p:cNvSpPr/>
            <p:nvPr/>
          </p:nvSpPr>
          <p:spPr>
            <a:xfrm>
              <a:off x="8665895" y="3680558"/>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1F9F31B-4ABA-4B92-8EF2-295B2F8FEDFB}"/>
                </a:ext>
              </a:extLst>
            </p:cNvPr>
            <p:cNvSpPr/>
            <p:nvPr/>
          </p:nvSpPr>
          <p:spPr>
            <a:xfrm>
              <a:off x="8696318" y="3771889"/>
              <a:ext cx="15211" cy="30422"/>
            </a:xfrm>
            <a:custGeom>
              <a:avLst/>
              <a:gdLst>
                <a:gd name="connsiteX0" fmla="*/ 7605 w 15211"/>
                <a:gd name="connsiteY0" fmla="*/ 0 h 30422"/>
                <a:gd name="connsiteX1" fmla="*/ 0 w 15211"/>
                <a:gd name="connsiteY1" fmla="*/ 7606 h 30422"/>
                <a:gd name="connsiteX2" fmla="*/ 0 w 15211"/>
                <a:gd name="connsiteY2" fmla="*/ 22817 h 30422"/>
                <a:gd name="connsiteX3" fmla="*/ 7605 w 15211"/>
                <a:gd name="connsiteY3" fmla="*/ 30423 h 30422"/>
                <a:gd name="connsiteX4" fmla="*/ 15211 w 15211"/>
                <a:gd name="connsiteY4" fmla="*/ 22817 h 30422"/>
                <a:gd name="connsiteX5" fmla="*/ 15212 w 15211"/>
                <a:gd name="connsiteY5" fmla="*/ 7606 h 30422"/>
                <a:gd name="connsiteX6" fmla="*/ 7606 w 15211"/>
                <a:gd name="connsiteY6" fmla="*/ 0 h 3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30422">
                  <a:moveTo>
                    <a:pt x="7605" y="0"/>
                  </a:moveTo>
                  <a:cubicBezTo>
                    <a:pt x="3405" y="0"/>
                    <a:pt x="0" y="3405"/>
                    <a:pt x="0" y="7606"/>
                  </a:cubicBezTo>
                  <a:lnTo>
                    <a:pt x="0" y="22817"/>
                  </a:lnTo>
                  <a:cubicBezTo>
                    <a:pt x="0" y="27017"/>
                    <a:pt x="3405" y="30423"/>
                    <a:pt x="7605" y="30423"/>
                  </a:cubicBezTo>
                  <a:cubicBezTo>
                    <a:pt x="11806" y="30423"/>
                    <a:pt x="15211" y="27018"/>
                    <a:pt x="15211" y="22817"/>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9545A4D9-7199-4077-94E1-988A197C3B33}"/>
                </a:ext>
              </a:extLst>
            </p:cNvPr>
            <p:cNvSpPr/>
            <p:nvPr/>
          </p:nvSpPr>
          <p:spPr>
            <a:xfrm>
              <a:off x="8696318" y="3817713"/>
              <a:ext cx="15211" cy="45697"/>
            </a:xfrm>
            <a:custGeom>
              <a:avLst/>
              <a:gdLst>
                <a:gd name="connsiteX0" fmla="*/ 7605 w 15211"/>
                <a:gd name="connsiteY0" fmla="*/ 0 h 45697"/>
                <a:gd name="connsiteX1" fmla="*/ 0 w 15211"/>
                <a:gd name="connsiteY1" fmla="*/ 7606 h 45697"/>
                <a:gd name="connsiteX2" fmla="*/ 0 w 15211"/>
                <a:gd name="connsiteY2" fmla="*/ 38092 h 45697"/>
                <a:gd name="connsiteX3" fmla="*/ 7605 w 15211"/>
                <a:gd name="connsiteY3" fmla="*/ 45698 h 45697"/>
                <a:gd name="connsiteX4" fmla="*/ 15211 w 15211"/>
                <a:gd name="connsiteY4" fmla="*/ 38092 h 45697"/>
                <a:gd name="connsiteX5" fmla="*/ 15212 w 15211"/>
                <a:gd name="connsiteY5" fmla="*/ 7606 h 45697"/>
                <a:gd name="connsiteX6" fmla="*/ 7606 w 15211"/>
                <a:gd name="connsiteY6" fmla="*/ 0 h 4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45697">
                  <a:moveTo>
                    <a:pt x="7605" y="0"/>
                  </a:moveTo>
                  <a:cubicBezTo>
                    <a:pt x="3405" y="0"/>
                    <a:pt x="0" y="3405"/>
                    <a:pt x="0" y="7606"/>
                  </a:cubicBezTo>
                  <a:lnTo>
                    <a:pt x="0" y="38092"/>
                  </a:lnTo>
                  <a:cubicBezTo>
                    <a:pt x="0" y="42292"/>
                    <a:pt x="3405" y="45698"/>
                    <a:pt x="7605" y="45698"/>
                  </a:cubicBezTo>
                  <a:cubicBezTo>
                    <a:pt x="11806" y="45698"/>
                    <a:pt x="15211" y="42293"/>
                    <a:pt x="15211" y="38092"/>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CC39C68-0DC0-458E-84CC-26675EDCE10D}"/>
                </a:ext>
              </a:extLst>
            </p:cNvPr>
            <p:cNvSpPr/>
            <p:nvPr/>
          </p:nvSpPr>
          <p:spPr>
            <a:xfrm>
              <a:off x="8833537" y="3695833"/>
              <a:ext cx="106733" cy="106732"/>
            </a:xfrm>
            <a:custGeom>
              <a:avLst/>
              <a:gdLst>
                <a:gd name="connsiteX0" fmla="*/ 99001 w 106733"/>
                <a:gd name="connsiteY0" fmla="*/ 45697 h 106732"/>
                <a:gd name="connsiteX1" fmla="*/ 91395 w 106733"/>
                <a:gd name="connsiteY1" fmla="*/ 53303 h 106732"/>
                <a:gd name="connsiteX2" fmla="*/ 53367 w 106733"/>
                <a:gd name="connsiteY2" fmla="*/ 91331 h 106732"/>
                <a:gd name="connsiteX3" fmla="*/ 15338 w 106733"/>
                <a:gd name="connsiteY3" fmla="*/ 53303 h 106732"/>
                <a:gd name="connsiteX4" fmla="*/ 53367 w 106733"/>
                <a:gd name="connsiteY4" fmla="*/ 15275 h 106732"/>
                <a:gd name="connsiteX5" fmla="*/ 60308 w 106733"/>
                <a:gd name="connsiteY5" fmla="*/ 6941 h 106732"/>
                <a:gd name="connsiteX6" fmla="*/ 53367 w 106733"/>
                <a:gd name="connsiteY6" fmla="*/ 0 h 106732"/>
                <a:gd name="connsiteX7" fmla="*/ 0 w 106733"/>
                <a:gd name="connsiteY7" fmla="*/ 53366 h 106732"/>
                <a:gd name="connsiteX8" fmla="*/ 53367 w 106733"/>
                <a:gd name="connsiteY8" fmla="*/ 106733 h 106732"/>
                <a:gd name="connsiteX9" fmla="*/ 106734 w 106733"/>
                <a:gd name="connsiteY9" fmla="*/ 53366 h 106732"/>
                <a:gd name="connsiteX10" fmla="*/ 99128 w 106733"/>
                <a:gd name="connsiteY10" fmla="*/ 45761 h 106732"/>
                <a:gd name="connsiteX11" fmla="*/ 99065 w 106733"/>
                <a:gd name="connsiteY11" fmla="*/ 45761 h 1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733" h="106732">
                  <a:moveTo>
                    <a:pt x="99001" y="45697"/>
                  </a:moveTo>
                  <a:cubicBezTo>
                    <a:pt x="94800" y="45697"/>
                    <a:pt x="91395" y="49102"/>
                    <a:pt x="91395" y="53303"/>
                  </a:cubicBezTo>
                  <a:cubicBezTo>
                    <a:pt x="91395" y="74306"/>
                    <a:pt x="74369" y="91331"/>
                    <a:pt x="53367" y="91331"/>
                  </a:cubicBezTo>
                  <a:cubicBezTo>
                    <a:pt x="32364" y="91331"/>
                    <a:pt x="15338" y="74306"/>
                    <a:pt x="15338" y="53303"/>
                  </a:cubicBezTo>
                  <a:cubicBezTo>
                    <a:pt x="15338" y="32300"/>
                    <a:pt x="32364" y="15275"/>
                    <a:pt x="53367" y="15275"/>
                  </a:cubicBezTo>
                  <a:cubicBezTo>
                    <a:pt x="57585" y="14890"/>
                    <a:pt x="60692" y="11159"/>
                    <a:pt x="60308" y="6941"/>
                  </a:cubicBezTo>
                  <a:cubicBezTo>
                    <a:pt x="59972" y="3256"/>
                    <a:pt x="57052" y="336"/>
                    <a:pt x="53367" y="0"/>
                  </a:cubicBezTo>
                  <a:cubicBezTo>
                    <a:pt x="23893" y="0"/>
                    <a:pt x="0" y="23893"/>
                    <a:pt x="0" y="53366"/>
                  </a:cubicBezTo>
                  <a:cubicBezTo>
                    <a:pt x="0" y="82840"/>
                    <a:pt x="23893" y="106733"/>
                    <a:pt x="53367" y="106733"/>
                  </a:cubicBezTo>
                  <a:cubicBezTo>
                    <a:pt x="82840" y="106733"/>
                    <a:pt x="106734" y="82840"/>
                    <a:pt x="106734" y="53366"/>
                  </a:cubicBezTo>
                  <a:cubicBezTo>
                    <a:pt x="106734" y="49166"/>
                    <a:pt x="103329" y="45761"/>
                    <a:pt x="99128" y="45761"/>
                  </a:cubicBezTo>
                  <a:cubicBezTo>
                    <a:pt x="99107" y="45761"/>
                    <a:pt x="99086" y="45761"/>
                    <a:pt x="99065" y="45761"/>
                  </a:cubicBezTo>
                  <a:close/>
                </a:path>
              </a:pathLst>
            </a:custGeom>
            <a:grpFill/>
            <a:ln w="6336" cap="flat">
              <a:noFill/>
              <a:prstDash val="solid"/>
              <a:miter/>
            </a:ln>
          </p:spPr>
          <p:txBody>
            <a:bodyPr rtlCol="0" anchor="ctr"/>
            <a:lstStyle/>
            <a:p>
              <a:endParaRPr lang="en-US"/>
            </a:p>
          </p:txBody>
        </p:sp>
      </p:grpSp>
      <p:grpSp>
        <p:nvGrpSpPr>
          <p:cNvPr id="59" name="Group 58">
            <a:extLst>
              <a:ext uri="{FF2B5EF4-FFF2-40B4-BE49-F238E27FC236}">
                <a16:creationId xmlns:a16="http://schemas.microsoft.com/office/drawing/2014/main" id="{762257A3-3E06-43C1-91C2-71397372BCF6}"/>
              </a:ext>
            </a:extLst>
          </p:cNvPr>
          <p:cNvGrpSpPr/>
          <p:nvPr/>
        </p:nvGrpSpPr>
        <p:grpSpPr>
          <a:xfrm>
            <a:off x="1101225" y="3045726"/>
            <a:ext cx="538289" cy="337029"/>
            <a:chOff x="2128370" y="3718449"/>
            <a:chExt cx="365643" cy="228933"/>
          </a:xfrm>
          <a:solidFill>
            <a:schemeClr val="accent6"/>
          </a:solidFill>
        </p:grpSpPr>
        <p:sp>
          <p:nvSpPr>
            <p:cNvPr id="60" name="Freeform: Shape 59">
              <a:extLst>
                <a:ext uri="{FF2B5EF4-FFF2-40B4-BE49-F238E27FC236}">
                  <a16:creationId xmlns:a16="http://schemas.microsoft.com/office/drawing/2014/main" id="{F6DAFA2C-F39F-4970-BC1A-3251E6426A87}"/>
                </a:ext>
              </a:extLst>
            </p:cNvPr>
            <p:cNvSpPr/>
            <p:nvPr/>
          </p:nvSpPr>
          <p:spPr>
            <a:xfrm>
              <a:off x="2181370" y="3734600"/>
              <a:ext cx="238207" cy="212782"/>
            </a:xfrm>
            <a:custGeom>
              <a:avLst/>
              <a:gdLst>
                <a:gd name="connsiteX0" fmla="*/ 235826 w 238207"/>
                <a:gd name="connsiteY0" fmla="*/ 140600 h 212782"/>
                <a:gd name="connsiteX1" fmla="*/ 178150 w 238207"/>
                <a:gd name="connsiteY1" fmla="*/ 84825 h 212782"/>
                <a:gd name="connsiteX2" fmla="*/ 142910 w 238207"/>
                <a:gd name="connsiteY2" fmla="*/ 54719 h 212782"/>
                <a:gd name="connsiteX3" fmla="*/ 134924 w 238207"/>
                <a:gd name="connsiteY3" fmla="*/ 52945 h 212782"/>
                <a:gd name="connsiteX4" fmla="*/ 124150 w 238207"/>
                <a:gd name="connsiteY4" fmla="*/ 57318 h 212782"/>
                <a:gd name="connsiteX5" fmla="*/ 113882 w 238207"/>
                <a:gd name="connsiteY5" fmla="*/ 60107 h 212782"/>
                <a:gd name="connsiteX6" fmla="*/ 108304 w 238207"/>
                <a:gd name="connsiteY6" fmla="*/ 63466 h 212782"/>
                <a:gd name="connsiteX7" fmla="*/ 78959 w 238207"/>
                <a:gd name="connsiteY7" fmla="*/ 75698 h 212782"/>
                <a:gd name="connsiteX8" fmla="*/ 75917 w 238207"/>
                <a:gd name="connsiteY8" fmla="*/ 72910 h 212782"/>
                <a:gd name="connsiteX9" fmla="*/ 92776 w 238207"/>
                <a:gd name="connsiteY9" fmla="*/ 40268 h 212782"/>
                <a:gd name="connsiteX10" fmla="*/ 157298 w 238207"/>
                <a:gd name="connsiteY10" fmla="*/ 21254 h 212782"/>
                <a:gd name="connsiteX11" fmla="*/ 218840 w 238207"/>
                <a:gd name="connsiteY11" fmla="*/ 45783 h 212782"/>
                <a:gd name="connsiteX12" fmla="*/ 228209 w 238207"/>
                <a:gd name="connsiteY12" fmla="*/ 40319 h 212782"/>
                <a:gd name="connsiteX13" fmla="*/ 223847 w 238207"/>
                <a:gd name="connsiteY13" fmla="*/ 31332 h 212782"/>
                <a:gd name="connsiteX14" fmla="*/ 163509 w 238207"/>
                <a:gd name="connsiteY14" fmla="*/ 7311 h 212782"/>
                <a:gd name="connsiteX15" fmla="*/ 82002 w 238207"/>
                <a:gd name="connsiteY15" fmla="*/ 29367 h 212782"/>
                <a:gd name="connsiteX16" fmla="*/ 61086 w 238207"/>
                <a:gd name="connsiteY16" fmla="*/ 76396 h 212782"/>
                <a:gd name="connsiteX17" fmla="*/ 74142 w 238207"/>
                <a:gd name="connsiteY17" fmla="*/ 90086 h 212782"/>
                <a:gd name="connsiteX18" fmla="*/ 118952 w 238207"/>
                <a:gd name="connsiteY18" fmla="*/ 74811 h 212782"/>
                <a:gd name="connsiteX19" fmla="*/ 130361 w 238207"/>
                <a:gd name="connsiteY19" fmla="*/ 71135 h 212782"/>
                <a:gd name="connsiteX20" fmla="*/ 135685 w 238207"/>
                <a:gd name="connsiteY20" fmla="*/ 68853 h 212782"/>
                <a:gd name="connsiteX21" fmla="*/ 168580 w 238207"/>
                <a:gd name="connsiteY21" fmla="*/ 96614 h 212782"/>
                <a:gd name="connsiteX22" fmla="*/ 222136 w 238207"/>
                <a:gd name="connsiteY22" fmla="*/ 147318 h 212782"/>
                <a:gd name="connsiteX23" fmla="*/ 219854 w 238207"/>
                <a:gd name="connsiteY23" fmla="*/ 158790 h 212782"/>
                <a:gd name="connsiteX24" fmla="*/ 210474 w 238207"/>
                <a:gd name="connsiteY24" fmla="*/ 160628 h 212782"/>
                <a:gd name="connsiteX25" fmla="*/ 202235 w 238207"/>
                <a:gd name="connsiteY25" fmla="*/ 160628 h 212782"/>
                <a:gd name="connsiteX26" fmla="*/ 198559 w 238207"/>
                <a:gd name="connsiteY26" fmla="*/ 167980 h 212782"/>
                <a:gd name="connsiteX27" fmla="*/ 192728 w 238207"/>
                <a:gd name="connsiteY27" fmla="*/ 176537 h 212782"/>
                <a:gd name="connsiteX28" fmla="*/ 180812 w 238207"/>
                <a:gd name="connsiteY28" fmla="*/ 176727 h 212782"/>
                <a:gd name="connsiteX29" fmla="*/ 172953 w 238207"/>
                <a:gd name="connsiteY29" fmla="*/ 175142 h 212782"/>
                <a:gd name="connsiteX30" fmla="*/ 168073 w 238207"/>
                <a:gd name="connsiteY30" fmla="*/ 181480 h 212782"/>
                <a:gd name="connsiteX31" fmla="*/ 159072 w 238207"/>
                <a:gd name="connsiteY31" fmla="*/ 193206 h 212782"/>
                <a:gd name="connsiteX32" fmla="*/ 150326 w 238207"/>
                <a:gd name="connsiteY32" fmla="*/ 191811 h 212782"/>
                <a:gd name="connsiteX33" fmla="*/ 139493 w 238207"/>
                <a:gd name="connsiteY33" fmla="*/ 192331 h 212782"/>
                <a:gd name="connsiteX34" fmla="*/ 137967 w 238207"/>
                <a:gd name="connsiteY34" fmla="*/ 194854 h 212782"/>
                <a:gd name="connsiteX35" fmla="*/ 129917 w 238207"/>
                <a:gd name="connsiteY35" fmla="*/ 197453 h 212782"/>
                <a:gd name="connsiteX36" fmla="*/ 110903 w 238207"/>
                <a:gd name="connsiteY36" fmla="*/ 191115 h 212782"/>
                <a:gd name="connsiteX37" fmla="*/ 43022 w 238207"/>
                <a:gd name="connsiteY37" fmla="*/ 138319 h 212782"/>
                <a:gd name="connsiteX38" fmla="*/ 25719 w 238207"/>
                <a:gd name="connsiteY38" fmla="*/ 121016 h 212782"/>
                <a:gd name="connsiteX39" fmla="*/ 12536 w 238207"/>
                <a:gd name="connsiteY39" fmla="*/ 107832 h 212782"/>
                <a:gd name="connsiteX40" fmla="*/ 1793 w 238207"/>
                <a:gd name="connsiteY40" fmla="*/ 108752 h 212782"/>
                <a:gd name="connsiteX41" fmla="*/ 2712 w 238207"/>
                <a:gd name="connsiteY41" fmla="*/ 119495 h 212782"/>
                <a:gd name="connsiteX42" fmla="*/ 14691 w 238207"/>
                <a:gd name="connsiteY42" fmla="*/ 131600 h 212782"/>
                <a:gd name="connsiteX43" fmla="*/ 33262 w 238207"/>
                <a:gd name="connsiteY43" fmla="*/ 149981 h 212782"/>
                <a:gd name="connsiteX44" fmla="*/ 102537 w 238207"/>
                <a:gd name="connsiteY44" fmla="*/ 203854 h 212782"/>
                <a:gd name="connsiteX45" fmla="*/ 129600 w 238207"/>
                <a:gd name="connsiteY45" fmla="*/ 212728 h 212782"/>
                <a:gd name="connsiteX46" fmla="*/ 146903 w 238207"/>
                <a:gd name="connsiteY46" fmla="*/ 207657 h 212782"/>
                <a:gd name="connsiteX47" fmla="*/ 164206 w 238207"/>
                <a:gd name="connsiteY47" fmla="*/ 207657 h 212782"/>
                <a:gd name="connsiteX48" fmla="*/ 180115 w 238207"/>
                <a:gd name="connsiteY48" fmla="*/ 193016 h 212782"/>
                <a:gd name="connsiteX49" fmla="*/ 199129 w 238207"/>
                <a:gd name="connsiteY49" fmla="*/ 190291 h 212782"/>
                <a:gd name="connsiteX50" fmla="*/ 211805 w 238207"/>
                <a:gd name="connsiteY50" fmla="*/ 176981 h 212782"/>
                <a:gd name="connsiteX51" fmla="*/ 229298 w 238207"/>
                <a:gd name="connsiteY51" fmla="*/ 170643 h 212782"/>
                <a:gd name="connsiteX52" fmla="*/ 235636 w 238207"/>
                <a:gd name="connsiteY52" fmla="*/ 140981 h 21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8207" h="212782">
                  <a:moveTo>
                    <a:pt x="235826" y="140600"/>
                  </a:moveTo>
                  <a:cubicBezTo>
                    <a:pt x="228664" y="125642"/>
                    <a:pt x="202995" y="104917"/>
                    <a:pt x="178150" y="84825"/>
                  </a:cubicBezTo>
                  <a:cubicBezTo>
                    <a:pt x="164333" y="73607"/>
                    <a:pt x="151277" y="63022"/>
                    <a:pt x="142910" y="54719"/>
                  </a:cubicBezTo>
                  <a:cubicBezTo>
                    <a:pt x="140820" y="52625"/>
                    <a:pt x="137705" y="51933"/>
                    <a:pt x="134924" y="52945"/>
                  </a:cubicBezTo>
                  <a:cubicBezTo>
                    <a:pt x="129791" y="54783"/>
                    <a:pt x="126622" y="56241"/>
                    <a:pt x="124150" y="57318"/>
                  </a:cubicBezTo>
                  <a:cubicBezTo>
                    <a:pt x="120963" y="58963"/>
                    <a:pt x="117463" y="59914"/>
                    <a:pt x="113882" y="60107"/>
                  </a:cubicBezTo>
                  <a:cubicBezTo>
                    <a:pt x="111622" y="60359"/>
                    <a:pt x="109585" y="61586"/>
                    <a:pt x="108304" y="63466"/>
                  </a:cubicBezTo>
                  <a:cubicBezTo>
                    <a:pt x="97530" y="79565"/>
                    <a:pt x="86375" y="78234"/>
                    <a:pt x="78959" y="75698"/>
                  </a:cubicBezTo>
                  <a:cubicBezTo>
                    <a:pt x="76551" y="74938"/>
                    <a:pt x="76107" y="73924"/>
                    <a:pt x="75917" y="72910"/>
                  </a:cubicBezTo>
                  <a:cubicBezTo>
                    <a:pt x="74333" y="66572"/>
                    <a:pt x="82255" y="50663"/>
                    <a:pt x="92776" y="40268"/>
                  </a:cubicBezTo>
                  <a:cubicBezTo>
                    <a:pt x="117495" y="15487"/>
                    <a:pt x="130298" y="9276"/>
                    <a:pt x="157298" y="21254"/>
                  </a:cubicBezTo>
                  <a:cubicBezTo>
                    <a:pt x="187847" y="34945"/>
                    <a:pt x="218524" y="45656"/>
                    <a:pt x="218840" y="45783"/>
                  </a:cubicBezTo>
                  <a:cubicBezTo>
                    <a:pt x="222936" y="46861"/>
                    <a:pt x="227131" y="44415"/>
                    <a:pt x="228209" y="40319"/>
                  </a:cubicBezTo>
                  <a:cubicBezTo>
                    <a:pt x="229173" y="36657"/>
                    <a:pt x="227320" y="32840"/>
                    <a:pt x="223847" y="31332"/>
                  </a:cubicBezTo>
                  <a:cubicBezTo>
                    <a:pt x="223530" y="31332"/>
                    <a:pt x="193488" y="20748"/>
                    <a:pt x="163509" y="7311"/>
                  </a:cubicBezTo>
                  <a:cubicBezTo>
                    <a:pt x="128586" y="-8281"/>
                    <a:pt x="109382" y="1987"/>
                    <a:pt x="82002" y="29367"/>
                  </a:cubicBezTo>
                  <a:cubicBezTo>
                    <a:pt x="71544" y="39825"/>
                    <a:pt x="57410" y="61058"/>
                    <a:pt x="61086" y="76396"/>
                  </a:cubicBezTo>
                  <a:cubicBezTo>
                    <a:pt x="62601" y="83007"/>
                    <a:pt x="67610" y="88260"/>
                    <a:pt x="74142" y="90086"/>
                  </a:cubicBezTo>
                  <a:cubicBezTo>
                    <a:pt x="91445" y="95790"/>
                    <a:pt x="107164" y="90086"/>
                    <a:pt x="118952" y="74811"/>
                  </a:cubicBezTo>
                  <a:cubicBezTo>
                    <a:pt x="122922" y="74182"/>
                    <a:pt x="126771" y="72942"/>
                    <a:pt x="130361" y="71135"/>
                  </a:cubicBezTo>
                  <a:lnTo>
                    <a:pt x="135685" y="68853"/>
                  </a:lnTo>
                  <a:cubicBezTo>
                    <a:pt x="144432" y="77030"/>
                    <a:pt x="156220" y="86600"/>
                    <a:pt x="168580" y="96614"/>
                  </a:cubicBezTo>
                  <a:cubicBezTo>
                    <a:pt x="191016" y="114741"/>
                    <a:pt x="216368" y="135276"/>
                    <a:pt x="222136" y="147318"/>
                  </a:cubicBezTo>
                  <a:cubicBezTo>
                    <a:pt x="224275" y="151187"/>
                    <a:pt x="223311" y="156035"/>
                    <a:pt x="219854" y="158790"/>
                  </a:cubicBezTo>
                  <a:cubicBezTo>
                    <a:pt x="217420" y="161305"/>
                    <a:pt x="213678" y="162038"/>
                    <a:pt x="210474" y="160628"/>
                  </a:cubicBezTo>
                  <a:cubicBezTo>
                    <a:pt x="207965" y="159012"/>
                    <a:pt x="204743" y="159012"/>
                    <a:pt x="202235" y="160628"/>
                  </a:cubicBezTo>
                  <a:cubicBezTo>
                    <a:pt x="199664" y="162137"/>
                    <a:pt x="198223" y="165019"/>
                    <a:pt x="198559" y="167980"/>
                  </a:cubicBezTo>
                  <a:cubicBezTo>
                    <a:pt x="198542" y="171755"/>
                    <a:pt x="196234" y="175141"/>
                    <a:pt x="192728" y="176537"/>
                  </a:cubicBezTo>
                  <a:cubicBezTo>
                    <a:pt x="189083" y="178750"/>
                    <a:pt x="184526" y="178823"/>
                    <a:pt x="180812" y="176727"/>
                  </a:cubicBezTo>
                  <a:cubicBezTo>
                    <a:pt x="178720" y="174721"/>
                    <a:pt x="175658" y="174103"/>
                    <a:pt x="172953" y="175142"/>
                  </a:cubicBezTo>
                  <a:cubicBezTo>
                    <a:pt x="170257" y="176160"/>
                    <a:pt x="168367" y="178614"/>
                    <a:pt x="168073" y="181480"/>
                  </a:cubicBezTo>
                  <a:cubicBezTo>
                    <a:pt x="167398" y="186722"/>
                    <a:pt x="163962" y="191199"/>
                    <a:pt x="159072" y="193206"/>
                  </a:cubicBezTo>
                  <a:cubicBezTo>
                    <a:pt x="156143" y="194548"/>
                    <a:pt x="152693" y="193998"/>
                    <a:pt x="150326" y="191811"/>
                  </a:cubicBezTo>
                  <a:cubicBezTo>
                    <a:pt x="147191" y="188964"/>
                    <a:pt x="142341" y="189196"/>
                    <a:pt x="139493" y="192331"/>
                  </a:cubicBezTo>
                  <a:cubicBezTo>
                    <a:pt x="138826" y="193065"/>
                    <a:pt x="138307" y="193922"/>
                    <a:pt x="137967" y="194854"/>
                  </a:cubicBezTo>
                  <a:cubicBezTo>
                    <a:pt x="137967" y="195615"/>
                    <a:pt x="137016" y="197453"/>
                    <a:pt x="129917" y="197453"/>
                  </a:cubicBezTo>
                  <a:cubicBezTo>
                    <a:pt x="123176" y="196834"/>
                    <a:pt x="116668" y="194664"/>
                    <a:pt x="110903" y="191115"/>
                  </a:cubicBezTo>
                  <a:cubicBezTo>
                    <a:pt x="105579" y="187629"/>
                    <a:pt x="72051" y="162593"/>
                    <a:pt x="43022" y="138319"/>
                  </a:cubicBezTo>
                  <a:cubicBezTo>
                    <a:pt x="38966" y="134896"/>
                    <a:pt x="31931" y="127544"/>
                    <a:pt x="25719" y="121016"/>
                  </a:cubicBezTo>
                  <a:cubicBezTo>
                    <a:pt x="19508" y="114487"/>
                    <a:pt x="15135" y="110051"/>
                    <a:pt x="12536" y="107832"/>
                  </a:cubicBezTo>
                  <a:cubicBezTo>
                    <a:pt x="9316" y="105120"/>
                    <a:pt x="4506" y="105531"/>
                    <a:pt x="1793" y="108752"/>
                  </a:cubicBezTo>
                  <a:cubicBezTo>
                    <a:pt x="-919" y="111972"/>
                    <a:pt x="-508" y="116782"/>
                    <a:pt x="2712" y="119495"/>
                  </a:cubicBezTo>
                  <a:cubicBezTo>
                    <a:pt x="5057" y="121523"/>
                    <a:pt x="9621" y="126340"/>
                    <a:pt x="14691" y="131600"/>
                  </a:cubicBezTo>
                  <a:cubicBezTo>
                    <a:pt x="21473" y="138699"/>
                    <a:pt x="28508" y="146051"/>
                    <a:pt x="33262" y="149981"/>
                  </a:cubicBezTo>
                  <a:cubicBezTo>
                    <a:pt x="61656" y="173749"/>
                    <a:pt x="95755" y="199418"/>
                    <a:pt x="102537" y="203854"/>
                  </a:cubicBezTo>
                  <a:cubicBezTo>
                    <a:pt x="110680" y="209016"/>
                    <a:pt x="119982" y="212065"/>
                    <a:pt x="129600" y="212728"/>
                  </a:cubicBezTo>
                  <a:cubicBezTo>
                    <a:pt x="135785" y="213129"/>
                    <a:pt x="141913" y="211333"/>
                    <a:pt x="146903" y="207657"/>
                  </a:cubicBezTo>
                  <a:cubicBezTo>
                    <a:pt x="152464" y="209844"/>
                    <a:pt x="158646" y="209844"/>
                    <a:pt x="164206" y="207657"/>
                  </a:cubicBezTo>
                  <a:cubicBezTo>
                    <a:pt x="171159" y="204947"/>
                    <a:pt x="176838" y="199721"/>
                    <a:pt x="180115" y="193016"/>
                  </a:cubicBezTo>
                  <a:cubicBezTo>
                    <a:pt x="186580" y="194228"/>
                    <a:pt x="193264" y="193269"/>
                    <a:pt x="199129" y="190291"/>
                  </a:cubicBezTo>
                  <a:cubicBezTo>
                    <a:pt x="204845" y="187562"/>
                    <a:pt x="209357" y="182824"/>
                    <a:pt x="211805" y="176981"/>
                  </a:cubicBezTo>
                  <a:cubicBezTo>
                    <a:pt x="218236" y="177208"/>
                    <a:pt x="224505" y="174936"/>
                    <a:pt x="229298" y="170643"/>
                  </a:cubicBezTo>
                  <a:cubicBezTo>
                    <a:pt x="238088" y="163455"/>
                    <a:pt x="240721" y="151134"/>
                    <a:pt x="235636" y="140981"/>
                  </a:cubicBezTo>
                  <a:close/>
                </a:path>
              </a:pathLst>
            </a:custGeom>
            <a:grpFill/>
            <a:ln w="6336"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8AE84D5-462B-42EF-835E-4214580894B4}"/>
                </a:ext>
              </a:extLst>
            </p:cNvPr>
            <p:cNvSpPr/>
            <p:nvPr/>
          </p:nvSpPr>
          <p:spPr>
            <a:xfrm>
              <a:off x="2203857" y="3748913"/>
              <a:ext cx="83917" cy="15338"/>
            </a:xfrm>
            <a:custGeom>
              <a:avLst/>
              <a:gdLst>
                <a:gd name="connsiteX0" fmla="*/ 76944 w 83917"/>
                <a:gd name="connsiteY0" fmla="*/ 32 h 15338"/>
                <a:gd name="connsiteX1" fmla="*/ 8366 w 83917"/>
                <a:gd name="connsiteY1" fmla="*/ 32 h 15338"/>
                <a:gd name="connsiteX2" fmla="*/ 32 w 83917"/>
                <a:gd name="connsiteY2" fmla="*/ 6973 h 15338"/>
                <a:gd name="connsiteX3" fmla="*/ 6973 w 83917"/>
                <a:gd name="connsiteY3" fmla="*/ 15307 h 15338"/>
                <a:gd name="connsiteX4" fmla="*/ 8366 w 83917"/>
                <a:gd name="connsiteY4" fmla="*/ 15307 h 15338"/>
                <a:gd name="connsiteX5" fmla="*/ 76944 w 83917"/>
                <a:gd name="connsiteY5" fmla="*/ 15307 h 15338"/>
                <a:gd name="connsiteX6" fmla="*/ 83885 w 83917"/>
                <a:gd name="connsiteY6" fmla="*/ 6973 h 15338"/>
                <a:gd name="connsiteX7" fmla="*/ 76944 w 83917"/>
                <a:gd name="connsiteY7" fmla="*/ 32 h 1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917" h="15338">
                  <a:moveTo>
                    <a:pt x="76944" y="32"/>
                  </a:moveTo>
                  <a:lnTo>
                    <a:pt x="8366" y="32"/>
                  </a:lnTo>
                  <a:cubicBezTo>
                    <a:pt x="4148" y="-352"/>
                    <a:pt x="417" y="2755"/>
                    <a:pt x="32" y="6973"/>
                  </a:cubicBezTo>
                  <a:cubicBezTo>
                    <a:pt x="-353" y="11191"/>
                    <a:pt x="2755" y="14922"/>
                    <a:pt x="6973" y="15307"/>
                  </a:cubicBezTo>
                  <a:cubicBezTo>
                    <a:pt x="7437" y="15349"/>
                    <a:pt x="7903" y="15349"/>
                    <a:pt x="8366" y="15307"/>
                  </a:cubicBezTo>
                  <a:lnTo>
                    <a:pt x="76944" y="15307"/>
                  </a:lnTo>
                  <a:cubicBezTo>
                    <a:pt x="81162" y="14922"/>
                    <a:pt x="84269" y="11191"/>
                    <a:pt x="83885" y="6973"/>
                  </a:cubicBezTo>
                  <a:cubicBezTo>
                    <a:pt x="83549" y="3288"/>
                    <a:pt x="80629" y="368"/>
                    <a:pt x="76944" y="32"/>
                  </a:cubicBezTo>
                  <a:close/>
                </a:path>
              </a:pathLst>
            </a:custGeom>
            <a:grpFill/>
            <a:ln w="6336"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A189649A-EADB-48CC-AC6F-AC141E971FC2}"/>
                </a:ext>
              </a:extLst>
            </p:cNvPr>
            <p:cNvSpPr/>
            <p:nvPr/>
          </p:nvSpPr>
          <p:spPr>
            <a:xfrm>
              <a:off x="2403180" y="3855645"/>
              <a:ext cx="37539" cy="30203"/>
            </a:xfrm>
            <a:custGeom>
              <a:avLst/>
              <a:gdLst>
                <a:gd name="connsiteX0" fmla="*/ 36389 w 37539"/>
                <a:gd name="connsiteY0" fmla="*/ 3392 h 30203"/>
                <a:gd name="connsiteX1" fmla="*/ 25844 w 37539"/>
                <a:gd name="connsiteY1" fmla="*/ 1275 h 30203"/>
                <a:gd name="connsiteX2" fmla="*/ 25805 w 37539"/>
                <a:gd name="connsiteY2" fmla="*/ 1301 h 30203"/>
                <a:gd name="connsiteX3" fmla="*/ 3368 w 37539"/>
                <a:gd name="connsiteY3" fmla="*/ 16259 h 30203"/>
                <a:gd name="connsiteX4" fmla="*/ 1277 w 37539"/>
                <a:gd name="connsiteY4" fmla="*/ 26843 h 30203"/>
                <a:gd name="connsiteX5" fmla="*/ 7615 w 37539"/>
                <a:gd name="connsiteY5" fmla="*/ 30203 h 30203"/>
                <a:gd name="connsiteX6" fmla="*/ 11861 w 37539"/>
                <a:gd name="connsiteY6" fmla="*/ 28935 h 30203"/>
                <a:gd name="connsiteX7" fmla="*/ 34171 w 37539"/>
                <a:gd name="connsiteY7" fmla="*/ 13977 h 30203"/>
                <a:gd name="connsiteX8" fmla="*/ 36262 w 37539"/>
                <a:gd name="connsiteY8" fmla="*/ 3392 h 3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39" h="30203">
                  <a:moveTo>
                    <a:pt x="36389" y="3392"/>
                  </a:moveTo>
                  <a:cubicBezTo>
                    <a:pt x="34062" y="-104"/>
                    <a:pt x="29341" y="-1052"/>
                    <a:pt x="25844" y="1275"/>
                  </a:cubicBezTo>
                  <a:cubicBezTo>
                    <a:pt x="25831" y="1283"/>
                    <a:pt x="25818" y="1292"/>
                    <a:pt x="25805" y="1301"/>
                  </a:cubicBezTo>
                  <a:lnTo>
                    <a:pt x="3368" y="16259"/>
                  </a:lnTo>
                  <a:cubicBezTo>
                    <a:pt x="-113" y="18617"/>
                    <a:pt x="-1046" y="23339"/>
                    <a:pt x="1277" y="26843"/>
                  </a:cubicBezTo>
                  <a:cubicBezTo>
                    <a:pt x="2718" y="28926"/>
                    <a:pt x="5082" y="30179"/>
                    <a:pt x="7615" y="30203"/>
                  </a:cubicBezTo>
                  <a:cubicBezTo>
                    <a:pt x="9126" y="30223"/>
                    <a:pt x="10608" y="29781"/>
                    <a:pt x="11861" y="28935"/>
                  </a:cubicBezTo>
                  <a:lnTo>
                    <a:pt x="34171" y="13977"/>
                  </a:lnTo>
                  <a:cubicBezTo>
                    <a:pt x="37652" y="11619"/>
                    <a:pt x="38585" y="6897"/>
                    <a:pt x="36262" y="3392"/>
                  </a:cubicBezTo>
                  <a:close/>
                </a:path>
              </a:pathLst>
            </a:custGeom>
            <a:grpFill/>
            <a:ln w="6336"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42EEE924-AF05-4A47-972F-FC0B97B2951C}"/>
                </a:ext>
              </a:extLst>
            </p:cNvPr>
            <p:cNvSpPr/>
            <p:nvPr/>
          </p:nvSpPr>
          <p:spPr>
            <a:xfrm>
              <a:off x="2334543" y="3848434"/>
              <a:ext cx="60224" cy="60294"/>
            </a:xfrm>
            <a:custGeom>
              <a:avLst/>
              <a:gdLst>
                <a:gd name="connsiteX0" fmla="*/ 57682 w 60224"/>
                <a:gd name="connsiteY0" fmla="*/ 46920 h 60294"/>
                <a:gd name="connsiteX1" fmla="*/ 12745 w 60224"/>
                <a:gd name="connsiteY1" fmla="*/ 1920 h 60294"/>
                <a:gd name="connsiteX2" fmla="*/ 1920 w 60224"/>
                <a:gd name="connsiteY2" fmla="*/ 2593 h 60294"/>
                <a:gd name="connsiteX3" fmla="*/ 1717 w 60224"/>
                <a:gd name="connsiteY3" fmla="*/ 12505 h 60294"/>
                <a:gd name="connsiteX4" fmla="*/ 48238 w 60224"/>
                <a:gd name="connsiteY4" fmla="*/ 58963 h 60294"/>
                <a:gd name="connsiteX5" fmla="*/ 58894 w 60224"/>
                <a:gd name="connsiteY5" fmla="*/ 56942 h 60294"/>
                <a:gd name="connsiteX6" fmla="*/ 57682 w 60224"/>
                <a:gd name="connsiteY6" fmla="*/ 46920 h 6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4" h="60294">
                  <a:moveTo>
                    <a:pt x="57682" y="46920"/>
                  </a:moveTo>
                  <a:cubicBezTo>
                    <a:pt x="52231" y="42674"/>
                    <a:pt x="27829" y="17638"/>
                    <a:pt x="12745" y="1920"/>
                  </a:cubicBezTo>
                  <a:cubicBezTo>
                    <a:pt x="9570" y="-883"/>
                    <a:pt x="4723" y="-582"/>
                    <a:pt x="1920" y="2593"/>
                  </a:cubicBezTo>
                  <a:cubicBezTo>
                    <a:pt x="-561" y="5403"/>
                    <a:pt x="-647" y="9595"/>
                    <a:pt x="1717" y="12505"/>
                  </a:cubicBezTo>
                  <a:cubicBezTo>
                    <a:pt x="5646" y="16561"/>
                    <a:pt x="40189" y="52561"/>
                    <a:pt x="48238" y="58963"/>
                  </a:cubicBezTo>
                  <a:cubicBezTo>
                    <a:pt x="51739" y="61347"/>
                    <a:pt x="56509" y="60442"/>
                    <a:pt x="58894" y="56942"/>
                  </a:cubicBezTo>
                  <a:cubicBezTo>
                    <a:pt x="61055" y="53769"/>
                    <a:pt x="60537" y="49487"/>
                    <a:pt x="57682" y="46920"/>
                  </a:cubicBezTo>
                  <a:close/>
                </a:path>
              </a:pathLst>
            </a:custGeom>
            <a:grpFill/>
            <a:ln w="6336"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59CCF28E-C5EC-4045-B246-ADBD03142A16}"/>
                </a:ext>
              </a:extLst>
            </p:cNvPr>
            <p:cNvSpPr/>
            <p:nvPr/>
          </p:nvSpPr>
          <p:spPr>
            <a:xfrm>
              <a:off x="2311299" y="3870902"/>
              <a:ext cx="53338" cy="53365"/>
            </a:xfrm>
            <a:custGeom>
              <a:avLst/>
              <a:gdLst>
                <a:gd name="connsiteX0" fmla="*/ 50502 w 53338"/>
                <a:gd name="connsiteY0" fmla="*/ 39791 h 53365"/>
                <a:gd name="connsiteX1" fmla="*/ 13235 w 53338"/>
                <a:gd name="connsiteY1" fmla="*/ 2460 h 53365"/>
                <a:gd name="connsiteX2" fmla="*/ 2460 w 53338"/>
                <a:gd name="connsiteY2" fmla="*/ 2016 h 53365"/>
                <a:gd name="connsiteX3" fmla="*/ 2016 w 53338"/>
                <a:gd name="connsiteY3" fmla="*/ 12791 h 53365"/>
                <a:gd name="connsiteX4" fmla="*/ 40932 w 53338"/>
                <a:gd name="connsiteY4" fmla="*/ 51643 h 53365"/>
                <a:gd name="connsiteX5" fmla="*/ 51549 w 53338"/>
                <a:gd name="connsiteY5" fmla="*/ 50619 h 53365"/>
                <a:gd name="connsiteX6" fmla="*/ 51643 w 53338"/>
                <a:gd name="connsiteY6" fmla="*/ 50502 h 53365"/>
                <a:gd name="connsiteX7" fmla="*/ 50520 w 53338"/>
                <a:gd name="connsiteY7" fmla="*/ 39805 h 53365"/>
                <a:gd name="connsiteX8" fmla="*/ 50502 w 53338"/>
                <a:gd name="connsiteY8" fmla="*/ 39791 h 5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38" h="53365">
                  <a:moveTo>
                    <a:pt x="50502" y="39791"/>
                  </a:moveTo>
                  <a:cubicBezTo>
                    <a:pt x="41376" y="32439"/>
                    <a:pt x="18432" y="8101"/>
                    <a:pt x="13235" y="2460"/>
                  </a:cubicBezTo>
                  <a:cubicBezTo>
                    <a:pt x="10382" y="-638"/>
                    <a:pt x="5558" y="-837"/>
                    <a:pt x="2460" y="2016"/>
                  </a:cubicBezTo>
                  <a:cubicBezTo>
                    <a:pt x="-638" y="4869"/>
                    <a:pt x="-837" y="9693"/>
                    <a:pt x="2016" y="12791"/>
                  </a:cubicBezTo>
                  <a:cubicBezTo>
                    <a:pt x="2016" y="12791"/>
                    <a:pt x="29650" y="42643"/>
                    <a:pt x="40932" y="51643"/>
                  </a:cubicBezTo>
                  <a:cubicBezTo>
                    <a:pt x="44147" y="54292"/>
                    <a:pt x="48900" y="53834"/>
                    <a:pt x="51549" y="50619"/>
                  </a:cubicBezTo>
                  <a:cubicBezTo>
                    <a:pt x="51581" y="50580"/>
                    <a:pt x="51612" y="50542"/>
                    <a:pt x="51643" y="50502"/>
                  </a:cubicBezTo>
                  <a:cubicBezTo>
                    <a:pt x="54287" y="47238"/>
                    <a:pt x="53784" y="42449"/>
                    <a:pt x="50520" y="39805"/>
                  </a:cubicBezTo>
                  <a:cubicBezTo>
                    <a:pt x="50514" y="39800"/>
                    <a:pt x="50508" y="39795"/>
                    <a:pt x="50502" y="39791"/>
                  </a:cubicBezTo>
                  <a:close/>
                </a:path>
              </a:pathLst>
            </a:custGeom>
            <a:grpFill/>
            <a:ln w="6336" cap="flat">
              <a:noFill/>
              <a:prstDash val="solid"/>
              <a:miter/>
            </a:ln>
          </p:spPr>
          <p:txBody>
            <a:bodyPr rtlCol="0" anchor="ctr"/>
            <a:lstStyle/>
            <a:p>
              <a:endParaRPr lang="en-US"/>
            </a:p>
          </p:txBody>
        </p:sp>
        <p:grpSp>
          <p:nvGrpSpPr>
            <p:cNvPr id="65" name="Graphic 2">
              <a:extLst>
                <a:ext uri="{FF2B5EF4-FFF2-40B4-BE49-F238E27FC236}">
                  <a16:creationId xmlns:a16="http://schemas.microsoft.com/office/drawing/2014/main" id="{CC44600C-6EFC-4305-91D9-FD61231CEEEA}"/>
                </a:ext>
              </a:extLst>
            </p:cNvPr>
            <p:cNvGrpSpPr/>
            <p:nvPr/>
          </p:nvGrpSpPr>
          <p:grpSpPr>
            <a:xfrm>
              <a:off x="2128370" y="3718449"/>
              <a:ext cx="205784" cy="221036"/>
              <a:chOff x="2128370" y="3718449"/>
              <a:chExt cx="205784" cy="221036"/>
            </a:xfrm>
            <a:grpFill/>
          </p:grpSpPr>
          <p:sp>
            <p:nvSpPr>
              <p:cNvPr id="67" name="Freeform: Shape 66">
                <a:extLst>
                  <a:ext uri="{FF2B5EF4-FFF2-40B4-BE49-F238E27FC236}">
                    <a16:creationId xmlns:a16="http://schemas.microsoft.com/office/drawing/2014/main" id="{C9F64683-373B-4C8B-9FE4-7985A6165143}"/>
                  </a:ext>
                </a:extLst>
              </p:cNvPr>
              <p:cNvSpPr/>
              <p:nvPr/>
            </p:nvSpPr>
            <p:spPr>
              <a:xfrm>
                <a:off x="2281151" y="3886510"/>
                <a:ext cx="53004" cy="52976"/>
              </a:xfrm>
              <a:custGeom>
                <a:avLst/>
                <a:gdLst>
                  <a:gd name="connsiteX0" fmla="*/ 50292 w 53004"/>
                  <a:gd name="connsiteY0" fmla="*/ 39521 h 52976"/>
                  <a:gd name="connsiteX1" fmla="*/ 12834 w 53004"/>
                  <a:gd name="connsiteY1" fmla="*/ 2000 h 52976"/>
                  <a:gd name="connsiteX2" fmla="*/ 2000 w 53004"/>
                  <a:gd name="connsiteY2" fmla="*/ 2505 h 52976"/>
                  <a:gd name="connsiteX3" fmla="*/ 1679 w 53004"/>
                  <a:gd name="connsiteY3" fmla="*/ 12458 h 52976"/>
                  <a:gd name="connsiteX4" fmla="*/ 40468 w 53004"/>
                  <a:gd name="connsiteY4" fmla="*/ 51183 h 52976"/>
                  <a:gd name="connsiteX5" fmla="*/ 51211 w 53004"/>
                  <a:gd name="connsiteY5" fmla="*/ 50264 h 52976"/>
                  <a:gd name="connsiteX6" fmla="*/ 50292 w 53004"/>
                  <a:gd name="connsiteY6" fmla="*/ 39521 h 5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04" h="52976">
                    <a:moveTo>
                      <a:pt x="50292" y="39521"/>
                    </a:moveTo>
                    <a:cubicBezTo>
                      <a:pt x="39454" y="30331"/>
                      <a:pt x="17207" y="6690"/>
                      <a:pt x="12834" y="2000"/>
                    </a:cubicBezTo>
                    <a:cubicBezTo>
                      <a:pt x="9702" y="-853"/>
                      <a:pt x="4852" y="-627"/>
                      <a:pt x="2000" y="2505"/>
                    </a:cubicBezTo>
                    <a:cubicBezTo>
                      <a:pt x="-540" y="5292"/>
                      <a:pt x="-676" y="9512"/>
                      <a:pt x="1679" y="12458"/>
                    </a:cubicBezTo>
                    <a:cubicBezTo>
                      <a:pt x="8017" y="19112"/>
                      <a:pt x="29249" y="41676"/>
                      <a:pt x="40468" y="51183"/>
                    </a:cubicBezTo>
                    <a:cubicBezTo>
                      <a:pt x="43688" y="53896"/>
                      <a:pt x="48498" y="53484"/>
                      <a:pt x="51211" y="50264"/>
                    </a:cubicBezTo>
                    <a:cubicBezTo>
                      <a:pt x="53923" y="47043"/>
                      <a:pt x="53512" y="42233"/>
                      <a:pt x="50292" y="39521"/>
                    </a:cubicBezTo>
                    <a:close/>
                  </a:path>
                </a:pathLst>
              </a:custGeom>
              <a:grpFill/>
              <a:ln w="6336"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3D2955C5-770F-43D4-BF5C-C041ADA8FE6D}"/>
                  </a:ext>
                </a:extLst>
              </p:cNvPr>
              <p:cNvSpPr/>
              <p:nvPr/>
            </p:nvSpPr>
            <p:spPr>
              <a:xfrm>
                <a:off x="2128370" y="3718449"/>
                <a:ext cx="91440" cy="152440"/>
              </a:xfrm>
              <a:custGeom>
                <a:avLst/>
                <a:gdLst>
                  <a:gd name="connsiteX0" fmla="*/ 89050 w 91440"/>
                  <a:gd name="connsiteY0" fmla="*/ 17313 h 152440"/>
                  <a:gd name="connsiteX1" fmla="*/ 8049 w 91440"/>
                  <a:gd name="connsiteY1" fmla="*/ 10 h 152440"/>
                  <a:gd name="connsiteX2" fmla="*/ 2408 w 91440"/>
                  <a:gd name="connsiteY2" fmla="*/ 2102 h 152440"/>
                  <a:gd name="connsiteX3" fmla="*/ 0 w 91440"/>
                  <a:gd name="connsiteY3" fmla="*/ 7616 h 152440"/>
                  <a:gd name="connsiteX4" fmla="*/ 0 w 91440"/>
                  <a:gd name="connsiteY4" fmla="*/ 144835 h 152440"/>
                  <a:gd name="connsiteX5" fmla="*/ 7606 w 91440"/>
                  <a:gd name="connsiteY5" fmla="*/ 152441 h 152440"/>
                  <a:gd name="connsiteX6" fmla="*/ 53367 w 91440"/>
                  <a:gd name="connsiteY6" fmla="*/ 152441 h 152440"/>
                  <a:gd name="connsiteX7" fmla="*/ 60592 w 91440"/>
                  <a:gd name="connsiteY7" fmla="*/ 147180 h 152440"/>
                  <a:gd name="connsiteX8" fmla="*/ 91395 w 91440"/>
                  <a:gd name="connsiteY8" fmla="*/ 23524 h 152440"/>
                  <a:gd name="connsiteX9" fmla="*/ 89050 w 91440"/>
                  <a:gd name="connsiteY9" fmla="*/ 17186 h 152440"/>
                  <a:gd name="connsiteX10" fmla="*/ 47789 w 91440"/>
                  <a:gd name="connsiteY10" fmla="*/ 137166 h 152440"/>
                  <a:gd name="connsiteX11" fmla="*/ 15212 w 91440"/>
                  <a:gd name="connsiteY11" fmla="*/ 137166 h 152440"/>
                  <a:gd name="connsiteX12" fmla="*/ 15212 w 91440"/>
                  <a:gd name="connsiteY12" fmla="*/ 15792 h 152440"/>
                  <a:gd name="connsiteX13" fmla="*/ 75803 w 91440"/>
                  <a:gd name="connsiteY13" fmla="*/ 26630 h 152440"/>
                  <a:gd name="connsiteX14" fmla="*/ 47789 w 91440"/>
                  <a:gd name="connsiteY14" fmla="*/ 137166 h 152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1440" h="152440">
                    <a:moveTo>
                      <a:pt x="89050" y="17313"/>
                    </a:moveTo>
                    <a:cubicBezTo>
                      <a:pt x="75994" y="4954"/>
                      <a:pt x="23768" y="961"/>
                      <a:pt x="8049" y="10"/>
                    </a:cubicBezTo>
                    <a:cubicBezTo>
                      <a:pt x="5962" y="-97"/>
                      <a:pt x="3921" y="659"/>
                      <a:pt x="2408" y="2102"/>
                    </a:cubicBezTo>
                    <a:cubicBezTo>
                      <a:pt x="875" y="3526"/>
                      <a:pt x="3" y="5523"/>
                      <a:pt x="0" y="7616"/>
                    </a:cubicBezTo>
                    <a:lnTo>
                      <a:pt x="0" y="144835"/>
                    </a:lnTo>
                    <a:cubicBezTo>
                      <a:pt x="0" y="149035"/>
                      <a:pt x="3405" y="152441"/>
                      <a:pt x="7606" y="152441"/>
                    </a:cubicBezTo>
                    <a:lnTo>
                      <a:pt x="53367" y="152441"/>
                    </a:lnTo>
                    <a:cubicBezTo>
                      <a:pt x="56667" y="152456"/>
                      <a:pt x="59594" y="150325"/>
                      <a:pt x="60592" y="147180"/>
                    </a:cubicBezTo>
                    <a:cubicBezTo>
                      <a:pt x="61733" y="143757"/>
                      <a:pt x="87972" y="63137"/>
                      <a:pt x="91395" y="23524"/>
                    </a:cubicBezTo>
                    <a:cubicBezTo>
                      <a:pt x="91656" y="21160"/>
                      <a:pt x="90787" y="18811"/>
                      <a:pt x="89050" y="17186"/>
                    </a:cubicBezTo>
                    <a:close/>
                    <a:moveTo>
                      <a:pt x="47789" y="137166"/>
                    </a:moveTo>
                    <a:lnTo>
                      <a:pt x="15212" y="137166"/>
                    </a:lnTo>
                    <a:lnTo>
                      <a:pt x="15212" y="15792"/>
                    </a:lnTo>
                    <a:cubicBezTo>
                      <a:pt x="39740" y="17757"/>
                      <a:pt x="65916" y="22130"/>
                      <a:pt x="75803" y="26630"/>
                    </a:cubicBezTo>
                    <a:cubicBezTo>
                      <a:pt x="71747" y="59968"/>
                      <a:pt x="53430" y="119293"/>
                      <a:pt x="47789" y="137166"/>
                    </a:cubicBezTo>
                    <a:close/>
                  </a:path>
                </a:pathLst>
              </a:custGeom>
              <a:grpFill/>
              <a:ln w="6336" cap="flat">
                <a:noFill/>
                <a:prstDash val="solid"/>
                <a:miter/>
              </a:ln>
            </p:spPr>
            <p:txBody>
              <a:bodyPr rtlCol="0" anchor="ctr"/>
              <a:lstStyle/>
              <a:p>
                <a:endParaRPr lang="en-US"/>
              </a:p>
            </p:txBody>
          </p:sp>
        </p:grpSp>
        <p:sp>
          <p:nvSpPr>
            <p:cNvPr id="66" name="Freeform: Shape 65">
              <a:extLst>
                <a:ext uri="{FF2B5EF4-FFF2-40B4-BE49-F238E27FC236}">
                  <a16:creationId xmlns:a16="http://schemas.microsoft.com/office/drawing/2014/main" id="{9E0BBD93-C4DD-4FD4-82E8-4D3FA4801D10}"/>
                </a:ext>
              </a:extLst>
            </p:cNvPr>
            <p:cNvSpPr/>
            <p:nvPr/>
          </p:nvSpPr>
          <p:spPr>
            <a:xfrm>
              <a:off x="2387761" y="3733734"/>
              <a:ext cx="106252" cy="152620"/>
            </a:xfrm>
            <a:custGeom>
              <a:avLst/>
              <a:gdLst>
                <a:gd name="connsiteX0" fmla="*/ 98837 w 106252"/>
                <a:gd name="connsiteY0" fmla="*/ 127 h 152620"/>
                <a:gd name="connsiteX1" fmla="*/ 4400 w 106252"/>
                <a:gd name="connsiteY1" fmla="*/ 16035 h 152620"/>
                <a:gd name="connsiteX2" fmla="*/ 344 w 106252"/>
                <a:gd name="connsiteY2" fmla="*/ 20789 h 152620"/>
                <a:gd name="connsiteX3" fmla="*/ 1168 w 106252"/>
                <a:gd name="connsiteY3" fmla="*/ 27127 h 152620"/>
                <a:gd name="connsiteX4" fmla="*/ 45534 w 106252"/>
                <a:gd name="connsiteY4" fmla="*/ 147043 h 152620"/>
                <a:gd name="connsiteX5" fmla="*/ 52886 w 106252"/>
                <a:gd name="connsiteY5" fmla="*/ 152621 h 152620"/>
                <a:gd name="connsiteX6" fmla="*/ 98647 w 106252"/>
                <a:gd name="connsiteY6" fmla="*/ 152621 h 152620"/>
                <a:gd name="connsiteX7" fmla="*/ 106253 w 106252"/>
                <a:gd name="connsiteY7" fmla="*/ 145015 h 152620"/>
                <a:gd name="connsiteX8" fmla="*/ 106253 w 106252"/>
                <a:gd name="connsiteY8" fmla="*/ 7606 h 152620"/>
                <a:gd name="connsiteX9" fmla="*/ 98647 w 106252"/>
                <a:gd name="connsiteY9" fmla="*/ 0 h 152620"/>
                <a:gd name="connsiteX10" fmla="*/ 91168 w 106252"/>
                <a:gd name="connsiteY10" fmla="*/ 137283 h 152620"/>
                <a:gd name="connsiteX11" fmla="*/ 58781 w 106252"/>
                <a:gd name="connsiteY11" fmla="*/ 137283 h 152620"/>
                <a:gd name="connsiteX12" fmla="*/ 18344 w 106252"/>
                <a:gd name="connsiteY12" fmla="*/ 27000 h 152620"/>
                <a:gd name="connsiteX13" fmla="*/ 91168 w 106252"/>
                <a:gd name="connsiteY13" fmla="*/ 15401 h 152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252" h="152620">
                  <a:moveTo>
                    <a:pt x="98837" y="127"/>
                  </a:moveTo>
                  <a:cubicBezTo>
                    <a:pt x="38943" y="127"/>
                    <a:pt x="5795" y="15401"/>
                    <a:pt x="4400" y="16035"/>
                  </a:cubicBezTo>
                  <a:cubicBezTo>
                    <a:pt x="2414" y="16945"/>
                    <a:pt x="930" y="18684"/>
                    <a:pt x="344" y="20789"/>
                  </a:cubicBezTo>
                  <a:cubicBezTo>
                    <a:pt x="-317" y="22921"/>
                    <a:pt x="-16" y="25235"/>
                    <a:pt x="1168" y="27127"/>
                  </a:cubicBezTo>
                  <a:cubicBezTo>
                    <a:pt x="10548" y="42275"/>
                    <a:pt x="40083" y="126508"/>
                    <a:pt x="45534" y="147043"/>
                  </a:cubicBezTo>
                  <a:cubicBezTo>
                    <a:pt x="46467" y="150334"/>
                    <a:pt x="49466" y="152609"/>
                    <a:pt x="52886" y="152621"/>
                  </a:cubicBezTo>
                  <a:lnTo>
                    <a:pt x="98647" y="152621"/>
                  </a:lnTo>
                  <a:cubicBezTo>
                    <a:pt x="102848" y="152621"/>
                    <a:pt x="106253" y="149216"/>
                    <a:pt x="106253" y="145015"/>
                  </a:cubicBezTo>
                  <a:lnTo>
                    <a:pt x="106253" y="7606"/>
                  </a:lnTo>
                  <a:cubicBezTo>
                    <a:pt x="106253" y="3405"/>
                    <a:pt x="102848" y="0"/>
                    <a:pt x="98647" y="0"/>
                  </a:cubicBezTo>
                  <a:close/>
                  <a:moveTo>
                    <a:pt x="91168" y="137283"/>
                  </a:moveTo>
                  <a:lnTo>
                    <a:pt x="58781" y="137283"/>
                  </a:lnTo>
                  <a:cubicBezTo>
                    <a:pt x="51555" y="113768"/>
                    <a:pt x="30196" y="52352"/>
                    <a:pt x="18344" y="27000"/>
                  </a:cubicBezTo>
                  <a:cubicBezTo>
                    <a:pt x="41909" y="19545"/>
                    <a:pt x="66453" y="15636"/>
                    <a:pt x="91168" y="15401"/>
                  </a:cubicBezTo>
                  <a:close/>
                </a:path>
              </a:pathLst>
            </a:custGeom>
            <a:grpFill/>
            <a:ln w="6336" cap="flat">
              <a:noFill/>
              <a:prstDash val="solid"/>
              <a:miter/>
            </a:ln>
          </p:spPr>
          <p:txBody>
            <a:bodyPr rtlCol="0" anchor="ctr"/>
            <a:lstStyle/>
            <a:p>
              <a:endParaRPr lang="en-US"/>
            </a:p>
          </p:txBody>
        </p:sp>
      </p:grpSp>
      <p:sp>
        <p:nvSpPr>
          <p:cNvPr id="69" name="TextBox 68">
            <a:extLst>
              <a:ext uri="{FF2B5EF4-FFF2-40B4-BE49-F238E27FC236}">
                <a16:creationId xmlns:a16="http://schemas.microsoft.com/office/drawing/2014/main" id="{49729B02-916D-41D1-93BE-B37E740C447D}"/>
              </a:ext>
            </a:extLst>
          </p:cNvPr>
          <p:cNvSpPr txBox="1"/>
          <p:nvPr/>
        </p:nvSpPr>
        <p:spPr>
          <a:xfrm>
            <a:off x="1047639" y="1521813"/>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sp>
        <p:nvSpPr>
          <p:cNvPr id="70" name="TextBox 69">
            <a:extLst>
              <a:ext uri="{FF2B5EF4-FFF2-40B4-BE49-F238E27FC236}">
                <a16:creationId xmlns:a16="http://schemas.microsoft.com/office/drawing/2014/main" id="{3934585E-DFBD-4554-BDFD-FA36A687B92E}"/>
              </a:ext>
            </a:extLst>
          </p:cNvPr>
          <p:cNvSpPr txBox="1"/>
          <p:nvPr/>
        </p:nvSpPr>
        <p:spPr>
          <a:xfrm>
            <a:off x="4372099" y="1521813"/>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grpSp>
        <p:nvGrpSpPr>
          <p:cNvPr id="71" name="Group 70">
            <a:extLst>
              <a:ext uri="{FF2B5EF4-FFF2-40B4-BE49-F238E27FC236}">
                <a16:creationId xmlns:a16="http://schemas.microsoft.com/office/drawing/2014/main" id="{6B0B4C60-926C-4446-ABE7-3807C3EA6D87}"/>
              </a:ext>
            </a:extLst>
          </p:cNvPr>
          <p:cNvGrpSpPr/>
          <p:nvPr/>
        </p:nvGrpSpPr>
        <p:grpSpPr>
          <a:xfrm>
            <a:off x="4431025" y="781686"/>
            <a:ext cx="516173" cy="538475"/>
            <a:chOff x="7464769" y="3650072"/>
            <a:chExt cx="350620" cy="365769"/>
          </a:xfrm>
          <a:solidFill>
            <a:schemeClr val="accent6"/>
          </a:solidFill>
        </p:grpSpPr>
        <p:sp>
          <p:nvSpPr>
            <p:cNvPr id="72" name="Freeform: Shape 71">
              <a:extLst>
                <a:ext uri="{FF2B5EF4-FFF2-40B4-BE49-F238E27FC236}">
                  <a16:creationId xmlns:a16="http://schemas.microsoft.com/office/drawing/2014/main" id="{B8E172C0-A622-46CB-9C31-9E69E1FF4E5F}"/>
                </a:ext>
              </a:extLst>
            </p:cNvPr>
            <p:cNvSpPr/>
            <p:nvPr/>
          </p:nvSpPr>
          <p:spPr>
            <a:xfrm>
              <a:off x="7602050" y="3650072"/>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60CB8CE-9328-49E4-B3CD-D66CF20DF7CE}"/>
                </a:ext>
              </a:extLst>
            </p:cNvPr>
            <p:cNvSpPr/>
            <p:nvPr/>
          </p:nvSpPr>
          <p:spPr>
            <a:xfrm>
              <a:off x="7571501" y="3711044"/>
              <a:ext cx="137155" cy="76184"/>
            </a:xfrm>
            <a:custGeom>
              <a:avLst/>
              <a:gdLst>
                <a:gd name="connsiteX0" fmla="*/ 68578 w 137155"/>
                <a:gd name="connsiteY0" fmla="*/ 0 h 76184"/>
                <a:gd name="connsiteX1" fmla="*/ 0 w 137155"/>
                <a:gd name="connsiteY1" fmla="*/ 68578 h 76184"/>
                <a:gd name="connsiteX2" fmla="*/ 7605 w 137155"/>
                <a:gd name="connsiteY2" fmla="*/ 76184 h 76184"/>
                <a:gd name="connsiteX3" fmla="*/ 129550 w 137155"/>
                <a:gd name="connsiteY3" fmla="*/ 76184 h 76184"/>
                <a:gd name="connsiteX4" fmla="*/ 137155 w 137155"/>
                <a:gd name="connsiteY4" fmla="*/ 68578 h 76184"/>
                <a:gd name="connsiteX5" fmla="*/ 68578 w 137155"/>
                <a:gd name="connsiteY5" fmla="*/ 0 h 76184"/>
                <a:gd name="connsiteX6" fmla="*/ 15782 w 137155"/>
                <a:gd name="connsiteY6" fmla="*/ 60846 h 76184"/>
                <a:gd name="connsiteX7" fmla="*/ 76360 w 137155"/>
                <a:gd name="connsiteY7" fmla="*/ 15832 h 76184"/>
                <a:gd name="connsiteX8" fmla="*/ 121374 w 137155"/>
                <a:gd name="connsiteY8" fmla="*/ 60846 h 7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55" h="76184">
                  <a:moveTo>
                    <a:pt x="68578" y="0"/>
                  </a:moveTo>
                  <a:cubicBezTo>
                    <a:pt x="30718" y="35"/>
                    <a:pt x="35" y="30718"/>
                    <a:pt x="0" y="68578"/>
                  </a:cubicBezTo>
                  <a:cubicBezTo>
                    <a:pt x="0" y="72779"/>
                    <a:pt x="3405" y="76184"/>
                    <a:pt x="7605" y="76184"/>
                  </a:cubicBezTo>
                  <a:lnTo>
                    <a:pt x="129550" y="76184"/>
                  </a:lnTo>
                  <a:cubicBezTo>
                    <a:pt x="133750" y="76184"/>
                    <a:pt x="137155" y="72779"/>
                    <a:pt x="137155" y="68578"/>
                  </a:cubicBezTo>
                  <a:cubicBezTo>
                    <a:pt x="137120" y="30718"/>
                    <a:pt x="106437" y="35"/>
                    <a:pt x="68578" y="0"/>
                  </a:cubicBezTo>
                  <a:close/>
                  <a:moveTo>
                    <a:pt x="15782" y="60846"/>
                  </a:moveTo>
                  <a:cubicBezTo>
                    <a:pt x="20080" y="31687"/>
                    <a:pt x="47201" y="11534"/>
                    <a:pt x="76360" y="15832"/>
                  </a:cubicBezTo>
                  <a:cubicBezTo>
                    <a:pt x="99651" y="19264"/>
                    <a:pt x="117941" y="37555"/>
                    <a:pt x="121374" y="60846"/>
                  </a:cubicBezTo>
                  <a:close/>
                </a:path>
              </a:pathLst>
            </a:custGeom>
            <a:grpFill/>
            <a:ln w="6336"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61DFA604-52AA-4703-BBC5-92F7B6929002}"/>
                </a:ext>
              </a:extLst>
            </p:cNvPr>
            <p:cNvSpPr/>
            <p:nvPr/>
          </p:nvSpPr>
          <p:spPr>
            <a:xfrm>
              <a:off x="7495318" y="3878686"/>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12B07E5-41C7-4443-8FC5-EFA315ED621B}"/>
                </a:ext>
              </a:extLst>
            </p:cNvPr>
            <p:cNvSpPr/>
            <p:nvPr/>
          </p:nvSpPr>
          <p:spPr>
            <a:xfrm>
              <a:off x="7464769" y="3939658"/>
              <a:ext cx="137218" cy="76183"/>
            </a:xfrm>
            <a:custGeom>
              <a:avLst/>
              <a:gdLst>
                <a:gd name="connsiteX0" fmla="*/ 68578 w 137218"/>
                <a:gd name="connsiteY0" fmla="*/ 0 h 76183"/>
                <a:gd name="connsiteX1" fmla="*/ 0 w 137218"/>
                <a:gd name="connsiteY1" fmla="*/ 68578 h 76183"/>
                <a:gd name="connsiteX2" fmla="*/ 7605 w 137218"/>
                <a:gd name="connsiteY2" fmla="*/ 76184 h 76183"/>
                <a:gd name="connsiteX3" fmla="*/ 7669 w 137218"/>
                <a:gd name="connsiteY3" fmla="*/ 76183 h 76183"/>
                <a:gd name="connsiteX4" fmla="*/ 129550 w 137218"/>
                <a:gd name="connsiteY4" fmla="*/ 76184 h 76183"/>
                <a:gd name="connsiteX5" fmla="*/ 137219 w 137218"/>
                <a:gd name="connsiteY5" fmla="*/ 68642 h 76183"/>
                <a:gd name="connsiteX6" fmla="*/ 137219 w 137218"/>
                <a:gd name="connsiteY6" fmla="*/ 68578 h 76183"/>
                <a:gd name="connsiteX7" fmla="*/ 68578 w 137218"/>
                <a:gd name="connsiteY7" fmla="*/ 0 h 76183"/>
                <a:gd name="connsiteX8" fmla="*/ 15782 w 137218"/>
                <a:gd name="connsiteY8" fmla="*/ 60973 h 76183"/>
                <a:gd name="connsiteX9" fmla="*/ 76174 w 137218"/>
                <a:gd name="connsiteY9" fmla="*/ 15709 h 76183"/>
                <a:gd name="connsiteX10" fmla="*/ 121438 w 137218"/>
                <a:gd name="connsiteY10" fmla="*/ 60973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218" h="76183">
                  <a:moveTo>
                    <a:pt x="68578" y="0"/>
                  </a:moveTo>
                  <a:cubicBezTo>
                    <a:pt x="30732" y="70"/>
                    <a:pt x="70" y="30732"/>
                    <a:pt x="0" y="68578"/>
                  </a:cubicBezTo>
                  <a:cubicBezTo>
                    <a:pt x="0" y="72778"/>
                    <a:pt x="3405" y="76184"/>
                    <a:pt x="7605" y="76184"/>
                  </a:cubicBezTo>
                  <a:cubicBezTo>
                    <a:pt x="7626" y="76184"/>
                    <a:pt x="7648" y="76184"/>
                    <a:pt x="7669" y="76183"/>
                  </a:cubicBezTo>
                  <a:lnTo>
                    <a:pt x="129550" y="76184"/>
                  </a:lnTo>
                  <a:cubicBezTo>
                    <a:pt x="133750" y="76218"/>
                    <a:pt x="137184" y="72842"/>
                    <a:pt x="137219" y="68642"/>
                  </a:cubicBezTo>
                  <a:cubicBezTo>
                    <a:pt x="137219" y="68620"/>
                    <a:pt x="137219" y="68599"/>
                    <a:pt x="137219" y="68578"/>
                  </a:cubicBezTo>
                  <a:cubicBezTo>
                    <a:pt x="137149" y="30708"/>
                    <a:pt x="106447" y="35"/>
                    <a:pt x="68578" y="0"/>
                  </a:cubicBezTo>
                  <a:close/>
                  <a:moveTo>
                    <a:pt x="15782" y="60973"/>
                  </a:moveTo>
                  <a:cubicBezTo>
                    <a:pt x="19959" y="31797"/>
                    <a:pt x="46997" y="11531"/>
                    <a:pt x="76174" y="15709"/>
                  </a:cubicBezTo>
                  <a:cubicBezTo>
                    <a:pt x="99640" y="19068"/>
                    <a:pt x="118077" y="37506"/>
                    <a:pt x="121438" y="60973"/>
                  </a:cubicBezTo>
                  <a:close/>
                </a:path>
              </a:pathLst>
            </a:custGeom>
            <a:grpFill/>
            <a:ln w="6336"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4D4803B6-B46F-4F15-882F-30E22BE721ED}"/>
                </a:ext>
              </a:extLst>
            </p:cNvPr>
            <p:cNvSpPr/>
            <p:nvPr/>
          </p:nvSpPr>
          <p:spPr>
            <a:xfrm>
              <a:off x="7708721" y="3878686"/>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3B24604B-53A2-4F58-ABC7-05C36616C8C9}"/>
                </a:ext>
              </a:extLst>
            </p:cNvPr>
            <p:cNvSpPr/>
            <p:nvPr/>
          </p:nvSpPr>
          <p:spPr>
            <a:xfrm>
              <a:off x="7678171" y="3939658"/>
              <a:ext cx="137218" cy="76183"/>
            </a:xfrm>
            <a:custGeom>
              <a:avLst/>
              <a:gdLst>
                <a:gd name="connsiteX0" fmla="*/ 68578 w 137218"/>
                <a:gd name="connsiteY0" fmla="*/ 0 h 76183"/>
                <a:gd name="connsiteX1" fmla="*/ 0 w 137218"/>
                <a:gd name="connsiteY1" fmla="*/ 68578 h 76183"/>
                <a:gd name="connsiteX2" fmla="*/ 7605 w 137218"/>
                <a:gd name="connsiteY2" fmla="*/ 76184 h 76183"/>
                <a:gd name="connsiteX3" fmla="*/ 129550 w 137218"/>
                <a:gd name="connsiteY3" fmla="*/ 76184 h 76183"/>
                <a:gd name="connsiteX4" fmla="*/ 137219 w 137218"/>
                <a:gd name="connsiteY4" fmla="*/ 68642 h 76183"/>
                <a:gd name="connsiteX5" fmla="*/ 137219 w 137218"/>
                <a:gd name="connsiteY5" fmla="*/ 68578 h 76183"/>
                <a:gd name="connsiteX6" fmla="*/ 68578 w 137218"/>
                <a:gd name="connsiteY6" fmla="*/ 0 h 76183"/>
                <a:gd name="connsiteX7" fmla="*/ 15781 w 137218"/>
                <a:gd name="connsiteY7" fmla="*/ 60973 h 76183"/>
                <a:gd name="connsiteX8" fmla="*/ 76173 w 137218"/>
                <a:gd name="connsiteY8" fmla="*/ 15709 h 76183"/>
                <a:gd name="connsiteX9" fmla="*/ 121437 w 137218"/>
                <a:gd name="connsiteY9" fmla="*/ 60973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218" h="76183">
                  <a:moveTo>
                    <a:pt x="68578" y="0"/>
                  </a:moveTo>
                  <a:cubicBezTo>
                    <a:pt x="30732" y="70"/>
                    <a:pt x="70" y="30732"/>
                    <a:pt x="0" y="68578"/>
                  </a:cubicBezTo>
                  <a:cubicBezTo>
                    <a:pt x="0" y="72778"/>
                    <a:pt x="3405" y="76184"/>
                    <a:pt x="7605" y="76184"/>
                  </a:cubicBezTo>
                  <a:lnTo>
                    <a:pt x="129550" y="76184"/>
                  </a:lnTo>
                  <a:cubicBezTo>
                    <a:pt x="133750" y="76218"/>
                    <a:pt x="137184" y="72842"/>
                    <a:pt x="137219" y="68642"/>
                  </a:cubicBezTo>
                  <a:cubicBezTo>
                    <a:pt x="137219" y="68620"/>
                    <a:pt x="137219" y="68599"/>
                    <a:pt x="137219" y="68578"/>
                  </a:cubicBezTo>
                  <a:cubicBezTo>
                    <a:pt x="137149" y="30708"/>
                    <a:pt x="106447" y="35"/>
                    <a:pt x="68578" y="0"/>
                  </a:cubicBezTo>
                  <a:close/>
                  <a:moveTo>
                    <a:pt x="15781" y="60973"/>
                  </a:moveTo>
                  <a:cubicBezTo>
                    <a:pt x="19958" y="31797"/>
                    <a:pt x="46996" y="11531"/>
                    <a:pt x="76173" y="15709"/>
                  </a:cubicBezTo>
                  <a:cubicBezTo>
                    <a:pt x="99640" y="19068"/>
                    <a:pt x="118077" y="37506"/>
                    <a:pt x="121437" y="60973"/>
                  </a:cubicBezTo>
                  <a:close/>
                </a:path>
              </a:pathLst>
            </a:custGeom>
            <a:grpFill/>
            <a:ln w="6336"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DCF0344C-F85B-4305-A48B-10F53865D8EC}"/>
                </a:ext>
              </a:extLst>
            </p:cNvPr>
            <p:cNvSpPr/>
            <p:nvPr/>
          </p:nvSpPr>
          <p:spPr>
            <a:xfrm>
              <a:off x="7525708" y="3726255"/>
              <a:ext cx="46490" cy="137916"/>
            </a:xfrm>
            <a:custGeom>
              <a:avLst/>
              <a:gdLst>
                <a:gd name="connsiteX0" fmla="*/ 38124 w 46490"/>
                <a:gd name="connsiteY0" fmla="*/ 0 h 137916"/>
                <a:gd name="connsiteX1" fmla="*/ 7638 w 46490"/>
                <a:gd name="connsiteY1" fmla="*/ 0 h 137916"/>
                <a:gd name="connsiteX2" fmla="*/ 33 w 46490"/>
                <a:gd name="connsiteY2" fmla="*/ 7606 h 137916"/>
                <a:gd name="connsiteX3" fmla="*/ 32 w 46490"/>
                <a:gd name="connsiteY3" fmla="*/ 129550 h 137916"/>
                <a:gd name="connsiteX4" fmla="*/ 6973 w 46490"/>
                <a:gd name="connsiteY4" fmla="*/ 137884 h 137916"/>
                <a:gd name="connsiteX5" fmla="*/ 15307 w 46490"/>
                <a:gd name="connsiteY5" fmla="*/ 130943 h 137916"/>
                <a:gd name="connsiteX6" fmla="*/ 15307 w 46490"/>
                <a:gd name="connsiteY6" fmla="*/ 129550 h 137916"/>
                <a:gd name="connsiteX7" fmla="*/ 15307 w 46490"/>
                <a:gd name="connsiteY7" fmla="*/ 15465 h 137916"/>
                <a:gd name="connsiteX8" fmla="*/ 38124 w 46490"/>
                <a:gd name="connsiteY8" fmla="*/ 15465 h 137916"/>
                <a:gd name="connsiteX9" fmla="*/ 46458 w 46490"/>
                <a:gd name="connsiteY9" fmla="*/ 8524 h 137916"/>
                <a:gd name="connsiteX10" fmla="*/ 39517 w 46490"/>
                <a:gd name="connsiteY10" fmla="*/ 190 h 137916"/>
                <a:gd name="connsiteX11" fmla="*/ 38125 w 46490"/>
                <a:gd name="connsiteY11" fmla="*/ 190 h 137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490" h="137916">
                  <a:moveTo>
                    <a:pt x="38124" y="0"/>
                  </a:moveTo>
                  <a:lnTo>
                    <a:pt x="7638" y="0"/>
                  </a:lnTo>
                  <a:cubicBezTo>
                    <a:pt x="3438" y="0"/>
                    <a:pt x="33" y="3405"/>
                    <a:pt x="33" y="7606"/>
                  </a:cubicBezTo>
                  <a:lnTo>
                    <a:pt x="32" y="129550"/>
                  </a:lnTo>
                  <a:cubicBezTo>
                    <a:pt x="-352" y="133768"/>
                    <a:pt x="2755" y="137499"/>
                    <a:pt x="6973" y="137884"/>
                  </a:cubicBezTo>
                  <a:cubicBezTo>
                    <a:pt x="11191" y="138268"/>
                    <a:pt x="14922" y="135161"/>
                    <a:pt x="15307" y="130943"/>
                  </a:cubicBezTo>
                  <a:cubicBezTo>
                    <a:pt x="15350" y="130480"/>
                    <a:pt x="15350" y="130014"/>
                    <a:pt x="15307" y="129550"/>
                  </a:cubicBezTo>
                  <a:lnTo>
                    <a:pt x="15307" y="15465"/>
                  </a:lnTo>
                  <a:lnTo>
                    <a:pt x="38124" y="15465"/>
                  </a:lnTo>
                  <a:cubicBezTo>
                    <a:pt x="42342" y="15849"/>
                    <a:pt x="46073" y="12742"/>
                    <a:pt x="46458" y="8524"/>
                  </a:cubicBezTo>
                  <a:cubicBezTo>
                    <a:pt x="46843" y="4306"/>
                    <a:pt x="43736" y="575"/>
                    <a:pt x="39517" y="190"/>
                  </a:cubicBezTo>
                  <a:cubicBezTo>
                    <a:pt x="39054" y="148"/>
                    <a:pt x="38588" y="148"/>
                    <a:pt x="38125" y="190"/>
                  </a:cubicBezTo>
                  <a:close/>
                </a:path>
              </a:pathLst>
            </a:custGeom>
            <a:grpFill/>
            <a:ln w="6336"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9E3EFF13-C846-400F-9023-822CE7A7495D}"/>
                </a:ext>
              </a:extLst>
            </p:cNvPr>
            <p:cNvSpPr/>
            <p:nvPr/>
          </p:nvSpPr>
          <p:spPr>
            <a:xfrm>
              <a:off x="7709290" y="3726255"/>
              <a:ext cx="45160" cy="137726"/>
            </a:xfrm>
            <a:custGeom>
              <a:avLst/>
              <a:gdLst>
                <a:gd name="connsiteX0" fmla="*/ 37459 w 45160"/>
                <a:gd name="connsiteY0" fmla="*/ 0 h 137726"/>
                <a:gd name="connsiteX1" fmla="*/ 6973 w 45160"/>
                <a:gd name="connsiteY1" fmla="*/ 0 h 137726"/>
                <a:gd name="connsiteX2" fmla="*/ 32 w 45160"/>
                <a:gd name="connsiteY2" fmla="*/ 8334 h 137726"/>
                <a:gd name="connsiteX3" fmla="*/ 6973 w 45160"/>
                <a:gd name="connsiteY3" fmla="*/ 15275 h 137726"/>
                <a:gd name="connsiteX4" fmla="*/ 29853 w 45160"/>
                <a:gd name="connsiteY4" fmla="*/ 15275 h 137726"/>
                <a:gd name="connsiteX5" fmla="*/ 29853 w 45160"/>
                <a:gd name="connsiteY5" fmla="*/ 129360 h 137726"/>
                <a:gd name="connsiteX6" fmla="*/ 36794 w 45160"/>
                <a:gd name="connsiteY6" fmla="*/ 137694 h 137726"/>
                <a:gd name="connsiteX7" fmla="*/ 45128 w 45160"/>
                <a:gd name="connsiteY7" fmla="*/ 130753 h 137726"/>
                <a:gd name="connsiteX8" fmla="*/ 45128 w 45160"/>
                <a:gd name="connsiteY8" fmla="*/ 129360 h 137726"/>
                <a:gd name="connsiteX9" fmla="*/ 45128 w 45160"/>
                <a:gd name="connsiteY9" fmla="*/ 7606 h 137726"/>
                <a:gd name="connsiteX10" fmla="*/ 37459 w 45160"/>
                <a:gd name="connsiteY10" fmla="*/ 0 h 137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160" h="137726">
                  <a:moveTo>
                    <a:pt x="37459" y="0"/>
                  </a:moveTo>
                  <a:lnTo>
                    <a:pt x="6973" y="0"/>
                  </a:lnTo>
                  <a:cubicBezTo>
                    <a:pt x="2755" y="385"/>
                    <a:pt x="-352" y="4116"/>
                    <a:pt x="32" y="8334"/>
                  </a:cubicBezTo>
                  <a:cubicBezTo>
                    <a:pt x="368" y="12019"/>
                    <a:pt x="3288" y="14939"/>
                    <a:pt x="6973" y="15275"/>
                  </a:cubicBezTo>
                  <a:lnTo>
                    <a:pt x="29853" y="15275"/>
                  </a:lnTo>
                  <a:lnTo>
                    <a:pt x="29853" y="129360"/>
                  </a:lnTo>
                  <a:cubicBezTo>
                    <a:pt x="29469" y="133578"/>
                    <a:pt x="32576" y="137309"/>
                    <a:pt x="36794" y="137694"/>
                  </a:cubicBezTo>
                  <a:cubicBezTo>
                    <a:pt x="41012" y="138078"/>
                    <a:pt x="44743" y="134971"/>
                    <a:pt x="45128" y="130753"/>
                  </a:cubicBezTo>
                  <a:cubicBezTo>
                    <a:pt x="45171" y="130290"/>
                    <a:pt x="45171" y="129824"/>
                    <a:pt x="45128" y="129360"/>
                  </a:cubicBezTo>
                  <a:lnTo>
                    <a:pt x="45128" y="7606"/>
                  </a:lnTo>
                  <a:cubicBezTo>
                    <a:pt x="45093" y="3395"/>
                    <a:pt x="41670" y="0"/>
                    <a:pt x="37459" y="0"/>
                  </a:cubicBezTo>
                  <a:close/>
                </a:path>
              </a:pathLst>
            </a:custGeom>
            <a:grpFill/>
            <a:ln w="6336" cap="flat">
              <a:noFill/>
              <a:prstDash val="solid"/>
              <a:miter/>
            </a:ln>
          </p:spPr>
          <p:txBody>
            <a:bodyPr rtlCol="0" anchor="ctr"/>
            <a:lstStyle/>
            <a:p>
              <a:endParaRPr lang="en-US"/>
            </a:p>
          </p:txBody>
        </p:sp>
      </p:grpSp>
      <p:grpSp>
        <p:nvGrpSpPr>
          <p:cNvPr id="80" name="Group 79">
            <a:extLst>
              <a:ext uri="{FF2B5EF4-FFF2-40B4-BE49-F238E27FC236}">
                <a16:creationId xmlns:a16="http://schemas.microsoft.com/office/drawing/2014/main" id="{E39227F0-8F8B-42D9-99F7-FAE0F72966E8}"/>
              </a:ext>
            </a:extLst>
          </p:cNvPr>
          <p:cNvGrpSpPr/>
          <p:nvPr/>
        </p:nvGrpSpPr>
        <p:grpSpPr>
          <a:xfrm>
            <a:off x="1101225" y="959030"/>
            <a:ext cx="538476" cy="361131"/>
            <a:chOff x="955828" y="2836391"/>
            <a:chExt cx="365770" cy="245305"/>
          </a:xfrm>
          <a:solidFill>
            <a:schemeClr val="accent6"/>
          </a:solidFill>
        </p:grpSpPr>
        <p:sp>
          <p:nvSpPr>
            <p:cNvPr id="81" name="Freeform: Shape 80">
              <a:extLst>
                <a:ext uri="{FF2B5EF4-FFF2-40B4-BE49-F238E27FC236}">
                  <a16:creationId xmlns:a16="http://schemas.microsoft.com/office/drawing/2014/main" id="{16E408B3-25B0-40A4-B16D-3901857DC1F1}"/>
                </a:ext>
              </a:extLst>
            </p:cNvPr>
            <p:cNvSpPr/>
            <p:nvPr/>
          </p:nvSpPr>
          <p:spPr>
            <a:xfrm>
              <a:off x="1062498" y="2836391"/>
              <a:ext cx="259100" cy="167642"/>
            </a:xfrm>
            <a:custGeom>
              <a:avLst/>
              <a:gdLst>
                <a:gd name="connsiteX0" fmla="*/ 251494 w 259100"/>
                <a:gd name="connsiteY0" fmla="*/ 0 h 167642"/>
                <a:gd name="connsiteX1" fmla="*/ 7606 w 259100"/>
                <a:gd name="connsiteY1" fmla="*/ 0 h 167642"/>
                <a:gd name="connsiteX2" fmla="*/ 0 w 259100"/>
                <a:gd name="connsiteY2" fmla="*/ 7606 h 167642"/>
                <a:gd name="connsiteX3" fmla="*/ 0 w 259100"/>
                <a:gd name="connsiteY3" fmla="*/ 83663 h 167642"/>
                <a:gd name="connsiteX4" fmla="*/ 7606 w 259100"/>
                <a:gd name="connsiteY4" fmla="*/ 91268 h 167642"/>
                <a:gd name="connsiteX5" fmla="*/ 15211 w 259100"/>
                <a:gd name="connsiteY5" fmla="*/ 83663 h 167642"/>
                <a:gd name="connsiteX6" fmla="*/ 15211 w 259100"/>
                <a:gd name="connsiteY6" fmla="*/ 15211 h 167642"/>
                <a:gd name="connsiteX7" fmla="*/ 243889 w 259100"/>
                <a:gd name="connsiteY7" fmla="*/ 15211 h 167642"/>
                <a:gd name="connsiteX8" fmla="*/ 243889 w 259100"/>
                <a:gd name="connsiteY8" fmla="*/ 152431 h 167642"/>
                <a:gd name="connsiteX9" fmla="*/ 83853 w 259100"/>
                <a:gd name="connsiteY9" fmla="*/ 152431 h 167642"/>
                <a:gd name="connsiteX10" fmla="*/ 76247 w 259100"/>
                <a:gd name="connsiteY10" fmla="*/ 160036 h 167642"/>
                <a:gd name="connsiteX11" fmla="*/ 83853 w 259100"/>
                <a:gd name="connsiteY11" fmla="*/ 167642 h 167642"/>
                <a:gd name="connsiteX12" fmla="*/ 251494 w 259100"/>
                <a:gd name="connsiteY12" fmla="*/ 167642 h 167642"/>
                <a:gd name="connsiteX13" fmla="*/ 259100 w 259100"/>
                <a:gd name="connsiteY13" fmla="*/ 160036 h 167642"/>
                <a:gd name="connsiteX14" fmla="*/ 259100 w 259100"/>
                <a:gd name="connsiteY14" fmla="*/ 7923 h 167642"/>
                <a:gd name="connsiteX15" fmla="*/ 251494 w 259100"/>
                <a:gd name="connsiteY15" fmla="*/ 317 h 16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9100" h="167642">
                  <a:moveTo>
                    <a:pt x="251494" y="0"/>
                  </a:moveTo>
                  <a:lnTo>
                    <a:pt x="7606" y="0"/>
                  </a:lnTo>
                  <a:cubicBezTo>
                    <a:pt x="3405" y="0"/>
                    <a:pt x="0" y="3405"/>
                    <a:pt x="0" y="7606"/>
                  </a:cubicBezTo>
                  <a:lnTo>
                    <a:pt x="0" y="83663"/>
                  </a:lnTo>
                  <a:cubicBezTo>
                    <a:pt x="0" y="87863"/>
                    <a:pt x="3405" y="91268"/>
                    <a:pt x="7606" y="91268"/>
                  </a:cubicBezTo>
                  <a:cubicBezTo>
                    <a:pt x="11806" y="91268"/>
                    <a:pt x="15211" y="87863"/>
                    <a:pt x="15211" y="83663"/>
                  </a:cubicBezTo>
                  <a:lnTo>
                    <a:pt x="15211" y="15211"/>
                  </a:lnTo>
                  <a:lnTo>
                    <a:pt x="243889" y="15211"/>
                  </a:lnTo>
                  <a:lnTo>
                    <a:pt x="243889" y="152431"/>
                  </a:lnTo>
                  <a:lnTo>
                    <a:pt x="83853" y="152431"/>
                  </a:lnTo>
                  <a:cubicBezTo>
                    <a:pt x="79652" y="152431"/>
                    <a:pt x="76247" y="155836"/>
                    <a:pt x="76247" y="160036"/>
                  </a:cubicBezTo>
                  <a:cubicBezTo>
                    <a:pt x="76247" y="164237"/>
                    <a:pt x="79652" y="167642"/>
                    <a:pt x="83853" y="167642"/>
                  </a:cubicBezTo>
                  <a:lnTo>
                    <a:pt x="251494" y="167642"/>
                  </a:lnTo>
                  <a:cubicBezTo>
                    <a:pt x="255695" y="167642"/>
                    <a:pt x="259100" y="164237"/>
                    <a:pt x="259100" y="160036"/>
                  </a:cubicBezTo>
                  <a:lnTo>
                    <a:pt x="259100" y="7923"/>
                  </a:lnTo>
                  <a:cubicBezTo>
                    <a:pt x="259100" y="3722"/>
                    <a:pt x="255695" y="317"/>
                    <a:pt x="251494" y="317"/>
                  </a:cubicBezTo>
                  <a:close/>
                </a:path>
              </a:pathLst>
            </a:custGeom>
            <a:grpFill/>
            <a:ln w="6336"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5085D776-E22B-4629-9D31-282528AEBF9A}"/>
                </a:ext>
              </a:extLst>
            </p:cNvPr>
            <p:cNvSpPr/>
            <p:nvPr/>
          </p:nvSpPr>
          <p:spPr>
            <a:xfrm>
              <a:off x="1001550" y="2912744"/>
              <a:ext cx="228695" cy="168952"/>
            </a:xfrm>
            <a:custGeom>
              <a:avLst/>
              <a:gdLst>
                <a:gd name="connsiteX0" fmla="*/ 228273 w 228695"/>
                <a:gd name="connsiteY0" fmla="*/ 112332 h 168952"/>
                <a:gd name="connsiteX1" fmla="*/ 220984 w 228695"/>
                <a:gd name="connsiteY1" fmla="*/ 106754 h 168952"/>
                <a:gd name="connsiteX2" fmla="*/ 174653 w 228695"/>
                <a:gd name="connsiteY2" fmla="*/ 106754 h 168952"/>
                <a:gd name="connsiteX3" fmla="*/ 140364 w 228695"/>
                <a:gd name="connsiteY3" fmla="*/ 109416 h 168952"/>
                <a:gd name="connsiteX4" fmla="*/ 114490 w 228695"/>
                <a:gd name="connsiteY4" fmla="*/ 90134 h 168952"/>
                <a:gd name="connsiteX5" fmla="*/ 114251 w 228695"/>
                <a:gd name="connsiteY5" fmla="*/ 86789 h 168952"/>
                <a:gd name="connsiteX6" fmla="*/ 119068 w 228695"/>
                <a:gd name="connsiteY6" fmla="*/ 72148 h 168952"/>
                <a:gd name="connsiteX7" fmla="*/ 143026 w 228695"/>
                <a:gd name="connsiteY7" fmla="*/ 39254 h 168952"/>
                <a:gd name="connsiteX8" fmla="*/ 139857 w 228695"/>
                <a:gd name="connsiteY8" fmla="*/ 7183 h 168952"/>
                <a:gd name="connsiteX9" fmla="*/ 103983 w 228695"/>
                <a:gd name="connsiteY9" fmla="*/ 7183 h 168952"/>
                <a:gd name="connsiteX10" fmla="*/ 65321 w 228695"/>
                <a:gd name="connsiteY10" fmla="*/ 45845 h 168952"/>
                <a:gd name="connsiteX11" fmla="*/ 17659 w 228695"/>
                <a:gd name="connsiteY11" fmla="*/ 77219 h 168952"/>
                <a:gd name="connsiteX12" fmla="*/ 17089 w 228695"/>
                <a:gd name="connsiteY12" fmla="*/ 78677 h 168952"/>
                <a:gd name="connsiteX13" fmla="*/ 229 w 228695"/>
                <a:gd name="connsiteY13" fmla="*/ 142944 h 168952"/>
                <a:gd name="connsiteX14" fmla="*/ 5816 w 228695"/>
                <a:gd name="connsiteY14" fmla="*/ 152240 h 168952"/>
                <a:gd name="connsiteX15" fmla="*/ 6567 w 228695"/>
                <a:gd name="connsiteY15" fmla="*/ 152388 h 168952"/>
                <a:gd name="connsiteX16" fmla="*/ 104681 w 228695"/>
                <a:gd name="connsiteY16" fmla="*/ 167473 h 168952"/>
                <a:gd name="connsiteX17" fmla="*/ 119385 w 228695"/>
                <a:gd name="connsiteY17" fmla="*/ 168931 h 168952"/>
                <a:gd name="connsiteX18" fmla="*/ 164766 w 228695"/>
                <a:gd name="connsiteY18" fmla="*/ 158599 h 168952"/>
                <a:gd name="connsiteX19" fmla="*/ 225104 w 228695"/>
                <a:gd name="connsiteY19" fmla="*/ 121141 h 168952"/>
                <a:gd name="connsiteX20" fmla="*/ 228400 w 228695"/>
                <a:gd name="connsiteY20" fmla="*/ 112585 h 168952"/>
                <a:gd name="connsiteX21" fmla="*/ 156019 w 228695"/>
                <a:gd name="connsiteY21" fmla="*/ 145797 h 168952"/>
                <a:gd name="connsiteX22" fmla="*/ 154625 w 228695"/>
                <a:gd name="connsiteY22" fmla="*/ 146874 h 168952"/>
                <a:gd name="connsiteX23" fmla="*/ 119258 w 228695"/>
                <a:gd name="connsiteY23" fmla="*/ 153212 h 168952"/>
                <a:gd name="connsiteX24" fmla="*/ 107850 w 228695"/>
                <a:gd name="connsiteY24" fmla="*/ 152071 h 168952"/>
                <a:gd name="connsiteX25" fmla="*/ 16962 w 228695"/>
                <a:gd name="connsiteY25" fmla="*/ 138381 h 168952"/>
                <a:gd name="connsiteX26" fmla="*/ 31413 w 228695"/>
                <a:gd name="connsiteY26" fmla="*/ 83430 h 168952"/>
                <a:gd name="connsiteX27" fmla="*/ 68364 w 228695"/>
                <a:gd name="connsiteY27" fmla="*/ 61056 h 168952"/>
                <a:gd name="connsiteX28" fmla="*/ 73751 w 228695"/>
                <a:gd name="connsiteY28" fmla="*/ 58838 h 168952"/>
                <a:gd name="connsiteX29" fmla="*/ 114568 w 228695"/>
                <a:gd name="connsiteY29" fmla="*/ 18084 h 168952"/>
                <a:gd name="connsiteX30" fmla="*/ 128892 w 228695"/>
                <a:gd name="connsiteY30" fmla="*/ 18084 h 168952"/>
                <a:gd name="connsiteX31" fmla="*/ 130350 w 228695"/>
                <a:gd name="connsiteY31" fmla="*/ 30761 h 168952"/>
                <a:gd name="connsiteX32" fmla="*/ 106519 w 228695"/>
                <a:gd name="connsiteY32" fmla="*/ 63402 h 168952"/>
                <a:gd name="connsiteX33" fmla="*/ 98850 w 228695"/>
                <a:gd name="connsiteY33" fmla="*/ 87043 h 168952"/>
                <a:gd name="connsiteX34" fmla="*/ 136545 w 228695"/>
                <a:gd name="connsiteY34" fmla="*/ 125401 h 168952"/>
                <a:gd name="connsiteX35" fmla="*/ 141885 w 228695"/>
                <a:gd name="connsiteY35" fmla="*/ 125071 h 168952"/>
                <a:gd name="connsiteX36" fmla="*/ 175097 w 228695"/>
                <a:gd name="connsiteY36" fmla="*/ 122409 h 168952"/>
                <a:gd name="connsiteX37" fmla="*/ 194111 w 228695"/>
                <a:gd name="connsiteY37" fmla="*/ 122409 h 168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8695" h="168952">
                  <a:moveTo>
                    <a:pt x="228273" y="112332"/>
                  </a:moveTo>
                  <a:cubicBezTo>
                    <a:pt x="227384" y="109038"/>
                    <a:pt x="224396" y="106751"/>
                    <a:pt x="220984" y="106754"/>
                  </a:cubicBezTo>
                  <a:lnTo>
                    <a:pt x="174653" y="106754"/>
                  </a:lnTo>
                  <a:lnTo>
                    <a:pt x="140364" y="109416"/>
                  </a:lnTo>
                  <a:cubicBezTo>
                    <a:pt x="127895" y="111236"/>
                    <a:pt x="116311" y="102603"/>
                    <a:pt x="114490" y="90134"/>
                  </a:cubicBezTo>
                  <a:cubicBezTo>
                    <a:pt x="114329" y="89027"/>
                    <a:pt x="114249" y="87908"/>
                    <a:pt x="114251" y="86789"/>
                  </a:cubicBezTo>
                  <a:cubicBezTo>
                    <a:pt x="114273" y="81523"/>
                    <a:pt x="115959" y="76398"/>
                    <a:pt x="119068" y="72148"/>
                  </a:cubicBezTo>
                  <a:lnTo>
                    <a:pt x="143026" y="39254"/>
                  </a:lnTo>
                  <a:cubicBezTo>
                    <a:pt x="149774" y="29181"/>
                    <a:pt x="148446" y="15740"/>
                    <a:pt x="139857" y="7183"/>
                  </a:cubicBezTo>
                  <a:cubicBezTo>
                    <a:pt x="129817" y="-2394"/>
                    <a:pt x="114024" y="-2394"/>
                    <a:pt x="103983" y="7183"/>
                  </a:cubicBezTo>
                  <a:lnTo>
                    <a:pt x="65321" y="45845"/>
                  </a:lnTo>
                  <a:cubicBezTo>
                    <a:pt x="44930" y="46917"/>
                    <a:pt x="26706" y="58913"/>
                    <a:pt x="17659" y="77219"/>
                  </a:cubicBezTo>
                  <a:cubicBezTo>
                    <a:pt x="17414" y="77681"/>
                    <a:pt x="17223" y="78171"/>
                    <a:pt x="17089" y="78677"/>
                  </a:cubicBezTo>
                  <a:lnTo>
                    <a:pt x="229" y="142944"/>
                  </a:lnTo>
                  <a:cubicBezTo>
                    <a:pt x="-795" y="147054"/>
                    <a:pt x="1707" y="151216"/>
                    <a:pt x="5816" y="152240"/>
                  </a:cubicBezTo>
                  <a:cubicBezTo>
                    <a:pt x="6064" y="152302"/>
                    <a:pt x="6315" y="152351"/>
                    <a:pt x="6567" y="152388"/>
                  </a:cubicBezTo>
                  <a:lnTo>
                    <a:pt x="104681" y="167473"/>
                  </a:lnTo>
                  <a:cubicBezTo>
                    <a:pt x="109501" y="168575"/>
                    <a:pt x="114442" y="169065"/>
                    <a:pt x="119385" y="168931"/>
                  </a:cubicBezTo>
                  <a:cubicBezTo>
                    <a:pt x="131174" y="168931"/>
                    <a:pt x="155385" y="166776"/>
                    <a:pt x="164766" y="158599"/>
                  </a:cubicBezTo>
                  <a:lnTo>
                    <a:pt x="225104" y="121141"/>
                  </a:lnTo>
                  <a:cubicBezTo>
                    <a:pt x="227992" y="119346"/>
                    <a:pt x="229337" y="115853"/>
                    <a:pt x="228400" y="112585"/>
                  </a:cubicBezTo>
                  <a:close/>
                  <a:moveTo>
                    <a:pt x="156019" y="145797"/>
                  </a:moveTo>
                  <a:cubicBezTo>
                    <a:pt x="155528" y="146120"/>
                    <a:pt x="155062" y="146480"/>
                    <a:pt x="154625" y="146874"/>
                  </a:cubicBezTo>
                  <a:cubicBezTo>
                    <a:pt x="151646" y="149853"/>
                    <a:pt x="135167" y="153212"/>
                    <a:pt x="119258" y="153212"/>
                  </a:cubicBezTo>
                  <a:cubicBezTo>
                    <a:pt x="115421" y="153365"/>
                    <a:pt x="111581" y="152981"/>
                    <a:pt x="107850" y="152071"/>
                  </a:cubicBezTo>
                  <a:lnTo>
                    <a:pt x="16962" y="138381"/>
                  </a:lnTo>
                  <a:lnTo>
                    <a:pt x="31413" y="83430"/>
                  </a:lnTo>
                  <a:cubicBezTo>
                    <a:pt x="38563" y="69636"/>
                    <a:pt x="52827" y="61000"/>
                    <a:pt x="68364" y="61056"/>
                  </a:cubicBezTo>
                  <a:cubicBezTo>
                    <a:pt x="70381" y="61055"/>
                    <a:pt x="72317" y="60257"/>
                    <a:pt x="73751" y="58838"/>
                  </a:cubicBezTo>
                  <a:lnTo>
                    <a:pt x="114568" y="18084"/>
                  </a:lnTo>
                  <a:cubicBezTo>
                    <a:pt x="118554" y="14204"/>
                    <a:pt x="124906" y="14204"/>
                    <a:pt x="128892" y="18084"/>
                  </a:cubicBezTo>
                  <a:cubicBezTo>
                    <a:pt x="132308" y="21436"/>
                    <a:pt x="132916" y="26721"/>
                    <a:pt x="130350" y="30761"/>
                  </a:cubicBezTo>
                  <a:lnTo>
                    <a:pt x="106519" y="63402"/>
                  </a:lnTo>
                  <a:cubicBezTo>
                    <a:pt x="101521" y="70270"/>
                    <a:pt x="98835" y="78549"/>
                    <a:pt x="98850" y="87043"/>
                  </a:cubicBezTo>
                  <a:cubicBezTo>
                    <a:pt x="98667" y="108044"/>
                    <a:pt x="115544" y="125218"/>
                    <a:pt x="136545" y="125401"/>
                  </a:cubicBezTo>
                  <a:cubicBezTo>
                    <a:pt x="138331" y="125416"/>
                    <a:pt x="140115" y="125306"/>
                    <a:pt x="141885" y="125071"/>
                  </a:cubicBezTo>
                  <a:lnTo>
                    <a:pt x="175097" y="122409"/>
                  </a:lnTo>
                  <a:lnTo>
                    <a:pt x="194111" y="122409"/>
                  </a:lnTo>
                  <a:close/>
                </a:path>
              </a:pathLst>
            </a:custGeom>
            <a:grpFill/>
            <a:ln w="6336"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C9181A79-7248-41BE-A87C-F2A749891E43}"/>
                </a:ext>
              </a:extLst>
            </p:cNvPr>
            <p:cNvSpPr/>
            <p:nvPr/>
          </p:nvSpPr>
          <p:spPr>
            <a:xfrm>
              <a:off x="955828" y="2958567"/>
              <a:ext cx="76221" cy="121966"/>
            </a:xfrm>
            <a:custGeom>
              <a:avLst/>
              <a:gdLst>
                <a:gd name="connsiteX0" fmla="*/ 73775 w 76221"/>
                <a:gd name="connsiteY0" fmla="*/ 17325 h 121966"/>
                <a:gd name="connsiteX1" fmla="*/ 8176 w 76221"/>
                <a:gd name="connsiteY1" fmla="*/ 22 h 121966"/>
                <a:gd name="connsiteX2" fmla="*/ 22 w 76221"/>
                <a:gd name="connsiteY2" fmla="*/ 7036 h 121966"/>
                <a:gd name="connsiteX3" fmla="*/ 0 w 76221"/>
                <a:gd name="connsiteY3" fmla="*/ 7628 h 121966"/>
                <a:gd name="connsiteX4" fmla="*/ 0 w 76221"/>
                <a:gd name="connsiteY4" fmla="*/ 114297 h 121966"/>
                <a:gd name="connsiteX5" fmla="*/ 7542 w 76221"/>
                <a:gd name="connsiteY5" fmla="*/ 121966 h 121966"/>
                <a:gd name="connsiteX6" fmla="*/ 7606 w 76221"/>
                <a:gd name="connsiteY6" fmla="*/ 121966 h 121966"/>
                <a:gd name="connsiteX7" fmla="*/ 57106 w 76221"/>
                <a:gd name="connsiteY7" fmla="*/ 105677 h 121966"/>
                <a:gd name="connsiteX8" fmla="*/ 60592 w 76221"/>
                <a:gd name="connsiteY8" fmla="*/ 101431 h 121966"/>
                <a:gd name="connsiteX9" fmla="*/ 76184 w 76221"/>
                <a:gd name="connsiteY9" fmla="*/ 23536 h 121966"/>
                <a:gd name="connsiteX10" fmla="*/ 73775 w 76221"/>
                <a:gd name="connsiteY10" fmla="*/ 17198 h 121966"/>
                <a:gd name="connsiteX11" fmla="*/ 46902 w 76221"/>
                <a:gd name="connsiteY11" fmla="*/ 93889 h 121966"/>
                <a:gd name="connsiteX12" fmla="*/ 15212 w 76221"/>
                <a:gd name="connsiteY12" fmla="*/ 105868 h 121966"/>
                <a:gd name="connsiteX13" fmla="*/ 15212 w 76221"/>
                <a:gd name="connsiteY13" fmla="*/ 15994 h 121966"/>
                <a:gd name="connsiteX14" fmla="*/ 60592 w 76221"/>
                <a:gd name="connsiteY14" fmla="*/ 26452 h 121966"/>
                <a:gd name="connsiteX15" fmla="*/ 46902 w 76221"/>
                <a:gd name="connsiteY15" fmla="*/ 93889 h 12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221" h="121966">
                  <a:moveTo>
                    <a:pt x="73775" y="17325"/>
                  </a:moveTo>
                  <a:cubicBezTo>
                    <a:pt x="60465" y="4649"/>
                    <a:pt x="16733" y="719"/>
                    <a:pt x="8176" y="22"/>
                  </a:cubicBezTo>
                  <a:cubicBezTo>
                    <a:pt x="3988" y="-293"/>
                    <a:pt x="337" y="2847"/>
                    <a:pt x="22" y="7036"/>
                  </a:cubicBezTo>
                  <a:cubicBezTo>
                    <a:pt x="7" y="7233"/>
                    <a:pt x="0" y="7430"/>
                    <a:pt x="0" y="7628"/>
                  </a:cubicBezTo>
                  <a:lnTo>
                    <a:pt x="0" y="114297"/>
                  </a:lnTo>
                  <a:cubicBezTo>
                    <a:pt x="-35" y="118497"/>
                    <a:pt x="3342" y="121931"/>
                    <a:pt x="7542" y="121966"/>
                  </a:cubicBezTo>
                  <a:cubicBezTo>
                    <a:pt x="7563" y="121966"/>
                    <a:pt x="7585" y="121966"/>
                    <a:pt x="7606" y="121966"/>
                  </a:cubicBezTo>
                  <a:cubicBezTo>
                    <a:pt x="28458" y="121966"/>
                    <a:pt x="55965" y="106375"/>
                    <a:pt x="57106" y="105677"/>
                  </a:cubicBezTo>
                  <a:cubicBezTo>
                    <a:pt x="58765" y="104755"/>
                    <a:pt x="60011" y="103237"/>
                    <a:pt x="60592" y="101431"/>
                  </a:cubicBezTo>
                  <a:cubicBezTo>
                    <a:pt x="68330" y="76040"/>
                    <a:pt x="73552" y="49949"/>
                    <a:pt x="76184" y="23536"/>
                  </a:cubicBezTo>
                  <a:cubicBezTo>
                    <a:pt x="76419" y="21162"/>
                    <a:pt x="75528" y="18816"/>
                    <a:pt x="73775" y="17198"/>
                  </a:cubicBezTo>
                  <a:close/>
                  <a:moveTo>
                    <a:pt x="46902" y="93889"/>
                  </a:moveTo>
                  <a:cubicBezTo>
                    <a:pt x="36922" y="99282"/>
                    <a:pt x="26263" y="103311"/>
                    <a:pt x="15212" y="105868"/>
                  </a:cubicBezTo>
                  <a:lnTo>
                    <a:pt x="15212" y="15994"/>
                  </a:lnTo>
                  <a:cubicBezTo>
                    <a:pt x="31691" y="17895"/>
                    <a:pt x="51909" y="21635"/>
                    <a:pt x="60592" y="26452"/>
                  </a:cubicBezTo>
                  <a:cubicBezTo>
                    <a:pt x="57963" y="49280"/>
                    <a:pt x="53383" y="71842"/>
                    <a:pt x="46902" y="93889"/>
                  </a:cubicBezTo>
                  <a:close/>
                </a:path>
              </a:pathLst>
            </a:custGeom>
            <a:grpFill/>
            <a:ln w="6336"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0D6CC8A6-8599-4BB7-AA0C-CB3096ADB4C2}"/>
                </a:ext>
              </a:extLst>
            </p:cNvPr>
            <p:cNvSpPr/>
            <p:nvPr/>
          </p:nvSpPr>
          <p:spPr>
            <a:xfrm>
              <a:off x="1145248" y="2866885"/>
              <a:ext cx="100001" cy="106678"/>
            </a:xfrm>
            <a:custGeom>
              <a:avLst/>
              <a:gdLst>
                <a:gd name="connsiteX0" fmla="*/ 98899 w 100001"/>
                <a:gd name="connsiteY0" fmla="*/ 41760 h 106678"/>
                <a:gd name="connsiteX1" fmla="*/ 35194 w 100001"/>
                <a:gd name="connsiteY1" fmla="*/ 1292 h 106678"/>
                <a:gd name="connsiteX2" fmla="*/ 1800 w 100001"/>
                <a:gd name="connsiteY2" fmla="*/ 24710 h 106678"/>
                <a:gd name="connsiteX3" fmla="*/ 2693 w 100001"/>
                <a:gd name="connsiteY3" fmla="*/ 35429 h 106678"/>
                <a:gd name="connsiteX4" fmla="*/ 13412 w 100001"/>
                <a:gd name="connsiteY4" fmla="*/ 34536 h 106678"/>
                <a:gd name="connsiteX5" fmla="*/ 14476 w 100001"/>
                <a:gd name="connsiteY5" fmla="*/ 32886 h 106678"/>
                <a:gd name="connsiteX6" fmla="*/ 67004 w 100001"/>
                <a:gd name="connsiteY6" fmla="*/ 21347 h 106678"/>
                <a:gd name="connsiteX7" fmla="*/ 78543 w 100001"/>
                <a:gd name="connsiteY7" fmla="*/ 73875 h 106678"/>
                <a:gd name="connsiteX8" fmla="*/ 26138 w 100001"/>
                <a:gd name="connsiteY8" fmla="*/ 85492 h 106678"/>
                <a:gd name="connsiteX9" fmla="*/ 15787 w 100001"/>
                <a:gd name="connsiteY9" fmla="*/ 87668 h 106678"/>
                <a:gd name="connsiteX10" fmla="*/ 15680 w 100001"/>
                <a:gd name="connsiteY10" fmla="*/ 87837 h 106678"/>
                <a:gd name="connsiteX11" fmla="*/ 17950 w 100001"/>
                <a:gd name="connsiteY11" fmla="*/ 98351 h 106678"/>
                <a:gd name="connsiteX12" fmla="*/ 17962 w 100001"/>
                <a:gd name="connsiteY12" fmla="*/ 98358 h 106678"/>
                <a:gd name="connsiteX13" fmla="*/ 91610 w 100001"/>
                <a:gd name="connsiteY13" fmla="*/ 82006 h 106678"/>
                <a:gd name="connsiteX14" fmla="*/ 98709 w 100001"/>
                <a:gd name="connsiteY14" fmla="*/ 41759 h 10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1" h="106678">
                  <a:moveTo>
                    <a:pt x="98899" y="41760"/>
                  </a:moveTo>
                  <a:cubicBezTo>
                    <a:pt x="92482" y="12993"/>
                    <a:pt x="63961" y="-5125"/>
                    <a:pt x="35194" y="1292"/>
                  </a:cubicBezTo>
                  <a:cubicBezTo>
                    <a:pt x="21401" y="4368"/>
                    <a:pt x="9391" y="12790"/>
                    <a:pt x="1800" y="24710"/>
                  </a:cubicBezTo>
                  <a:cubicBezTo>
                    <a:pt x="-914" y="27917"/>
                    <a:pt x="-514" y="32716"/>
                    <a:pt x="2693" y="35429"/>
                  </a:cubicBezTo>
                  <a:cubicBezTo>
                    <a:pt x="5900" y="38142"/>
                    <a:pt x="10699" y="37742"/>
                    <a:pt x="13412" y="34536"/>
                  </a:cubicBezTo>
                  <a:cubicBezTo>
                    <a:pt x="13836" y="34034"/>
                    <a:pt x="14194" y="33480"/>
                    <a:pt x="14476" y="32886"/>
                  </a:cubicBezTo>
                  <a:cubicBezTo>
                    <a:pt x="25795" y="15195"/>
                    <a:pt x="49312" y="10028"/>
                    <a:pt x="67004" y="21347"/>
                  </a:cubicBezTo>
                  <a:cubicBezTo>
                    <a:pt x="84695" y="32666"/>
                    <a:pt x="89861" y="56183"/>
                    <a:pt x="78543" y="73875"/>
                  </a:cubicBezTo>
                  <a:cubicBezTo>
                    <a:pt x="67255" y="91519"/>
                    <a:pt x="43825" y="96713"/>
                    <a:pt x="26138" y="85492"/>
                  </a:cubicBezTo>
                  <a:cubicBezTo>
                    <a:pt x="22679" y="83235"/>
                    <a:pt x="18045" y="84209"/>
                    <a:pt x="15787" y="87668"/>
                  </a:cubicBezTo>
                  <a:cubicBezTo>
                    <a:pt x="15751" y="87724"/>
                    <a:pt x="15715" y="87780"/>
                    <a:pt x="15680" y="87837"/>
                  </a:cubicBezTo>
                  <a:cubicBezTo>
                    <a:pt x="13404" y="91367"/>
                    <a:pt x="14420" y="96075"/>
                    <a:pt x="17950" y="98351"/>
                  </a:cubicBezTo>
                  <a:cubicBezTo>
                    <a:pt x="17954" y="98353"/>
                    <a:pt x="17958" y="98356"/>
                    <a:pt x="17962" y="98358"/>
                  </a:cubicBezTo>
                  <a:cubicBezTo>
                    <a:pt x="42823" y="114131"/>
                    <a:pt x="75759" y="106818"/>
                    <a:pt x="91610" y="82006"/>
                  </a:cubicBezTo>
                  <a:cubicBezTo>
                    <a:pt x="99263" y="70080"/>
                    <a:pt x="101819" y="55584"/>
                    <a:pt x="98709" y="41759"/>
                  </a:cubicBezTo>
                  <a:close/>
                </a:path>
              </a:pathLst>
            </a:custGeom>
            <a:grpFill/>
            <a:ln w="6336"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71FADDB-000F-4B22-8D5F-462C6049C055}"/>
                </a:ext>
              </a:extLst>
            </p:cNvPr>
            <p:cNvSpPr/>
            <p:nvPr/>
          </p:nvSpPr>
          <p:spPr>
            <a:xfrm>
              <a:off x="1245415" y="2866813"/>
              <a:ext cx="45697" cy="106733"/>
            </a:xfrm>
            <a:custGeom>
              <a:avLst/>
              <a:gdLst>
                <a:gd name="connsiteX0" fmla="*/ 38092 w 45697"/>
                <a:gd name="connsiteY0" fmla="*/ 15275 h 106733"/>
                <a:gd name="connsiteX1" fmla="*/ 30486 w 45697"/>
                <a:gd name="connsiteY1" fmla="*/ 7669 h 106733"/>
                <a:gd name="connsiteX2" fmla="*/ 22880 w 45697"/>
                <a:gd name="connsiteY2" fmla="*/ 0 h 106733"/>
                <a:gd name="connsiteX3" fmla="*/ 7606 w 45697"/>
                <a:gd name="connsiteY3" fmla="*/ 0 h 106733"/>
                <a:gd name="connsiteX4" fmla="*/ 665 w 45697"/>
                <a:gd name="connsiteY4" fmla="*/ 8334 h 106733"/>
                <a:gd name="connsiteX5" fmla="*/ 7606 w 45697"/>
                <a:gd name="connsiteY5" fmla="*/ 15275 h 106733"/>
                <a:gd name="connsiteX6" fmla="*/ 16542 w 45697"/>
                <a:gd name="connsiteY6" fmla="*/ 15275 h 106733"/>
                <a:gd name="connsiteX7" fmla="*/ 30486 w 45697"/>
                <a:gd name="connsiteY7" fmla="*/ 29219 h 106733"/>
                <a:gd name="connsiteX8" fmla="*/ 30486 w 45697"/>
                <a:gd name="connsiteY8" fmla="*/ 77578 h 106733"/>
                <a:gd name="connsiteX9" fmla="*/ 16542 w 45697"/>
                <a:gd name="connsiteY9" fmla="*/ 91522 h 106733"/>
                <a:gd name="connsiteX10" fmla="*/ 7606 w 45697"/>
                <a:gd name="connsiteY10" fmla="*/ 91522 h 106733"/>
                <a:gd name="connsiteX11" fmla="*/ 0 w 45697"/>
                <a:gd name="connsiteY11" fmla="*/ 99128 h 106733"/>
                <a:gd name="connsiteX12" fmla="*/ 7606 w 45697"/>
                <a:gd name="connsiteY12" fmla="*/ 106733 h 106733"/>
                <a:gd name="connsiteX13" fmla="*/ 22880 w 45697"/>
                <a:gd name="connsiteY13" fmla="*/ 106733 h 106733"/>
                <a:gd name="connsiteX14" fmla="*/ 30486 w 45697"/>
                <a:gd name="connsiteY14" fmla="*/ 99127 h 106733"/>
                <a:gd name="connsiteX15" fmla="*/ 38092 w 45697"/>
                <a:gd name="connsiteY15" fmla="*/ 91458 h 106733"/>
                <a:gd name="connsiteX16" fmla="*/ 45697 w 45697"/>
                <a:gd name="connsiteY16" fmla="*/ 83853 h 106733"/>
                <a:gd name="connsiteX17" fmla="*/ 45697 w 45697"/>
                <a:gd name="connsiteY17" fmla="*/ 22881 h 106733"/>
                <a:gd name="connsiteX18" fmla="*/ 38092 w 45697"/>
                <a:gd name="connsiteY18" fmla="*/ 15275 h 1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697" h="106733">
                  <a:moveTo>
                    <a:pt x="38092" y="15275"/>
                  </a:moveTo>
                  <a:cubicBezTo>
                    <a:pt x="33891" y="15275"/>
                    <a:pt x="30486" y="11870"/>
                    <a:pt x="30486" y="7669"/>
                  </a:cubicBezTo>
                  <a:cubicBezTo>
                    <a:pt x="30486" y="3458"/>
                    <a:pt x="27091" y="35"/>
                    <a:pt x="22880" y="0"/>
                  </a:cubicBezTo>
                  <a:lnTo>
                    <a:pt x="7606" y="0"/>
                  </a:lnTo>
                  <a:cubicBezTo>
                    <a:pt x="3388" y="385"/>
                    <a:pt x="280" y="4116"/>
                    <a:pt x="665" y="8334"/>
                  </a:cubicBezTo>
                  <a:cubicBezTo>
                    <a:pt x="1001" y="12019"/>
                    <a:pt x="3920" y="14939"/>
                    <a:pt x="7606" y="15275"/>
                  </a:cubicBezTo>
                  <a:lnTo>
                    <a:pt x="16542" y="15275"/>
                  </a:lnTo>
                  <a:cubicBezTo>
                    <a:pt x="18846" y="21790"/>
                    <a:pt x="23971" y="26915"/>
                    <a:pt x="30486" y="29219"/>
                  </a:cubicBezTo>
                  <a:lnTo>
                    <a:pt x="30486" y="77578"/>
                  </a:lnTo>
                  <a:cubicBezTo>
                    <a:pt x="23956" y="79858"/>
                    <a:pt x="18822" y="84992"/>
                    <a:pt x="16542" y="91522"/>
                  </a:cubicBezTo>
                  <a:lnTo>
                    <a:pt x="7606" y="91522"/>
                  </a:lnTo>
                  <a:cubicBezTo>
                    <a:pt x="3405" y="91522"/>
                    <a:pt x="0" y="94927"/>
                    <a:pt x="0" y="99128"/>
                  </a:cubicBezTo>
                  <a:cubicBezTo>
                    <a:pt x="0" y="103328"/>
                    <a:pt x="3405" y="106733"/>
                    <a:pt x="7606" y="106733"/>
                  </a:cubicBezTo>
                  <a:lnTo>
                    <a:pt x="22880" y="106733"/>
                  </a:lnTo>
                  <a:cubicBezTo>
                    <a:pt x="27081" y="106733"/>
                    <a:pt x="30486" y="103328"/>
                    <a:pt x="30486" y="99127"/>
                  </a:cubicBezTo>
                  <a:cubicBezTo>
                    <a:pt x="30486" y="94917"/>
                    <a:pt x="33881" y="91493"/>
                    <a:pt x="38092" y="91458"/>
                  </a:cubicBezTo>
                  <a:cubicBezTo>
                    <a:pt x="42292" y="91458"/>
                    <a:pt x="45697" y="88053"/>
                    <a:pt x="45697" y="83853"/>
                  </a:cubicBezTo>
                  <a:lnTo>
                    <a:pt x="45697" y="22881"/>
                  </a:lnTo>
                  <a:cubicBezTo>
                    <a:pt x="45697" y="18680"/>
                    <a:pt x="42292" y="15275"/>
                    <a:pt x="38092" y="15275"/>
                  </a:cubicBezTo>
                  <a:close/>
                </a:path>
              </a:pathLst>
            </a:custGeom>
            <a:grpFill/>
            <a:ln w="6336"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2393D60-0720-447F-94D6-2017DF166C68}"/>
                </a:ext>
              </a:extLst>
            </p:cNvPr>
            <p:cNvSpPr/>
            <p:nvPr/>
          </p:nvSpPr>
          <p:spPr>
            <a:xfrm>
              <a:off x="1093617" y="2866877"/>
              <a:ext cx="45064" cy="30486"/>
            </a:xfrm>
            <a:custGeom>
              <a:avLst/>
              <a:gdLst>
                <a:gd name="connsiteX0" fmla="*/ 37459 w 45064"/>
                <a:gd name="connsiteY0" fmla="*/ 0 h 30486"/>
                <a:gd name="connsiteX1" fmla="*/ 22248 w 45064"/>
                <a:gd name="connsiteY1" fmla="*/ 0 h 30486"/>
                <a:gd name="connsiteX2" fmla="*/ 14579 w 45064"/>
                <a:gd name="connsiteY2" fmla="*/ 7606 h 30486"/>
                <a:gd name="connsiteX3" fmla="*/ 6973 w 45064"/>
                <a:gd name="connsiteY3" fmla="*/ 15212 h 30486"/>
                <a:gd name="connsiteX4" fmla="*/ 32 w 45064"/>
                <a:gd name="connsiteY4" fmla="*/ 23546 h 30486"/>
                <a:gd name="connsiteX5" fmla="*/ 6973 w 45064"/>
                <a:gd name="connsiteY5" fmla="*/ 30486 h 30486"/>
                <a:gd name="connsiteX6" fmla="*/ 28522 w 45064"/>
                <a:gd name="connsiteY6" fmla="*/ 15212 h 30486"/>
                <a:gd name="connsiteX7" fmla="*/ 37459 w 45064"/>
                <a:gd name="connsiteY7" fmla="*/ 15212 h 30486"/>
                <a:gd name="connsiteX8" fmla="*/ 45065 w 45064"/>
                <a:gd name="connsiteY8" fmla="*/ 7606 h 30486"/>
                <a:gd name="connsiteX9" fmla="*/ 37459 w 45064"/>
                <a:gd name="connsiteY9" fmla="*/ 0 h 3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64" h="30486">
                  <a:moveTo>
                    <a:pt x="37459" y="0"/>
                  </a:moveTo>
                  <a:lnTo>
                    <a:pt x="22248" y="0"/>
                  </a:lnTo>
                  <a:cubicBezTo>
                    <a:pt x="18037" y="0"/>
                    <a:pt x="14614" y="3395"/>
                    <a:pt x="14579" y="7606"/>
                  </a:cubicBezTo>
                  <a:cubicBezTo>
                    <a:pt x="14579" y="11807"/>
                    <a:pt x="11174" y="15212"/>
                    <a:pt x="6973" y="15212"/>
                  </a:cubicBezTo>
                  <a:cubicBezTo>
                    <a:pt x="2755" y="15596"/>
                    <a:pt x="-353" y="19328"/>
                    <a:pt x="32" y="23546"/>
                  </a:cubicBezTo>
                  <a:cubicBezTo>
                    <a:pt x="368" y="27231"/>
                    <a:pt x="3288" y="30150"/>
                    <a:pt x="6973" y="30486"/>
                  </a:cubicBezTo>
                  <a:cubicBezTo>
                    <a:pt x="16667" y="30474"/>
                    <a:pt x="25300" y="24354"/>
                    <a:pt x="28522" y="15212"/>
                  </a:cubicBezTo>
                  <a:lnTo>
                    <a:pt x="37459" y="15212"/>
                  </a:lnTo>
                  <a:cubicBezTo>
                    <a:pt x="41660" y="15212"/>
                    <a:pt x="45065" y="11806"/>
                    <a:pt x="45065" y="7606"/>
                  </a:cubicBezTo>
                  <a:cubicBezTo>
                    <a:pt x="45065" y="3405"/>
                    <a:pt x="41660" y="0"/>
                    <a:pt x="37459" y="0"/>
                  </a:cubicBezTo>
                  <a:close/>
                </a:path>
              </a:pathLst>
            </a:custGeom>
            <a:grpFill/>
            <a:ln w="6336" cap="flat">
              <a:noFill/>
              <a:prstDash val="solid"/>
              <a:miter/>
            </a:ln>
          </p:spPr>
          <p:txBody>
            <a:bodyPr rtlCol="0" anchor="ctr"/>
            <a:lstStyle/>
            <a:p>
              <a:endParaRPr lang="en-US"/>
            </a:p>
          </p:txBody>
        </p:sp>
      </p:grpSp>
      <p:sp>
        <p:nvSpPr>
          <p:cNvPr id="29" name="TextBox 28">
            <a:extLst>
              <a:ext uri="{FF2B5EF4-FFF2-40B4-BE49-F238E27FC236}">
                <a16:creationId xmlns:a16="http://schemas.microsoft.com/office/drawing/2014/main" id="{FA59F03C-4FE8-4EEF-833B-D36BF399F63F}"/>
              </a:ext>
            </a:extLst>
          </p:cNvPr>
          <p:cNvSpPr txBox="1"/>
          <p:nvPr/>
        </p:nvSpPr>
        <p:spPr>
          <a:xfrm>
            <a:off x="1012064" y="5530018"/>
            <a:ext cx="6096000" cy="793294"/>
          </a:xfrm>
          <a:prstGeom prst="rect">
            <a:avLst/>
          </a:prstGeom>
          <a:noFill/>
        </p:spPr>
        <p:txBody>
          <a:bodyPr wrap="square" rtlCol="0">
            <a:spAutoFit/>
          </a:bodyPr>
          <a:lstStyle>
            <a:defPPr>
              <a:defRPr lang="en-US"/>
            </a:defPPr>
            <a:lvl1pPr>
              <a:lnSpc>
                <a:spcPct val="120000"/>
              </a:lnSpc>
              <a:defRPr sz="1200"/>
            </a:lvl1pPr>
          </a:lstStyle>
          <a:p>
            <a:r>
              <a:rPr lang="en-US" sz="2000">
                <a:solidFill>
                  <a:schemeClr val="bg1"/>
                </a:solidFill>
              </a:rPr>
              <a:t>Vivamus cursus dolor vitae faucibus dignissim. Pellentesque habitant morbi tristique senectus.</a:t>
            </a:r>
          </a:p>
        </p:txBody>
      </p:sp>
      <p:sp>
        <p:nvSpPr>
          <p:cNvPr id="89" name="Picture Placeholder 88">
            <a:extLst>
              <a:ext uri="{FF2B5EF4-FFF2-40B4-BE49-F238E27FC236}">
                <a16:creationId xmlns:a16="http://schemas.microsoft.com/office/drawing/2014/main" id="{29D77172-E78A-4E47-9FAC-0C2ACC2D4B9E}"/>
              </a:ext>
            </a:extLst>
          </p:cNvPr>
          <p:cNvSpPr>
            <a:spLocks noGrp="1"/>
          </p:cNvSpPr>
          <p:nvPr>
            <p:ph type="pic" sz="quarter" idx="10"/>
          </p:nvPr>
        </p:nvSpPr>
        <p:spPr/>
      </p:sp>
      <p:grpSp>
        <p:nvGrpSpPr>
          <p:cNvPr id="4" name="Group 3">
            <a:extLst>
              <a:ext uri="{FF2B5EF4-FFF2-40B4-BE49-F238E27FC236}">
                <a16:creationId xmlns:a16="http://schemas.microsoft.com/office/drawing/2014/main" id="{1A22FED8-8C03-4837-8A49-E54FBF461CB7}"/>
              </a:ext>
            </a:extLst>
          </p:cNvPr>
          <p:cNvGrpSpPr/>
          <p:nvPr/>
        </p:nvGrpSpPr>
        <p:grpSpPr>
          <a:xfrm>
            <a:off x="8124825" y="186417"/>
            <a:ext cx="3253414" cy="6485166"/>
            <a:chOff x="6798446" y="546727"/>
            <a:chExt cx="2891900" cy="5764546"/>
          </a:xfrm>
        </p:grpSpPr>
        <p:sp>
          <p:nvSpPr>
            <p:cNvPr id="5" name="Freeform 89">
              <a:extLst>
                <a:ext uri="{FF2B5EF4-FFF2-40B4-BE49-F238E27FC236}">
                  <a16:creationId xmlns:a16="http://schemas.microsoft.com/office/drawing/2014/main" id="{BE63A58E-B76C-48F5-AF1C-46B77693496D}"/>
                </a:ext>
              </a:extLst>
            </p:cNvPr>
            <p:cNvSpPr>
              <a:spLocks/>
            </p:cNvSpPr>
            <p:nvPr/>
          </p:nvSpPr>
          <p:spPr bwMode="auto">
            <a:xfrm>
              <a:off x="6817696" y="546727"/>
              <a:ext cx="2850439" cy="5764546"/>
            </a:xfrm>
            <a:custGeom>
              <a:avLst/>
              <a:gdLst>
                <a:gd name="connsiteX0" fmla="*/ 429418 w 2850439"/>
                <a:gd name="connsiteY0" fmla="*/ 166583 h 5764546"/>
                <a:gd name="connsiteX1" fmla="*/ 401283 w 2850439"/>
                <a:gd name="connsiteY1" fmla="*/ 172506 h 5764546"/>
                <a:gd name="connsiteX2" fmla="*/ 374630 w 2850439"/>
                <a:gd name="connsiteY2" fmla="*/ 179910 h 5764546"/>
                <a:gd name="connsiteX3" fmla="*/ 346496 w 2850439"/>
                <a:gd name="connsiteY3" fmla="*/ 188794 h 5764546"/>
                <a:gd name="connsiteX4" fmla="*/ 321323 w 2850439"/>
                <a:gd name="connsiteY4" fmla="*/ 202121 h 5764546"/>
                <a:gd name="connsiteX5" fmla="*/ 297631 w 2850439"/>
                <a:gd name="connsiteY5" fmla="*/ 216929 h 5764546"/>
                <a:gd name="connsiteX6" fmla="*/ 275420 w 2850439"/>
                <a:gd name="connsiteY6" fmla="*/ 231736 h 5764546"/>
                <a:gd name="connsiteX7" fmla="*/ 254689 w 2850439"/>
                <a:gd name="connsiteY7" fmla="*/ 250986 h 5764546"/>
                <a:gd name="connsiteX8" fmla="*/ 235440 w 2850439"/>
                <a:gd name="connsiteY8" fmla="*/ 271716 h 5764546"/>
                <a:gd name="connsiteX9" fmla="*/ 217671 w 2850439"/>
                <a:gd name="connsiteY9" fmla="*/ 293927 h 5764546"/>
                <a:gd name="connsiteX10" fmla="*/ 204344 w 2850439"/>
                <a:gd name="connsiteY10" fmla="*/ 319100 h 5764546"/>
                <a:gd name="connsiteX11" fmla="*/ 192498 w 2850439"/>
                <a:gd name="connsiteY11" fmla="*/ 344273 h 5764546"/>
                <a:gd name="connsiteX12" fmla="*/ 182133 w 2850439"/>
                <a:gd name="connsiteY12" fmla="*/ 370926 h 5764546"/>
                <a:gd name="connsiteX13" fmla="*/ 174729 w 2850439"/>
                <a:gd name="connsiteY13" fmla="*/ 399060 h 5764546"/>
                <a:gd name="connsiteX14" fmla="*/ 170287 w 2850439"/>
                <a:gd name="connsiteY14" fmla="*/ 428675 h 5764546"/>
                <a:gd name="connsiteX15" fmla="*/ 167325 w 2850439"/>
                <a:gd name="connsiteY15" fmla="*/ 458290 h 5764546"/>
                <a:gd name="connsiteX16" fmla="*/ 167325 w 2850439"/>
                <a:gd name="connsiteY16" fmla="*/ 5306255 h 5764546"/>
                <a:gd name="connsiteX17" fmla="*/ 170287 w 2850439"/>
                <a:gd name="connsiteY17" fmla="*/ 5335870 h 5764546"/>
                <a:gd name="connsiteX18" fmla="*/ 174729 w 2850439"/>
                <a:gd name="connsiteY18" fmla="*/ 5365485 h 5764546"/>
                <a:gd name="connsiteX19" fmla="*/ 182133 w 2850439"/>
                <a:gd name="connsiteY19" fmla="*/ 5393619 h 5764546"/>
                <a:gd name="connsiteX20" fmla="*/ 192498 w 2850439"/>
                <a:gd name="connsiteY20" fmla="*/ 5420272 h 5764546"/>
                <a:gd name="connsiteX21" fmla="*/ 204344 w 2850439"/>
                <a:gd name="connsiteY21" fmla="*/ 5445445 h 5764546"/>
                <a:gd name="connsiteX22" fmla="*/ 217671 w 2850439"/>
                <a:gd name="connsiteY22" fmla="*/ 5467656 h 5764546"/>
                <a:gd name="connsiteX23" fmla="*/ 235440 w 2850439"/>
                <a:gd name="connsiteY23" fmla="*/ 5489867 h 5764546"/>
                <a:gd name="connsiteX24" fmla="*/ 254689 w 2850439"/>
                <a:gd name="connsiteY24" fmla="*/ 5512079 h 5764546"/>
                <a:gd name="connsiteX25" fmla="*/ 275420 w 2850439"/>
                <a:gd name="connsiteY25" fmla="*/ 5529848 h 5764546"/>
                <a:gd name="connsiteX26" fmla="*/ 297631 w 2850439"/>
                <a:gd name="connsiteY26" fmla="*/ 5547617 h 5764546"/>
                <a:gd name="connsiteX27" fmla="*/ 321323 w 2850439"/>
                <a:gd name="connsiteY27" fmla="*/ 5562424 h 5764546"/>
                <a:gd name="connsiteX28" fmla="*/ 346496 w 2850439"/>
                <a:gd name="connsiteY28" fmla="*/ 5574270 h 5764546"/>
                <a:gd name="connsiteX29" fmla="*/ 374630 w 2850439"/>
                <a:gd name="connsiteY29" fmla="*/ 5584635 h 5764546"/>
                <a:gd name="connsiteX30" fmla="*/ 401283 w 2850439"/>
                <a:gd name="connsiteY30" fmla="*/ 5592039 h 5764546"/>
                <a:gd name="connsiteX31" fmla="*/ 429418 w 2850439"/>
                <a:gd name="connsiteY31" fmla="*/ 5595001 h 5764546"/>
                <a:gd name="connsiteX32" fmla="*/ 459032 w 2850439"/>
                <a:gd name="connsiteY32" fmla="*/ 5596481 h 5764546"/>
                <a:gd name="connsiteX33" fmla="*/ 2391408 w 2850439"/>
                <a:gd name="connsiteY33" fmla="*/ 5596481 h 5764546"/>
                <a:gd name="connsiteX34" fmla="*/ 2422504 w 2850439"/>
                <a:gd name="connsiteY34" fmla="*/ 5595001 h 5764546"/>
                <a:gd name="connsiteX35" fmla="*/ 2449157 w 2850439"/>
                <a:gd name="connsiteY35" fmla="*/ 5592039 h 5764546"/>
                <a:gd name="connsiteX36" fmla="*/ 2478772 w 2850439"/>
                <a:gd name="connsiteY36" fmla="*/ 5584635 h 5764546"/>
                <a:gd name="connsiteX37" fmla="*/ 2503944 w 2850439"/>
                <a:gd name="connsiteY37" fmla="*/ 5574270 h 5764546"/>
                <a:gd name="connsiteX38" fmla="*/ 2532079 w 2850439"/>
                <a:gd name="connsiteY38" fmla="*/ 5562424 h 5764546"/>
                <a:gd name="connsiteX39" fmla="*/ 2554290 w 2850439"/>
                <a:gd name="connsiteY39" fmla="*/ 5547617 h 5764546"/>
                <a:gd name="connsiteX40" fmla="*/ 2576501 w 2850439"/>
                <a:gd name="connsiteY40" fmla="*/ 5529848 h 5764546"/>
                <a:gd name="connsiteX41" fmla="*/ 2598712 w 2850439"/>
                <a:gd name="connsiteY41" fmla="*/ 5512079 h 5764546"/>
                <a:gd name="connsiteX42" fmla="*/ 2616481 w 2850439"/>
                <a:gd name="connsiteY42" fmla="*/ 5489867 h 5764546"/>
                <a:gd name="connsiteX43" fmla="*/ 2634250 w 2850439"/>
                <a:gd name="connsiteY43" fmla="*/ 5467656 h 5764546"/>
                <a:gd name="connsiteX44" fmla="*/ 2649058 w 2850439"/>
                <a:gd name="connsiteY44" fmla="*/ 5445445 h 5764546"/>
                <a:gd name="connsiteX45" fmla="*/ 2660904 w 2850439"/>
                <a:gd name="connsiteY45" fmla="*/ 5420272 h 5764546"/>
                <a:gd name="connsiteX46" fmla="*/ 2671269 w 2850439"/>
                <a:gd name="connsiteY46" fmla="*/ 5393619 h 5764546"/>
                <a:gd name="connsiteX47" fmla="*/ 2675711 w 2850439"/>
                <a:gd name="connsiteY47" fmla="*/ 5365485 h 5764546"/>
                <a:gd name="connsiteX48" fmla="*/ 2680154 w 2850439"/>
                <a:gd name="connsiteY48" fmla="*/ 5335870 h 5764546"/>
                <a:gd name="connsiteX49" fmla="*/ 2683115 w 2850439"/>
                <a:gd name="connsiteY49" fmla="*/ 5306255 h 5764546"/>
                <a:gd name="connsiteX50" fmla="*/ 2683115 w 2850439"/>
                <a:gd name="connsiteY50" fmla="*/ 458290 h 5764546"/>
                <a:gd name="connsiteX51" fmla="*/ 2680154 w 2850439"/>
                <a:gd name="connsiteY51" fmla="*/ 428675 h 5764546"/>
                <a:gd name="connsiteX52" fmla="*/ 2675711 w 2850439"/>
                <a:gd name="connsiteY52" fmla="*/ 399060 h 5764546"/>
                <a:gd name="connsiteX53" fmla="*/ 2671269 w 2850439"/>
                <a:gd name="connsiteY53" fmla="*/ 370926 h 5764546"/>
                <a:gd name="connsiteX54" fmla="*/ 2660904 w 2850439"/>
                <a:gd name="connsiteY54" fmla="*/ 344273 h 5764546"/>
                <a:gd name="connsiteX55" fmla="*/ 2649058 w 2850439"/>
                <a:gd name="connsiteY55" fmla="*/ 319100 h 5764546"/>
                <a:gd name="connsiteX56" fmla="*/ 2634250 w 2850439"/>
                <a:gd name="connsiteY56" fmla="*/ 293927 h 5764546"/>
                <a:gd name="connsiteX57" fmla="*/ 2616481 w 2850439"/>
                <a:gd name="connsiteY57" fmla="*/ 271716 h 5764546"/>
                <a:gd name="connsiteX58" fmla="*/ 2598712 w 2850439"/>
                <a:gd name="connsiteY58" fmla="*/ 250986 h 5764546"/>
                <a:gd name="connsiteX59" fmla="*/ 2576501 w 2850439"/>
                <a:gd name="connsiteY59" fmla="*/ 231736 h 5764546"/>
                <a:gd name="connsiteX60" fmla="*/ 2554290 w 2850439"/>
                <a:gd name="connsiteY60" fmla="*/ 216929 h 5764546"/>
                <a:gd name="connsiteX61" fmla="*/ 2532079 w 2850439"/>
                <a:gd name="connsiteY61" fmla="*/ 202121 h 5764546"/>
                <a:gd name="connsiteX62" fmla="*/ 2503944 w 2850439"/>
                <a:gd name="connsiteY62" fmla="*/ 188794 h 5764546"/>
                <a:gd name="connsiteX63" fmla="*/ 2478772 w 2850439"/>
                <a:gd name="connsiteY63" fmla="*/ 179910 h 5764546"/>
                <a:gd name="connsiteX64" fmla="*/ 2449157 w 2850439"/>
                <a:gd name="connsiteY64" fmla="*/ 172506 h 5764546"/>
                <a:gd name="connsiteX65" fmla="*/ 2422504 w 2850439"/>
                <a:gd name="connsiteY65" fmla="*/ 166583 h 5764546"/>
                <a:gd name="connsiteX66" fmla="*/ 2391408 w 2850439"/>
                <a:gd name="connsiteY66" fmla="*/ 166583 h 5764546"/>
                <a:gd name="connsiteX67" fmla="*/ 2179661 w 2850439"/>
                <a:gd name="connsiteY67" fmla="*/ 166583 h 5764546"/>
                <a:gd name="connsiteX68" fmla="*/ 2167815 w 2850439"/>
                <a:gd name="connsiteY68" fmla="*/ 166583 h 5764546"/>
                <a:gd name="connsiteX69" fmla="*/ 2157450 w 2850439"/>
                <a:gd name="connsiteY69" fmla="*/ 169545 h 5764546"/>
                <a:gd name="connsiteX70" fmla="*/ 2147084 w 2850439"/>
                <a:gd name="connsiteY70" fmla="*/ 173987 h 5764546"/>
                <a:gd name="connsiteX71" fmla="*/ 2139681 w 2850439"/>
                <a:gd name="connsiteY71" fmla="*/ 181391 h 5764546"/>
                <a:gd name="connsiteX72" fmla="*/ 2132277 w 2850439"/>
                <a:gd name="connsiteY72" fmla="*/ 188794 h 5764546"/>
                <a:gd name="connsiteX73" fmla="*/ 2127835 w 2850439"/>
                <a:gd name="connsiteY73" fmla="*/ 199160 h 5764546"/>
                <a:gd name="connsiteX74" fmla="*/ 2124873 w 2850439"/>
                <a:gd name="connsiteY74" fmla="*/ 209525 h 5764546"/>
                <a:gd name="connsiteX75" fmla="*/ 2124873 w 2850439"/>
                <a:gd name="connsiteY75" fmla="*/ 221371 h 5764546"/>
                <a:gd name="connsiteX76" fmla="*/ 2123392 w 2850439"/>
                <a:gd name="connsiteY76" fmla="*/ 236178 h 5764546"/>
                <a:gd name="connsiteX77" fmla="*/ 2123392 w 2850439"/>
                <a:gd name="connsiteY77" fmla="*/ 250986 h 5764546"/>
                <a:gd name="connsiteX78" fmla="*/ 2113027 w 2850439"/>
                <a:gd name="connsiteY78" fmla="*/ 279120 h 5764546"/>
                <a:gd name="connsiteX79" fmla="*/ 2101181 w 2850439"/>
                <a:gd name="connsiteY79" fmla="*/ 304293 h 5764546"/>
                <a:gd name="connsiteX80" fmla="*/ 2080451 w 2850439"/>
                <a:gd name="connsiteY80" fmla="*/ 326504 h 5764546"/>
                <a:gd name="connsiteX81" fmla="*/ 2058240 w 2850439"/>
                <a:gd name="connsiteY81" fmla="*/ 344273 h 5764546"/>
                <a:gd name="connsiteX82" fmla="*/ 2033067 w 2850439"/>
                <a:gd name="connsiteY82" fmla="*/ 359080 h 5764546"/>
                <a:gd name="connsiteX83" fmla="*/ 2006413 w 2850439"/>
                <a:gd name="connsiteY83" fmla="*/ 366484 h 5764546"/>
                <a:gd name="connsiteX84" fmla="*/ 1991606 w 2850439"/>
                <a:gd name="connsiteY84" fmla="*/ 367965 h 5764546"/>
                <a:gd name="connsiteX85" fmla="*/ 1975318 w 2850439"/>
                <a:gd name="connsiteY85" fmla="*/ 367965 h 5764546"/>
                <a:gd name="connsiteX86" fmla="*/ 875123 w 2850439"/>
                <a:gd name="connsiteY86" fmla="*/ 367965 h 5764546"/>
                <a:gd name="connsiteX87" fmla="*/ 860315 w 2850439"/>
                <a:gd name="connsiteY87" fmla="*/ 367965 h 5764546"/>
                <a:gd name="connsiteX88" fmla="*/ 845508 w 2850439"/>
                <a:gd name="connsiteY88" fmla="*/ 366484 h 5764546"/>
                <a:gd name="connsiteX89" fmla="*/ 817373 w 2850439"/>
                <a:gd name="connsiteY89" fmla="*/ 359080 h 5764546"/>
                <a:gd name="connsiteX90" fmla="*/ 792201 w 2850439"/>
                <a:gd name="connsiteY90" fmla="*/ 344273 h 5764546"/>
                <a:gd name="connsiteX91" fmla="*/ 769989 w 2850439"/>
                <a:gd name="connsiteY91" fmla="*/ 326504 h 5764546"/>
                <a:gd name="connsiteX92" fmla="*/ 752220 w 2850439"/>
                <a:gd name="connsiteY92" fmla="*/ 304293 h 5764546"/>
                <a:gd name="connsiteX93" fmla="*/ 737413 w 2850439"/>
                <a:gd name="connsiteY93" fmla="*/ 279120 h 5764546"/>
                <a:gd name="connsiteX94" fmla="*/ 730009 w 2850439"/>
                <a:gd name="connsiteY94" fmla="*/ 250986 h 5764546"/>
                <a:gd name="connsiteX95" fmla="*/ 728529 w 2850439"/>
                <a:gd name="connsiteY95" fmla="*/ 236178 h 5764546"/>
                <a:gd name="connsiteX96" fmla="*/ 728529 w 2850439"/>
                <a:gd name="connsiteY96" fmla="*/ 221371 h 5764546"/>
                <a:gd name="connsiteX97" fmla="*/ 725567 w 2850439"/>
                <a:gd name="connsiteY97" fmla="*/ 209525 h 5764546"/>
                <a:gd name="connsiteX98" fmla="*/ 722606 w 2850439"/>
                <a:gd name="connsiteY98" fmla="*/ 199160 h 5764546"/>
                <a:gd name="connsiteX99" fmla="*/ 718163 w 2850439"/>
                <a:gd name="connsiteY99" fmla="*/ 188794 h 5764546"/>
                <a:gd name="connsiteX100" fmla="*/ 710760 w 2850439"/>
                <a:gd name="connsiteY100" fmla="*/ 181391 h 5764546"/>
                <a:gd name="connsiteX101" fmla="*/ 703356 w 2850439"/>
                <a:gd name="connsiteY101" fmla="*/ 173987 h 5764546"/>
                <a:gd name="connsiteX102" fmla="*/ 692991 w 2850439"/>
                <a:gd name="connsiteY102" fmla="*/ 169545 h 5764546"/>
                <a:gd name="connsiteX103" fmla="*/ 682625 w 2850439"/>
                <a:gd name="connsiteY103" fmla="*/ 166583 h 5764546"/>
                <a:gd name="connsiteX104" fmla="*/ 673741 w 2850439"/>
                <a:gd name="connsiteY104" fmla="*/ 166583 h 5764546"/>
                <a:gd name="connsiteX105" fmla="*/ 459032 w 2850439"/>
                <a:gd name="connsiteY105" fmla="*/ 166583 h 5764546"/>
                <a:gd name="connsiteX106" fmla="*/ 439782 w 2850439"/>
                <a:gd name="connsiteY106" fmla="*/ 0 h 5764546"/>
                <a:gd name="connsiteX107" fmla="*/ 2412138 w 2850439"/>
                <a:gd name="connsiteY107" fmla="*/ 0 h 5764546"/>
                <a:gd name="connsiteX108" fmla="*/ 2456560 w 2850439"/>
                <a:gd name="connsiteY108" fmla="*/ 2962 h 5764546"/>
                <a:gd name="connsiteX109" fmla="*/ 2500982 w 2850439"/>
                <a:gd name="connsiteY109" fmla="*/ 8885 h 5764546"/>
                <a:gd name="connsiteX110" fmla="*/ 2543924 w 2850439"/>
                <a:gd name="connsiteY110" fmla="*/ 20731 h 5764546"/>
                <a:gd name="connsiteX111" fmla="*/ 2583904 w 2850439"/>
                <a:gd name="connsiteY111" fmla="*/ 32577 h 5764546"/>
                <a:gd name="connsiteX112" fmla="*/ 2620923 w 2850439"/>
                <a:gd name="connsiteY112" fmla="*/ 53307 h 5764546"/>
                <a:gd name="connsiteX113" fmla="*/ 2656461 w 2850439"/>
                <a:gd name="connsiteY113" fmla="*/ 75518 h 5764546"/>
                <a:gd name="connsiteX114" fmla="*/ 2690518 w 2850439"/>
                <a:gd name="connsiteY114" fmla="*/ 100691 h 5764546"/>
                <a:gd name="connsiteX115" fmla="*/ 2720133 w 2850439"/>
                <a:gd name="connsiteY115" fmla="*/ 127344 h 5764546"/>
                <a:gd name="connsiteX116" fmla="*/ 2751229 w 2850439"/>
                <a:gd name="connsiteY116" fmla="*/ 159921 h 5764546"/>
                <a:gd name="connsiteX117" fmla="*/ 2774921 w 2850439"/>
                <a:gd name="connsiteY117" fmla="*/ 192497 h 5764546"/>
                <a:gd name="connsiteX118" fmla="*/ 2798613 w 2850439"/>
                <a:gd name="connsiteY118" fmla="*/ 229516 h 5764546"/>
                <a:gd name="connsiteX119" fmla="*/ 2814901 w 2850439"/>
                <a:gd name="connsiteY119" fmla="*/ 266535 h 5764546"/>
                <a:gd name="connsiteX120" fmla="*/ 2829708 w 2850439"/>
                <a:gd name="connsiteY120" fmla="*/ 306515 h 5764546"/>
                <a:gd name="connsiteX121" fmla="*/ 2840074 w 2850439"/>
                <a:gd name="connsiteY121" fmla="*/ 349456 h 5764546"/>
                <a:gd name="connsiteX122" fmla="*/ 2847478 w 2850439"/>
                <a:gd name="connsiteY122" fmla="*/ 392398 h 5764546"/>
                <a:gd name="connsiteX123" fmla="*/ 2850439 w 2850439"/>
                <a:gd name="connsiteY123" fmla="*/ 436820 h 5764546"/>
                <a:gd name="connsiteX124" fmla="*/ 2850439 w 2850439"/>
                <a:gd name="connsiteY124" fmla="*/ 5329207 h 5764546"/>
                <a:gd name="connsiteX125" fmla="*/ 2847478 w 2850439"/>
                <a:gd name="connsiteY125" fmla="*/ 5373629 h 5764546"/>
                <a:gd name="connsiteX126" fmla="*/ 2840074 w 2850439"/>
                <a:gd name="connsiteY126" fmla="*/ 5416571 h 5764546"/>
                <a:gd name="connsiteX127" fmla="*/ 2829708 w 2850439"/>
                <a:gd name="connsiteY127" fmla="*/ 5458032 h 5764546"/>
                <a:gd name="connsiteX128" fmla="*/ 2814901 w 2850439"/>
                <a:gd name="connsiteY128" fmla="*/ 5498012 h 5764546"/>
                <a:gd name="connsiteX129" fmla="*/ 2798613 w 2850439"/>
                <a:gd name="connsiteY129" fmla="*/ 5535031 h 5764546"/>
                <a:gd name="connsiteX130" fmla="*/ 2774921 w 2850439"/>
                <a:gd name="connsiteY130" fmla="*/ 5573530 h 5764546"/>
                <a:gd name="connsiteX131" fmla="*/ 2751229 w 2850439"/>
                <a:gd name="connsiteY131" fmla="*/ 5606106 h 5764546"/>
                <a:gd name="connsiteX132" fmla="*/ 2720133 w 2850439"/>
                <a:gd name="connsiteY132" fmla="*/ 5637202 h 5764546"/>
                <a:gd name="connsiteX133" fmla="*/ 2690518 w 2850439"/>
                <a:gd name="connsiteY133" fmla="*/ 5665336 h 5764546"/>
                <a:gd name="connsiteX134" fmla="*/ 2656461 w 2850439"/>
                <a:gd name="connsiteY134" fmla="*/ 5690509 h 5764546"/>
                <a:gd name="connsiteX135" fmla="*/ 2620923 w 2850439"/>
                <a:gd name="connsiteY135" fmla="*/ 5712720 h 5764546"/>
                <a:gd name="connsiteX136" fmla="*/ 2583904 w 2850439"/>
                <a:gd name="connsiteY136" fmla="*/ 5730489 h 5764546"/>
                <a:gd name="connsiteX137" fmla="*/ 2543924 w 2850439"/>
                <a:gd name="connsiteY137" fmla="*/ 5745297 h 5764546"/>
                <a:gd name="connsiteX138" fmla="*/ 2500982 w 2850439"/>
                <a:gd name="connsiteY138" fmla="*/ 5754181 h 5764546"/>
                <a:gd name="connsiteX139" fmla="*/ 2456560 w 2850439"/>
                <a:gd name="connsiteY139" fmla="*/ 5763066 h 5764546"/>
                <a:gd name="connsiteX140" fmla="*/ 2412138 w 2850439"/>
                <a:gd name="connsiteY140" fmla="*/ 5764546 h 5764546"/>
                <a:gd name="connsiteX141" fmla="*/ 439782 w 2850439"/>
                <a:gd name="connsiteY141" fmla="*/ 5764546 h 5764546"/>
                <a:gd name="connsiteX142" fmla="*/ 393879 w 2850439"/>
                <a:gd name="connsiteY142" fmla="*/ 5763066 h 5764546"/>
                <a:gd name="connsiteX143" fmla="*/ 352418 w 2850439"/>
                <a:gd name="connsiteY143" fmla="*/ 5754181 h 5764546"/>
                <a:gd name="connsiteX144" fmla="*/ 309476 w 2850439"/>
                <a:gd name="connsiteY144" fmla="*/ 5745297 h 5764546"/>
                <a:gd name="connsiteX145" fmla="*/ 269496 w 2850439"/>
                <a:gd name="connsiteY145" fmla="*/ 5730489 h 5764546"/>
                <a:gd name="connsiteX146" fmla="*/ 229516 w 2850439"/>
                <a:gd name="connsiteY146" fmla="*/ 5712720 h 5764546"/>
                <a:gd name="connsiteX147" fmla="*/ 195459 w 2850439"/>
                <a:gd name="connsiteY147" fmla="*/ 5690509 h 5764546"/>
                <a:gd name="connsiteX148" fmla="*/ 159921 w 2850439"/>
                <a:gd name="connsiteY148" fmla="*/ 5665336 h 5764546"/>
                <a:gd name="connsiteX149" fmla="*/ 130306 w 2850439"/>
                <a:gd name="connsiteY149" fmla="*/ 5637202 h 5764546"/>
                <a:gd name="connsiteX150" fmla="*/ 100691 w 2850439"/>
                <a:gd name="connsiteY150" fmla="*/ 5606106 h 5764546"/>
                <a:gd name="connsiteX151" fmla="*/ 75518 w 2850439"/>
                <a:gd name="connsiteY151" fmla="*/ 5573530 h 5764546"/>
                <a:gd name="connsiteX152" fmla="*/ 54788 w 2850439"/>
                <a:gd name="connsiteY152" fmla="*/ 5535031 h 5764546"/>
                <a:gd name="connsiteX153" fmla="*/ 35538 w 2850439"/>
                <a:gd name="connsiteY153" fmla="*/ 5498012 h 5764546"/>
                <a:gd name="connsiteX154" fmla="*/ 20731 w 2850439"/>
                <a:gd name="connsiteY154" fmla="*/ 5458032 h 5764546"/>
                <a:gd name="connsiteX155" fmla="*/ 10365 w 2850439"/>
                <a:gd name="connsiteY155" fmla="*/ 5416571 h 5764546"/>
                <a:gd name="connsiteX156" fmla="*/ 2962 w 2850439"/>
                <a:gd name="connsiteY156" fmla="*/ 5373629 h 5764546"/>
                <a:gd name="connsiteX157" fmla="*/ 0 w 2850439"/>
                <a:gd name="connsiteY157" fmla="*/ 5329207 h 5764546"/>
                <a:gd name="connsiteX158" fmla="*/ 0 w 2850439"/>
                <a:gd name="connsiteY158" fmla="*/ 436820 h 5764546"/>
                <a:gd name="connsiteX159" fmla="*/ 2962 w 2850439"/>
                <a:gd name="connsiteY159" fmla="*/ 392398 h 5764546"/>
                <a:gd name="connsiteX160" fmla="*/ 10365 w 2850439"/>
                <a:gd name="connsiteY160" fmla="*/ 349456 h 5764546"/>
                <a:gd name="connsiteX161" fmla="*/ 20731 w 2850439"/>
                <a:gd name="connsiteY161" fmla="*/ 306515 h 5764546"/>
                <a:gd name="connsiteX162" fmla="*/ 35538 w 2850439"/>
                <a:gd name="connsiteY162" fmla="*/ 266535 h 5764546"/>
                <a:gd name="connsiteX163" fmla="*/ 54788 w 2850439"/>
                <a:gd name="connsiteY163" fmla="*/ 229516 h 5764546"/>
                <a:gd name="connsiteX164" fmla="*/ 75518 w 2850439"/>
                <a:gd name="connsiteY164" fmla="*/ 192497 h 5764546"/>
                <a:gd name="connsiteX165" fmla="*/ 100691 w 2850439"/>
                <a:gd name="connsiteY165" fmla="*/ 159921 h 5764546"/>
                <a:gd name="connsiteX166" fmla="*/ 130306 w 2850439"/>
                <a:gd name="connsiteY166" fmla="*/ 127344 h 5764546"/>
                <a:gd name="connsiteX167" fmla="*/ 159921 w 2850439"/>
                <a:gd name="connsiteY167" fmla="*/ 100691 h 5764546"/>
                <a:gd name="connsiteX168" fmla="*/ 195459 w 2850439"/>
                <a:gd name="connsiteY168" fmla="*/ 75518 h 5764546"/>
                <a:gd name="connsiteX169" fmla="*/ 229516 w 2850439"/>
                <a:gd name="connsiteY169" fmla="*/ 53307 h 5764546"/>
                <a:gd name="connsiteX170" fmla="*/ 269496 w 2850439"/>
                <a:gd name="connsiteY170" fmla="*/ 32577 h 5764546"/>
                <a:gd name="connsiteX171" fmla="*/ 309476 w 2850439"/>
                <a:gd name="connsiteY171" fmla="*/ 20731 h 5764546"/>
                <a:gd name="connsiteX172" fmla="*/ 352418 w 2850439"/>
                <a:gd name="connsiteY172" fmla="*/ 8885 h 5764546"/>
                <a:gd name="connsiteX173" fmla="*/ 393879 w 2850439"/>
                <a:gd name="connsiteY173" fmla="*/ 2962 h 576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2850439" h="5764546">
                  <a:moveTo>
                    <a:pt x="429418" y="166583"/>
                  </a:moveTo>
                  <a:lnTo>
                    <a:pt x="401283" y="172506"/>
                  </a:lnTo>
                  <a:lnTo>
                    <a:pt x="374630" y="179910"/>
                  </a:lnTo>
                  <a:lnTo>
                    <a:pt x="346496" y="188794"/>
                  </a:lnTo>
                  <a:lnTo>
                    <a:pt x="321323" y="202121"/>
                  </a:lnTo>
                  <a:lnTo>
                    <a:pt x="297631" y="216929"/>
                  </a:lnTo>
                  <a:lnTo>
                    <a:pt x="275420" y="231736"/>
                  </a:lnTo>
                  <a:lnTo>
                    <a:pt x="254689" y="250986"/>
                  </a:lnTo>
                  <a:lnTo>
                    <a:pt x="235440" y="271716"/>
                  </a:lnTo>
                  <a:lnTo>
                    <a:pt x="217671" y="293927"/>
                  </a:lnTo>
                  <a:lnTo>
                    <a:pt x="204344" y="319100"/>
                  </a:lnTo>
                  <a:lnTo>
                    <a:pt x="192498" y="344273"/>
                  </a:lnTo>
                  <a:lnTo>
                    <a:pt x="182133" y="370926"/>
                  </a:lnTo>
                  <a:lnTo>
                    <a:pt x="174729" y="399060"/>
                  </a:lnTo>
                  <a:lnTo>
                    <a:pt x="170287" y="428675"/>
                  </a:lnTo>
                  <a:lnTo>
                    <a:pt x="167325" y="458290"/>
                  </a:lnTo>
                  <a:lnTo>
                    <a:pt x="167325" y="5306255"/>
                  </a:lnTo>
                  <a:lnTo>
                    <a:pt x="170287" y="5335870"/>
                  </a:lnTo>
                  <a:lnTo>
                    <a:pt x="174729" y="5365485"/>
                  </a:lnTo>
                  <a:lnTo>
                    <a:pt x="182133" y="5393619"/>
                  </a:lnTo>
                  <a:lnTo>
                    <a:pt x="192498" y="5420272"/>
                  </a:lnTo>
                  <a:lnTo>
                    <a:pt x="204344" y="5445445"/>
                  </a:lnTo>
                  <a:lnTo>
                    <a:pt x="217671" y="5467656"/>
                  </a:lnTo>
                  <a:lnTo>
                    <a:pt x="235440" y="5489867"/>
                  </a:lnTo>
                  <a:lnTo>
                    <a:pt x="254689" y="5512079"/>
                  </a:lnTo>
                  <a:lnTo>
                    <a:pt x="275420" y="5529848"/>
                  </a:lnTo>
                  <a:lnTo>
                    <a:pt x="297631" y="5547617"/>
                  </a:lnTo>
                  <a:lnTo>
                    <a:pt x="321323" y="5562424"/>
                  </a:lnTo>
                  <a:lnTo>
                    <a:pt x="346496" y="5574270"/>
                  </a:lnTo>
                  <a:lnTo>
                    <a:pt x="374630" y="5584635"/>
                  </a:lnTo>
                  <a:lnTo>
                    <a:pt x="401283" y="5592039"/>
                  </a:lnTo>
                  <a:lnTo>
                    <a:pt x="429418" y="5595001"/>
                  </a:lnTo>
                  <a:lnTo>
                    <a:pt x="459032" y="5596481"/>
                  </a:lnTo>
                  <a:lnTo>
                    <a:pt x="2391408" y="5596481"/>
                  </a:lnTo>
                  <a:lnTo>
                    <a:pt x="2422504" y="5595001"/>
                  </a:lnTo>
                  <a:lnTo>
                    <a:pt x="2449157" y="5592039"/>
                  </a:lnTo>
                  <a:lnTo>
                    <a:pt x="2478772" y="5584635"/>
                  </a:lnTo>
                  <a:lnTo>
                    <a:pt x="2503944" y="5574270"/>
                  </a:lnTo>
                  <a:lnTo>
                    <a:pt x="2532079" y="5562424"/>
                  </a:lnTo>
                  <a:lnTo>
                    <a:pt x="2554290" y="5547617"/>
                  </a:lnTo>
                  <a:lnTo>
                    <a:pt x="2576501" y="5529848"/>
                  </a:lnTo>
                  <a:lnTo>
                    <a:pt x="2598712" y="5512079"/>
                  </a:lnTo>
                  <a:lnTo>
                    <a:pt x="2616481" y="5489867"/>
                  </a:lnTo>
                  <a:lnTo>
                    <a:pt x="2634250" y="5467656"/>
                  </a:lnTo>
                  <a:lnTo>
                    <a:pt x="2649058" y="5445445"/>
                  </a:lnTo>
                  <a:lnTo>
                    <a:pt x="2660904" y="5420272"/>
                  </a:lnTo>
                  <a:lnTo>
                    <a:pt x="2671269" y="5393619"/>
                  </a:lnTo>
                  <a:lnTo>
                    <a:pt x="2675711" y="5365485"/>
                  </a:lnTo>
                  <a:lnTo>
                    <a:pt x="2680154" y="5335870"/>
                  </a:lnTo>
                  <a:lnTo>
                    <a:pt x="2683115" y="5306255"/>
                  </a:lnTo>
                  <a:lnTo>
                    <a:pt x="2683115" y="458290"/>
                  </a:lnTo>
                  <a:lnTo>
                    <a:pt x="2680154" y="428675"/>
                  </a:lnTo>
                  <a:lnTo>
                    <a:pt x="2675711" y="399060"/>
                  </a:lnTo>
                  <a:lnTo>
                    <a:pt x="2671269" y="370926"/>
                  </a:lnTo>
                  <a:lnTo>
                    <a:pt x="2660904" y="344273"/>
                  </a:lnTo>
                  <a:lnTo>
                    <a:pt x="2649058" y="319100"/>
                  </a:lnTo>
                  <a:lnTo>
                    <a:pt x="2634250" y="293927"/>
                  </a:lnTo>
                  <a:lnTo>
                    <a:pt x="2616481" y="271716"/>
                  </a:lnTo>
                  <a:lnTo>
                    <a:pt x="2598712" y="250986"/>
                  </a:lnTo>
                  <a:lnTo>
                    <a:pt x="2576501" y="231736"/>
                  </a:lnTo>
                  <a:lnTo>
                    <a:pt x="2554290" y="216929"/>
                  </a:lnTo>
                  <a:lnTo>
                    <a:pt x="2532079" y="202121"/>
                  </a:lnTo>
                  <a:lnTo>
                    <a:pt x="2503944" y="188794"/>
                  </a:lnTo>
                  <a:lnTo>
                    <a:pt x="2478772" y="179910"/>
                  </a:lnTo>
                  <a:lnTo>
                    <a:pt x="2449157" y="172506"/>
                  </a:lnTo>
                  <a:lnTo>
                    <a:pt x="2422504" y="166583"/>
                  </a:lnTo>
                  <a:lnTo>
                    <a:pt x="2391408" y="166583"/>
                  </a:lnTo>
                  <a:lnTo>
                    <a:pt x="2179661" y="166583"/>
                  </a:lnTo>
                  <a:lnTo>
                    <a:pt x="2167815" y="166583"/>
                  </a:lnTo>
                  <a:lnTo>
                    <a:pt x="2157450" y="169545"/>
                  </a:lnTo>
                  <a:lnTo>
                    <a:pt x="2147084" y="173987"/>
                  </a:lnTo>
                  <a:lnTo>
                    <a:pt x="2139681" y="181391"/>
                  </a:lnTo>
                  <a:lnTo>
                    <a:pt x="2132277" y="188794"/>
                  </a:lnTo>
                  <a:lnTo>
                    <a:pt x="2127835" y="199160"/>
                  </a:lnTo>
                  <a:lnTo>
                    <a:pt x="2124873" y="209525"/>
                  </a:lnTo>
                  <a:lnTo>
                    <a:pt x="2124873" y="221371"/>
                  </a:lnTo>
                  <a:lnTo>
                    <a:pt x="2123392" y="236178"/>
                  </a:lnTo>
                  <a:lnTo>
                    <a:pt x="2123392" y="250986"/>
                  </a:lnTo>
                  <a:lnTo>
                    <a:pt x="2113027" y="279120"/>
                  </a:lnTo>
                  <a:lnTo>
                    <a:pt x="2101181" y="304293"/>
                  </a:lnTo>
                  <a:lnTo>
                    <a:pt x="2080451" y="326504"/>
                  </a:lnTo>
                  <a:lnTo>
                    <a:pt x="2058240" y="344273"/>
                  </a:lnTo>
                  <a:lnTo>
                    <a:pt x="2033067" y="359080"/>
                  </a:lnTo>
                  <a:lnTo>
                    <a:pt x="2006413" y="366484"/>
                  </a:lnTo>
                  <a:lnTo>
                    <a:pt x="1991606" y="367965"/>
                  </a:lnTo>
                  <a:lnTo>
                    <a:pt x="1975318" y="367965"/>
                  </a:lnTo>
                  <a:lnTo>
                    <a:pt x="875123" y="367965"/>
                  </a:lnTo>
                  <a:lnTo>
                    <a:pt x="860315" y="367965"/>
                  </a:lnTo>
                  <a:lnTo>
                    <a:pt x="845508" y="366484"/>
                  </a:lnTo>
                  <a:lnTo>
                    <a:pt x="817373" y="359080"/>
                  </a:lnTo>
                  <a:lnTo>
                    <a:pt x="792201" y="344273"/>
                  </a:lnTo>
                  <a:lnTo>
                    <a:pt x="769989" y="326504"/>
                  </a:lnTo>
                  <a:lnTo>
                    <a:pt x="752220" y="304293"/>
                  </a:lnTo>
                  <a:lnTo>
                    <a:pt x="737413" y="279120"/>
                  </a:lnTo>
                  <a:lnTo>
                    <a:pt x="730009" y="250986"/>
                  </a:lnTo>
                  <a:lnTo>
                    <a:pt x="728529" y="236178"/>
                  </a:lnTo>
                  <a:lnTo>
                    <a:pt x="728529" y="221371"/>
                  </a:lnTo>
                  <a:lnTo>
                    <a:pt x="725567" y="209525"/>
                  </a:lnTo>
                  <a:lnTo>
                    <a:pt x="722606" y="199160"/>
                  </a:lnTo>
                  <a:lnTo>
                    <a:pt x="718163" y="188794"/>
                  </a:lnTo>
                  <a:lnTo>
                    <a:pt x="710760" y="181391"/>
                  </a:lnTo>
                  <a:lnTo>
                    <a:pt x="703356" y="173987"/>
                  </a:lnTo>
                  <a:lnTo>
                    <a:pt x="692991" y="169545"/>
                  </a:lnTo>
                  <a:lnTo>
                    <a:pt x="682625" y="166583"/>
                  </a:lnTo>
                  <a:lnTo>
                    <a:pt x="673741" y="166583"/>
                  </a:lnTo>
                  <a:lnTo>
                    <a:pt x="459032" y="166583"/>
                  </a:lnTo>
                  <a:close/>
                  <a:moveTo>
                    <a:pt x="439782" y="0"/>
                  </a:moveTo>
                  <a:lnTo>
                    <a:pt x="2412138" y="0"/>
                  </a:lnTo>
                  <a:lnTo>
                    <a:pt x="2456560" y="2962"/>
                  </a:lnTo>
                  <a:lnTo>
                    <a:pt x="2500982" y="8885"/>
                  </a:lnTo>
                  <a:lnTo>
                    <a:pt x="2543924" y="20731"/>
                  </a:lnTo>
                  <a:lnTo>
                    <a:pt x="2583904" y="32577"/>
                  </a:lnTo>
                  <a:lnTo>
                    <a:pt x="2620923" y="53307"/>
                  </a:lnTo>
                  <a:lnTo>
                    <a:pt x="2656461" y="75518"/>
                  </a:lnTo>
                  <a:lnTo>
                    <a:pt x="2690518" y="100691"/>
                  </a:lnTo>
                  <a:lnTo>
                    <a:pt x="2720133" y="127344"/>
                  </a:lnTo>
                  <a:lnTo>
                    <a:pt x="2751229" y="159921"/>
                  </a:lnTo>
                  <a:lnTo>
                    <a:pt x="2774921" y="192497"/>
                  </a:lnTo>
                  <a:lnTo>
                    <a:pt x="2798613" y="229516"/>
                  </a:lnTo>
                  <a:lnTo>
                    <a:pt x="2814901" y="266535"/>
                  </a:lnTo>
                  <a:lnTo>
                    <a:pt x="2829708" y="306515"/>
                  </a:lnTo>
                  <a:lnTo>
                    <a:pt x="2840074" y="349456"/>
                  </a:lnTo>
                  <a:lnTo>
                    <a:pt x="2847478" y="392398"/>
                  </a:lnTo>
                  <a:lnTo>
                    <a:pt x="2850439" y="436820"/>
                  </a:lnTo>
                  <a:lnTo>
                    <a:pt x="2850439" y="5329207"/>
                  </a:lnTo>
                  <a:lnTo>
                    <a:pt x="2847478" y="5373629"/>
                  </a:lnTo>
                  <a:lnTo>
                    <a:pt x="2840074" y="5416571"/>
                  </a:lnTo>
                  <a:lnTo>
                    <a:pt x="2829708" y="5458032"/>
                  </a:lnTo>
                  <a:lnTo>
                    <a:pt x="2814901" y="5498012"/>
                  </a:lnTo>
                  <a:lnTo>
                    <a:pt x="2798613" y="5535031"/>
                  </a:lnTo>
                  <a:lnTo>
                    <a:pt x="2774921" y="5573530"/>
                  </a:lnTo>
                  <a:lnTo>
                    <a:pt x="2751229" y="5606106"/>
                  </a:lnTo>
                  <a:lnTo>
                    <a:pt x="2720133" y="5637202"/>
                  </a:lnTo>
                  <a:lnTo>
                    <a:pt x="2690518" y="5665336"/>
                  </a:lnTo>
                  <a:lnTo>
                    <a:pt x="2656461" y="5690509"/>
                  </a:lnTo>
                  <a:lnTo>
                    <a:pt x="2620923" y="5712720"/>
                  </a:lnTo>
                  <a:lnTo>
                    <a:pt x="2583904" y="5730489"/>
                  </a:lnTo>
                  <a:lnTo>
                    <a:pt x="2543924" y="5745297"/>
                  </a:lnTo>
                  <a:lnTo>
                    <a:pt x="2500982" y="5754181"/>
                  </a:lnTo>
                  <a:lnTo>
                    <a:pt x="2456560" y="5763066"/>
                  </a:lnTo>
                  <a:lnTo>
                    <a:pt x="2412138" y="5764546"/>
                  </a:lnTo>
                  <a:lnTo>
                    <a:pt x="439782" y="5764546"/>
                  </a:lnTo>
                  <a:lnTo>
                    <a:pt x="393879" y="5763066"/>
                  </a:lnTo>
                  <a:lnTo>
                    <a:pt x="352418" y="5754181"/>
                  </a:lnTo>
                  <a:lnTo>
                    <a:pt x="309476" y="5745297"/>
                  </a:lnTo>
                  <a:lnTo>
                    <a:pt x="269496" y="5730489"/>
                  </a:lnTo>
                  <a:lnTo>
                    <a:pt x="229516" y="5712720"/>
                  </a:lnTo>
                  <a:lnTo>
                    <a:pt x="195459" y="5690509"/>
                  </a:lnTo>
                  <a:lnTo>
                    <a:pt x="159921" y="5665336"/>
                  </a:lnTo>
                  <a:lnTo>
                    <a:pt x="130306" y="5637202"/>
                  </a:lnTo>
                  <a:lnTo>
                    <a:pt x="100691" y="5606106"/>
                  </a:lnTo>
                  <a:lnTo>
                    <a:pt x="75518" y="5573530"/>
                  </a:lnTo>
                  <a:lnTo>
                    <a:pt x="54788" y="5535031"/>
                  </a:lnTo>
                  <a:lnTo>
                    <a:pt x="35538" y="5498012"/>
                  </a:lnTo>
                  <a:lnTo>
                    <a:pt x="20731" y="5458032"/>
                  </a:lnTo>
                  <a:lnTo>
                    <a:pt x="10365" y="5416571"/>
                  </a:lnTo>
                  <a:lnTo>
                    <a:pt x="2962" y="5373629"/>
                  </a:lnTo>
                  <a:lnTo>
                    <a:pt x="0" y="5329207"/>
                  </a:lnTo>
                  <a:lnTo>
                    <a:pt x="0" y="436820"/>
                  </a:lnTo>
                  <a:lnTo>
                    <a:pt x="2962" y="392398"/>
                  </a:lnTo>
                  <a:lnTo>
                    <a:pt x="10365" y="349456"/>
                  </a:lnTo>
                  <a:lnTo>
                    <a:pt x="20731" y="306515"/>
                  </a:lnTo>
                  <a:lnTo>
                    <a:pt x="35538" y="266535"/>
                  </a:lnTo>
                  <a:lnTo>
                    <a:pt x="54788" y="229516"/>
                  </a:lnTo>
                  <a:lnTo>
                    <a:pt x="75518" y="192497"/>
                  </a:lnTo>
                  <a:lnTo>
                    <a:pt x="100691" y="159921"/>
                  </a:lnTo>
                  <a:lnTo>
                    <a:pt x="130306" y="127344"/>
                  </a:lnTo>
                  <a:lnTo>
                    <a:pt x="159921" y="100691"/>
                  </a:lnTo>
                  <a:lnTo>
                    <a:pt x="195459" y="75518"/>
                  </a:lnTo>
                  <a:lnTo>
                    <a:pt x="229516" y="53307"/>
                  </a:lnTo>
                  <a:lnTo>
                    <a:pt x="269496" y="32577"/>
                  </a:lnTo>
                  <a:lnTo>
                    <a:pt x="309476" y="20731"/>
                  </a:lnTo>
                  <a:lnTo>
                    <a:pt x="352418" y="8885"/>
                  </a:lnTo>
                  <a:lnTo>
                    <a:pt x="393879" y="29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6" name="Freeform 90">
              <a:extLst>
                <a:ext uri="{FF2B5EF4-FFF2-40B4-BE49-F238E27FC236}">
                  <a16:creationId xmlns:a16="http://schemas.microsoft.com/office/drawing/2014/main" id="{A25197BE-307C-4E36-9D3C-FB223DCAC2CF}"/>
                </a:ext>
              </a:extLst>
            </p:cNvPr>
            <p:cNvSpPr>
              <a:spLocks/>
            </p:cNvSpPr>
            <p:nvPr/>
          </p:nvSpPr>
          <p:spPr bwMode="auto">
            <a:xfrm>
              <a:off x="9336447" y="577823"/>
              <a:ext cx="321323" cy="5703835"/>
            </a:xfrm>
            <a:custGeom>
              <a:avLst/>
              <a:gdLst>
                <a:gd name="T0" fmla="*/ 0 w 217"/>
                <a:gd name="T1" fmla="*/ 0 h 3852"/>
                <a:gd name="T2" fmla="*/ 42 w 217"/>
                <a:gd name="T3" fmla="*/ 20 h 3852"/>
                <a:gd name="T4" fmla="*/ 81 w 217"/>
                <a:gd name="T5" fmla="*/ 45 h 3852"/>
                <a:gd name="T6" fmla="*/ 115 w 217"/>
                <a:gd name="T7" fmla="*/ 77 h 3852"/>
                <a:gd name="T8" fmla="*/ 143 w 217"/>
                <a:gd name="T9" fmla="*/ 112 h 3852"/>
                <a:gd name="T10" fmla="*/ 168 w 217"/>
                <a:gd name="T11" fmla="*/ 153 h 3852"/>
                <a:gd name="T12" fmla="*/ 185 w 217"/>
                <a:gd name="T13" fmla="*/ 196 h 3852"/>
                <a:gd name="T14" fmla="*/ 197 w 217"/>
                <a:gd name="T15" fmla="*/ 244 h 3852"/>
                <a:gd name="T16" fmla="*/ 200 w 217"/>
                <a:gd name="T17" fmla="*/ 292 h 3852"/>
                <a:gd name="T18" fmla="*/ 200 w 217"/>
                <a:gd name="T19" fmla="*/ 3559 h 3852"/>
                <a:gd name="T20" fmla="*/ 197 w 217"/>
                <a:gd name="T21" fmla="*/ 3608 h 3852"/>
                <a:gd name="T22" fmla="*/ 185 w 217"/>
                <a:gd name="T23" fmla="*/ 3655 h 3852"/>
                <a:gd name="T24" fmla="*/ 168 w 217"/>
                <a:gd name="T25" fmla="*/ 3699 h 3852"/>
                <a:gd name="T26" fmla="*/ 143 w 217"/>
                <a:gd name="T27" fmla="*/ 3738 h 3852"/>
                <a:gd name="T28" fmla="*/ 115 w 217"/>
                <a:gd name="T29" fmla="*/ 3775 h 3852"/>
                <a:gd name="T30" fmla="*/ 81 w 217"/>
                <a:gd name="T31" fmla="*/ 3805 h 3852"/>
                <a:gd name="T32" fmla="*/ 42 w 217"/>
                <a:gd name="T33" fmla="*/ 3832 h 3852"/>
                <a:gd name="T34" fmla="*/ 0 w 217"/>
                <a:gd name="T35" fmla="*/ 3852 h 3852"/>
                <a:gd name="T36" fmla="*/ 22 w 217"/>
                <a:gd name="T37" fmla="*/ 3845 h 3852"/>
                <a:gd name="T38" fmla="*/ 66 w 217"/>
                <a:gd name="T39" fmla="*/ 3827 h 3852"/>
                <a:gd name="T40" fmla="*/ 104 w 217"/>
                <a:gd name="T41" fmla="*/ 3802 h 3852"/>
                <a:gd name="T42" fmla="*/ 140 w 217"/>
                <a:gd name="T43" fmla="*/ 3771 h 3852"/>
                <a:gd name="T44" fmla="*/ 168 w 217"/>
                <a:gd name="T45" fmla="*/ 3734 h 3852"/>
                <a:gd name="T46" fmla="*/ 192 w 217"/>
                <a:gd name="T47" fmla="*/ 3694 h 3852"/>
                <a:gd name="T48" fmla="*/ 207 w 217"/>
                <a:gd name="T49" fmla="*/ 3650 h 3852"/>
                <a:gd name="T50" fmla="*/ 215 w 217"/>
                <a:gd name="T51" fmla="*/ 3601 h 3852"/>
                <a:gd name="T52" fmla="*/ 217 w 217"/>
                <a:gd name="T53" fmla="*/ 274 h 3852"/>
                <a:gd name="T54" fmla="*/ 215 w 217"/>
                <a:gd name="T55" fmla="*/ 249 h 3852"/>
                <a:gd name="T56" fmla="*/ 207 w 217"/>
                <a:gd name="T57" fmla="*/ 202 h 3852"/>
                <a:gd name="T58" fmla="*/ 192 w 217"/>
                <a:gd name="T59" fmla="*/ 158 h 3852"/>
                <a:gd name="T60" fmla="*/ 168 w 217"/>
                <a:gd name="T61" fmla="*/ 117 h 3852"/>
                <a:gd name="T62" fmla="*/ 140 w 217"/>
                <a:gd name="T63" fmla="*/ 80 h 3852"/>
                <a:gd name="T64" fmla="*/ 104 w 217"/>
                <a:gd name="T65" fmla="*/ 50 h 3852"/>
                <a:gd name="T66" fmla="*/ 66 w 217"/>
                <a:gd name="T67" fmla="*/ 25 h 3852"/>
                <a:gd name="T68" fmla="*/ 22 w 217"/>
                <a:gd name="T69" fmla="*/ 6 h 3852"/>
                <a:gd name="T70" fmla="*/ 0 w 217"/>
                <a:gd name="T71" fmla="*/ 0 h 3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7" h="3852">
                  <a:moveTo>
                    <a:pt x="0" y="0"/>
                  </a:moveTo>
                  <a:lnTo>
                    <a:pt x="0" y="0"/>
                  </a:lnTo>
                  <a:lnTo>
                    <a:pt x="20" y="10"/>
                  </a:lnTo>
                  <a:lnTo>
                    <a:pt x="42" y="20"/>
                  </a:lnTo>
                  <a:lnTo>
                    <a:pt x="62" y="32"/>
                  </a:lnTo>
                  <a:lnTo>
                    <a:pt x="81" y="45"/>
                  </a:lnTo>
                  <a:lnTo>
                    <a:pt x="98" y="60"/>
                  </a:lnTo>
                  <a:lnTo>
                    <a:pt x="115" y="77"/>
                  </a:lnTo>
                  <a:lnTo>
                    <a:pt x="130" y="94"/>
                  </a:lnTo>
                  <a:lnTo>
                    <a:pt x="143" y="112"/>
                  </a:lnTo>
                  <a:lnTo>
                    <a:pt x="157" y="133"/>
                  </a:lnTo>
                  <a:lnTo>
                    <a:pt x="168" y="153"/>
                  </a:lnTo>
                  <a:lnTo>
                    <a:pt x="177" y="175"/>
                  </a:lnTo>
                  <a:lnTo>
                    <a:pt x="185" y="196"/>
                  </a:lnTo>
                  <a:lnTo>
                    <a:pt x="192" y="220"/>
                  </a:lnTo>
                  <a:lnTo>
                    <a:pt x="197" y="244"/>
                  </a:lnTo>
                  <a:lnTo>
                    <a:pt x="199" y="267"/>
                  </a:lnTo>
                  <a:lnTo>
                    <a:pt x="200" y="292"/>
                  </a:lnTo>
                  <a:lnTo>
                    <a:pt x="200" y="3559"/>
                  </a:lnTo>
                  <a:lnTo>
                    <a:pt x="200" y="3559"/>
                  </a:lnTo>
                  <a:lnTo>
                    <a:pt x="199" y="3583"/>
                  </a:lnTo>
                  <a:lnTo>
                    <a:pt x="197" y="3608"/>
                  </a:lnTo>
                  <a:lnTo>
                    <a:pt x="192" y="3632"/>
                  </a:lnTo>
                  <a:lnTo>
                    <a:pt x="185" y="3655"/>
                  </a:lnTo>
                  <a:lnTo>
                    <a:pt x="177" y="3677"/>
                  </a:lnTo>
                  <a:lnTo>
                    <a:pt x="168" y="3699"/>
                  </a:lnTo>
                  <a:lnTo>
                    <a:pt x="157" y="3719"/>
                  </a:lnTo>
                  <a:lnTo>
                    <a:pt x="143" y="3738"/>
                  </a:lnTo>
                  <a:lnTo>
                    <a:pt x="130" y="3756"/>
                  </a:lnTo>
                  <a:lnTo>
                    <a:pt x="115" y="3775"/>
                  </a:lnTo>
                  <a:lnTo>
                    <a:pt x="98" y="3790"/>
                  </a:lnTo>
                  <a:lnTo>
                    <a:pt x="81" y="3805"/>
                  </a:lnTo>
                  <a:lnTo>
                    <a:pt x="62" y="3818"/>
                  </a:lnTo>
                  <a:lnTo>
                    <a:pt x="42" y="3832"/>
                  </a:lnTo>
                  <a:lnTo>
                    <a:pt x="20" y="3842"/>
                  </a:lnTo>
                  <a:lnTo>
                    <a:pt x="0" y="3852"/>
                  </a:lnTo>
                  <a:lnTo>
                    <a:pt x="0" y="3852"/>
                  </a:lnTo>
                  <a:lnTo>
                    <a:pt x="22" y="3845"/>
                  </a:lnTo>
                  <a:lnTo>
                    <a:pt x="44" y="3837"/>
                  </a:lnTo>
                  <a:lnTo>
                    <a:pt x="66" y="3827"/>
                  </a:lnTo>
                  <a:lnTo>
                    <a:pt x="86" y="3815"/>
                  </a:lnTo>
                  <a:lnTo>
                    <a:pt x="104" y="3802"/>
                  </a:lnTo>
                  <a:lnTo>
                    <a:pt x="123" y="3786"/>
                  </a:lnTo>
                  <a:lnTo>
                    <a:pt x="140" y="3771"/>
                  </a:lnTo>
                  <a:lnTo>
                    <a:pt x="155" y="3753"/>
                  </a:lnTo>
                  <a:lnTo>
                    <a:pt x="168" y="3734"/>
                  </a:lnTo>
                  <a:lnTo>
                    <a:pt x="180" y="3714"/>
                  </a:lnTo>
                  <a:lnTo>
                    <a:pt x="192" y="3694"/>
                  </a:lnTo>
                  <a:lnTo>
                    <a:pt x="200" y="3672"/>
                  </a:lnTo>
                  <a:lnTo>
                    <a:pt x="207" y="3650"/>
                  </a:lnTo>
                  <a:lnTo>
                    <a:pt x="212" y="3627"/>
                  </a:lnTo>
                  <a:lnTo>
                    <a:pt x="215" y="3601"/>
                  </a:lnTo>
                  <a:lnTo>
                    <a:pt x="217" y="3578"/>
                  </a:lnTo>
                  <a:lnTo>
                    <a:pt x="217" y="274"/>
                  </a:lnTo>
                  <a:lnTo>
                    <a:pt x="217" y="274"/>
                  </a:lnTo>
                  <a:lnTo>
                    <a:pt x="215" y="249"/>
                  </a:lnTo>
                  <a:lnTo>
                    <a:pt x="212" y="225"/>
                  </a:lnTo>
                  <a:lnTo>
                    <a:pt x="207" y="202"/>
                  </a:lnTo>
                  <a:lnTo>
                    <a:pt x="200" y="180"/>
                  </a:lnTo>
                  <a:lnTo>
                    <a:pt x="192" y="158"/>
                  </a:lnTo>
                  <a:lnTo>
                    <a:pt x="180" y="136"/>
                  </a:lnTo>
                  <a:lnTo>
                    <a:pt x="168" y="117"/>
                  </a:lnTo>
                  <a:lnTo>
                    <a:pt x="155" y="97"/>
                  </a:lnTo>
                  <a:lnTo>
                    <a:pt x="140" y="80"/>
                  </a:lnTo>
                  <a:lnTo>
                    <a:pt x="123" y="64"/>
                  </a:lnTo>
                  <a:lnTo>
                    <a:pt x="104" y="50"/>
                  </a:lnTo>
                  <a:lnTo>
                    <a:pt x="86" y="37"/>
                  </a:lnTo>
                  <a:lnTo>
                    <a:pt x="66" y="25"/>
                  </a:lnTo>
                  <a:lnTo>
                    <a:pt x="44" y="15"/>
                  </a:lnTo>
                  <a:lnTo>
                    <a:pt x="22" y="6"/>
                  </a:lnTo>
                  <a:lnTo>
                    <a:pt x="0" y="0"/>
                  </a:lnTo>
                  <a:lnTo>
                    <a:pt x="0" y="0"/>
                  </a:lnTo>
                  <a:close/>
                </a:path>
              </a:pathLst>
            </a:custGeom>
            <a:gradFill flip="none" rotWithShape="1">
              <a:gsLst>
                <a:gs pos="89000">
                  <a:schemeClr val="bg1">
                    <a:alpha val="43000"/>
                  </a:schemeClr>
                </a:gs>
                <a:gs pos="100000">
                  <a:schemeClr val="bg1">
                    <a:alpha val="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1">
              <a:extLst>
                <a:ext uri="{FF2B5EF4-FFF2-40B4-BE49-F238E27FC236}">
                  <a16:creationId xmlns:a16="http://schemas.microsoft.com/office/drawing/2014/main" id="{59F0CA04-BC56-4BAE-AF29-B9520F729E0E}"/>
                </a:ext>
              </a:extLst>
            </p:cNvPr>
            <p:cNvSpPr>
              <a:spLocks/>
            </p:cNvSpPr>
            <p:nvPr/>
          </p:nvSpPr>
          <p:spPr bwMode="auto">
            <a:xfrm>
              <a:off x="6838427" y="574862"/>
              <a:ext cx="336130" cy="5709758"/>
            </a:xfrm>
            <a:custGeom>
              <a:avLst/>
              <a:gdLst>
                <a:gd name="T0" fmla="*/ 20 w 227"/>
                <a:gd name="T1" fmla="*/ 294 h 3856"/>
                <a:gd name="T2" fmla="*/ 22 w 227"/>
                <a:gd name="T3" fmla="*/ 269 h 3856"/>
                <a:gd name="T4" fmla="*/ 29 w 227"/>
                <a:gd name="T5" fmla="*/ 220 h 3856"/>
                <a:gd name="T6" fmla="*/ 44 w 227"/>
                <a:gd name="T7" fmla="*/ 175 h 3856"/>
                <a:gd name="T8" fmla="*/ 66 w 227"/>
                <a:gd name="T9" fmla="*/ 133 h 3856"/>
                <a:gd name="T10" fmla="*/ 92 w 227"/>
                <a:gd name="T11" fmla="*/ 94 h 3856"/>
                <a:gd name="T12" fmla="*/ 126 w 227"/>
                <a:gd name="T13" fmla="*/ 61 h 3856"/>
                <a:gd name="T14" fmla="*/ 163 w 227"/>
                <a:gd name="T15" fmla="*/ 32 h 3856"/>
                <a:gd name="T16" fmla="*/ 205 w 227"/>
                <a:gd name="T17" fmla="*/ 8 h 3856"/>
                <a:gd name="T18" fmla="*/ 227 w 227"/>
                <a:gd name="T19" fmla="*/ 0 h 3856"/>
                <a:gd name="T20" fmla="*/ 180 w 227"/>
                <a:gd name="T21" fmla="*/ 13 h 3856"/>
                <a:gd name="T22" fmla="*/ 136 w 227"/>
                <a:gd name="T23" fmla="*/ 35 h 3856"/>
                <a:gd name="T24" fmla="*/ 99 w 227"/>
                <a:gd name="T25" fmla="*/ 62 h 3856"/>
                <a:gd name="T26" fmla="*/ 66 w 227"/>
                <a:gd name="T27" fmla="*/ 96 h 3856"/>
                <a:gd name="T28" fmla="*/ 39 w 227"/>
                <a:gd name="T29" fmla="*/ 136 h 3856"/>
                <a:gd name="T30" fmla="*/ 18 w 227"/>
                <a:gd name="T31" fmla="*/ 178 h 3856"/>
                <a:gd name="T32" fmla="*/ 5 w 227"/>
                <a:gd name="T33" fmla="*/ 225 h 3856"/>
                <a:gd name="T34" fmla="*/ 0 w 227"/>
                <a:gd name="T35" fmla="*/ 276 h 3856"/>
                <a:gd name="T36" fmla="*/ 0 w 227"/>
                <a:gd name="T37" fmla="*/ 3580 h 3856"/>
                <a:gd name="T38" fmla="*/ 5 w 227"/>
                <a:gd name="T39" fmla="*/ 3629 h 3856"/>
                <a:gd name="T40" fmla="*/ 18 w 227"/>
                <a:gd name="T41" fmla="*/ 3676 h 3856"/>
                <a:gd name="T42" fmla="*/ 39 w 227"/>
                <a:gd name="T43" fmla="*/ 3719 h 3856"/>
                <a:gd name="T44" fmla="*/ 66 w 227"/>
                <a:gd name="T45" fmla="*/ 3758 h 3856"/>
                <a:gd name="T46" fmla="*/ 99 w 227"/>
                <a:gd name="T47" fmla="*/ 3793 h 3856"/>
                <a:gd name="T48" fmla="*/ 136 w 227"/>
                <a:gd name="T49" fmla="*/ 3820 h 3856"/>
                <a:gd name="T50" fmla="*/ 180 w 227"/>
                <a:gd name="T51" fmla="*/ 3842 h 3856"/>
                <a:gd name="T52" fmla="*/ 227 w 227"/>
                <a:gd name="T53" fmla="*/ 3856 h 3856"/>
                <a:gd name="T54" fmla="*/ 205 w 227"/>
                <a:gd name="T55" fmla="*/ 3847 h 3856"/>
                <a:gd name="T56" fmla="*/ 163 w 227"/>
                <a:gd name="T57" fmla="*/ 3824 h 3856"/>
                <a:gd name="T58" fmla="*/ 126 w 227"/>
                <a:gd name="T59" fmla="*/ 3795 h 3856"/>
                <a:gd name="T60" fmla="*/ 92 w 227"/>
                <a:gd name="T61" fmla="*/ 3761 h 3856"/>
                <a:gd name="T62" fmla="*/ 66 w 227"/>
                <a:gd name="T63" fmla="*/ 3723 h 3856"/>
                <a:gd name="T64" fmla="*/ 44 w 227"/>
                <a:gd name="T65" fmla="*/ 3681 h 3856"/>
                <a:gd name="T66" fmla="*/ 29 w 227"/>
                <a:gd name="T67" fmla="*/ 3635 h 3856"/>
                <a:gd name="T68" fmla="*/ 22 w 227"/>
                <a:gd name="T69" fmla="*/ 3587 h 3856"/>
                <a:gd name="T70" fmla="*/ 20 w 227"/>
                <a:gd name="T71" fmla="*/ 3561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7" h="3856">
                  <a:moveTo>
                    <a:pt x="20" y="3561"/>
                  </a:moveTo>
                  <a:lnTo>
                    <a:pt x="20" y="294"/>
                  </a:lnTo>
                  <a:lnTo>
                    <a:pt x="20" y="294"/>
                  </a:lnTo>
                  <a:lnTo>
                    <a:pt x="22" y="269"/>
                  </a:lnTo>
                  <a:lnTo>
                    <a:pt x="23" y="244"/>
                  </a:lnTo>
                  <a:lnTo>
                    <a:pt x="29" y="220"/>
                  </a:lnTo>
                  <a:lnTo>
                    <a:pt x="35" y="197"/>
                  </a:lnTo>
                  <a:lnTo>
                    <a:pt x="44" y="175"/>
                  </a:lnTo>
                  <a:lnTo>
                    <a:pt x="54" y="153"/>
                  </a:lnTo>
                  <a:lnTo>
                    <a:pt x="66" y="133"/>
                  </a:lnTo>
                  <a:lnTo>
                    <a:pt x="79" y="113"/>
                  </a:lnTo>
                  <a:lnTo>
                    <a:pt x="92" y="94"/>
                  </a:lnTo>
                  <a:lnTo>
                    <a:pt x="109" y="76"/>
                  </a:lnTo>
                  <a:lnTo>
                    <a:pt x="126" y="61"/>
                  </a:lnTo>
                  <a:lnTo>
                    <a:pt x="143" y="45"/>
                  </a:lnTo>
                  <a:lnTo>
                    <a:pt x="163" y="32"/>
                  </a:lnTo>
                  <a:lnTo>
                    <a:pt x="183" y="20"/>
                  </a:lnTo>
                  <a:lnTo>
                    <a:pt x="205" y="8"/>
                  </a:lnTo>
                  <a:lnTo>
                    <a:pt x="227" y="0"/>
                  </a:lnTo>
                  <a:lnTo>
                    <a:pt x="227" y="0"/>
                  </a:lnTo>
                  <a:lnTo>
                    <a:pt x="203" y="5"/>
                  </a:lnTo>
                  <a:lnTo>
                    <a:pt x="180" y="13"/>
                  </a:lnTo>
                  <a:lnTo>
                    <a:pt x="158" y="24"/>
                  </a:lnTo>
                  <a:lnTo>
                    <a:pt x="136" y="35"/>
                  </a:lnTo>
                  <a:lnTo>
                    <a:pt x="118" y="47"/>
                  </a:lnTo>
                  <a:lnTo>
                    <a:pt x="99" y="62"/>
                  </a:lnTo>
                  <a:lnTo>
                    <a:pt x="81" y="79"/>
                  </a:lnTo>
                  <a:lnTo>
                    <a:pt x="66" y="96"/>
                  </a:lnTo>
                  <a:lnTo>
                    <a:pt x="50" y="116"/>
                  </a:lnTo>
                  <a:lnTo>
                    <a:pt x="39" y="136"/>
                  </a:lnTo>
                  <a:lnTo>
                    <a:pt x="27" y="156"/>
                  </a:lnTo>
                  <a:lnTo>
                    <a:pt x="18" y="178"/>
                  </a:lnTo>
                  <a:lnTo>
                    <a:pt x="10" y="202"/>
                  </a:lnTo>
                  <a:lnTo>
                    <a:pt x="5" y="225"/>
                  </a:lnTo>
                  <a:lnTo>
                    <a:pt x="2" y="251"/>
                  </a:lnTo>
                  <a:lnTo>
                    <a:pt x="0" y="276"/>
                  </a:lnTo>
                  <a:lnTo>
                    <a:pt x="0" y="3580"/>
                  </a:lnTo>
                  <a:lnTo>
                    <a:pt x="0" y="3580"/>
                  </a:lnTo>
                  <a:lnTo>
                    <a:pt x="2" y="3605"/>
                  </a:lnTo>
                  <a:lnTo>
                    <a:pt x="5" y="3629"/>
                  </a:lnTo>
                  <a:lnTo>
                    <a:pt x="10" y="3654"/>
                  </a:lnTo>
                  <a:lnTo>
                    <a:pt x="18" y="3676"/>
                  </a:lnTo>
                  <a:lnTo>
                    <a:pt x="27" y="3699"/>
                  </a:lnTo>
                  <a:lnTo>
                    <a:pt x="39" y="3719"/>
                  </a:lnTo>
                  <a:lnTo>
                    <a:pt x="50" y="3740"/>
                  </a:lnTo>
                  <a:lnTo>
                    <a:pt x="66" y="3758"/>
                  </a:lnTo>
                  <a:lnTo>
                    <a:pt x="81" y="3777"/>
                  </a:lnTo>
                  <a:lnTo>
                    <a:pt x="99" y="3793"/>
                  </a:lnTo>
                  <a:lnTo>
                    <a:pt x="118" y="3807"/>
                  </a:lnTo>
                  <a:lnTo>
                    <a:pt x="136" y="3820"/>
                  </a:lnTo>
                  <a:lnTo>
                    <a:pt x="158" y="3832"/>
                  </a:lnTo>
                  <a:lnTo>
                    <a:pt x="180" y="3842"/>
                  </a:lnTo>
                  <a:lnTo>
                    <a:pt x="203" y="3849"/>
                  </a:lnTo>
                  <a:lnTo>
                    <a:pt x="227" y="3856"/>
                  </a:lnTo>
                  <a:lnTo>
                    <a:pt x="227" y="3856"/>
                  </a:lnTo>
                  <a:lnTo>
                    <a:pt x="205" y="3847"/>
                  </a:lnTo>
                  <a:lnTo>
                    <a:pt x="183" y="3836"/>
                  </a:lnTo>
                  <a:lnTo>
                    <a:pt x="163" y="3824"/>
                  </a:lnTo>
                  <a:lnTo>
                    <a:pt x="143" y="3810"/>
                  </a:lnTo>
                  <a:lnTo>
                    <a:pt x="126" y="3795"/>
                  </a:lnTo>
                  <a:lnTo>
                    <a:pt x="109" y="3778"/>
                  </a:lnTo>
                  <a:lnTo>
                    <a:pt x="92" y="3761"/>
                  </a:lnTo>
                  <a:lnTo>
                    <a:pt x="79" y="3743"/>
                  </a:lnTo>
                  <a:lnTo>
                    <a:pt x="66" y="3723"/>
                  </a:lnTo>
                  <a:lnTo>
                    <a:pt x="54" y="3703"/>
                  </a:lnTo>
                  <a:lnTo>
                    <a:pt x="44" y="3681"/>
                  </a:lnTo>
                  <a:lnTo>
                    <a:pt x="35" y="3657"/>
                  </a:lnTo>
                  <a:lnTo>
                    <a:pt x="29" y="3635"/>
                  </a:lnTo>
                  <a:lnTo>
                    <a:pt x="23" y="3610"/>
                  </a:lnTo>
                  <a:lnTo>
                    <a:pt x="22" y="3587"/>
                  </a:lnTo>
                  <a:lnTo>
                    <a:pt x="20" y="3561"/>
                  </a:lnTo>
                  <a:lnTo>
                    <a:pt x="20" y="3561"/>
                  </a:lnTo>
                  <a:close/>
                </a:path>
              </a:pathLst>
            </a:custGeom>
            <a:gradFill flip="none" rotWithShape="1">
              <a:gsLst>
                <a:gs pos="89000">
                  <a:schemeClr val="bg1">
                    <a:alpha val="43000"/>
                  </a:schemeClr>
                </a:gs>
                <a:gs pos="100000">
                  <a:schemeClr val="bg1">
                    <a:alpha val="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92">
              <a:extLst>
                <a:ext uri="{FF2B5EF4-FFF2-40B4-BE49-F238E27FC236}">
                  <a16:creationId xmlns:a16="http://schemas.microsoft.com/office/drawing/2014/main" id="{6F029D14-1315-470D-986D-31DE0DD2B68B}"/>
                </a:ext>
              </a:extLst>
            </p:cNvPr>
            <p:cNvSpPr>
              <a:spLocks/>
            </p:cNvSpPr>
            <p:nvPr/>
          </p:nvSpPr>
          <p:spPr bwMode="auto">
            <a:xfrm>
              <a:off x="6900618" y="567458"/>
              <a:ext cx="2684596" cy="214708"/>
            </a:xfrm>
            <a:custGeom>
              <a:avLst/>
              <a:gdLst>
                <a:gd name="T0" fmla="*/ 1571 w 1813"/>
                <a:gd name="T1" fmla="*/ 22 h 145"/>
                <a:gd name="T2" fmla="*/ 1590 w 1813"/>
                <a:gd name="T3" fmla="*/ 22 h 145"/>
                <a:gd name="T4" fmla="*/ 1625 w 1813"/>
                <a:gd name="T5" fmla="*/ 27 h 145"/>
                <a:gd name="T6" fmla="*/ 1660 w 1813"/>
                <a:gd name="T7" fmla="*/ 35 h 145"/>
                <a:gd name="T8" fmla="*/ 1692 w 1813"/>
                <a:gd name="T9" fmla="*/ 47 h 145"/>
                <a:gd name="T10" fmla="*/ 1739 w 1813"/>
                <a:gd name="T11" fmla="*/ 72 h 145"/>
                <a:gd name="T12" fmla="*/ 1791 w 1813"/>
                <a:gd name="T13" fmla="*/ 118 h 145"/>
                <a:gd name="T14" fmla="*/ 1813 w 1813"/>
                <a:gd name="T15" fmla="*/ 145 h 145"/>
                <a:gd name="T16" fmla="*/ 1795 w 1813"/>
                <a:gd name="T17" fmla="*/ 113 h 145"/>
                <a:gd name="T18" fmla="*/ 1773 w 1813"/>
                <a:gd name="T19" fmla="*/ 86 h 145"/>
                <a:gd name="T20" fmla="*/ 1746 w 1813"/>
                <a:gd name="T21" fmla="*/ 61 h 145"/>
                <a:gd name="T22" fmla="*/ 1717 w 1813"/>
                <a:gd name="T23" fmla="*/ 39 h 145"/>
                <a:gd name="T24" fmla="*/ 1686 w 1813"/>
                <a:gd name="T25" fmla="*/ 22 h 145"/>
                <a:gd name="T26" fmla="*/ 1652 w 1813"/>
                <a:gd name="T27" fmla="*/ 10 h 145"/>
                <a:gd name="T28" fmla="*/ 1615 w 1813"/>
                <a:gd name="T29" fmla="*/ 2 h 145"/>
                <a:gd name="T30" fmla="*/ 1578 w 1813"/>
                <a:gd name="T31" fmla="*/ 0 h 145"/>
                <a:gd name="T32" fmla="*/ 237 w 1813"/>
                <a:gd name="T33" fmla="*/ 0 h 145"/>
                <a:gd name="T34" fmla="*/ 198 w 1813"/>
                <a:gd name="T35" fmla="*/ 2 h 145"/>
                <a:gd name="T36" fmla="*/ 163 w 1813"/>
                <a:gd name="T37" fmla="*/ 10 h 145"/>
                <a:gd name="T38" fmla="*/ 128 w 1813"/>
                <a:gd name="T39" fmla="*/ 22 h 145"/>
                <a:gd name="T40" fmla="*/ 96 w 1813"/>
                <a:gd name="T41" fmla="*/ 39 h 145"/>
                <a:gd name="T42" fmla="*/ 67 w 1813"/>
                <a:gd name="T43" fmla="*/ 61 h 145"/>
                <a:gd name="T44" fmla="*/ 42 w 1813"/>
                <a:gd name="T45" fmla="*/ 86 h 145"/>
                <a:gd name="T46" fmla="*/ 18 w 1813"/>
                <a:gd name="T47" fmla="*/ 113 h 145"/>
                <a:gd name="T48" fmla="*/ 0 w 1813"/>
                <a:gd name="T49" fmla="*/ 145 h 145"/>
                <a:gd name="T50" fmla="*/ 22 w 1813"/>
                <a:gd name="T51" fmla="*/ 118 h 145"/>
                <a:gd name="T52" fmla="*/ 76 w 1813"/>
                <a:gd name="T53" fmla="*/ 72 h 145"/>
                <a:gd name="T54" fmla="*/ 121 w 1813"/>
                <a:gd name="T55" fmla="*/ 47 h 145"/>
                <a:gd name="T56" fmla="*/ 153 w 1813"/>
                <a:gd name="T57" fmla="*/ 35 h 145"/>
                <a:gd name="T58" fmla="*/ 188 w 1813"/>
                <a:gd name="T59" fmla="*/ 27 h 145"/>
                <a:gd name="T60" fmla="*/ 224 w 1813"/>
                <a:gd name="T61" fmla="*/ 22 h 145"/>
                <a:gd name="T62" fmla="*/ 242 w 1813"/>
                <a:gd name="T63" fmla="*/ 2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13" h="145">
                  <a:moveTo>
                    <a:pt x="242" y="22"/>
                  </a:moveTo>
                  <a:lnTo>
                    <a:pt x="1571" y="22"/>
                  </a:lnTo>
                  <a:lnTo>
                    <a:pt x="1571" y="22"/>
                  </a:lnTo>
                  <a:lnTo>
                    <a:pt x="1590" y="22"/>
                  </a:lnTo>
                  <a:lnTo>
                    <a:pt x="1608" y="23"/>
                  </a:lnTo>
                  <a:lnTo>
                    <a:pt x="1625" y="27"/>
                  </a:lnTo>
                  <a:lnTo>
                    <a:pt x="1643" y="30"/>
                  </a:lnTo>
                  <a:lnTo>
                    <a:pt x="1660" y="35"/>
                  </a:lnTo>
                  <a:lnTo>
                    <a:pt x="1677" y="40"/>
                  </a:lnTo>
                  <a:lnTo>
                    <a:pt x="1692" y="47"/>
                  </a:lnTo>
                  <a:lnTo>
                    <a:pt x="1709" y="55"/>
                  </a:lnTo>
                  <a:lnTo>
                    <a:pt x="1739" y="72"/>
                  </a:lnTo>
                  <a:lnTo>
                    <a:pt x="1766" y="94"/>
                  </a:lnTo>
                  <a:lnTo>
                    <a:pt x="1791" y="118"/>
                  </a:lnTo>
                  <a:lnTo>
                    <a:pt x="1813" y="145"/>
                  </a:lnTo>
                  <a:lnTo>
                    <a:pt x="1813" y="145"/>
                  </a:lnTo>
                  <a:lnTo>
                    <a:pt x="1805" y="128"/>
                  </a:lnTo>
                  <a:lnTo>
                    <a:pt x="1795" y="113"/>
                  </a:lnTo>
                  <a:lnTo>
                    <a:pt x="1785" y="99"/>
                  </a:lnTo>
                  <a:lnTo>
                    <a:pt x="1773" y="86"/>
                  </a:lnTo>
                  <a:lnTo>
                    <a:pt x="1760" y="72"/>
                  </a:lnTo>
                  <a:lnTo>
                    <a:pt x="1746" y="61"/>
                  </a:lnTo>
                  <a:lnTo>
                    <a:pt x="1733" y="49"/>
                  </a:lnTo>
                  <a:lnTo>
                    <a:pt x="1717" y="39"/>
                  </a:lnTo>
                  <a:lnTo>
                    <a:pt x="1702" y="30"/>
                  </a:lnTo>
                  <a:lnTo>
                    <a:pt x="1686" y="22"/>
                  </a:lnTo>
                  <a:lnTo>
                    <a:pt x="1669" y="15"/>
                  </a:lnTo>
                  <a:lnTo>
                    <a:pt x="1652" y="10"/>
                  </a:lnTo>
                  <a:lnTo>
                    <a:pt x="1633" y="5"/>
                  </a:lnTo>
                  <a:lnTo>
                    <a:pt x="1615" y="2"/>
                  </a:lnTo>
                  <a:lnTo>
                    <a:pt x="1596" y="0"/>
                  </a:lnTo>
                  <a:lnTo>
                    <a:pt x="1578" y="0"/>
                  </a:lnTo>
                  <a:lnTo>
                    <a:pt x="237" y="0"/>
                  </a:lnTo>
                  <a:lnTo>
                    <a:pt x="237" y="0"/>
                  </a:lnTo>
                  <a:lnTo>
                    <a:pt x="217" y="0"/>
                  </a:lnTo>
                  <a:lnTo>
                    <a:pt x="198" y="2"/>
                  </a:lnTo>
                  <a:lnTo>
                    <a:pt x="180" y="5"/>
                  </a:lnTo>
                  <a:lnTo>
                    <a:pt x="163" y="10"/>
                  </a:lnTo>
                  <a:lnTo>
                    <a:pt x="145" y="15"/>
                  </a:lnTo>
                  <a:lnTo>
                    <a:pt x="128" y="22"/>
                  </a:lnTo>
                  <a:lnTo>
                    <a:pt x="113" y="30"/>
                  </a:lnTo>
                  <a:lnTo>
                    <a:pt x="96" y="39"/>
                  </a:lnTo>
                  <a:lnTo>
                    <a:pt x="82" y="49"/>
                  </a:lnTo>
                  <a:lnTo>
                    <a:pt x="67" y="61"/>
                  </a:lnTo>
                  <a:lnTo>
                    <a:pt x="54" y="72"/>
                  </a:lnTo>
                  <a:lnTo>
                    <a:pt x="42" y="86"/>
                  </a:lnTo>
                  <a:lnTo>
                    <a:pt x="30" y="99"/>
                  </a:lnTo>
                  <a:lnTo>
                    <a:pt x="18" y="113"/>
                  </a:lnTo>
                  <a:lnTo>
                    <a:pt x="8" y="128"/>
                  </a:lnTo>
                  <a:lnTo>
                    <a:pt x="0" y="145"/>
                  </a:lnTo>
                  <a:lnTo>
                    <a:pt x="0" y="145"/>
                  </a:lnTo>
                  <a:lnTo>
                    <a:pt x="22" y="118"/>
                  </a:lnTo>
                  <a:lnTo>
                    <a:pt x="47" y="94"/>
                  </a:lnTo>
                  <a:lnTo>
                    <a:pt x="76" y="72"/>
                  </a:lnTo>
                  <a:lnTo>
                    <a:pt x="106" y="55"/>
                  </a:lnTo>
                  <a:lnTo>
                    <a:pt x="121" y="47"/>
                  </a:lnTo>
                  <a:lnTo>
                    <a:pt x="138" y="40"/>
                  </a:lnTo>
                  <a:lnTo>
                    <a:pt x="153" y="35"/>
                  </a:lnTo>
                  <a:lnTo>
                    <a:pt x="172" y="30"/>
                  </a:lnTo>
                  <a:lnTo>
                    <a:pt x="188" y="27"/>
                  </a:lnTo>
                  <a:lnTo>
                    <a:pt x="207" y="23"/>
                  </a:lnTo>
                  <a:lnTo>
                    <a:pt x="224" y="22"/>
                  </a:lnTo>
                  <a:lnTo>
                    <a:pt x="242" y="22"/>
                  </a:lnTo>
                  <a:lnTo>
                    <a:pt x="242" y="22"/>
                  </a:lnTo>
                  <a:close/>
                </a:path>
              </a:pathLst>
            </a:custGeom>
            <a:gradFill flip="none" rotWithShape="1">
              <a:gsLst>
                <a:gs pos="0">
                  <a:schemeClr val="bg1">
                    <a:alpha val="43000"/>
                  </a:schemeClr>
                </a:gs>
                <a:gs pos="37000">
                  <a:schemeClr val="bg1">
                    <a:alpha val="0"/>
                  </a:schemeClr>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3">
              <a:extLst>
                <a:ext uri="{FF2B5EF4-FFF2-40B4-BE49-F238E27FC236}">
                  <a16:creationId xmlns:a16="http://schemas.microsoft.com/office/drawing/2014/main" id="{3A157DA5-586D-4461-9F70-D5C0BADA374C}"/>
                </a:ext>
              </a:extLst>
            </p:cNvPr>
            <p:cNvSpPr>
              <a:spLocks noChangeArrowheads="1"/>
            </p:cNvSpPr>
            <p:nvPr/>
          </p:nvSpPr>
          <p:spPr bwMode="auto">
            <a:xfrm>
              <a:off x="6817696" y="1112372"/>
              <a:ext cx="2850439" cy="42942"/>
            </a:xfrm>
            <a:custGeom>
              <a:avLst/>
              <a:gdLst>
                <a:gd name="connsiteX0" fmla="*/ 2683115 w 2850439"/>
                <a:gd name="connsiteY0" fmla="*/ 0 h 42942"/>
                <a:gd name="connsiteX1" fmla="*/ 2850439 w 2850439"/>
                <a:gd name="connsiteY1" fmla="*/ 0 h 42942"/>
                <a:gd name="connsiteX2" fmla="*/ 2850439 w 2850439"/>
                <a:gd name="connsiteY2" fmla="*/ 42942 h 42942"/>
                <a:gd name="connsiteX3" fmla="*/ 2683115 w 2850439"/>
                <a:gd name="connsiteY3" fmla="*/ 42942 h 42942"/>
                <a:gd name="connsiteX4" fmla="*/ 0 w 2850439"/>
                <a:gd name="connsiteY4" fmla="*/ 0 h 42942"/>
                <a:gd name="connsiteX5" fmla="*/ 167325 w 2850439"/>
                <a:gd name="connsiteY5" fmla="*/ 0 h 42942"/>
                <a:gd name="connsiteX6" fmla="*/ 167325 w 2850439"/>
                <a:gd name="connsiteY6" fmla="*/ 42942 h 42942"/>
                <a:gd name="connsiteX7" fmla="*/ 0 w 2850439"/>
                <a:gd name="connsiteY7" fmla="*/ 42942 h 4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439" h="42942">
                  <a:moveTo>
                    <a:pt x="2683115" y="0"/>
                  </a:moveTo>
                  <a:lnTo>
                    <a:pt x="2850439" y="0"/>
                  </a:lnTo>
                  <a:lnTo>
                    <a:pt x="2850439" y="42942"/>
                  </a:lnTo>
                  <a:lnTo>
                    <a:pt x="2683115" y="42942"/>
                  </a:lnTo>
                  <a:close/>
                  <a:moveTo>
                    <a:pt x="0" y="0"/>
                  </a:moveTo>
                  <a:lnTo>
                    <a:pt x="167325" y="0"/>
                  </a:lnTo>
                  <a:lnTo>
                    <a:pt x="167325" y="42942"/>
                  </a:lnTo>
                  <a:lnTo>
                    <a:pt x="0" y="42942"/>
                  </a:ln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0" name="Freeform 94">
              <a:extLst>
                <a:ext uri="{FF2B5EF4-FFF2-40B4-BE49-F238E27FC236}">
                  <a16:creationId xmlns:a16="http://schemas.microsoft.com/office/drawing/2014/main" id="{8AF32435-684C-492B-B934-13DE44CDBC86}"/>
                </a:ext>
              </a:extLst>
            </p:cNvPr>
            <p:cNvSpPr>
              <a:spLocks noChangeArrowheads="1"/>
            </p:cNvSpPr>
            <p:nvPr/>
          </p:nvSpPr>
          <p:spPr bwMode="auto">
            <a:xfrm>
              <a:off x="6817696" y="5717493"/>
              <a:ext cx="2850439" cy="42942"/>
            </a:xfrm>
            <a:custGeom>
              <a:avLst/>
              <a:gdLst>
                <a:gd name="connsiteX0" fmla="*/ 2683115 w 2850439"/>
                <a:gd name="connsiteY0" fmla="*/ 0 h 42942"/>
                <a:gd name="connsiteX1" fmla="*/ 2850439 w 2850439"/>
                <a:gd name="connsiteY1" fmla="*/ 0 h 42942"/>
                <a:gd name="connsiteX2" fmla="*/ 2850439 w 2850439"/>
                <a:gd name="connsiteY2" fmla="*/ 42942 h 42942"/>
                <a:gd name="connsiteX3" fmla="*/ 2683115 w 2850439"/>
                <a:gd name="connsiteY3" fmla="*/ 42942 h 42942"/>
                <a:gd name="connsiteX4" fmla="*/ 0 w 2850439"/>
                <a:gd name="connsiteY4" fmla="*/ 0 h 42942"/>
                <a:gd name="connsiteX5" fmla="*/ 167325 w 2850439"/>
                <a:gd name="connsiteY5" fmla="*/ 0 h 42942"/>
                <a:gd name="connsiteX6" fmla="*/ 167325 w 2850439"/>
                <a:gd name="connsiteY6" fmla="*/ 42942 h 42942"/>
                <a:gd name="connsiteX7" fmla="*/ 0 w 2850439"/>
                <a:gd name="connsiteY7" fmla="*/ 42942 h 4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439" h="42942">
                  <a:moveTo>
                    <a:pt x="2683115" y="0"/>
                  </a:moveTo>
                  <a:lnTo>
                    <a:pt x="2850439" y="0"/>
                  </a:lnTo>
                  <a:lnTo>
                    <a:pt x="2850439" y="42942"/>
                  </a:lnTo>
                  <a:lnTo>
                    <a:pt x="2683115" y="42942"/>
                  </a:lnTo>
                  <a:close/>
                  <a:moveTo>
                    <a:pt x="0" y="0"/>
                  </a:moveTo>
                  <a:lnTo>
                    <a:pt x="167325" y="0"/>
                  </a:lnTo>
                  <a:lnTo>
                    <a:pt x="167325" y="42942"/>
                  </a:lnTo>
                  <a:lnTo>
                    <a:pt x="0" y="42942"/>
                  </a:lnTo>
                  <a:close/>
                </a:path>
              </a:pathLst>
            </a:cu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1" name="Freeform 95">
              <a:extLst>
                <a:ext uri="{FF2B5EF4-FFF2-40B4-BE49-F238E27FC236}">
                  <a16:creationId xmlns:a16="http://schemas.microsoft.com/office/drawing/2014/main" id="{13019D83-3832-470E-A1B6-21150907AF7C}"/>
                </a:ext>
              </a:extLst>
            </p:cNvPr>
            <p:cNvSpPr>
              <a:spLocks/>
            </p:cNvSpPr>
            <p:nvPr/>
          </p:nvSpPr>
          <p:spPr bwMode="auto">
            <a:xfrm>
              <a:off x="6868042" y="594111"/>
              <a:ext cx="2749748" cy="5668297"/>
            </a:xfrm>
            <a:custGeom>
              <a:avLst/>
              <a:gdLst>
                <a:gd name="connsiteX0" fmla="*/ 379072 w 2749748"/>
                <a:gd name="connsiteY0" fmla="*/ 119199 h 5668297"/>
                <a:gd name="connsiteX1" fmla="*/ 350937 w 2749748"/>
                <a:gd name="connsiteY1" fmla="*/ 125122 h 5668297"/>
                <a:gd name="connsiteX2" fmla="*/ 324284 w 2749748"/>
                <a:gd name="connsiteY2" fmla="*/ 132526 h 5668297"/>
                <a:gd name="connsiteX3" fmla="*/ 296150 w 2749748"/>
                <a:gd name="connsiteY3" fmla="*/ 141410 h 5668297"/>
                <a:gd name="connsiteX4" fmla="*/ 270977 w 2749748"/>
                <a:gd name="connsiteY4" fmla="*/ 154737 h 5668297"/>
                <a:gd name="connsiteX5" fmla="*/ 247285 w 2749748"/>
                <a:gd name="connsiteY5" fmla="*/ 169544 h 5668297"/>
                <a:gd name="connsiteX6" fmla="*/ 225074 w 2749748"/>
                <a:gd name="connsiteY6" fmla="*/ 184352 h 5668297"/>
                <a:gd name="connsiteX7" fmla="*/ 204343 w 2749748"/>
                <a:gd name="connsiteY7" fmla="*/ 203602 h 5668297"/>
                <a:gd name="connsiteX8" fmla="*/ 185094 w 2749748"/>
                <a:gd name="connsiteY8" fmla="*/ 224332 h 5668297"/>
                <a:gd name="connsiteX9" fmla="*/ 167325 w 2749748"/>
                <a:gd name="connsiteY9" fmla="*/ 246543 h 5668297"/>
                <a:gd name="connsiteX10" fmla="*/ 153998 w 2749748"/>
                <a:gd name="connsiteY10" fmla="*/ 271716 h 5668297"/>
                <a:gd name="connsiteX11" fmla="*/ 142152 w 2749748"/>
                <a:gd name="connsiteY11" fmla="*/ 296889 h 5668297"/>
                <a:gd name="connsiteX12" fmla="*/ 131787 w 2749748"/>
                <a:gd name="connsiteY12" fmla="*/ 323542 h 5668297"/>
                <a:gd name="connsiteX13" fmla="*/ 124383 w 2749748"/>
                <a:gd name="connsiteY13" fmla="*/ 351676 h 5668297"/>
                <a:gd name="connsiteX14" fmla="*/ 119941 w 2749748"/>
                <a:gd name="connsiteY14" fmla="*/ 381291 h 5668297"/>
                <a:gd name="connsiteX15" fmla="*/ 116979 w 2749748"/>
                <a:gd name="connsiteY15" fmla="*/ 410906 h 5668297"/>
                <a:gd name="connsiteX16" fmla="*/ 116979 w 2749748"/>
                <a:gd name="connsiteY16" fmla="*/ 5258871 h 5668297"/>
                <a:gd name="connsiteX17" fmla="*/ 119941 w 2749748"/>
                <a:gd name="connsiteY17" fmla="*/ 5288486 h 5668297"/>
                <a:gd name="connsiteX18" fmla="*/ 124383 w 2749748"/>
                <a:gd name="connsiteY18" fmla="*/ 5318101 h 5668297"/>
                <a:gd name="connsiteX19" fmla="*/ 131787 w 2749748"/>
                <a:gd name="connsiteY19" fmla="*/ 5346235 h 5668297"/>
                <a:gd name="connsiteX20" fmla="*/ 142152 w 2749748"/>
                <a:gd name="connsiteY20" fmla="*/ 5372888 h 5668297"/>
                <a:gd name="connsiteX21" fmla="*/ 153998 w 2749748"/>
                <a:gd name="connsiteY21" fmla="*/ 5398061 h 5668297"/>
                <a:gd name="connsiteX22" fmla="*/ 167325 w 2749748"/>
                <a:gd name="connsiteY22" fmla="*/ 5420272 h 5668297"/>
                <a:gd name="connsiteX23" fmla="*/ 185094 w 2749748"/>
                <a:gd name="connsiteY23" fmla="*/ 5442483 h 5668297"/>
                <a:gd name="connsiteX24" fmla="*/ 204343 w 2749748"/>
                <a:gd name="connsiteY24" fmla="*/ 5464695 h 5668297"/>
                <a:gd name="connsiteX25" fmla="*/ 225074 w 2749748"/>
                <a:gd name="connsiteY25" fmla="*/ 5482464 h 5668297"/>
                <a:gd name="connsiteX26" fmla="*/ 247285 w 2749748"/>
                <a:gd name="connsiteY26" fmla="*/ 5500233 h 5668297"/>
                <a:gd name="connsiteX27" fmla="*/ 270977 w 2749748"/>
                <a:gd name="connsiteY27" fmla="*/ 5515040 h 5668297"/>
                <a:gd name="connsiteX28" fmla="*/ 296150 w 2749748"/>
                <a:gd name="connsiteY28" fmla="*/ 5526886 h 5668297"/>
                <a:gd name="connsiteX29" fmla="*/ 324284 w 2749748"/>
                <a:gd name="connsiteY29" fmla="*/ 5537251 h 5668297"/>
                <a:gd name="connsiteX30" fmla="*/ 350937 w 2749748"/>
                <a:gd name="connsiteY30" fmla="*/ 5544655 h 5668297"/>
                <a:gd name="connsiteX31" fmla="*/ 379072 w 2749748"/>
                <a:gd name="connsiteY31" fmla="*/ 5547617 h 5668297"/>
                <a:gd name="connsiteX32" fmla="*/ 408686 w 2749748"/>
                <a:gd name="connsiteY32" fmla="*/ 5549097 h 5668297"/>
                <a:gd name="connsiteX33" fmla="*/ 2341062 w 2749748"/>
                <a:gd name="connsiteY33" fmla="*/ 5549097 h 5668297"/>
                <a:gd name="connsiteX34" fmla="*/ 2372158 w 2749748"/>
                <a:gd name="connsiteY34" fmla="*/ 5547617 h 5668297"/>
                <a:gd name="connsiteX35" fmla="*/ 2398811 w 2749748"/>
                <a:gd name="connsiteY35" fmla="*/ 5544655 h 5668297"/>
                <a:gd name="connsiteX36" fmla="*/ 2428426 w 2749748"/>
                <a:gd name="connsiteY36" fmla="*/ 5537251 h 5668297"/>
                <a:gd name="connsiteX37" fmla="*/ 2453598 w 2749748"/>
                <a:gd name="connsiteY37" fmla="*/ 5526886 h 5668297"/>
                <a:gd name="connsiteX38" fmla="*/ 2481733 w 2749748"/>
                <a:gd name="connsiteY38" fmla="*/ 5515040 h 5668297"/>
                <a:gd name="connsiteX39" fmla="*/ 2503944 w 2749748"/>
                <a:gd name="connsiteY39" fmla="*/ 5500233 h 5668297"/>
                <a:gd name="connsiteX40" fmla="*/ 2526155 w 2749748"/>
                <a:gd name="connsiteY40" fmla="*/ 5482464 h 5668297"/>
                <a:gd name="connsiteX41" fmla="*/ 2548366 w 2749748"/>
                <a:gd name="connsiteY41" fmla="*/ 5464695 h 5668297"/>
                <a:gd name="connsiteX42" fmla="*/ 2566135 w 2749748"/>
                <a:gd name="connsiteY42" fmla="*/ 5442483 h 5668297"/>
                <a:gd name="connsiteX43" fmla="*/ 2583904 w 2749748"/>
                <a:gd name="connsiteY43" fmla="*/ 5420272 h 5668297"/>
                <a:gd name="connsiteX44" fmla="*/ 2598712 w 2749748"/>
                <a:gd name="connsiteY44" fmla="*/ 5398061 h 5668297"/>
                <a:gd name="connsiteX45" fmla="*/ 2610558 w 2749748"/>
                <a:gd name="connsiteY45" fmla="*/ 5372888 h 5668297"/>
                <a:gd name="connsiteX46" fmla="*/ 2620923 w 2749748"/>
                <a:gd name="connsiteY46" fmla="*/ 5346235 h 5668297"/>
                <a:gd name="connsiteX47" fmla="*/ 2625365 w 2749748"/>
                <a:gd name="connsiteY47" fmla="*/ 5318101 h 5668297"/>
                <a:gd name="connsiteX48" fmla="*/ 2629808 w 2749748"/>
                <a:gd name="connsiteY48" fmla="*/ 5288486 h 5668297"/>
                <a:gd name="connsiteX49" fmla="*/ 2632769 w 2749748"/>
                <a:gd name="connsiteY49" fmla="*/ 5258871 h 5668297"/>
                <a:gd name="connsiteX50" fmla="*/ 2632769 w 2749748"/>
                <a:gd name="connsiteY50" fmla="*/ 410906 h 5668297"/>
                <a:gd name="connsiteX51" fmla="*/ 2629808 w 2749748"/>
                <a:gd name="connsiteY51" fmla="*/ 381291 h 5668297"/>
                <a:gd name="connsiteX52" fmla="*/ 2625365 w 2749748"/>
                <a:gd name="connsiteY52" fmla="*/ 351676 h 5668297"/>
                <a:gd name="connsiteX53" fmla="*/ 2620923 w 2749748"/>
                <a:gd name="connsiteY53" fmla="*/ 323542 h 5668297"/>
                <a:gd name="connsiteX54" fmla="*/ 2610558 w 2749748"/>
                <a:gd name="connsiteY54" fmla="*/ 296889 h 5668297"/>
                <a:gd name="connsiteX55" fmla="*/ 2598712 w 2749748"/>
                <a:gd name="connsiteY55" fmla="*/ 271716 h 5668297"/>
                <a:gd name="connsiteX56" fmla="*/ 2583904 w 2749748"/>
                <a:gd name="connsiteY56" fmla="*/ 246543 h 5668297"/>
                <a:gd name="connsiteX57" fmla="*/ 2566135 w 2749748"/>
                <a:gd name="connsiteY57" fmla="*/ 224332 h 5668297"/>
                <a:gd name="connsiteX58" fmla="*/ 2548366 w 2749748"/>
                <a:gd name="connsiteY58" fmla="*/ 203602 h 5668297"/>
                <a:gd name="connsiteX59" fmla="*/ 2526155 w 2749748"/>
                <a:gd name="connsiteY59" fmla="*/ 184352 h 5668297"/>
                <a:gd name="connsiteX60" fmla="*/ 2503944 w 2749748"/>
                <a:gd name="connsiteY60" fmla="*/ 169544 h 5668297"/>
                <a:gd name="connsiteX61" fmla="*/ 2481733 w 2749748"/>
                <a:gd name="connsiteY61" fmla="*/ 154737 h 5668297"/>
                <a:gd name="connsiteX62" fmla="*/ 2453598 w 2749748"/>
                <a:gd name="connsiteY62" fmla="*/ 141410 h 5668297"/>
                <a:gd name="connsiteX63" fmla="*/ 2428426 w 2749748"/>
                <a:gd name="connsiteY63" fmla="*/ 132526 h 5668297"/>
                <a:gd name="connsiteX64" fmla="*/ 2398811 w 2749748"/>
                <a:gd name="connsiteY64" fmla="*/ 125122 h 5668297"/>
                <a:gd name="connsiteX65" fmla="*/ 2372158 w 2749748"/>
                <a:gd name="connsiteY65" fmla="*/ 119199 h 5668297"/>
                <a:gd name="connsiteX66" fmla="*/ 2341062 w 2749748"/>
                <a:gd name="connsiteY66" fmla="*/ 119199 h 5668297"/>
                <a:gd name="connsiteX67" fmla="*/ 2129315 w 2749748"/>
                <a:gd name="connsiteY67" fmla="*/ 119199 h 5668297"/>
                <a:gd name="connsiteX68" fmla="*/ 2117469 w 2749748"/>
                <a:gd name="connsiteY68" fmla="*/ 119199 h 5668297"/>
                <a:gd name="connsiteX69" fmla="*/ 2107104 w 2749748"/>
                <a:gd name="connsiteY69" fmla="*/ 122161 h 5668297"/>
                <a:gd name="connsiteX70" fmla="*/ 2096738 w 2749748"/>
                <a:gd name="connsiteY70" fmla="*/ 126603 h 5668297"/>
                <a:gd name="connsiteX71" fmla="*/ 2089335 w 2749748"/>
                <a:gd name="connsiteY71" fmla="*/ 134007 h 5668297"/>
                <a:gd name="connsiteX72" fmla="*/ 2081931 w 2749748"/>
                <a:gd name="connsiteY72" fmla="*/ 141410 h 5668297"/>
                <a:gd name="connsiteX73" fmla="*/ 2077489 w 2749748"/>
                <a:gd name="connsiteY73" fmla="*/ 151776 h 5668297"/>
                <a:gd name="connsiteX74" fmla="*/ 2074527 w 2749748"/>
                <a:gd name="connsiteY74" fmla="*/ 162141 h 5668297"/>
                <a:gd name="connsiteX75" fmla="*/ 2074527 w 2749748"/>
                <a:gd name="connsiteY75" fmla="*/ 173987 h 5668297"/>
                <a:gd name="connsiteX76" fmla="*/ 2073046 w 2749748"/>
                <a:gd name="connsiteY76" fmla="*/ 188794 h 5668297"/>
                <a:gd name="connsiteX77" fmla="*/ 2073046 w 2749748"/>
                <a:gd name="connsiteY77" fmla="*/ 203602 h 5668297"/>
                <a:gd name="connsiteX78" fmla="*/ 2062681 w 2749748"/>
                <a:gd name="connsiteY78" fmla="*/ 231736 h 5668297"/>
                <a:gd name="connsiteX79" fmla="*/ 2050835 w 2749748"/>
                <a:gd name="connsiteY79" fmla="*/ 256909 h 5668297"/>
                <a:gd name="connsiteX80" fmla="*/ 2030105 w 2749748"/>
                <a:gd name="connsiteY80" fmla="*/ 279120 h 5668297"/>
                <a:gd name="connsiteX81" fmla="*/ 2007894 w 2749748"/>
                <a:gd name="connsiteY81" fmla="*/ 296889 h 5668297"/>
                <a:gd name="connsiteX82" fmla="*/ 1982721 w 2749748"/>
                <a:gd name="connsiteY82" fmla="*/ 311696 h 5668297"/>
                <a:gd name="connsiteX83" fmla="*/ 1956067 w 2749748"/>
                <a:gd name="connsiteY83" fmla="*/ 319100 h 5668297"/>
                <a:gd name="connsiteX84" fmla="*/ 1941260 w 2749748"/>
                <a:gd name="connsiteY84" fmla="*/ 320581 h 5668297"/>
                <a:gd name="connsiteX85" fmla="*/ 1924972 w 2749748"/>
                <a:gd name="connsiteY85" fmla="*/ 320581 h 5668297"/>
                <a:gd name="connsiteX86" fmla="*/ 824777 w 2749748"/>
                <a:gd name="connsiteY86" fmla="*/ 320581 h 5668297"/>
                <a:gd name="connsiteX87" fmla="*/ 809969 w 2749748"/>
                <a:gd name="connsiteY87" fmla="*/ 320581 h 5668297"/>
                <a:gd name="connsiteX88" fmla="*/ 795162 w 2749748"/>
                <a:gd name="connsiteY88" fmla="*/ 319100 h 5668297"/>
                <a:gd name="connsiteX89" fmla="*/ 767027 w 2749748"/>
                <a:gd name="connsiteY89" fmla="*/ 311696 h 5668297"/>
                <a:gd name="connsiteX90" fmla="*/ 741855 w 2749748"/>
                <a:gd name="connsiteY90" fmla="*/ 296889 h 5668297"/>
                <a:gd name="connsiteX91" fmla="*/ 719643 w 2749748"/>
                <a:gd name="connsiteY91" fmla="*/ 279120 h 5668297"/>
                <a:gd name="connsiteX92" fmla="*/ 701874 w 2749748"/>
                <a:gd name="connsiteY92" fmla="*/ 256909 h 5668297"/>
                <a:gd name="connsiteX93" fmla="*/ 687067 w 2749748"/>
                <a:gd name="connsiteY93" fmla="*/ 231736 h 5668297"/>
                <a:gd name="connsiteX94" fmla="*/ 679663 w 2749748"/>
                <a:gd name="connsiteY94" fmla="*/ 203602 h 5668297"/>
                <a:gd name="connsiteX95" fmla="*/ 678183 w 2749748"/>
                <a:gd name="connsiteY95" fmla="*/ 188794 h 5668297"/>
                <a:gd name="connsiteX96" fmla="*/ 678183 w 2749748"/>
                <a:gd name="connsiteY96" fmla="*/ 173987 h 5668297"/>
                <a:gd name="connsiteX97" fmla="*/ 675221 w 2749748"/>
                <a:gd name="connsiteY97" fmla="*/ 162141 h 5668297"/>
                <a:gd name="connsiteX98" fmla="*/ 672260 w 2749748"/>
                <a:gd name="connsiteY98" fmla="*/ 151776 h 5668297"/>
                <a:gd name="connsiteX99" fmla="*/ 667817 w 2749748"/>
                <a:gd name="connsiteY99" fmla="*/ 141410 h 5668297"/>
                <a:gd name="connsiteX100" fmla="*/ 660414 w 2749748"/>
                <a:gd name="connsiteY100" fmla="*/ 134007 h 5668297"/>
                <a:gd name="connsiteX101" fmla="*/ 653010 w 2749748"/>
                <a:gd name="connsiteY101" fmla="*/ 126603 h 5668297"/>
                <a:gd name="connsiteX102" fmla="*/ 642645 w 2749748"/>
                <a:gd name="connsiteY102" fmla="*/ 122161 h 5668297"/>
                <a:gd name="connsiteX103" fmla="*/ 632279 w 2749748"/>
                <a:gd name="connsiteY103" fmla="*/ 119199 h 5668297"/>
                <a:gd name="connsiteX104" fmla="*/ 623395 w 2749748"/>
                <a:gd name="connsiteY104" fmla="*/ 119199 h 5668297"/>
                <a:gd name="connsiteX105" fmla="*/ 408686 w 2749748"/>
                <a:gd name="connsiteY105" fmla="*/ 119199 h 5668297"/>
                <a:gd name="connsiteX106" fmla="*/ 389437 w 2749748"/>
                <a:gd name="connsiteY106" fmla="*/ 0 h 5668297"/>
                <a:gd name="connsiteX107" fmla="*/ 2361792 w 2749748"/>
                <a:gd name="connsiteY107" fmla="*/ 0 h 5668297"/>
                <a:gd name="connsiteX108" fmla="*/ 2401772 w 2749748"/>
                <a:gd name="connsiteY108" fmla="*/ 2962 h 5668297"/>
                <a:gd name="connsiteX109" fmla="*/ 2441752 w 2749748"/>
                <a:gd name="connsiteY109" fmla="*/ 10365 h 5668297"/>
                <a:gd name="connsiteX110" fmla="*/ 2478771 w 2749748"/>
                <a:gd name="connsiteY110" fmla="*/ 17769 h 5668297"/>
                <a:gd name="connsiteX111" fmla="*/ 2512828 w 2749748"/>
                <a:gd name="connsiteY111" fmla="*/ 32577 h 5668297"/>
                <a:gd name="connsiteX112" fmla="*/ 2548366 w 2749748"/>
                <a:gd name="connsiteY112" fmla="*/ 47384 h 5668297"/>
                <a:gd name="connsiteX113" fmla="*/ 2577981 w 2749748"/>
                <a:gd name="connsiteY113" fmla="*/ 68114 h 5668297"/>
                <a:gd name="connsiteX114" fmla="*/ 2607596 w 2749748"/>
                <a:gd name="connsiteY114" fmla="*/ 90326 h 5668297"/>
                <a:gd name="connsiteX115" fmla="*/ 2635730 w 2749748"/>
                <a:gd name="connsiteY115" fmla="*/ 115498 h 5668297"/>
                <a:gd name="connsiteX116" fmla="*/ 2660903 w 2749748"/>
                <a:gd name="connsiteY116" fmla="*/ 142152 h 5668297"/>
                <a:gd name="connsiteX117" fmla="*/ 2683114 w 2749748"/>
                <a:gd name="connsiteY117" fmla="*/ 173247 h 5668297"/>
                <a:gd name="connsiteX118" fmla="*/ 2702364 w 2749748"/>
                <a:gd name="connsiteY118" fmla="*/ 204343 h 5668297"/>
                <a:gd name="connsiteX119" fmla="*/ 2720133 w 2749748"/>
                <a:gd name="connsiteY119" fmla="*/ 239881 h 5668297"/>
                <a:gd name="connsiteX120" fmla="*/ 2731979 w 2749748"/>
                <a:gd name="connsiteY120" fmla="*/ 273938 h 5668297"/>
                <a:gd name="connsiteX121" fmla="*/ 2742344 w 2749748"/>
                <a:gd name="connsiteY121" fmla="*/ 312438 h 5668297"/>
                <a:gd name="connsiteX122" fmla="*/ 2748267 w 2749748"/>
                <a:gd name="connsiteY122" fmla="*/ 349456 h 5668297"/>
                <a:gd name="connsiteX123" fmla="*/ 2749748 w 2749748"/>
                <a:gd name="connsiteY123" fmla="*/ 389436 h 5668297"/>
                <a:gd name="connsiteX124" fmla="*/ 2749748 w 2749748"/>
                <a:gd name="connsiteY124" fmla="*/ 5281822 h 5668297"/>
                <a:gd name="connsiteX125" fmla="*/ 2748267 w 2749748"/>
                <a:gd name="connsiteY125" fmla="*/ 5321803 h 5668297"/>
                <a:gd name="connsiteX126" fmla="*/ 2742344 w 2749748"/>
                <a:gd name="connsiteY126" fmla="*/ 5358821 h 5668297"/>
                <a:gd name="connsiteX127" fmla="*/ 2731979 w 2749748"/>
                <a:gd name="connsiteY127" fmla="*/ 5395840 h 5668297"/>
                <a:gd name="connsiteX128" fmla="*/ 2720133 w 2749748"/>
                <a:gd name="connsiteY128" fmla="*/ 5431378 h 5668297"/>
                <a:gd name="connsiteX129" fmla="*/ 2702364 w 2749748"/>
                <a:gd name="connsiteY129" fmla="*/ 5465435 h 5668297"/>
                <a:gd name="connsiteX130" fmla="*/ 2683114 w 2749748"/>
                <a:gd name="connsiteY130" fmla="*/ 5498011 h 5668297"/>
                <a:gd name="connsiteX131" fmla="*/ 2660903 w 2749748"/>
                <a:gd name="connsiteY131" fmla="*/ 5527626 h 5668297"/>
                <a:gd name="connsiteX132" fmla="*/ 2635730 w 2749748"/>
                <a:gd name="connsiteY132" fmla="*/ 5555761 h 5668297"/>
                <a:gd name="connsiteX133" fmla="*/ 2607596 w 2749748"/>
                <a:gd name="connsiteY133" fmla="*/ 5580933 h 5668297"/>
                <a:gd name="connsiteX134" fmla="*/ 2577981 w 2749748"/>
                <a:gd name="connsiteY134" fmla="*/ 5603144 h 5668297"/>
                <a:gd name="connsiteX135" fmla="*/ 2548366 w 2749748"/>
                <a:gd name="connsiteY135" fmla="*/ 5622394 h 5668297"/>
                <a:gd name="connsiteX136" fmla="*/ 2512828 w 2749748"/>
                <a:gd name="connsiteY136" fmla="*/ 5637202 h 5668297"/>
                <a:gd name="connsiteX137" fmla="*/ 2478771 w 2749748"/>
                <a:gd name="connsiteY137" fmla="*/ 5650528 h 5668297"/>
                <a:gd name="connsiteX138" fmla="*/ 2441752 w 2749748"/>
                <a:gd name="connsiteY138" fmla="*/ 5660894 h 5668297"/>
                <a:gd name="connsiteX139" fmla="*/ 2401772 w 2749748"/>
                <a:gd name="connsiteY139" fmla="*/ 5668297 h 5668297"/>
                <a:gd name="connsiteX140" fmla="*/ 2361792 w 2749748"/>
                <a:gd name="connsiteY140" fmla="*/ 5668297 h 5668297"/>
                <a:gd name="connsiteX141" fmla="*/ 389437 w 2749748"/>
                <a:gd name="connsiteY141" fmla="*/ 5668297 h 5668297"/>
                <a:gd name="connsiteX142" fmla="*/ 349457 w 2749748"/>
                <a:gd name="connsiteY142" fmla="*/ 5668297 h 5668297"/>
                <a:gd name="connsiteX143" fmla="*/ 310957 w 2749748"/>
                <a:gd name="connsiteY143" fmla="*/ 5660894 h 5668297"/>
                <a:gd name="connsiteX144" fmla="*/ 273939 w 2749748"/>
                <a:gd name="connsiteY144" fmla="*/ 5650528 h 5668297"/>
                <a:gd name="connsiteX145" fmla="*/ 236920 w 2749748"/>
                <a:gd name="connsiteY145" fmla="*/ 5637202 h 5668297"/>
                <a:gd name="connsiteX146" fmla="*/ 204343 w 2749748"/>
                <a:gd name="connsiteY146" fmla="*/ 5622394 h 5668297"/>
                <a:gd name="connsiteX147" fmla="*/ 171767 w 2749748"/>
                <a:gd name="connsiteY147" fmla="*/ 5603144 h 5668297"/>
                <a:gd name="connsiteX148" fmla="*/ 142152 w 2749748"/>
                <a:gd name="connsiteY148" fmla="*/ 5580933 h 5668297"/>
                <a:gd name="connsiteX149" fmla="*/ 115499 w 2749748"/>
                <a:gd name="connsiteY149" fmla="*/ 5555761 h 5668297"/>
                <a:gd name="connsiteX150" fmla="*/ 90326 w 2749748"/>
                <a:gd name="connsiteY150" fmla="*/ 5527626 h 5668297"/>
                <a:gd name="connsiteX151" fmla="*/ 68115 w 2749748"/>
                <a:gd name="connsiteY151" fmla="*/ 5498011 h 5668297"/>
                <a:gd name="connsiteX152" fmla="*/ 47384 w 2749748"/>
                <a:gd name="connsiteY152" fmla="*/ 5465435 h 5668297"/>
                <a:gd name="connsiteX153" fmla="*/ 29615 w 2749748"/>
                <a:gd name="connsiteY153" fmla="*/ 5431378 h 5668297"/>
                <a:gd name="connsiteX154" fmla="*/ 17769 w 2749748"/>
                <a:gd name="connsiteY154" fmla="*/ 5395840 h 5668297"/>
                <a:gd name="connsiteX155" fmla="*/ 7404 w 2749748"/>
                <a:gd name="connsiteY155" fmla="*/ 5358821 h 5668297"/>
                <a:gd name="connsiteX156" fmla="*/ 2962 w 2749748"/>
                <a:gd name="connsiteY156" fmla="*/ 5321803 h 5668297"/>
                <a:gd name="connsiteX157" fmla="*/ 0 w 2749748"/>
                <a:gd name="connsiteY157" fmla="*/ 5281822 h 5668297"/>
                <a:gd name="connsiteX158" fmla="*/ 0 w 2749748"/>
                <a:gd name="connsiteY158" fmla="*/ 389436 h 5668297"/>
                <a:gd name="connsiteX159" fmla="*/ 2962 w 2749748"/>
                <a:gd name="connsiteY159" fmla="*/ 349456 h 5668297"/>
                <a:gd name="connsiteX160" fmla="*/ 7404 w 2749748"/>
                <a:gd name="connsiteY160" fmla="*/ 312438 h 5668297"/>
                <a:gd name="connsiteX161" fmla="*/ 17769 w 2749748"/>
                <a:gd name="connsiteY161" fmla="*/ 273938 h 5668297"/>
                <a:gd name="connsiteX162" fmla="*/ 29615 w 2749748"/>
                <a:gd name="connsiteY162" fmla="*/ 239881 h 5668297"/>
                <a:gd name="connsiteX163" fmla="*/ 47384 w 2749748"/>
                <a:gd name="connsiteY163" fmla="*/ 204343 h 5668297"/>
                <a:gd name="connsiteX164" fmla="*/ 68115 w 2749748"/>
                <a:gd name="connsiteY164" fmla="*/ 173247 h 5668297"/>
                <a:gd name="connsiteX165" fmla="*/ 90326 w 2749748"/>
                <a:gd name="connsiteY165" fmla="*/ 142152 h 5668297"/>
                <a:gd name="connsiteX166" fmla="*/ 115499 w 2749748"/>
                <a:gd name="connsiteY166" fmla="*/ 115498 h 5668297"/>
                <a:gd name="connsiteX167" fmla="*/ 142152 w 2749748"/>
                <a:gd name="connsiteY167" fmla="*/ 90326 h 5668297"/>
                <a:gd name="connsiteX168" fmla="*/ 171767 w 2749748"/>
                <a:gd name="connsiteY168" fmla="*/ 68114 h 5668297"/>
                <a:gd name="connsiteX169" fmla="*/ 204343 w 2749748"/>
                <a:gd name="connsiteY169" fmla="*/ 47384 h 5668297"/>
                <a:gd name="connsiteX170" fmla="*/ 236920 w 2749748"/>
                <a:gd name="connsiteY170" fmla="*/ 32577 h 5668297"/>
                <a:gd name="connsiteX171" fmla="*/ 273939 w 2749748"/>
                <a:gd name="connsiteY171" fmla="*/ 17769 h 5668297"/>
                <a:gd name="connsiteX172" fmla="*/ 310957 w 2749748"/>
                <a:gd name="connsiteY172" fmla="*/ 10365 h 5668297"/>
                <a:gd name="connsiteX173" fmla="*/ 349457 w 2749748"/>
                <a:gd name="connsiteY173" fmla="*/ 2962 h 5668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2749748" h="5668297">
                  <a:moveTo>
                    <a:pt x="379072" y="119199"/>
                  </a:moveTo>
                  <a:lnTo>
                    <a:pt x="350937" y="125122"/>
                  </a:lnTo>
                  <a:lnTo>
                    <a:pt x="324284" y="132526"/>
                  </a:lnTo>
                  <a:lnTo>
                    <a:pt x="296150" y="141410"/>
                  </a:lnTo>
                  <a:lnTo>
                    <a:pt x="270977" y="154737"/>
                  </a:lnTo>
                  <a:lnTo>
                    <a:pt x="247285" y="169544"/>
                  </a:lnTo>
                  <a:lnTo>
                    <a:pt x="225074" y="184352"/>
                  </a:lnTo>
                  <a:lnTo>
                    <a:pt x="204343" y="203602"/>
                  </a:lnTo>
                  <a:lnTo>
                    <a:pt x="185094" y="224332"/>
                  </a:lnTo>
                  <a:lnTo>
                    <a:pt x="167325" y="246543"/>
                  </a:lnTo>
                  <a:lnTo>
                    <a:pt x="153998" y="271716"/>
                  </a:lnTo>
                  <a:lnTo>
                    <a:pt x="142152" y="296889"/>
                  </a:lnTo>
                  <a:lnTo>
                    <a:pt x="131787" y="323542"/>
                  </a:lnTo>
                  <a:lnTo>
                    <a:pt x="124383" y="351676"/>
                  </a:lnTo>
                  <a:lnTo>
                    <a:pt x="119941" y="381291"/>
                  </a:lnTo>
                  <a:lnTo>
                    <a:pt x="116979" y="410906"/>
                  </a:lnTo>
                  <a:lnTo>
                    <a:pt x="116979" y="5258871"/>
                  </a:lnTo>
                  <a:lnTo>
                    <a:pt x="119941" y="5288486"/>
                  </a:lnTo>
                  <a:lnTo>
                    <a:pt x="124383" y="5318101"/>
                  </a:lnTo>
                  <a:lnTo>
                    <a:pt x="131787" y="5346235"/>
                  </a:lnTo>
                  <a:lnTo>
                    <a:pt x="142152" y="5372888"/>
                  </a:lnTo>
                  <a:lnTo>
                    <a:pt x="153998" y="5398061"/>
                  </a:lnTo>
                  <a:lnTo>
                    <a:pt x="167325" y="5420272"/>
                  </a:lnTo>
                  <a:lnTo>
                    <a:pt x="185094" y="5442483"/>
                  </a:lnTo>
                  <a:lnTo>
                    <a:pt x="204343" y="5464695"/>
                  </a:lnTo>
                  <a:lnTo>
                    <a:pt x="225074" y="5482464"/>
                  </a:lnTo>
                  <a:lnTo>
                    <a:pt x="247285" y="5500233"/>
                  </a:lnTo>
                  <a:lnTo>
                    <a:pt x="270977" y="5515040"/>
                  </a:lnTo>
                  <a:lnTo>
                    <a:pt x="296150" y="5526886"/>
                  </a:lnTo>
                  <a:lnTo>
                    <a:pt x="324284" y="5537251"/>
                  </a:lnTo>
                  <a:lnTo>
                    <a:pt x="350937" y="5544655"/>
                  </a:lnTo>
                  <a:lnTo>
                    <a:pt x="379072" y="5547617"/>
                  </a:lnTo>
                  <a:lnTo>
                    <a:pt x="408686" y="5549097"/>
                  </a:lnTo>
                  <a:lnTo>
                    <a:pt x="2341062" y="5549097"/>
                  </a:lnTo>
                  <a:lnTo>
                    <a:pt x="2372158" y="5547617"/>
                  </a:lnTo>
                  <a:lnTo>
                    <a:pt x="2398811" y="5544655"/>
                  </a:lnTo>
                  <a:lnTo>
                    <a:pt x="2428426" y="5537251"/>
                  </a:lnTo>
                  <a:lnTo>
                    <a:pt x="2453598" y="5526886"/>
                  </a:lnTo>
                  <a:lnTo>
                    <a:pt x="2481733" y="5515040"/>
                  </a:lnTo>
                  <a:lnTo>
                    <a:pt x="2503944" y="5500233"/>
                  </a:lnTo>
                  <a:lnTo>
                    <a:pt x="2526155" y="5482464"/>
                  </a:lnTo>
                  <a:lnTo>
                    <a:pt x="2548366" y="5464695"/>
                  </a:lnTo>
                  <a:lnTo>
                    <a:pt x="2566135" y="5442483"/>
                  </a:lnTo>
                  <a:lnTo>
                    <a:pt x="2583904" y="5420272"/>
                  </a:lnTo>
                  <a:lnTo>
                    <a:pt x="2598712" y="5398061"/>
                  </a:lnTo>
                  <a:lnTo>
                    <a:pt x="2610558" y="5372888"/>
                  </a:lnTo>
                  <a:lnTo>
                    <a:pt x="2620923" y="5346235"/>
                  </a:lnTo>
                  <a:lnTo>
                    <a:pt x="2625365" y="5318101"/>
                  </a:lnTo>
                  <a:lnTo>
                    <a:pt x="2629808" y="5288486"/>
                  </a:lnTo>
                  <a:lnTo>
                    <a:pt x="2632769" y="5258871"/>
                  </a:lnTo>
                  <a:lnTo>
                    <a:pt x="2632769" y="410906"/>
                  </a:lnTo>
                  <a:lnTo>
                    <a:pt x="2629808" y="381291"/>
                  </a:lnTo>
                  <a:lnTo>
                    <a:pt x="2625365" y="351676"/>
                  </a:lnTo>
                  <a:lnTo>
                    <a:pt x="2620923" y="323542"/>
                  </a:lnTo>
                  <a:lnTo>
                    <a:pt x="2610558" y="296889"/>
                  </a:lnTo>
                  <a:lnTo>
                    <a:pt x="2598712" y="271716"/>
                  </a:lnTo>
                  <a:lnTo>
                    <a:pt x="2583904" y="246543"/>
                  </a:lnTo>
                  <a:lnTo>
                    <a:pt x="2566135" y="224332"/>
                  </a:lnTo>
                  <a:lnTo>
                    <a:pt x="2548366" y="203602"/>
                  </a:lnTo>
                  <a:lnTo>
                    <a:pt x="2526155" y="184352"/>
                  </a:lnTo>
                  <a:lnTo>
                    <a:pt x="2503944" y="169544"/>
                  </a:lnTo>
                  <a:lnTo>
                    <a:pt x="2481733" y="154737"/>
                  </a:lnTo>
                  <a:lnTo>
                    <a:pt x="2453598" y="141410"/>
                  </a:lnTo>
                  <a:lnTo>
                    <a:pt x="2428426" y="132526"/>
                  </a:lnTo>
                  <a:lnTo>
                    <a:pt x="2398811" y="125122"/>
                  </a:lnTo>
                  <a:lnTo>
                    <a:pt x="2372158" y="119199"/>
                  </a:lnTo>
                  <a:lnTo>
                    <a:pt x="2341062" y="119199"/>
                  </a:lnTo>
                  <a:lnTo>
                    <a:pt x="2129315" y="119199"/>
                  </a:lnTo>
                  <a:lnTo>
                    <a:pt x="2117469" y="119199"/>
                  </a:lnTo>
                  <a:lnTo>
                    <a:pt x="2107104" y="122161"/>
                  </a:lnTo>
                  <a:lnTo>
                    <a:pt x="2096738" y="126603"/>
                  </a:lnTo>
                  <a:lnTo>
                    <a:pt x="2089335" y="134007"/>
                  </a:lnTo>
                  <a:lnTo>
                    <a:pt x="2081931" y="141410"/>
                  </a:lnTo>
                  <a:lnTo>
                    <a:pt x="2077489" y="151776"/>
                  </a:lnTo>
                  <a:lnTo>
                    <a:pt x="2074527" y="162141"/>
                  </a:lnTo>
                  <a:lnTo>
                    <a:pt x="2074527" y="173987"/>
                  </a:lnTo>
                  <a:lnTo>
                    <a:pt x="2073046" y="188794"/>
                  </a:lnTo>
                  <a:lnTo>
                    <a:pt x="2073046" y="203602"/>
                  </a:lnTo>
                  <a:lnTo>
                    <a:pt x="2062681" y="231736"/>
                  </a:lnTo>
                  <a:lnTo>
                    <a:pt x="2050835" y="256909"/>
                  </a:lnTo>
                  <a:lnTo>
                    <a:pt x="2030105" y="279120"/>
                  </a:lnTo>
                  <a:lnTo>
                    <a:pt x="2007894" y="296889"/>
                  </a:lnTo>
                  <a:lnTo>
                    <a:pt x="1982721" y="311696"/>
                  </a:lnTo>
                  <a:lnTo>
                    <a:pt x="1956067" y="319100"/>
                  </a:lnTo>
                  <a:lnTo>
                    <a:pt x="1941260" y="320581"/>
                  </a:lnTo>
                  <a:lnTo>
                    <a:pt x="1924972" y="320581"/>
                  </a:lnTo>
                  <a:lnTo>
                    <a:pt x="824777" y="320581"/>
                  </a:lnTo>
                  <a:lnTo>
                    <a:pt x="809969" y="320581"/>
                  </a:lnTo>
                  <a:lnTo>
                    <a:pt x="795162" y="319100"/>
                  </a:lnTo>
                  <a:lnTo>
                    <a:pt x="767027" y="311696"/>
                  </a:lnTo>
                  <a:lnTo>
                    <a:pt x="741855" y="296889"/>
                  </a:lnTo>
                  <a:lnTo>
                    <a:pt x="719643" y="279120"/>
                  </a:lnTo>
                  <a:lnTo>
                    <a:pt x="701874" y="256909"/>
                  </a:lnTo>
                  <a:lnTo>
                    <a:pt x="687067" y="231736"/>
                  </a:lnTo>
                  <a:lnTo>
                    <a:pt x="679663" y="203602"/>
                  </a:lnTo>
                  <a:lnTo>
                    <a:pt x="678183" y="188794"/>
                  </a:lnTo>
                  <a:lnTo>
                    <a:pt x="678183" y="173987"/>
                  </a:lnTo>
                  <a:lnTo>
                    <a:pt x="675221" y="162141"/>
                  </a:lnTo>
                  <a:lnTo>
                    <a:pt x="672260" y="151776"/>
                  </a:lnTo>
                  <a:lnTo>
                    <a:pt x="667817" y="141410"/>
                  </a:lnTo>
                  <a:lnTo>
                    <a:pt x="660414" y="134007"/>
                  </a:lnTo>
                  <a:lnTo>
                    <a:pt x="653010" y="126603"/>
                  </a:lnTo>
                  <a:lnTo>
                    <a:pt x="642645" y="122161"/>
                  </a:lnTo>
                  <a:lnTo>
                    <a:pt x="632279" y="119199"/>
                  </a:lnTo>
                  <a:lnTo>
                    <a:pt x="623395" y="119199"/>
                  </a:lnTo>
                  <a:lnTo>
                    <a:pt x="408686" y="119199"/>
                  </a:lnTo>
                  <a:close/>
                  <a:moveTo>
                    <a:pt x="389437" y="0"/>
                  </a:moveTo>
                  <a:lnTo>
                    <a:pt x="2361792" y="0"/>
                  </a:lnTo>
                  <a:lnTo>
                    <a:pt x="2401772" y="2962"/>
                  </a:lnTo>
                  <a:lnTo>
                    <a:pt x="2441752" y="10365"/>
                  </a:lnTo>
                  <a:lnTo>
                    <a:pt x="2478771" y="17769"/>
                  </a:lnTo>
                  <a:lnTo>
                    <a:pt x="2512828" y="32577"/>
                  </a:lnTo>
                  <a:lnTo>
                    <a:pt x="2548366" y="47384"/>
                  </a:lnTo>
                  <a:lnTo>
                    <a:pt x="2577981" y="68114"/>
                  </a:lnTo>
                  <a:lnTo>
                    <a:pt x="2607596" y="90326"/>
                  </a:lnTo>
                  <a:lnTo>
                    <a:pt x="2635730" y="115498"/>
                  </a:lnTo>
                  <a:lnTo>
                    <a:pt x="2660903" y="142152"/>
                  </a:lnTo>
                  <a:lnTo>
                    <a:pt x="2683114" y="173247"/>
                  </a:lnTo>
                  <a:lnTo>
                    <a:pt x="2702364" y="204343"/>
                  </a:lnTo>
                  <a:lnTo>
                    <a:pt x="2720133" y="239881"/>
                  </a:lnTo>
                  <a:lnTo>
                    <a:pt x="2731979" y="273938"/>
                  </a:lnTo>
                  <a:lnTo>
                    <a:pt x="2742344" y="312438"/>
                  </a:lnTo>
                  <a:lnTo>
                    <a:pt x="2748267" y="349456"/>
                  </a:lnTo>
                  <a:lnTo>
                    <a:pt x="2749748" y="389436"/>
                  </a:lnTo>
                  <a:lnTo>
                    <a:pt x="2749748" y="5281822"/>
                  </a:lnTo>
                  <a:lnTo>
                    <a:pt x="2748267" y="5321803"/>
                  </a:lnTo>
                  <a:lnTo>
                    <a:pt x="2742344" y="5358821"/>
                  </a:lnTo>
                  <a:lnTo>
                    <a:pt x="2731979" y="5395840"/>
                  </a:lnTo>
                  <a:lnTo>
                    <a:pt x="2720133" y="5431378"/>
                  </a:lnTo>
                  <a:lnTo>
                    <a:pt x="2702364" y="5465435"/>
                  </a:lnTo>
                  <a:lnTo>
                    <a:pt x="2683114" y="5498011"/>
                  </a:lnTo>
                  <a:lnTo>
                    <a:pt x="2660903" y="5527626"/>
                  </a:lnTo>
                  <a:lnTo>
                    <a:pt x="2635730" y="5555761"/>
                  </a:lnTo>
                  <a:lnTo>
                    <a:pt x="2607596" y="5580933"/>
                  </a:lnTo>
                  <a:lnTo>
                    <a:pt x="2577981" y="5603144"/>
                  </a:lnTo>
                  <a:lnTo>
                    <a:pt x="2548366" y="5622394"/>
                  </a:lnTo>
                  <a:lnTo>
                    <a:pt x="2512828" y="5637202"/>
                  </a:lnTo>
                  <a:lnTo>
                    <a:pt x="2478771" y="5650528"/>
                  </a:lnTo>
                  <a:lnTo>
                    <a:pt x="2441752" y="5660894"/>
                  </a:lnTo>
                  <a:lnTo>
                    <a:pt x="2401772" y="5668297"/>
                  </a:lnTo>
                  <a:lnTo>
                    <a:pt x="2361792" y="5668297"/>
                  </a:lnTo>
                  <a:lnTo>
                    <a:pt x="389437" y="5668297"/>
                  </a:lnTo>
                  <a:lnTo>
                    <a:pt x="349457" y="5668297"/>
                  </a:lnTo>
                  <a:lnTo>
                    <a:pt x="310957" y="5660894"/>
                  </a:lnTo>
                  <a:lnTo>
                    <a:pt x="273939" y="5650528"/>
                  </a:lnTo>
                  <a:lnTo>
                    <a:pt x="236920" y="5637202"/>
                  </a:lnTo>
                  <a:lnTo>
                    <a:pt x="204343" y="5622394"/>
                  </a:lnTo>
                  <a:lnTo>
                    <a:pt x="171767" y="5603144"/>
                  </a:lnTo>
                  <a:lnTo>
                    <a:pt x="142152" y="5580933"/>
                  </a:lnTo>
                  <a:lnTo>
                    <a:pt x="115499" y="5555761"/>
                  </a:lnTo>
                  <a:lnTo>
                    <a:pt x="90326" y="5527626"/>
                  </a:lnTo>
                  <a:lnTo>
                    <a:pt x="68115" y="5498011"/>
                  </a:lnTo>
                  <a:lnTo>
                    <a:pt x="47384" y="5465435"/>
                  </a:lnTo>
                  <a:lnTo>
                    <a:pt x="29615" y="5431378"/>
                  </a:lnTo>
                  <a:lnTo>
                    <a:pt x="17769" y="5395840"/>
                  </a:lnTo>
                  <a:lnTo>
                    <a:pt x="7404" y="5358821"/>
                  </a:lnTo>
                  <a:lnTo>
                    <a:pt x="2962" y="5321803"/>
                  </a:lnTo>
                  <a:lnTo>
                    <a:pt x="0" y="5281822"/>
                  </a:lnTo>
                  <a:lnTo>
                    <a:pt x="0" y="389436"/>
                  </a:lnTo>
                  <a:lnTo>
                    <a:pt x="2962" y="349456"/>
                  </a:lnTo>
                  <a:lnTo>
                    <a:pt x="7404" y="312438"/>
                  </a:lnTo>
                  <a:lnTo>
                    <a:pt x="17769" y="273938"/>
                  </a:lnTo>
                  <a:lnTo>
                    <a:pt x="29615" y="239881"/>
                  </a:lnTo>
                  <a:lnTo>
                    <a:pt x="47384" y="204343"/>
                  </a:lnTo>
                  <a:lnTo>
                    <a:pt x="68115" y="173247"/>
                  </a:lnTo>
                  <a:lnTo>
                    <a:pt x="90326" y="142152"/>
                  </a:lnTo>
                  <a:lnTo>
                    <a:pt x="115499" y="115498"/>
                  </a:lnTo>
                  <a:lnTo>
                    <a:pt x="142152" y="90326"/>
                  </a:lnTo>
                  <a:lnTo>
                    <a:pt x="171767" y="68114"/>
                  </a:lnTo>
                  <a:lnTo>
                    <a:pt x="204343" y="47384"/>
                  </a:lnTo>
                  <a:lnTo>
                    <a:pt x="236920" y="32577"/>
                  </a:lnTo>
                  <a:lnTo>
                    <a:pt x="273939" y="17769"/>
                  </a:lnTo>
                  <a:lnTo>
                    <a:pt x="310957" y="10365"/>
                  </a:lnTo>
                  <a:lnTo>
                    <a:pt x="349457" y="2962"/>
                  </a:lnTo>
                  <a:close/>
                </a:path>
              </a:pathLst>
            </a:custGeom>
            <a:gradFill>
              <a:gsLst>
                <a:gs pos="0">
                  <a:srgbClr val="000000"/>
                </a:gs>
                <a:gs pos="100000">
                  <a:srgbClr val="000000"/>
                </a:gs>
                <a:gs pos="50000">
                  <a:srgbClr val="33333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12" name="Freeform 96">
              <a:extLst>
                <a:ext uri="{FF2B5EF4-FFF2-40B4-BE49-F238E27FC236}">
                  <a16:creationId xmlns:a16="http://schemas.microsoft.com/office/drawing/2014/main" id="{D3082871-E643-4838-96BC-B5590FF623B6}"/>
                </a:ext>
              </a:extLst>
            </p:cNvPr>
            <p:cNvSpPr>
              <a:spLocks/>
            </p:cNvSpPr>
            <p:nvPr/>
          </p:nvSpPr>
          <p:spPr bwMode="auto">
            <a:xfrm>
              <a:off x="9354216" y="647418"/>
              <a:ext cx="233958" cy="5564645"/>
            </a:xfrm>
            <a:custGeom>
              <a:avLst/>
              <a:gdLst>
                <a:gd name="T0" fmla="*/ 0 w 158"/>
                <a:gd name="T1" fmla="*/ 0 h 3758"/>
                <a:gd name="T2" fmla="*/ 29 w 158"/>
                <a:gd name="T3" fmla="*/ 25 h 3758"/>
                <a:gd name="T4" fmla="*/ 54 w 158"/>
                <a:gd name="T5" fmla="*/ 52 h 3758"/>
                <a:gd name="T6" fmla="*/ 77 w 158"/>
                <a:gd name="T7" fmla="*/ 82 h 3758"/>
                <a:gd name="T8" fmla="*/ 96 w 158"/>
                <a:gd name="T9" fmla="*/ 116 h 3758"/>
                <a:gd name="T10" fmla="*/ 111 w 158"/>
                <a:gd name="T11" fmla="*/ 151 h 3758"/>
                <a:gd name="T12" fmla="*/ 123 w 158"/>
                <a:gd name="T13" fmla="*/ 188 h 3758"/>
                <a:gd name="T14" fmla="*/ 129 w 158"/>
                <a:gd name="T15" fmla="*/ 227 h 3758"/>
                <a:gd name="T16" fmla="*/ 133 w 158"/>
                <a:gd name="T17" fmla="*/ 267 h 3758"/>
                <a:gd name="T18" fmla="*/ 133 w 158"/>
                <a:gd name="T19" fmla="*/ 3490 h 3758"/>
                <a:gd name="T20" fmla="*/ 129 w 158"/>
                <a:gd name="T21" fmla="*/ 3531 h 3758"/>
                <a:gd name="T22" fmla="*/ 123 w 158"/>
                <a:gd name="T23" fmla="*/ 3569 h 3758"/>
                <a:gd name="T24" fmla="*/ 111 w 158"/>
                <a:gd name="T25" fmla="*/ 3607 h 3758"/>
                <a:gd name="T26" fmla="*/ 96 w 158"/>
                <a:gd name="T27" fmla="*/ 3642 h 3758"/>
                <a:gd name="T28" fmla="*/ 77 w 158"/>
                <a:gd name="T29" fmla="*/ 3675 h 3758"/>
                <a:gd name="T30" fmla="*/ 54 w 158"/>
                <a:gd name="T31" fmla="*/ 3706 h 3758"/>
                <a:gd name="T32" fmla="*/ 29 w 158"/>
                <a:gd name="T33" fmla="*/ 3733 h 3758"/>
                <a:gd name="T34" fmla="*/ 0 w 158"/>
                <a:gd name="T35" fmla="*/ 3758 h 3758"/>
                <a:gd name="T36" fmla="*/ 17 w 158"/>
                <a:gd name="T37" fmla="*/ 3751 h 3758"/>
                <a:gd name="T38" fmla="*/ 49 w 158"/>
                <a:gd name="T39" fmla="*/ 3733 h 3758"/>
                <a:gd name="T40" fmla="*/ 77 w 158"/>
                <a:gd name="T41" fmla="*/ 3711 h 3758"/>
                <a:gd name="T42" fmla="*/ 103 w 158"/>
                <a:gd name="T43" fmla="*/ 3684 h 3758"/>
                <a:gd name="T44" fmla="*/ 124 w 158"/>
                <a:gd name="T45" fmla="*/ 3655 h 3758"/>
                <a:gd name="T46" fmla="*/ 140 w 158"/>
                <a:gd name="T47" fmla="*/ 3622 h 3758"/>
                <a:gd name="T48" fmla="*/ 151 w 158"/>
                <a:gd name="T49" fmla="*/ 3586 h 3758"/>
                <a:gd name="T50" fmla="*/ 158 w 158"/>
                <a:gd name="T51" fmla="*/ 3549 h 3758"/>
                <a:gd name="T52" fmla="*/ 158 w 158"/>
                <a:gd name="T53" fmla="*/ 227 h 3758"/>
                <a:gd name="T54" fmla="*/ 158 w 158"/>
                <a:gd name="T55" fmla="*/ 208 h 3758"/>
                <a:gd name="T56" fmla="*/ 151 w 158"/>
                <a:gd name="T57" fmla="*/ 170 h 3758"/>
                <a:gd name="T58" fmla="*/ 140 w 158"/>
                <a:gd name="T59" fmla="*/ 134 h 3758"/>
                <a:gd name="T60" fmla="*/ 124 w 158"/>
                <a:gd name="T61" fmla="*/ 102 h 3758"/>
                <a:gd name="T62" fmla="*/ 103 w 158"/>
                <a:gd name="T63" fmla="*/ 72 h 3758"/>
                <a:gd name="T64" fmla="*/ 77 w 158"/>
                <a:gd name="T65" fmla="*/ 47 h 3758"/>
                <a:gd name="T66" fmla="*/ 49 w 158"/>
                <a:gd name="T67" fmla="*/ 25 h 3758"/>
                <a:gd name="T68" fmla="*/ 17 w 158"/>
                <a:gd name="T69" fmla="*/ 7 h 3758"/>
                <a:gd name="T70" fmla="*/ 0 w 158"/>
                <a:gd name="T71" fmla="*/ 0 h 3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3758">
                  <a:moveTo>
                    <a:pt x="0" y="0"/>
                  </a:moveTo>
                  <a:lnTo>
                    <a:pt x="0" y="0"/>
                  </a:lnTo>
                  <a:lnTo>
                    <a:pt x="13" y="12"/>
                  </a:lnTo>
                  <a:lnTo>
                    <a:pt x="29" y="25"/>
                  </a:lnTo>
                  <a:lnTo>
                    <a:pt x="42" y="38"/>
                  </a:lnTo>
                  <a:lnTo>
                    <a:pt x="54" y="52"/>
                  </a:lnTo>
                  <a:lnTo>
                    <a:pt x="66" y="67"/>
                  </a:lnTo>
                  <a:lnTo>
                    <a:pt x="77" y="82"/>
                  </a:lnTo>
                  <a:lnTo>
                    <a:pt x="87" y="99"/>
                  </a:lnTo>
                  <a:lnTo>
                    <a:pt x="96" y="116"/>
                  </a:lnTo>
                  <a:lnTo>
                    <a:pt x="104" y="133"/>
                  </a:lnTo>
                  <a:lnTo>
                    <a:pt x="111" y="151"/>
                  </a:lnTo>
                  <a:lnTo>
                    <a:pt x="118" y="170"/>
                  </a:lnTo>
                  <a:lnTo>
                    <a:pt x="123" y="188"/>
                  </a:lnTo>
                  <a:lnTo>
                    <a:pt x="128" y="207"/>
                  </a:lnTo>
                  <a:lnTo>
                    <a:pt x="129" y="227"/>
                  </a:lnTo>
                  <a:lnTo>
                    <a:pt x="131" y="247"/>
                  </a:lnTo>
                  <a:lnTo>
                    <a:pt x="133" y="267"/>
                  </a:lnTo>
                  <a:lnTo>
                    <a:pt x="133" y="3490"/>
                  </a:lnTo>
                  <a:lnTo>
                    <a:pt x="133" y="3490"/>
                  </a:lnTo>
                  <a:lnTo>
                    <a:pt x="131" y="3511"/>
                  </a:lnTo>
                  <a:lnTo>
                    <a:pt x="129" y="3531"/>
                  </a:lnTo>
                  <a:lnTo>
                    <a:pt x="128" y="3549"/>
                  </a:lnTo>
                  <a:lnTo>
                    <a:pt x="123" y="3569"/>
                  </a:lnTo>
                  <a:lnTo>
                    <a:pt x="118" y="3588"/>
                  </a:lnTo>
                  <a:lnTo>
                    <a:pt x="111" y="3607"/>
                  </a:lnTo>
                  <a:lnTo>
                    <a:pt x="104" y="3625"/>
                  </a:lnTo>
                  <a:lnTo>
                    <a:pt x="96" y="3642"/>
                  </a:lnTo>
                  <a:lnTo>
                    <a:pt x="87" y="3659"/>
                  </a:lnTo>
                  <a:lnTo>
                    <a:pt x="77" y="3675"/>
                  </a:lnTo>
                  <a:lnTo>
                    <a:pt x="66" y="3691"/>
                  </a:lnTo>
                  <a:lnTo>
                    <a:pt x="54" y="3706"/>
                  </a:lnTo>
                  <a:lnTo>
                    <a:pt x="42" y="3719"/>
                  </a:lnTo>
                  <a:lnTo>
                    <a:pt x="29" y="3733"/>
                  </a:lnTo>
                  <a:lnTo>
                    <a:pt x="13" y="3746"/>
                  </a:lnTo>
                  <a:lnTo>
                    <a:pt x="0" y="3758"/>
                  </a:lnTo>
                  <a:lnTo>
                    <a:pt x="0" y="3758"/>
                  </a:lnTo>
                  <a:lnTo>
                    <a:pt x="17" y="3751"/>
                  </a:lnTo>
                  <a:lnTo>
                    <a:pt x="34" y="3743"/>
                  </a:lnTo>
                  <a:lnTo>
                    <a:pt x="49" y="3733"/>
                  </a:lnTo>
                  <a:lnTo>
                    <a:pt x="64" y="3723"/>
                  </a:lnTo>
                  <a:lnTo>
                    <a:pt x="77" y="3711"/>
                  </a:lnTo>
                  <a:lnTo>
                    <a:pt x="91" y="3699"/>
                  </a:lnTo>
                  <a:lnTo>
                    <a:pt x="103" y="3684"/>
                  </a:lnTo>
                  <a:lnTo>
                    <a:pt x="114" y="3670"/>
                  </a:lnTo>
                  <a:lnTo>
                    <a:pt x="124" y="3655"/>
                  </a:lnTo>
                  <a:lnTo>
                    <a:pt x="133" y="3638"/>
                  </a:lnTo>
                  <a:lnTo>
                    <a:pt x="140" y="3622"/>
                  </a:lnTo>
                  <a:lnTo>
                    <a:pt x="146" y="3605"/>
                  </a:lnTo>
                  <a:lnTo>
                    <a:pt x="151" y="3586"/>
                  </a:lnTo>
                  <a:lnTo>
                    <a:pt x="155" y="3568"/>
                  </a:lnTo>
                  <a:lnTo>
                    <a:pt x="158" y="3549"/>
                  </a:lnTo>
                  <a:lnTo>
                    <a:pt x="158" y="3531"/>
                  </a:lnTo>
                  <a:lnTo>
                    <a:pt x="158" y="227"/>
                  </a:lnTo>
                  <a:lnTo>
                    <a:pt x="158" y="227"/>
                  </a:lnTo>
                  <a:lnTo>
                    <a:pt x="158" y="208"/>
                  </a:lnTo>
                  <a:lnTo>
                    <a:pt x="155" y="188"/>
                  </a:lnTo>
                  <a:lnTo>
                    <a:pt x="151" y="170"/>
                  </a:lnTo>
                  <a:lnTo>
                    <a:pt x="146" y="153"/>
                  </a:lnTo>
                  <a:lnTo>
                    <a:pt x="140" y="134"/>
                  </a:lnTo>
                  <a:lnTo>
                    <a:pt x="133" y="118"/>
                  </a:lnTo>
                  <a:lnTo>
                    <a:pt x="124" y="102"/>
                  </a:lnTo>
                  <a:lnTo>
                    <a:pt x="114" y="87"/>
                  </a:lnTo>
                  <a:lnTo>
                    <a:pt x="103" y="72"/>
                  </a:lnTo>
                  <a:lnTo>
                    <a:pt x="91" y="59"/>
                  </a:lnTo>
                  <a:lnTo>
                    <a:pt x="77" y="47"/>
                  </a:lnTo>
                  <a:lnTo>
                    <a:pt x="64" y="35"/>
                  </a:lnTo>
                  <a:lnTo>
                    <a:pt x="49" y="25"/>
                  </a:lnTo>
                  <a:lnTo>
                    <a:pt x="34" y="15"/>
                  </a:lnTo>
                  <a:lnTo>
                    <a:pt x="17" y="7"/>
                  </a:lnTo>
                  <a:lnTo>
                    <a:pt x="0" y="0"/>
                  </a:lnTo>
                  <a:lnTo>
                    <a:pt x="0" y="0"/>
                  </a:lnTo>
                  <a:close/>
                </a:path>
              </a:pathLst>
            </a:custGeom>
            <a:gradFill flip="none" rotWithShape="1">
              <a:gsLst>
                <a:gs pos="89000">
                  <a:schemeClr val="bg1">
                    <a:alpha val="43000"/>
                  </a:schemeClr>
                </a:gs>
                <a:gs pos="100000">
                  <a:schemeClr val="bg1">
                    <a:alpha val="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7">
              <a:extLst>
                <a:ext uri="{FF2B5EF4-FFF2-40B4-BE49-F238E27FC236}">
                  <a16:creationId xmlns:a16="http://schemas.microsoft.com/office/drawing/2014/main" id="{375C6FCC-DFE9-4E49-B8EE-B4D0D7669448}"/>
                </a:ext>
              </a:extLst>
            </p:cNvPr>
            <p:cNvSpPr>
              <a:spLocks/>
            </p:cNvSpPr>
            <p:nvPr/>
          </p:nvSpPr>
          <p:spPr bwMode="auto">
            <a:xfrm>
              <a:off x="6897657" y="647418"/>
              <a:ext cx="236919" cy="5564645"/>
            </a:xfrm>
            <a:custGeom>
              <a:avLst/>
              <a:gdLst>
                <a:gd name="T0" fmla="*/ 160 w 160"/>
                <a:gd name="T1" fmla="*/ 3758 h 3758"/>
                <a:gd name="T2" fmla="*/ 130 w 160"/>
                <a:gd name="T3" fmla="*/ 3733 h 3758"/>
                <a:gd name="T4" fmla="*/ 105 w 160"/>
                <a:gd name="T5" fmla="*/ 3706 h 3758"/>
                <a:gd name="T6" fmla="*/ 81 w 160"/>
                <a:gd name="T7" fmla="*/ 3675 h 3758"/>
                <a:gd name="T8" fmla="*/ 63 w 160"/>
                <a:gd name="T9" fmla="*/ 3642 h 3758"/>
                <a:gd name="T10" fmla="*/ 47 w 160"/>
                <a:gd name="T11" fmla="*/ 3607 h 3758"/>
                <a:gd name="T12" fmla="*/ 36 w 160"/>
                <a:gd name="T13" fmla="*/ 3569 h 3758"/>
                <a:gd name="T14" fmla="*/ 29 w 160"/>
                <a:gd name="T15" fmla="*/ 3531 h 3758"/>
                <a:gd name="T16" fmla="*/ 26 w 160"/>
                <a:gd name="T17" fmla="*/ 3490 h 3758"/>
                <a:gd name="T18" fmla="*/ 26 w 160"/>
                <a:gd name="T19" fmla="*/ 267 h 3758"/>
                <a:gd name="T20" fmla="*/ 29 w 160"/>
                <a:gd name="T21" fmla="*/ 227 h 3758"/>
                <a:gd name="T22" fmla="*/ 36 w 160"/>
                <a:gd name="T23" fmla="*/ 188 h 3758"/>
                <a:gd name="T24" fmla="*/ 47 w 160"/>
                <a:gd name="T25" fmla="*/ 151 h 3758"/>
                <a:gd name="T26" fmla="*/ 63 w 160"/>
                <a:gd name="T27" fmla="*/ 116 h 3758"/>
                <a:gd name="T28" fmla="*/ 81 w 160"/>
                <a:gd name="T29" fmla="*/ 82 h 3758"/>
                <a:gd name="T30" fmla="*/ 105 w 160"/>
                <a:gd name="T31" fmla="*/ 52 h 3758"/>
                <a:gd name="T32" fmla="*/ 130 w 160"/>
                <a:gd name="T33" fmla="*/ 25 h 3758"/>
                <a:gd name="T34" fmla="*/ 160 w 160"/>
                <a:gd name="T35" fmla="*/ 0 h 3758"/>
                <a:gd name="T36" fmla="*/ 142 w 160"/>
                <a:gd name="T37" fmla="*/ 7 h 3758"/>
                <a:gd name="T38" fmla="*/ 110 w 160"/>
                <a:gd name="T39" fmla="*/ 25 h 3758"/>
                <a:gd name="T40" fmla="*/ 81 w 160"/>
                <a:gd name="T41" fmla="*/ 47 h 3758"/>
                <a:gd name="T42" fmla="*/ 56 w 160"/>
                <a:gd name="T43" fmla="*/ 72 h 3758"/>
                <a:gd name="T44" fmla="*/ 36 w 160"/>
                <a:gd name="T45" fmla="*/ 102 h 3758"/>
                <a:gd name="T46" fmla="*/ 19 w 160"/>
                <a:gd name="T47" fmla="*/ 134 h 3758"/>
                <a:gd name="T48" fmla="*/ 7 w 160"/>
                <a:gd name="T49" fmla="*/ 170 h 3758"/>
                <a:gd name="T50" fmla="*/ 0 w 160"/>
                <a:gd name="T51" fmla="*/ 208 h 3758"/>
                <a:gd name="T52" fmla="*/ 0 w 160"/>
                <a:gd name="T53" fmla="*/ 3531 h 3758"/>
                <a:gd name="T54" fmla="*/ 0 w 160"/>
                <a:gd name="T55" fmla="*/ 3549 h 3758"/>
                <a:gd name="T56" fmla="*/ 7 w 160"/>
                <a:gd name="T57" fmla="*/ 3586 h 3758"/>
                <a:gd name="T58" fmla="*/ 19 w 160"/>
                <a:gd name="T59" fmla="*/ 3622 h 3758"/>
                <a:gd name="T60" fmla="*/ 36 w 160"/>
                <a:gd name="T61" fmla="*/ 3655 h 3758"/>
                <a:gd name="T62" fmla="*/ 56 w 160"/>
                <a:gd name="T63" fmla="*/ 3684 h 3758"/>
                <a:gd name="T64" fmla="*/ 81 w 160"/>
                <a:gd name="T65" fmla="*/ 3711 h 3758"/>
                <a:gd name="T66" fmla="*/ 110 w 160"/>
                <a:gd name="T67" fmla="*/ 3733 h 3758"/>
                <a:gd name="T68" fmla="*/ 142 w 160"/>
                <a:gd name="T69" fmla="*/ 3751 h 3758"/>
                <a:gd name="T70" fmla="*/ 160 w 160"/>
                <a:gd name="T71" fmla="*/ 3758 h 3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3758">
                  <a:moveTo>
                    <a:pt x="160" y="3758"/>
                  </a:moveTo>
                  <a:lnTo>
                    <a:pt x="160" y="3758"/>
                  </a:lnTo>
                  <a:lnTo>
                    <a:pt x="145" y="3746"/>
                  </a:lnTo>
                  <a:lnTo>
                    <a:pt x="130" y="3733"/>
                  </a:lnTo>
                  <a:lnTo>
                    <a:pt x="116" y="3719"/>
                  </a:lnTo>
                  <a:lnTo>
                    <a:pt x="105" y="3706"/>
                  </a:lnTo>
                  <a:lnTo>
                    <a:pt x="93" y="3691"/>
                  </a:lnTo>
                  <a:lnTo>
                    <a:pt x="81" y="3675"/>
                  </a:lnTo>
                  <a:lnTo>
                    <a:pt x="71" y="3659"/>
                  </a:lnTo>
                  <a:lnTo>
                    <a:pt x="63" y="3642"/>
                  </a:lnTo>
                  <a:lnTo>
                    <a:pt x="54" y="3625"/>
                  </a:lnTo>
                  <a:lnTo>
                    <a:pt x="47" y="3607"/>
                  </a:lnTo>
                  <a:lnTo>
                    <a:pt x="41" y="3588"/>
                  </a:lnTo>
                  <a:lnTo>
                    <a:pt x="36" y="3569"/>
                  </a:lnTo>
                  <a:lnTo>
                    <a:pt x="32" y="3549"/>
                  </a:lnTo>
                  <a:lnTo>
                    <a:pt x="29" y="3531"/>
                  </a:lnTo>
                  <a:lnTo>
                    <a:pt x="27" y="3511"/>
                  </a:lnTo>
                  <a:lnTo>
                    <a:pt x="26" y="3490"/>
                  </a:lnTo>
                  <a:lnTo>
                    <a:pt x="26" y="267"/>
                  </a:lnTo>
                  <a:lnTo>
                    <a:pt x="26" y="267"/>
                  </a:lnTo>
                  <a:lnTo>
                    <a:pt x="27" y="247"/>
                  </a:lnTo>
                  <a:lnTo>
                    <a:pt x="29" y="227"/>
                  </a:lnTo>
                  <a:lnTo>
                    <a:pt x="32" y="207"/>
                  </a:lnTo>
                  <a:lnTo>
                    <a:pt x="36" y="188"/>
                  </a:lnTo>
                  <a:lnTo>
                    <a:pt x="41" y="170"/>
                  </a:lnTo>
                  <a:lnTo>
                    <a:pt x="47" y="151"/>
                  </a:lnTo>
                  <a:lnTo>
                    <a:pt x="54" y="133"/>
                  </a:lnTo>
                  <a:lnTo>
                    <a:pt x="63" y="116"/>
                  </a:lnTo>
                  <a:lnTo>
                    <a:pt x="71" y="99"/>
                  </a:lnTo>
                  <a:lnTo>
                    <a:pt x="81" y="82"/>
                  </a:lnTo>
                  <a:lnTo>
                    <a:pt x="93" y="67"/>
                  </a:lnTo>
                  <a:lnTo>
                    <a:pt x="105" y="52"/>
                  </a:lnTo>
                  <a:lnTo>
                    <a:pt x="116" y="38"/>
                  </a:lnTo>
                  <a:lnTo>
                    <a:pt x="130" y="25"/>
                  </a:lnTo>
                  <a:lnTo>
                    <a:pt x="145" y="12"/>
                  </a:lnTo>
                  <a:lnTo>
                    <a:pt x="160" y="0"/>
                  </a:lnTo>
                  <a:lnTo>
                    <a:pt x="160" y="0"/>
                  </a:lnTo>
                  <a:lnTo>
                    <a:pt x="142" y="7"/>
                  </a:lnTo>
                  <a:lnTo>
                    <a:pt x="126" y="15"/>
                  </a:lnTo>
                  <a:lnTo>
                    <a:pt x="110" y="25"/>
                  </a:lnTo>
                  <a:lnTo>
                    <a:pt x="96" y="35"/>
                  </a:lnTo>
                  <a:lnTo>
                    <a:pt x="81" y="47"/>
                  </a:lnTo>
                  <a:lnTo>
                    <a:pt x="68" y="59"/>
                  </a:lnTo>
                  <a:lnTo>
                    <a:pt x="56" y="72"/>
                  </a:lnTo>
                  <a:lnTo>
                    <a:pt x="46" y="87"/>
                  </a:lnTo>
                  <a:lnTo>
                    <a:pt x="36" y="102"/>
                  </a:lnTo>
                  <a:lnTo>
                    <a:pt x="26" y="118"/>
                  </a:lnTo>
                  <a:lnTo>
                    <a:pt x="19" y="134"/>
                  </a:lnTo>
                  <a:lnTo>
                    <a:pt x="12" y="153"/>
                  </a:lnTo>
                  <a:lnTo>
                    <a:pt x="7" y="170"/>
                  </a:lnTo>
                  <a:lnTo>
                    <a:pt x="4" y="188"/>
                  </a:lnTo>
                  <a:lnTo>
                    <a:pt x="0" y="208"/>
                  </a:lnTo>
                  <a:lnTo>
                    <a:pt x="0" y="227"/>
                  </a:lnTo>
                  <a:lnTo>
                    <a:pt x="0" y="3531"/>
                  </a:lnTo>
                  <a:lnTo>
                    <a:pt x="0" y="3531"/>
                  </a:lnTo>
                  <a:lnTo>
                    <a:pt x="0" y="3549"/>
                  </a:lnTo>
                  <a:lnTo>
                    <a:pt x="4" y="3568"/>
                  </a:lnTo>
                  <a:lnTo>
                    <a:pt x="7" y="3586"/>
                  </a:lnTo>
                  <a:lnTo>
                    <a:pt x="12" y="3605"/>
                  </a:lnTo>
                  <a:lnTo>
                    <a:pt x="19" y="3622"/>
                  </a:lnTo>
                  <a:lnTo>
                    <a:pt x="26" y="3638"/>
                  </a:lnTo>
                  <a:lnTo>
                    <a:pt x="36" y="3655"/>
                  </a:lnTo>
                  <a:lnTo>
                    <a:pt x="46" y="3670"/>
                  </a:lnTo>
                  <a:lnTo>
                    <a:pt x="56" y="3684"/>
                  </a:lnTo>
                  <a:lnTo>
                    <a:pt x="68" y="3699"/>
                  </a:lnTo>
                  <a:lnTo>
                    <a:pt x="81" y="3711"/>
                  </a:lnTo>
                  <a:lnTo>
                    <a:pt x="96" y="3723"/>
                  </a:lnTo>
                  <a:lnTo>
                    <a:pt x="110" y="3733"/>
                  </a:lnTo>
                  <a:lnTo>
                    <a:pt x="126" y="3743"/>
                  </a:lnTo>
                  <a:lnTo>
                    <a:pt x="142" y="3751"/>
                  </a:lnTo>
                  <a:lnTo>
                    <a:pt x="160" y="3758"/>
                  </a:lnTo>
                  <a:lnTo>
                    <a:pt x="160" y="3758"/>
                  </a:lnTo>
                  <a:close/>
                </a:path>
              </a:pathLst>
            </a:custGeom>
            <a:gradFill flip="none" rotWithShape="1">
              <a:gsLst>
                <a:gs pos="89000">
                  <a:schemeClr val="bg1">
                    <a:alpha val="43000"/>
                  </a:schemeClr>
                </a:gs>
                <a:gs pos="100000">
                  <a:schemeClr val="bg1">
                    <a:alpha val="0"/>
                  </a:schemeClr>
                </a:gs>
              </a:gsLst>
              <a:path path="circle">
                <a:fillToRect l="50000" t="50000" r="50000" b="50000"/>
              </a:path>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8">
              <a:extLst>
                <a:ext uri="{FF2B5EF4-FFF2-40B4-BE49-F238E27FC236}">
                  <a16:creationId xmlns:a16="http://schemas.microsoft.com/office/drawing/2014/main" id="{AA5E47B2-B1A6-479E-9EFE-6C72189A6C7D}"/>
                </a:ext>
              </a:extLst>
            </p:cNvPr>
            <p:cNvSpPr>
              <a:spLocks/>
            </p:cNvSpPr>
            <p:nvPr/>
          </p:nvSpPr>
          <p:spPr bwMode="auto">
            <a:xfrm>
              <a:off x="6912459" y="6077314"/>
              <a:ext cx="2690518" cy="214708"/>
            </a:xfrm>
            <a:custGeom>
              <a:avLst/>
              <a:gdLst>
                <a:gd name="T0" fmla="*/ 244 w 1817"/>
                <a:gd name="T1" fmla="*/ 123 h 145"/>
                <a:gd name="T2" fmla="*/ 226 w 1817"/>
                <a:gd name="T3" fmla="*/ 123 h 145"/>
                <a:gd name="T4" fmla="*/ 189 w 1817"/>
                <a:gd name="T5" fmla="*/ 118 h 145"/>
                <a:gd name="T6" fmla="*/ 155 w 1817"/>
                <a:gd name="T7" fmla="*/ 109 h 145"/>
                <a:gd name="T8" fmla="*/ 122 w 1817"/>
                <a:gd name="T9" fmla="*/ 98 h 145"/>
                <a:gd name="T10" fmla="*/ 76 w 1817"/>
                <a:gd name="T11" fmla="*/ 72 h 145"/>
                <a:gd name="T12" fmla="*/ 24 w 1817"/>
                <a:gd name="T13" fmla="*/ 27 h 145"/>
                <a:gd name="T14" fmla="*/ 0 w 1817"/>
                <a:gd name="T15" fmla="*/ 0 h 145"/>
                <a:gd name="T16" fmla="*/ 21 w 1817"/>
                <a:gd name="T17" fmla="*/ 30 h 145"/>
                <a:gd name="T18" fmla="*/ 42 w 1817"/>
                <a:gd name="T19" fmla="*/ 59 h 145"/>
                <a:gd name="T20" fmla="*/ 68 w 1817"/>
                <a:gd name="T21" fmla="*/ 84 h 145"/>
                <a:gd name="T22" fmla="*/ 98 w 1817"/>
                <a:gd name="T23" fmla="*/ 104 h 145"/>
                <a:gd name="T24" fmla="*/ 130 w 1817"/>
                <a:gd name="T25" fmla="*/ 121 h 145"/>
                <a:gd name="T26" fmla="*/ 164 w 1817"/>
                <a:gd name="T27" fmla="*/ 135 h 145"/>
                <a:gd name="T28" fmla="*/ 199 w 1817"/>
                <a:gd name="T29" fmla="*/ 143 h 145"/>
                <a:gd name="T30" fmla="*/ 238 w 1817"/>
                <a:gd name="T31" fmla="*/ 145 h 145"/>
                <a:gd name="T32" fmla="*/ 1580 w 1817"/>
                <a:gd name="T33" fmla="*/ 145 h 145"/>
                <a:gd name="T34" fmla="*/ 1619 w 1817"/>
                <a:gd name="T35" fmla="*/ 143 h 145"/>
                <a:gd name="T36" fmla="*/ 1654 w 1817"/>
                <a:gd name="T37" fmla="*/ 135 h 145"/>
                <a:gd name="T38" fmla="*/ 1688 w 1817"/>
                <a:gd name="T39" fmla="*/ 121 h 145"/>
                <a:gd name="T40" fmla="*/ 1720 w 1817"/>
                <a:gd name="T41" fmla="*/ 104 h 145"/>
                <a:gd name="T42" fmla="*/ 1750 w 1817"/>
                <a:gd name="T43" fmla="*/ 84 h 145"/>
                <a:gd name="T44" fmla="*/ 1775 w 1817"/>
                <a:gd name="T45" fmla="*/ 59 h 145"/>
                <a:gd name="T46" fmla="*/ 1799 w 1817"/>
                <a:gd name="T47" fmla="*/ 30 h 145"/>
                <a:gd name="T48" fmla="*/ 1817 w 1817"/>
                <a:gd name="T49" fmla="*/ 0 h 145"/>
                <a:gd name="T50" fmla="*/ 1794 w 1817"/>
                <a:gd name="T51" fmla="*/ 27 h 145"/>
                <a:gd name="T52" fmla="*/ 1741 w 1817"/>
                <a:gd name="T53" fmla="*/ 72 h 145"/>
                <a:gd name="T54" fmla="*/ 1696 w 1817"/>
                <a:gd name="T55" fmla="*/ 98 h 145"/>
                <a:gd name="T56" fmla="*/ 1662 w 1817"/>
                <a:gd name="T57" fmla="*/ 109 h 145"/>
                <a:gd name="T58" fmla="*/ 1629 w 1817"/>
                <a:gd name="T59" fmla="*/ 118 h 145"/>
                <a:gd name="T60" fmla="*/ 1592 w 1817"/>
                <a:gd name="T61" fmla="*/ 123 h 145"/>
                <a:gd name="T62" fmla="*/ 1573 w 1817"/>
                <a:gd name="T63" fmla="*/ 12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17" h="145">
                  <a:moveTo>
                    <a:pt x="1573" y="123"/>
                  </a:moveTo>
                  <a:lnTo>
                    <a:pt x="244" y="123"/>
                  </a:lnTo>
                  <a:lnTo>
                    <a:pt x="244" y="123"/>
                  </a:lnTo>
                  <a:lnTo>
                    <a:pt x="226" y="123"/>
                  </a:lnTo>
                  <a:lnTo>
                    <a:pt x="207" y="121"/>
                  </a:lnTo>
                  <a:lnTo>
                    <a:pt x="189" y="118"/>
                  </a:lnTo>
                  <a:lnTo>
                    <a:pt x="172" y="114"/>
                  </a:lnTo>
                  <a:lnTo>
                    <a:pt x="155" y="109"/>
                  </a:lnTo>
                  <a:lnTo>
                    <a:pt x="138" y="104"/>
                  </a:lnTo>
                  <a:lnTo>
                    <a:pt x="122" y="98"/>
                  </a:lnTo>
                  <a:lnTo>
                    <a:pt x="106" y="89"/>
                  </a:lnTo>
                  <a:lnTo>
                    <a:pt x="76" y="72"/>
                  </a:lnTo>
                  <a:lnTo>
                    <a:pt x="49" y="51"/>
                  </a:lnTo>
                  <a:lnTo>
                    <a:pt x="24" y="27"/>
                  </a:lnTo>
                  <a:lnTo>
                    <a:pt x="0" y="0"/>
                  </a:lnTo>
                  <a:lnTo>
                    <a:pt x="0" y="0"/>
                  </a:lnTo>
                  <a:lnTo>
                    <a:pt x="10" y="15"/>
                  </a:lnTo>
                  <a:lnTo>
                    <a:pt x="21" y="30"/>
                  </a:lnTo>
                  <a:lnTo>
                    <a:pt x="31" y="45"/>
                  </a:lnTo>
                  <a:lnTo>
                    <a:pt x="42" y="59"/>
                  </a:lnTo>
                  <a:lnTo>
                    <a:pt x="54" y="72"/>
                  </a:lnTo>
                  <a:lnTo>
                    <a:pt x="68" y="84"/>
                  </a:lnTo>
                  <a:lnTo>
                    <a:pt x="83" y="94"/>
                  </a:lnTo>
                  <a:lnTo>
                    <a:pt x="98" y="104"/>
                  </a:lnTo>
                  <a:lnTo>
                    <a:pt x="113" y="114"/>
                  </a:lnTo>
                  <a:lnTo>
                    <a:pt x="130" y="121"/>
                  </a:lnTo>
                  <a:lnTo>
                    <a:pt x="147" y="130"/>
                  </a:lnTo>
                  <a:lnTo>
                    <a:pt x="164" y="135"/>
                  </a:lnTo>
                  <a:lnTo>
                    <a:pt x="182" y="140"/>
                  </a:lnTo>
                  <a:lnTo>
                    <a:pt x="199" y="143"/>
                  </a:lnTo>
                  <a:lnTo>
                    <a:pt x="219" y="145"/>
                  </a:lnTo>
                  <a:lnTo>
                    <a:pt x="238" y="145"/>
                  </a:lnTo>
                  <a:lnTo>
                    <a:pt x="1580" y="145"/>
                  </a:lnTo>
                  <a:lnTo>
                    <a:pt x="1580" y="145"/>
                  </a:lnTo>
                  <a:lnTo>
                    <a:pt x="1598" y="145"/>
                  </a:lnTo>
                  <a:lnTo>
                    <a:pt x="1619" y="143"/>
                  </a:lnTo>
                  <a:lnTo>
                    <a:pt x="1637" y="140"/>
                  </a:lnTo>
                  <a:lnTo>
                    <a:pt x="1654" y="135"/>
                  </a:lnTo>
                  <a:lnTo>
                    <a:pt x="1671" y="130"/>
                  </a:lnTo>
                  <a:lnTo>
                    <a:pt x="1688" y="121"/>
                  </a:lnTo>
                  <a:lnTo>
                    <a:pt x="1704" y="114"/>
                  </a:lnTo>
                  <a:lnTo>
                    <a:pt x="1720" y="104"/>
                  </a:lnTo>
                  <a:lnTo>
                    <a:pt x="1735" y="94"/>
                  </a:lnTo>
                  <a:lnTo>
                    <a:pt x="1750" y="84"/>
                  </a:lnTo>
                  <a:lnTo>
                    <a:pt x="1763" y="72"/>
                  </a:lnTo>
                  <a:lnTo>
                    <a:pt x="1775" y="59"/>
                  </a:lnTo>
                  <a:lnTo>
                    <a:pt x="1787" y="45"/>
                  </a:lnTo>
                  <a:lnTo>
                    <a:pt x="1799" y="30"/>
                  </a:lnTo>
                  <a:lnTo>
                    <a:pt x="1807" y="15"/>
                  </a:lnTo>
                  <a:lnTo>
                    <a:pt x="1817" y="0"/>
                  </a:lnTo>
                  <a:lnTo>
                    <a:pt x="1817" y="0"/>
                  </a:lnTo>
                  <a:lnTo>
                    <a:pt x="1794" y="27"/>
                  </a:lnTo>
                  <a:lnTo>
                    <a:pt x="1770" y="51"/>
                  </a:lnTo>
                  <a:lnTo>
                    <a:pt x="1741" y="72"/>
                  </a:lnTo>
                  <a:lnTo>
                    <a:pt x="1711" y="89"/>
                  </a:lnTo>
                  <a:lnTo>
                    <a:pt x="1696" y="98"/>
                  </a:lnTo>
                  <a:lnTo>
                    <a:pt x="1679" y="104"/>
                  </a:lnTo>
                  <a:lnTo>
                    <a:pt x="1662" y="109"/>
                  </a:lnTo>
                  <a:lnTo>
                    <a:pt x="1646" y="114"/>
                  </a:lnTo>
                  <a:lnTo>
                    <a:pt x="1629" y="118"/>
                  </a:lnTo>
                  <a:lnTo>
                    <a:pt x="1610" y="121"/>
                  </a:lnTo>
                  <a:lnTo>
                    <a:pt x="1592" y="123"/>
                  </a:lnTo>
                  <a:lnTo>
                    <a:pt x="1573" y="123"/>
                  </a:lnTo>
                  <a:lnTo>
                    <a:pt x="1573" y="123"/>
                  </a:lnTo>
                  <a:close/>
                </a:path>
              </a:pathLst>
            </a:custGeom>
            <a:gradFill flip="none" rotWithShape="1">
              <a:gsLst>
                <a:gs pos="0">
                  <a:schemeClr val="bg1">
                    <a:alpha val="43000"/>
                  </a:schemeClr>
                </a:gs>
                <a:gs pos="37000">
                  <a:schemeClr val="bg1">
                    <a:alpha val="0"/>
                  </a:scheme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5" name="Group 14">
              <a:extLst>
                <a:ext uri="{FF2B5EF4-FFF2-40B4-BE49-F238E27FC236}">
                  <a16:creationId xmlns:a16="http://schemas.microsoft.com/office/drawing/2014/main" id="{840447DF-D422-431A-B355-962897157A35}"/>
                </a:ext>
              </a:extLst>
            </p:cNvPr>
            <p:cNvGrpSpPr/>
            <p:nvPr/>
          </p:nvGrpSpPr>
          <p:grpSpPr>
            <a:xfrm>
              <a:off x="6936156" y="674071"/>
              <a:ext cx="2615000" cy="5509858"/>
              <a:chOff x="6936156" y="674071"/>
              <a:chExt cx="2615000" cy="5509858"/>
            </a:xfrm>
          </p:grpSpPr>
          <p:sp>
            <p:nvSpPr>
              <p:cNvPr id="20" name="Freeform 104">
                <a:extLst>
                  <a:ext uri="{FF2B5EF4-FFF2-40B4-BE49-F238E27FC236}">
                    <a16:creationId xmlns:a16="http://schemas.microsoft.com/office/drawing/2014/main" id="{9B29BAF6-06B8-4A0F-B998-A8C78BC767FB}"/>
                  </a:ext>
                </a:extLst>
              </p:cNvPr>
              <p:cNvSpPr>
                <a:spLocks/>
              </p:cNvSpPr>
              <p:nvPr/>
            </p:nvSpPr>
            <p:spPr bwMode="auto">
              <a:xfrm>
                <a:off x="6936156" y="674071"/>
                <a:ext cx="2615000" cy="5509858"/>
              </a:xfrm>
              <a:custGeom>
                <a:avLst/>
                <a:gdLst>
                  <a:gd name="connsiteX0" fmla="*/ 310957 w 2615000"/>
                  <a:gd name="connsiteY0" fmla="*/ 39981 h 5509858"/>
                  <a:gd name="connsiteX1" fmla="*/ 282822 w 2615000"/>
                  <a:gd name="connsiteY1" fmla="*/ 45904 h 5509858"/>
                  <a:gd name="connsiteX2" fmla="*/ 256169 w 2615000"/>
                  <a:gd name="connsiteY2" fmla="*/ 53308 h 5509858"/>
                  <a:gd name="connsiteX3" fmla="*/ 228035 w 2615000"/>
                  <a:gd name="connsiteY3" fmla="*/ 62192 h 5509858"/>
                  <a:gd name="connsiteX4" fmla="*/ 202862 w 2615000"/>
                  <a:gd name="connsiteY4" fmla="*/ 75519 h 5509858"/>
                  <a:gd name="connsiteX5" fmla="*/ 179170 w 2615000"/>
                  <a:gd name="connsiteY5" fmla="*/ 90327 h 5509858"/>
                  <a:gd name="connsiteX6" fmla="*/ 156959 w 2615000"/>
                  <a:gd name="connsiteY6" fmla="*/ 105134 h 5509858"/>
                  <a:gd name="connsiteX7" fmla="*/ 136228 w 2615000"/>
                  <a:gd name="connsiteY7" fmla="*/ 124384 h 5509858"/>
                  <a:gd name="connsiteX8" fmla="*/ 116979 w 2615000"/>
                  <a:gd name="connsiteY8" fmla="*/ 145114 h 5509858"/>
                  <a:gd name="connsiteX9" fmla="*/ 99210 w 2615000"/>
                  <a:gd name="connsiteY9" fmla="*/ 167325 h 5509858"/>
                  <a:gd name="connsiteX10" fmla="*/ 85883 w 2615000"/>
                  <a:gd name="connsiteY10" fmla="*/ 192498 h 5509858"/>
                  <a:gd name="connsiteX11" fmla="*/ 74037 w 2615000"/>
                  <a:gd name="connsiteY11" fmla="*/ 217671 h 5509858"/>
                  <a:gd name="connsiteX12" fmla="*/ 63672 w 2615000"/>
                  <a:gd name="connsiteY12" fmla="*/ 244324 h 5509858"/>
                  <a:gd name="connsiteX13" fmla="*/ 56268 w 2615000"/>
                  <a:gd name="connsiteY13" fmla="*/ 272458 h 5509858"/>
                  <a:gd name="connsiteX14" fmla="*/ 51826 w 2615000"/>
                  <a:gd name="connsiteY14" fmla="*/ 302073 h 5509858"/>
                  <a:gd name="connsiteX15" fmla="*/ 48864 w 2615000"/>
                  <a:gd name="connsiteY15" fmla="*/ 331688 h 5509858"/>
                  <a:gd name="connsiteX16" fmla="*/ 48864 w 2615000"/>
                  <a:gd name="connsiteY16" fmla="*/ 5179653 h 5509858"/>
                  <a:gd name="connsiteX17" fmla="*/ 51826 w 2615000"/>
                  <a:gd name="connsiteY17" fmla="*/ 5209268 h 5509858"/>
                  <a:gd name="connsiteX18" fmla="*/ 56268 w 2615000"/>
                  <a:gd name="connsiteY18" fmla="*/ 5238883 h 5509858"/>
                  <a:gd name="connsiteX19" fmla="*/ 63672 w 2615000"/>
                  <a:gd name="connsiteY19" fmla="*/ 5267017 h 5509858"/>
                  <a:gd name="connsiteX20" fmla="*/ 74037 w 2615000"/>
                  <a:gd name="connsiteY20" fmla="*/ 5293670 h 5509858"/>
                  <a:gd name="connsiteX21" fmla="*/ 85883 w 2615000"/>
                  <a:gd name="connsiteY21" fmla="*/ 5318843 h 5509858"/>
                  <a:gd name="connsiteX22" fmla="*/ 99210 w 2615000"/>
                  <a:gd name="connsiteY22" fmla="*/ 5341054 h 5509858"/>
                  <a:gd name="connsiteX23" fmla="*/ 116979 w 2615000"/>
                  <a:gd name="connsiteY23" fmla="*/ 5363265 h 5509858"/>
                  <a:gd name="connsiteX24" fmla="*/ 136228 w 2615000"/>
                  <a:gd name="connsiteY24" fmla="*/ 5385477 h 5509858"/>
                  <a:gd name="connsiteX25" fmla="*/ 156959 w 2615000"/>
                  <a:gd name="connsiteY25" fmla="*/ 5403246 h 5509858"/>
                  <a:gd name="connsiteX26" fmla="*/ 179170 w 2615000"/>
                  <a:gd name="connsiteY26" fmla="*/ 5421015 h 5509858"/>
                  <a:gd name="connsiteX27" fmla="*/ 202862 w 2615000"/>
                  <a:gd name="connsiteY27" fmla="*/ 5435822 h 5509858"/>
                  <a:gd name="connsiteX28" fmla="*/ 228035 w 2615000"/>
                  <a:gd name="connsiteY28" fmla="*/ 5447668 h 5509858"/>
                  <a:gd name="connsiteX29" fmla="*/ 256169 w 2615000"/>
                  <a:gd name="connsiteY29" fmla="*/ 5458033 h 5509858"/>
                  <a:gd name="connsiteX30" fmla="*/ 282822 w 2615000"/>
                  <a:gd name="connsiteY30" fmla="*/ 5465437 h 5509858"/>
                  <a:gd name="connsiteX31" fmla="*/ 310957 w 2615000"/>
                  <a:gd name="connsiteY31" fmla="*/ 5468399 h 5509858"/>
                  <a:gd name="connsiteX32" fmla="*/ 340571 w 2615000"/>
                  <a:gd name="connsiteY32" fmla="*/ 5469879 h 5509858"/>
                  <a:gd name="connsiteX33" fmla="*/ 2272947 w 2615000"/>
                  <a:gd name="connsiteY33" fmla="*/ 5469879 h 5509858"/>
                  <a:gd name="connsiteX34" fmla="*/ 2304042 w 2615000"/>
                  <a:gd name="connsiteY34" fmla="*/ 5468399 h 5509858"/>
                  <a:gd name="connsiteX35" fmla="*/ 2330696 w 2615000"/>
                  <a:gd name="connsiteY35" fmla="*/ 5465437 h 5509858"/>
                  <a:gd name="connsiteX36" fmla="*/ 2360311 w 2615000"/>
                  <a:gd name="connsiteY36" fmla="*/ 5458033 h 5509858"/>
                  <a:gd name="connsiteX37" fmla="*/ 2385484 w 2615000"/>
                  <a:gd name="connsiteY37" fmla="*/ 5447668 h 5509858"/>
                  <a:gd name="connsiteX38" fmla="*/ 2413618 w 2615000"/>
                  <a:gd name="connsiteY38" fmla="*/ 5435822 h 5509858"/>
                  <a:gd name="connsiteX39" fmla="*/ 2435829 w 2615000"/>
                  <a:gd name="connsiteY39" fmla="*/ 5421015 h 5509858"/>
                  <a:gd name="connsiteX40" fmla="*/ 2458040 w 2615000"/>
                  <a:gd name="connsiteY40" fmla="*/ 5403246 h 5509858"/>
                  <a:gd name="connsiteX41" fmla="*/ 2480252 w 2615000"/>
                  <a:gd name="connsiteY41" fmla="*/ 5385477 h 5509858"/>
                  <a:gd name="connsiteX42" fmla="*/ 2498020 w 2615000"/>
                  <a:gd name="connsiteY42" fmla="*/ 5363265 h 5509858"/>
                  <a:gd name="connsiteX43" fmla="*/ 2515789 w 2615000"/>
                  <a:gd name="connsiteY43" fmla="*/ 5341054 h 5509858"/>
                  <a:gd name="connsiteX44" fmla="*/ 2530597 w 2615000"/>
                  <a:gd name="connsiteY44" fmla="*/ 5318843 h 5509858"/>
                  <a:gd name="connsiteX45" fmla="*/ 2542443 w 2615000"/>
                  <a:gd name="connsiteY45" fmla="*/ 5293670 h 5509858"/>
                  <a:gd name="connsiteX46" fmla="*/ 2552808 w 2615000"/>
                  <a:gd name="connsiteY46" fmla="*/ 5267017 h 5509858"/>
                  <a:gd name="connsiteX47" fmla="*/ 2557250 w 2615000"/>
                  <a:gd name="connsiteY47" fmla="*/ 5238883 h 5509858"/>
                  <a:gd name="connsiteX48" fmla="*/ 2561692 w 2615000"/>
                  <a:gd name="connsiteY48" fmla="*/ 5209268 h 5509858"/>
                  <a:gd name="connsiteX49" fmla="*/ 2564654 w 2615000"/>
                  <a:gd name="connsiteY49" fmla="*/ 5179653 h 5509858"/>
                  <a:gd name="connsiteX50" fmla="*/ 2564654 w 2615000"/>
                  <a:gd name="connsiteY50" fmla="*/ 331688 h 5509858"/>
                  <a:gd name="connsiteX51" fmla="*/ 2561692 w 2615000"/>
                  <a:gd name="connsiteY51" fmla="*/ 302073 h 5509858"/>
                  <a:gd name="connsiteX52" fmla="*/ 2557250 w 2615000"/>
                  <a:gd name="connsiteY52" fmla="*/ 272458 h 5509858"/>
                  <a:gd name="connsiteX53" fmla="*/ 2552808 w 2615000"/>
                  <a:gd name="connsiteY53" fmla="*/ 244324 h 5509858"/>
                  <a:gd name="connsiteX54" fmla="*/ 2542443 w 2615000"/>
                  <a:gd name="connsiteY54" fmla="*/ 217671 h 5509858"/>
                  <a:gd name="connsiteX55" fmla="*/ 2530597 w 2615000"/>
                  <a:gd name="connsiteY55" fmla="*/ 192498 h 5509858"/>
                  <a:gd name="connsiteX56" fmla="*/ 2515789 w 2615000"/>
                  <a:gd name="connsiteY56" fmla="*/ 167325 h 5509858"/>
                  <a:gd name="connsiteX57" fmla="*/ 2498020 w 2615000"/>
                  <a:gd name="connsiteY57" fmla="*/ 145114 h 5509858"/>
                  <a:gd name="connsiteX58" fmla="*/ 2480252 w 2615000"/>
                  <a:gd name="connsiteY58" fmla="*/ 124384 h 5509858"/>
                  <a:gd name="connsiteX59" fmla="*/ 2458040 w 2615000"/>
                  <a:gd name="connsiteY59" fmla="*/ 105134 h 5509858"/>
                  <a:gd name="connsiteX60" fmla="*/ 2435829 w 2615000"/>
                  <a:gd name="connsiteY60" fmla="*/ 90327 h 5509858"/>
                  <a:gd name="connsiteX61" fmla="*/ 2413618 w 2615000"/>
                  <a:gd name="connsiteY61" fmla="*/ 75519 h 5509858"/>
                  <a:gd name="connsiteX62" fmla="*/ 2385484 w 2615000"/>
                  <a:gd name="connsiteY62" fmla="*/ 62192 h 5509858"/>
                  <a:gd name="connsiteX63" fmla="*/ 2360311 w 2615000"/>
                  <a:gd name="connsiteY63" fmla="*/ 53308 h 5509858"/>
                  <a:gd name="connsiteX64" fmla="*/ 2330696 w 2615000"/>
                  <a:gd name="connsiteY64" fmla="*/ 45904 h 5509858"/>
                  <a:gd name="connsiteX65" fmla="*/ 2304042 w 2615000"/>
                  <a:gd name="connsiteY65" fmla="*/ 39981 h 5509858"/>
                  <a:gd name="connsiteX66" fmla="*/ 2272947 w 2615000"/>
                  <a:gd name="connsiteY66" fmla="*/ 39981 h 5509858"/>
                  <a:gd name="connsiteX67" fmla="*/ 2061200 w 2615000"/>
                  <a:gd name="connsiteY67" fmla="*/ 39981 h 5509858"/>
                  <a:gd name="connsiteX68" fmla="*/ 2049354 w 2615000"/>
                  <a:gd name="connsiteY68" fmla="*/ 39981 h 5509858"/>
                  <a:gd name="connsiteX69" fmla="*/ 2038989 w 2615000"/>
                  <a:gd name="connsiteY69" fmla="*/ 42943 h 5509858"/>
                  <a:gd name="connsiteX70" fmla="*/ 2028623 w 2615000"/>
                  <a:gd name="connsiteY70" fmla="*/ 47385 h 5509858"/>
                  <a:gd name="connsiteX71" fmla="*/ 2021220 w 2615000"/>
                  <a:gd name="connsiteY71" fmla="*/ 54789 h 5509858"/>
                  <a:gd name="connsiteX72" fmla="*/ 2013816 w 2615000"/>
                  <a:gd name="connsiteY72" fmla="*/ 62192 h 5509858"/>
                  <a:gd name="connsiteX73" fmla="*/ 2009374 w 2615000"/>
                  <a:gd name="connsiteY73" fmla="*/ 72558 h 5509858"/>
                  <a:gd name="connsiteX74" fmla="*/ 2006412 w 2615000"/>
                  <a:gd name="connsiteY74" fmla="*/ 82923 h 5509858"/>
                  <a:gd name="connsiteX75" fmla="*/ 2006412 w 2615000"/>
                  <a:gd name="connsiteY75" fmla="*/ 94769 h 5509858"/>
                  <a:gd name="connsiteX76" fmla="*/ 2004932 w 2615000"/>
                  <a:gd name="connsiteY76" fmla="*/ 109576 h 5509858"/>
                  <a:gd name="connsiteX77" fmla="*/ 2004932 w 2615000"/>
                  <a:gd name="connsiteY77" fmla="*/ 124384 h 5509858"/>
                  <a:gd name="connsiteX78" fmla="*/ 1994566 w 2615000"/>
                  <a:gd name="connsiteY78" fmla="*/ 152518 h 5509858"/>
                  <a:gd name="connsiteX79" fmla="*/ 1982720 w 2615000"/>
                  <a:gd name="connsiteY79" fmla="*/ 177691 h 5509858"/>
                  <a:gd name="connsiteX80" fmla="*/ 1961990 w 2615000"/>
                  <a:gd name="connsiteY80" fmla="*/ 199902 h 5509858"/>
                  <a:gd name="connsiteX81" fmla="*/ 1939778 w 2615000"/>
                  <a:gd name="connsiteY81" fmla="*/ 217671 h 5509858"/>
                  <a:gd name="connsiteX82" fmla="*/ 1914606 w 2615000"/>
                  <a:gd name="connsiteY82" fmla="*/ 232478 h 5509858"/>
                  <a:gd name="connsiteX83" fmla="*/ 1887952 w 2615000"/>
                  <a:gd name="connsiteY83" fmla="*/ 239882 h 5509858"/>
                  <a:gd name="connsiteX84" fmla="*/ 1873145 w 2615000"/>
                  <a:gd name="connsiteY84" fmla="*/ 241363 h 5509858"/>
                  <a:gd name="connsiteX85" fmla="*/ 1856857 w 2615000"/>
                  <a:gd name="connsiteY85" fmla="*/ 241363 h 5509858"/>
                  <a:gd name="connsiteX86" fmla="*/ 756662 w 2615000"/>
                  <a:gd name="connsiteY86" fmla="*/ 241363 h 5509858"/>
                  <a:gd name="connsiteX87" fmla="*/ 741854 w 2615000"/>
                  <a:gd name="connsiteY87" fmla="*/ 241363 h 5509858"/>
                  <a:gd name="connsiteX88" fmla="*/ 727047 w 2615000"/>
                  <a:gd name="connsiteY88" fmla="*/ 239882 h 5509858"/>
                  <a:gd name="connsiteX89" fmla="*/ 698912 w 2615000"/>
                  <a:gd name="connsiteY89" fmla="*/ 232478 h 5509858"/>
                  <a:gd name="connsiteX90" fmla="*/ 673740 w 2615000"/>
                  <a:gd name="connsiteY90" fmla="*/ 217671 h 5509858"/>
                  <a:gd name="connsiteX91" fmla="*/ 651528 w 2615000"/>
                  <a:gd name="connsiteY91" fmla="*/ 199902 h 5509858"/>
                  <a:gd name="connsiteX92" fmla="*/ 633759 w 2615000"/>
                  <a:gd name="connsiteY92" fmla="*/ 177691 h 5509858"/>
                  <a:gd name="connsiteX93" fmla="*/ 618952 w 2615000"/>
                  <a:gd name="connsiteY93" fmla="*/ 152518 h 5509858"/>
                  <a:gd name="connsiteX94" fmla="*/ 611548 w 2615000"/>
                  <a:gd name="connsiteY94" fmla="*/ 124384 h 5509858"/>
                  <a:gd name="connsiteX95" fmla="*/ 610068 w 2615000"/>
                  <a:gd name="connsiteY95" fmla="*/ 109576 h 5509858"/>
                  <a:gd name="connsiteX96" fmla="*/ 610068 w 2615000"/>
                  <a:gd name="connsiteY96" fmla="*/ 94769 h 5509858"/>
                  <a:gd name="connsiteX97" fmla="*/ 607106 w 2615000"/>
                  <a:gd name="connsiteY97" fmla="*/ 82923 h 5509858"/>
                  <a:gd name="connsiteX98" fmla="*/ 604145 w 2615000"/>
                  <a:gd name="connsiteY98" fmla="*/ 72558 h 5509858"/>
                  <a:gd name="connsiteX99" fmla="*/ 599702 w 2615000"/>
                  <a:gd name="connsiteY99" fmla="*/ 62192 h 5509858"/>
                  <a:gd name="connsiteX100" fmla="*/ 592299 w 2615000"/>
                  <a:gd name="connsiteY100" fmla="*/ 54789 h 5509858"/>
                  <a:gd name="connsiteX101" fmla="*/ 584895 w 2615000"/>
                  <a:gd name="connsiteY101" fmla="*/ 47385 h 5509858"/>
                  <a:gd name="connsiteX102" fmla="*/ 574530 w 2615000"/>
                  <a:gd name="connsiteY102" fmla="*/ 42943 h 5509858"/>
                  <a:gd name="connsiteX103" fmla="*/ 564164 w 2615000"/>
                  <a:gd name="connsiteY103" fmla="*/ 39981 h 5509858"/>
                  <a:gd name="connsiteX104" fmla="*/ 555280 w 2615000"/>
                  <a:gd name="connsiteY104" fmla="*/ 39981 h 5509858"/>
                  <a:gd name="connsiteX105" fmla="*/ 340571 w 2615000"/>
                  <a:gd name="connsiteY105" fmla="*/ 39981 h 5509858"/>
                  <a:gd name="connsiteX106" fmla="*/ 315399 w 2615000"/>
                  <a:gd name="connsiteY106" fmla="*/ 0 h 5509858"/>
                  <a:gd name="connsiteX107" fmla="*/ 350937 w 2615000"/>
                  <a:gd name="connsiteY107" fmla="*/ 0 h 5509858"/>
                  <a:gd name="connsiteX108" fmla="*/ 2264063 w 2615000"/>
                  <a:gd name="connsiteY108" fmla="*/ 0 h 5509858"/>
                  <a:gd name="connsiteX109" fmla="*/ 2301082 w 2615000"/>
                  <a:gd name="connsiteY109" fmla="*/ 0 h 5509858"/>
                  <a:gd name="connsiteX110" fmla="*/ 2335139 w 2615000"/>
                  <a:gd name="connsiteY110" fmla="*/ 5923 h 5509858"/>
                  <a:gd name="connsiteX111" fmla="*/ 2367715 w 2615000"/>
                  <a:gd name="connsiteY111" fmla="*/ 14808 h 5509858"/>
                  <a:gd name="connsiteX112" fmla="*/ 2400292 w 2615000"/>
                  <a:gd name="connsiteY112" fmla="*/ 28134 h 5509858"/>
                  <a:gd name="connsiteX113" fmla="*/ 2429906 w 2615000"/>
                  <a:gd name="connsiteY113" fmla="*/ 42942 h 5509858"/>
                  <a:gd name="connsiteX114" fmla="*/ 2461002 w 2615000"/>
                  <a:gd name="connsiteY114" fmla="*/ 60711 h 5509858"/>
                  <a:gd name="connsiteX115" fmla="*/ 2487656 w 2615000"/>
                  <a:gd name="connsiteY115" fmla="*/ 79960 h 5509858"/>
                  <a:gd name="connsiteX116" fmla="*/ 2512828 w 2615000"/>
                  <a:gd name="connsiteY116" fmla="*/ 102172 h 5509858"/>
                  <a:gd name="connsiteX117" fmla="*/ 2535040 w 2615000"/>
                  <a:gd name="connsiteY117" fmla="*/ 127344 h 5509858"/>
                  <a:gd name="connsiteX118" fmla="*/ 2554289 w 2615000"/>
                  <a:gd name="connsiteY118" fmla="*/ 155479 h 5509858"/>
                  <a:gd name="connsiteX119" fmla="*/ 2572058 w 2615000"/>
                  <a:gd name="connsiteY119" fmla="*/ 182132 h 5509858"/>
                  <a:gd name="connsiteX120" fmla="*/ 2586866 w 2615000"/>
                  <a:gd name="connsiteY120" fmla="*/ 214708 h 5509858"/>
                  <a:gd name="connsiteX121" fmla="*/ 2600192 w 2615000"/>
                  <a:gd name="connsiteY121" fmla="*/ 244323 h 5509858"/>
                  <a:gd name="connsiteX122" fmla="*/ 2607596 w 2615000"/>
                  <a:gd name="connsiteY122" fmla="*/ 279861 h 5509858"/>
                  <a:gd name="connsiteX123" fmla="*/ 2612038 w 2615000"/>
                  <a:gd name="connsiteY123" fmla="*/ 313918 h 5509858"/>
                  <a:gd name="connsiteX124" fmla="*/ 2615000 w 2615000"/>
                  <a:gd name="connsiteY124" fmla="*/ 349456 h 5509858"/>
                  <a:gd name="connsiteX125" fmla="*/ 2615000 w 2615000"/>
                  <a:gd name="connsiteY125" fmla="*/ 5161883 h 5509858"/>
                  <a:gd name="connsiteX126" fmla="*/ 2612038 w 2615000"/>
                  <a:gd name="connsiteY126" fmla="*/ 5195940 h 5509858"/>
                  <a:gd name="connsiteX127" fmla="*/ 2607596 w 2615000"/>
                  <a:gd name="connsiteY127" fmla="*/ 5231478 h 5509858"/>
                  <a:gd name="connsiteX128" fmla="*/ 2600192 w 2615000"/>
                  <a:gd name="connsiteY128" fmla="*/ 5264054 h 5509858"/>
                  <a:gd name="connsiteX129" fmla="*/ 2586866 w 2615000"/>
                  <a:gd name="connsiteY129" fmla="*/ 5296631 h 5509858"/>
                  <a:gd name="connsiteX130" fmla="*/ 2572058 w 2615000"/>
                  <a:gd name="connsiteY130" fmla="*/ 5329207 h 5509858"/>
                  <a:gd name="connsiteX131" fmla="*/ 2554289 w 2615000"/>
                  <a:gd name="connsiteY131" fmla="*/ 5355861 h 5509858"/>
                  <a:gd name="connsiteX132" fmla="*/ 2535040 w 2615000"/>
                  <a:gd name="connsiteY132" fmla="*/ 5383995 h 5509858"/>
                  <a:gd name="connsiteX133" fmla="*/ 2512828 w 2615000"/>
                  <a:gd name="connsiteY133" fmla="*/ 5407687 h 5509858"/>
                  <a:gd name="connsiteX134" fmla="*/ 2487656 w 2615000"/>
                  <a:gd name="connsiteY134" fmla="*/ 5431379 h 5509858"/>
                  <a:gd name="connsiteX135" fmla="*/ 2461002 w 2615000"/>
                  <a:gd name="connsiteY135" fmla="*/ 5450628 h 5509858"/>
                  <a:gd name="connsiteX136" fmla="*/ 2429906 w 2615000"/>
                  <a:gd name="connsiteY136" fmla="*/ 5468397 h 5509858"/>
                  <a:gd name="connsiteX137" fmla="*/ 2400292 w 2615000"/>
                  <a:gd name="connsiteY137" fmla="*/ 5483205 h 5509858"/>
                  <a:gd name="connsiteX138" fmla="*/ 2367715 w 2615000"/>
                  <a:gd name="connsiteY138" fmla="*/ 5495051 h 5509858"/>
                  <a:gd name="connsiteX139" fmla="*/ 2335139 w 2615000"/>
                  <a:gd name="connsiteY139" fmla="*/ 5502455 h 5509858"/>
                  <a:gd name="connsiteX140" fmla="*/ 2301082 w 2615000"/>
                  <a:gd name="connsiteY140" fmla="*/ 5508378 h 5509858"/>
                  <a:gd name="connsiteX141" fmla="*/ 2264063 w 2615000"/>
                  <a:gd name="connsiteY141" fmla="*/ 5509858 h 5509858"/>
                  <a:gd name="connsiteX142" fmla="*/ 350937 w 2615000"/>
                  <a:gd name="connsiteY142" fmla="*/ 5509858 h 5509858"/>
                  <a:gd name="connsiteX143" fmla="*/ 315399 w 2615000"/>
                  <a:gd name="connsiteY143" fmla="*/ 5508378 h 5509858"/>
                  <a:gd name="connsiteX144" fmla="*/ 281342 w 2615000"/>
                  <a:gd name="connsiteY144" fmla="*/ 5502455 h 5509858"/>
                  <a:gd name="connsiteX145" fmla="*/ 245804 w 2615000"/>
                  <a:gd name="connsiteY145" fmla="*/ 5495051 h 5509858"/>
                  <a:gd name="connsiteX146" fmla="*/ 213228 w 2615000"/>
                  <a:gd name="connsiteY146" fmla="*/ 5483205 h 5509858"/>
                  <a:gd name="connsiteX147" fmla="*/ 183613 w 2615000"/>
                  <a:gd name="connsiteY147" fmla="*/ 5468397 h 5509858"/>
                  <a:gd name="connsiteX148" fmla="*/ 153998 w 2615000"/>
                  <a:gd name="connsiteY148" fmla="*/ 5450628 h 5509858"/>
                  <a:gd name="connsiteX149" fmla="*/ 128825 w 2615000"/>
                  <a:gd name="connsiteY149" fmla="*/ 5431379 h 5509858"/>
                  <a:gd name="connsiteX150" fmla="*/ 103653 w 2615000"/>
                  <a:gd name="connsiteY150" fmla="*/ 5407687 h 5509858"/>
                  <a:gd name="connsiteX151" fmla="*/ 78480 w 2615000"/>
                  <a:gd name="connsiteY151" fmla="*/ 5383995 h 5509858"/>
                  <a:gd name="connsiteX152" fmla="*/ 59230 w 2615000"/>
                  <a:gd name="connsiteY152" fmla="*/ 5355861 h 5509858"/>
                  <a:gd name="connsiteX153" fmla="*/ 41461 w 2615000"/>
                  <a:gd name="connsiteY153" fmla="*/ 5329207 h 5509858"/>
                  <a:gd name="connsiteX154" fmla="*/ 26654 w 2615000"/>
                  <a:gd name="connsiteY154" fmla="*/ 5296631 h 5509858"/>
                  <a:gd name="connsiteX155" fmla="*/ 16288 w 2615000"/>
                  <a:gd name="connsiteY155" fmla="*/ 5264054 h 5509858"/>
                  <a:gd name="connsiteX156" fmla="*/ 7404 w 2615000"/>
                  <a:gd name="connsiteY156" fmla="*/ 5231478 h 5509858"/>
                  <a:gd name="connsiteX157" fmla="*/ 1481 w 2615000"/>
                  <a:gd name="connsiteY157" fmla="*/ 5195940 h 5509858"/>
                  <a:gd name="connsiteX158" fmla="*/ 0 w 2615000"/>
                  <a:gd name="connsiteY158" fmla="*/ 5161883 h 5509858"/>
                  <a:gd name="connsiteX159" fmla="*/ 0 w 2615000"/>
                  <a:gd name="connsiteY159" fmla="*/ 349456 h 5509858"/>
                  <a:gd name="connsiteX160" fmla="*/ 1481 w 2615000"/>
                  <a:gd name="connsiteY160" fmla="*/ 313918 h 5509858"/>
                  <a:gd name="connsiteX161" fmla="*/ 7404 w 2615000"/>
                  <a:gd name="connsiteY161" fmla="*/ 279861 h 5509858"/>
                  <a:gd name="connsiteX162" fmla="*/ 16288 w 2615000"/>
                  <a:gd name="connsiteY162" fmla="*/ 244323 h 5509858"/>
                  <a:gd name="connsiteX163" fmla="*/ 26654 w 2615000"/>
                  <a:gd name="connsiteY163" fmla="*/ 214708 h 5509858"/>
                  <a:gd name="connsiteX164" fmla="*/ 41461 w 2615000"/>
                  <a:gd name="connsiteY164" fmla="*/ 182132 h 5509858"/>
                  <a:gd name="connsiteX165" fmla="*/ 59230 w 2615000"/>
                  <a:gd name="connsiteY165" fmla="*/ 155479 h 5509858"/>
                  <a:gd name="connsiteX166" fmla="*/ 78480 w 2615000"/>
                  <a:gd name="connsiteY166" fmla="*/ 127344 h 5509858"/>
                  <a:gd name="connsiteX167" fmla="*/ 103653 w 2615000"/>
                  <a:gd name="connsiteY167" fmla="*/ 102172 h 5509858"/>
                  <a:gd name="connsiteX168" fmla="*/ 128825 w 2615000"/>
                  <a:gd name="connsiteY168" fmla="*/ 79960 h 5509858"/>
                  <a:gd name="connsiteX169" fmla="*/ 153998 w 2615000"/>
                  <a:gd name="connsiteY169" fmla="*/ 60711 h 5509858"/>
                  <a:gd name="connsiteX170" fmla="*/ 183613 w 2615000"/>
                  <a:gd name="connsiteY170" fmla="*/ 42942 h 5509858"/>
                  <a:gd name="connsiteX171" fmla="*/ 213228 w 2615000"/>
                  <a:gd name="connsiteY171" fmla="*/ 28134 h 5509858"/>
                  <a:gd name="connsiteX172" fmla="*/ 245804 w 2615000"/>
                  <a:gd name="connsiteY172" fmla="*/ 14808 h 5509858"/>
                  <a:gd name="connsiteX173" fmla="*/ 281342 w 2615000"/>
                  <a:gd name="connsiteY173" fmla="*/ 5923 h 550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2615000" h="5509858">
                    <a:moveTo>
                      <a:pt x="310957" y="39981"/>
                    </a:moveTo>
                    <a:lnTo>
                      <a:pt x="282822" y="45904"/>
                    </a:lnTo>
                    <a:lnTo>
                      <a:pt x="256169" y="53308"/>
                    </a:lnTo>
                    <a:lnTo>
                      <a:pt x="228035" y="62192"/>
                    </a:lnTo>
                    <a:lnTo>
                      <a:pt x="202862" y="75519"/>
                    </a:lnTo>
                    <a:lnTo>
                      <a:pt x="179170" y="90327"/>
                    </a:lnTo>
                    <a:lnTo>
                      <a:pt x="156959" y="105134"/>
                    </a:lnTo>
                    <a:lnTo>
                      <a:pt x="136228" y="124384"/>
                    </a:lnTo>
                    <a:lnTo>
                      <a:pt x="116979" y="145114"/>
                    </a:lnTo>
                    <a:lnTo>
                      <a:pt x="99210" y="167325"/>
                    </a:lnTo>
                    <a:lnTo>
                      <a:pt x="85883" y="192498"/>
                    </a:lnTo>
                    <a:lnTo>
                      <a:pt x="74037" y="217671"/>
                    </a:lnTo>
                    <a:lnTo>
                      <a:pt x="63672" y="244324"/>
                    </a:lnTo>
                    <a:lnTo>
                      <a:pt x="56268" y="272458"/>
                    </a:lnTo>
                    <a:lnTo>
                      <a:pt x="51826" y="302073"/>
                    </a:lnTo>
                    <a:lnTo>
                      <a:pt x="48864" y="331688"/>
                    </a:lnTo>
                    <a:lnTo>
                      <a:pt x="48864" y="5179653"/>
                    </a:lnTo>
                    <a:lnTo>
                      <a:pt x="51826" y="5209268"/>
                    </a:lnTo>
                    <a:lnTo>
                      <a:pt x="56268" y="5238883"/>
                    </a:lnTo>
                    <a:lnTo>
                      <a:pt x="63672" y="5267017"/>
                    </a:lnTo>
                    <a:lnTo>
                      <a:pt x="74037" y="5293670"/>
                    </a:lnTo>
                    <a:lnTo>
                      <a:pt x="85883" y="5318843"/>
                    </a:lnTo>
                    <a:lnTo>
                      <a:pt x="99210" y="5341054"/>
                    </a:lnTo>
                    <a:lnTo>
                      <a:pt x="116979" y="5363265"/>
                    </a:lnTo>
                    <a:lnTo>
                      <a:pt x="136228" y="5385477"/>
                    </a:lnTo>
                    <a:lnTo>
                      <a:pt x="156959" y="5403246"/>
                    </a:lnTo>
                    <a:lnTo>
                      <a:pt x="179170" y="5421015"/>
                    </a:lnTo>
                    <a:lnTo>
                      <a:pt x="202862" y="5435822"/>
                    </a:lnTo>
                    <a:lnTo>
                      <a:pt x="228035" y="5447668"/>
                    </a:lnTo>
                    <a:lnTo>
                      <a:pt x="256169" y="5458033"/>
                    </a:lnTo>
                    <a:lnTo>
                      <a:pt x="282822" y="5465437"/>
                    </a:lnTo>
                    <a:lnTo>
                      <a:pt x="310957" y="5468399"/>
                    </a:lnTo>
                    <a:lnTo>
                      <a:pt x="340571" y="5469879"/>
                    </a:lnTo>
                    <a:lnTo>
                      <a:pt x="2272947" y="5469879"/>
                    </a:lnTo>
                    <a:lnTo>
                      <a:pt x="2304042" y="5468399"/>
                    </a:lnTo>
                    <a:lnTo>
                      <a:pt x="2330696" y="5465437"/>
                    </a:lnTo>
                    <a:lnTo>
                      <a:pt x="2360311" y="5458033"/>
                    </a:lnTo>
                    <a:lnTo>
                      <a:pt x="2385484" y="5447668"/>
                    </a:lnTo>
                    <a:lnTo>
                      <a:pt x="2413618" y="5435822"/>
                    </a:lnTo>
                    <a:lnTo>
                      <a:pt x="2435829" y="5421015"/>
                    </a:lnTo>
                    <a:lnTo>
                      <a:pt x="2458040" y="5403246"/>
                    </a:lnTo>
                    <a:lnTo>
                      <a:pt x="2480252" y="5385477"/>
                    </a:lnTo>
                    <a:lnTo>
                      <a:pt x="2498020" y="5363265"/>
                    </a:lnTo>
                    <a:lnTo>
                      <a:pt x="2515789" y="5341054"/>
                    </a:lnTo>
                    <a:lnTo>
                      <a:pt x="2530597" y="5318843"/>
                    </a:lnTo>
                    <a:lnTo>
                      <a:pt x="2542443" y="5293670"/>
                    </a:lnTo>
                    <a:lnTo>
                      <a:pt x="2552808" y="5267017"/>
                    </a:lnTo>
                    <a:lnTo>
                      <a:pt x="2557250" y="5238883"/>
                    </a:lnTo>
                    <a:lnTo>
                      <a:pt x="2561692" y="5209268"/>
                    </a:lnTo>
                    <a:lnTo>
                      <a:pt x="2564654" y="5179653"/>
                    </a:lnTo>
                    <a:lnTo>
                      <a:pt x="2564654" y="331688"/>
                    </a:lnTo>
                    <a:lnTo>
                      <a:pt x="2561692" y="302073"/>
                    </a:lnTo>
                    <a:lnTo>
                      <a:pt x="2557250" y="272458"/>
                    </a:lnTo>
                    <a:lnTo>
                      <a:pt x="2552808" y="244324"/>
                    </a:lnTo>
                    <a:lnTo>
                      <a:pt x="2542443" y="217671"/>
                    </a:lnTo>
                    <a:lnTo>
                      <a:pt x="2530597" y="192498"/>
                    </a:lnTo>
                    <a:lnTo>
                      <a:pt x="2515789" y="167325"/>
                    </a:lnTo>
                    <a:lnTo>
                      <a:pt x="2498020" y="145114"/>
                    </a:lnTo>
                    <a:lnTo>
                      <a:pt x="2480252" y="124384"/>
                    </a:lnTo>
                    <a:lnTo>
                      <a:pt x="2458040" y="105134"/>
                    </a:lnTo>
                    <a:lnTo>
                      <a:pt x="2435829" y="90327"/>
                    </a:lnTo>
                    <a:lnTo>
                      <a:pt x="2413618" y="75519"/>
                    </a:lnTo>
                    <a:lnTo>
                      <a:pt x="2385484" y="62192"/>
                    </a:lnTo>
                    <a:lnTo>
                      <a:pt x="2360311" y="53308"/>
                    </a:lnTo>
                    <a:lnTo>
                      <a:pt x="2330696" y="45904"/>
                    </a:lnTo>
                    <a:lnTo>
                      <a:pt x="2304042" y="39981"/>
                    </a:lnTo>
                    <a:lnTo>
                      <a:pt x="2272947" y="39981"/>
                    </a:lnTo>
                    <a:lnTo>
                      <a:pt x="2061200" y="39981"/>
                    </a:lnTo>
                    <a:lnTo>
                      <a:pt x="2049354" y="39981"/>
                    </a:lnTo>
                    <a:lnTo>
                      <a:pt x="2038989" y="42943"/>
                    </a:lnTo>
                    <a:lnTo>
                      <a:pt x="2028623" y="47385"/>
                    </a:lnTo>
                    <a:lnTo>
                      <a:pt x="2021220" y="54789"/>
                    </a:lnTo>
                    <a:lnTo>
                      <a:pt x="2013816" y="62192"/>
                    </a:lnTo>
                    <a:lnTo>
                      <a:pt x="2009374" y="72558"/>
                    </a:lnTo>
                    <a:lnTo>
                      <a:pt x="2006412" y="82923"/>
                    </a:lnTo>
                    <a:lnTo>
                      <a:pt x="2006412" y="94769"/>
                    </a:lnTo>
                    <a:lnTo>
                      <a:pt x="2004932" y="109576"/>
                    </a:lnTo>
                    <a:lnTo>
                      <a:pt x="2004932" y="124384"/>
                    </a:lnTo>
                    <a:lnTo>
                      <a:pt x="1994566" y="152518"/>
                    </a:lnTo>
                    <a:lnTo>
                      <a:pt x="1982720" y="177691"/>
                    </a:lnTo>
                    <a:lnTo>
                      <a:pt x="1961990" y="199902"/>
                    </a:lnTo>
                    <a:lnTo>
                      <a:pt x="1939778" y="217671"/>
                    </a:lnTo>
                    <a:lnTo>
                      <a:pt x="1914606" y="232478"/>
                    </a:lnTo>
                    <a:lnTo>
                      <a:pt x="1887952" y="239882"/>
                    </a:lnTo>
                    <a:lnTo>
                      <a:pt x="1873145" y="241363"/>
                    </a:lnTo>
                    <a:lnTo>
                      <a:pt x="1856857" y="241363"/>
                    </a:lnTo>
                    <a:lnTo>
                      <a:pt x="756662" y="241363"/>
                    </a:lnTo>
                    <a:lnTo>
                      <a:pt x="741854" y="241363"/>
                    </a:lnTo>
                    <a:lnTo>
                      <a:pt x="727047" y="239882"/>
                    </a:lnTo>
                    <a:lnTo>
                      <a:pt x="698912" y="232478"/>
                    </a:lnTo>
                    <a:lnTo>
                      <a:pt x="673740" y="217671"/>
                    </a:lnTo>
                    <a:lnTo>
                      <a:pt x="651528" y="199902"/>
                    </a:lnTo>
                    <a:lnTo>
                      <a:pt x="633759" y="177691"/>
                    </a:lnTo>
                    <a:lnTo>
                      <a:pt x="618952" y="152518"/>
                    </a:lnTo>
                    <a:lnTo>
                      <a:pt x="611548" y="124384"/>
                    </a:lnTo>
                    <a:lnTo>
                      <a:pt x="610068" y="109576"/>
                    </a:lnTo>
                    <a:lnTo>
                      <a:pt x="610068" y="94769"/>
                    </a:lnTo>
                    <a:lnTo>
                      <a:pt x="607106" y="82923"/>
                    </a:lnTo>
                    <a:lnTo>
                      <a:pt x="604145" y="72558"/>
                    </a:lnTo>
                    <a:lnTo>
                      <a:pt x="599702" y="62192"/>
                    </a:lnTo>
                    <a:lnTo>
                      <a:pt x="592299" y="54789"/>
                    </a:lnTo>
                    <a:lnTo>
                      <a:pt x="584895" y="47385"/>
                    </a:lnTo>
                    <a:lnTo>
                      <a:pt x="574530" y="42943"/>
                    </a:lnTo>
                    <a:lnTo>
                      <a:pt x="564164" y="39981"/>
                    </a:lnTo>
                    <a:lnTo>
                      <a:pt x="555280" y="39981"/>
                    </a:lnTo>
                    <a:lnTo>
                      <a:pt x="340571" y="39981"/>
                    </a:lnTo>
                    <a:close/>
                    <a:moveTo>
                      <a:pt x="315399" y="0"/>
                    </a:moveTo>
                    <a:lnTo>
                      <a:pt x="350937" y="0"/>
                    </a:lnTo>
                    <a:lnTo>
                      <a:pt x="2264063" y="0"/>
                    </a:lnTo>
                    <a:lnTo>
                      <a:pt x="2301082" y="0"/>
                    </a:lnTo>
                    <a:lnTo>
                      <a:pt x="2335139" y="5923"/>
                    </a:lnTo>
                    <a:lnTo>
                      <a:pt x="2367715" y="14808"/>
                    </a:lnTo>
                    <a:lnTo>
                      <a:pt x="2400292" y="28134"/>
                    </a:lnTo>
                    <a:lnTo>
                      <a:pt x="2429906" y="42942"/>
                    </a:lnTo>
                    <a:lnTo>
                      <a:pt x="2461002" y="60711"/>
                    </a:lnTo>
                    <a:lnTo>
                      <a:pt x="2487656" y="79960"/>
                    </a:lnTo>
                    <a:lnTo>
                      <a:pt x="2512828" y="102172"/>
                    </a:lnTo>
                    <a:lnTo>
                      <a:pt x="2535040" y="127344"/>
                    </a:lnTo>
                    <a:lnTo>
                      <a:pt x="2554289" y="155479"/>
                    </a:lnTo>
                    <a:lnTo>
                      <a:pt x="2572058" y="182132"/>
                    </a:lnTo>
                    <a:lnTo>
                      <a:pt x="2586866" y="214708"/>
                    </a:lnTo>
                    <a:lnTo>
                      <a:pt x="2600192" y="244323"/>
                    </a:lnTo>
                    <a:lnTo>
                      <a:pt x="2607596" y="279861"/>
                    </a:lnTo>
                    <a:lnTo>
                      <a:pt x="2612038" y="313918"/>
                    </a:lnTo>
                    <a:lnTo>
                      <a:pt x="2615000" y="349456"/>
                    </a:lnTo>
                    <a:lnTo>
                      <a:pt x="2615000" y="5161883"/>
                    </a:lnTo>
                    <a:lnTo>
                      <a:pt x="2612038" y="5195940"/>
                    </a:lnTo>
                    <a:lnTo>
                      <a:pt x="2607596" y="5231478"/>
                    </a:lnTo>
                    <a:lnTo>
                      <a:pt x="2600192" y="5264054"/>
                    </a:lnTo>
                    <a:lnTo>
                      <a:pt x="2586866" y="5296631"/>
                    </a:lnTo>
                    <a:lnTo>
                      <a:pt x="2572058" y="5329207"/>
                    </a:lnTo>
                    <a:lnTo>
                      <a:pt x="2554289" y="5355861"/>
                    </a:lnTo>
                    <a:lnTo>
                      <a:pt x="2535040" y="5383995"/>
                    </a:lnTo>
                    <a:lnTo>
                      <a:pt x="2512828" y="5407687"/>
                    </a:lnTo>
                    <a:lnTo>
                      <a:pt x="2487656" y="5431379"/>
                    </a:lnTo>
                    <a:lnTo>
                      <a:pt x="2461002" y="5450628"/>
                    </a:lnTo>
                    <a:lnTo>
                      <a:pt x="2429906" y="5468397"/>
                    </a:lnTo>
                    <a:lnTo>
                      <a:pt x="2400292" y="5483205"/>
                    </a:lnTo>
                    <a:lnTo>
                      <a:pt x="2367715" y="5495051"/>
                    </a:lnTo>
                    <a:lnTo>
                      <a:pt x="2335139" y="5502455"/>
                    </a:lnTo>
                    <a:lnTo>
                      <a:pt x="2301082" y="5508378"/>
                    </a:lnTo>
                    <a:lnTo>
                      <a:pt x="2264063" y="5509858"/>
                    </a:lnTo>
                    <a:lnTo>
                      <a:pt x="350937" y="5509858"/>
                    </a:lnTo>
                    <a:lnTo>
                      <a:pt x="315399" y="5508378"/>
                    </a:lnTo>
                    <a:lnTo>
                      <a:pt x="281342" y="5502455"/>
                    </a:lnTo>
                    <a:lnTo>
                      <a:pt x="245804" y="5495051"/>
                    </a:lnTo>
                    <a:lnTo>
                      <a:pt x="213228" y="5483205"/>
                    </a:lnTo>
                    <a:lnTo>
                      <a:pt x="183613" y="5468397"/>
                    </a:lnTo>
                    <a:lnTo>
                      <a:pt x="153998" y="5450628"/>
                    </a:lnTo>
                    <a:lnTo>
                      <a:pt x="128825" y="5431379"/>
                    </a:lnTo>
                    <a:lnTo>
                      <a:pt x="103653" y="5407687"/>
                    </a:lnTo>
                    <a:lnTo>
                      <a:pt x="78480" y="5383995"/>
                    </a:lnTo>
                    <a:lnTo>
                      <a:pt x="59230" y="5355861"/>
                    </a:lnTo>
                    <a:lnTo>
                      <a:pt x="41461" y="5329207"/>
                    </a:lnTo>
                    <a:lnTo>
                      <a:pt x="26654" y="5296631"/>
                    </a:lnTo>
                    <a:lnTo>
                      <a:pt x="16288" y="5264054"/>
                    </a:lnTo>
                    <a:lnTo>
                      <a:pt x="7404" y="5231478"/>
                    </a:lnTo>
                    <a:lnTo>
                      <a:pt x="1481" y="5195940"/>
                    </a:lnTo>
                    <a:lnTo>
                      <a:pt x="0" y="5161883"/>
                    </a:lnTo>
                    <a:lnTo>
                      <a:pt x="0" y="349456"/>
                    </a:lnTo>
                    <a:lnTo>
                      <a:pt x="1481" y="313918"/>
                    </a:lnTo>
                    <a:lnTo>
                      <a:pt x="7404" y="279861"/>
                    </a:lnTo>
                    <a:lnTo>
                      <a:pt x="16288" y="244323"/>
                    </a:lnTo>
                    <a:lnTo>
                      <a:pt x="26654" y="214708"/>
                    </a:lnTo>
                    <a:lnTo>
                      <a:pt x="41461" y="182132"/>
                    </a:lnTo>
                    <a:lnTo>
                      <a:pt x="59230" y="155479"/>
                    </a:lnTo>
                    <a:lnTo>
                      <a:pt x="78480" y="127344"/>
                    </a:lnTo>
                    <a:lnTo>
                      <a:pt x="103653" y="102172"/>
                    </a:lnTo>
                    <a:lnTo>
                      <a:pt x="128825" y="79960"/>
                    </a:lnTo>
                    <a:lnTo>
                      <a:pt x="153998" y="60711"/>
                    </a:lnTo>
                    <a:lnTo>
                      <a:pt x="183613" y="42942"/>
                    </a:lnTo>
                    <a:lnTo>
                      <a:pt x="213228" y="28134"/>
                    </a:lnTo>
                    <a:lnTo>
                      <a:pt x="245804" y="14808"/>
                    </a:lnTo>
                    <a:lnTo>
                      <a:pt x="281342" y="59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sp>
            <p:nvSpPr>
              <p:cNvPr id="21" name="Freeform 105">
                <a:extLst>
                  <a:ext uri="{FF2B5EF4-FFF2-40B4-BE49-F238E27FC236}">
                    <a16:creationId xmlns:a16="http://schemas.microsoft.com/office/drawing/2014/main" id="{A7DC805D-34F9-4AE3-8783-7CA39D72F72E}"/>
                  </a:ext>
                </a:extLst>
              </p:cNvPr>
              <p:cNvSpPr>
                <a:spLocks/>
              </p:cNvSpPr>
              <p:nvPr/>
            </p:nvSpPr>
            <p:spPr bwMode="auto">
              <a:xfrm>
                <a:off x="8086696" y="764397"/>
                <a:ext cx="347976" cy="37019"/>
              </a:xfrm>
              <a:custGeom>
                <a:avLst/>
                <a:gdLst>
                  <a:gd name="T0" fmla="*/ 222 w 235"/>
                  <a:gd name="T1" fmla="*/ 25 h 25"/>
                  <a:gd name="T2" fmla="*/ 11 w 235"/>
                  <a:gd name="T3" fmla="*/ 25 h 25"/>
                  <a:gd name="T4" fmla="*/ 11 w 235"/>
                  <a:gd name="T5" fmla="*/ 25 h 25"/>
                  <a:gd name="T6" fmla="*/ 8 w 235"/>
                  <a:gd name="T7" fmla="*/ 23 h 25"/>
                  <a:gd name="T8" fmla="*/ 3 w 235"/>
                  <a:gd name="T9" fmla="*/ 22 h 25"/>
                  <a:gd name="T10" fmla="*/ 1 w 235"/>
                  <a:gd name="T11" fmla="*/ 17 h 25"/>
                  <a:gd name="T12" fmla="*/ 0 w 235"/>
                  <a:gd name="T13" fmla="*/ 12 h 25"/>
                  <a:gd name="T14" fmla="*/ 0 w 235"/>
                  <a:gd name="T15" fmla="*/ 12 h 25"/>
                  <a:gd name="T16" fmla="*/ 0 w 235"/>
                  <a:gd name="T17" fmla="*/ 12 h 25"/>
                  <a:gd name="T18" fmla="*/ 1 w 235"/>
                  <a:gd name="T19" fmla="*/ 8 h 25"/>
                  <a:gd name="T20" fmla="*/ 3 w 235"/>
                  <a:gd name="T21" fmla="*/ 3 h 25"/>
                  <a:gd name="T22" fmla="*/ 8 w 235"/>
                  <a:gd name="T23" fmla="*/ 2 h 25"/>
                  <a:gd name="T24" fmla="*/ 11 w 235"/>
                  <a:gd name="T25" fmla="*/ 0 h 25"/>
                  <a:gd name="T26" fmla="*/ 222 w 235"/>
                  <a:gd name="T27" fmla="*/ 0 h 25"/>
                  <a:gd name="T28" fmla="*/ 222 w 235"/>
                  <a:gd name="T29" fmla="*/ 0 h 25"/>
                  <a:gd name="T30" fmla="*/ 227 w 235"/>
                  <a:gd name="T31" fmla="*/ 2 h 25"/>
                  <a:gd name="T32" fmla="*/ 232 w 235"/>
                  <a:gd name="T33" fmla="*/ 3 h 25"/>
                  <a:gd name="T34" fmla="*/ 234 w 235"/>
                  <a:gd name="T35" fmla="*/ 8 h 25"/>
                  <a:gd name="T36" fmla="*/ 235 w 235"/>
                  <a:gd name="T37" fmla="*/ 12 h 25"/>
                  <a:gd name="T38" fmla="*/ 235 w 235"/>
                  <a:gd name="T39" fmla="*/ 12 h 25"/>
                  <a:gd name="T40" fmla="*/ 235 w 235"/>
                  <a:gd name="T41" fmla="*/ 12 h 25"/>
                  <a:gd name="T42" fmla="*/ 234 w 235"/>
                  <a:gd name="T43" fmla="*/ 17 h 25"/>
                  <a:gd name="T44" fmla="*/ 232 w 235"/>
                  <a:gd name="T45" fmla="*/ 22 h 25"/>
                  <a:gd name="T46" fmla="*/ 227 w 235"/>
                  <a:gd name="T47" fmla="*/ 23 h 25"/>
                  <a:gd name="T48" fmla="*/ 222 w 235"/>
                  <a:gd name="T49" fmla="*/ 25 h 25"/>
                  <a:gd name="T50" fmla="*/ 222 w 235"/>
                  <a:gd name="T5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5" h="25">
                    <a:moveTo>
                      <a:pt x="222" y="25"/>
                    </a:moveTo>
                    <a:lnTo>
                      <a:pt x="11" y="25"/>
                    </a:lnTo>
                    <a:lnTo>
                      <a:pt x="11" y="25"/>
                    </a:lnTo>
                    <a:lnTo>
                      <a:pt x="8" y="23"/>
                    </a:lnTo>
                    <a:lnTo>
                      <a:pt x="3" y="22"/>
                    </a:lnTo>
                    <a:lnTo>
                      <a:pt x="1" y="17"/>
                    </a:lnTo>
                    <a:lnTo>
                      <a:pt x="0" y="12"/>
                    </a:lnTo>
                    <a:lnTo>
                      <a:pt x="0" y="12"/>
                    </a:lnTo>
                    <a:lnTo>
                      <a:pt x="0" y="12"/>
                    </a:lnTo>
                    <a:lnTo>
                      <a:pt x="1" y="8"/>
                    </a:lnTo>
                    <a:lnTo>
                      <a:pt x="3" y="3"/>
                    </a:lnTo>
                    <a:lnTo>
                      <a:pt x="8" y="2"/>
                    </a:lnTo>
                    <a:lnTo>
                      <a:pt x="11" y="0"/>
                    </a:lnTo>
                    <a:lnTo>
                      <a:pt x="222" y="0"/>
                    </a:lnTo>
                    <a:lnTo>
                      <a:pt x="222" y="0"/>
                    </a:lnTo>
                    <a:lnTo>
                      <a:pt x="227" y="2"/>
                    </a:lnTo>
                    <a:lnTo>
                      <a:pt x="232" y="3"/>
                    </a:lnTo>
                    <a:lnTo>
                      <a:pt x="234" y="8"/>
                    </a:lnTo>
                    <a:lnTo>
                      <a:pt x="235" y="12"/>
                    </a:lnTo>
                    <a:lnTo>
                      <a:pt x="235" y="12"/>
                    </a:lnTo>
                    <a:lnTo>
                      <a:pt x="235" y="12"/>
                    </a:lnTo>
                    <a:lnTo>
                      <a:pt x="234" y="17"/>
                    </a:lnTo>
                    <a:lnTo>
                      <a:pt x="232" y="22"/>
                    </a:lnTo>
                    <a:lnTo>
                      <a:pt x="227" y="23"/>
                    </a:lnTo>
                    <a:lnTo>
                      <a:pt x="222" y="25"/>
                    </a:lnTo>
                    <a:lnTo>
                      <a:pt x="222" y="25"/>
                    </a:lnTo>
                    <a:close/>
                  </a:path>
                </a:pathLst>
              </a:custGeom>
              <a:solidFill>
                <a:srgbClr val="1710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6">
                <a:extLst>
                  <a:ext uri="{FF2B5EF4-FFF2-40B4-BE49-F238E27FC236}">
                    <a16:creationId xmlns:a16="http://schemas.microsoft.com/office/drawing/2014/main" id="{B99E440E-AF71-4044-9E82-C9321FCB57A0}"/>
                  </a:ext>
                </a:extLst>
              </p:cNvPr>
              <p:cNvSpPr>
                <a:spLocks/>
              </p:cNvSpPr>
              <p:nvPr/>
            </p:nvSpPr>
            <p:spPr bwMode="auto">
              <a:xfrm>
                <a:off x="8517594" y="742185"/>
                <a:ext cx="81442" cy="81442"/>
              </a:xfrm>
              <a:custGeom>
                <a:avLst/>
                <a:gdLst>
                  <a:gd name="T0" fmla="*/ 55 w 55"/>
                  <a:gd name="T1" fmla="*/ 27 h 55"/>
                  <a:gd name="T2" fmla="*/ 55 w 55"/>
                  <a:gd name="T3" fmla="*/ 27 h 55"/>
                  <a:gd name="T4" fmla="*/ 54 w 55"/>
                  <a:gd name="T5" fmla="*/ 33 h 55"/>
                  <a:gd name="T6" fmla="*/ 52 w 55"/>
                  <a:gd name="T7" fmla="*/ 38 h 55"/>
                  <a:gd name="T8" fmla="*/ 50 w 55"/>
                  <a:gd name="T9" fmla="*/ 42 h 55"/>
                  <a:gd name="T10" fmla="*/ 47 w 55"/>
                  <a:gd name="T11" fmla="*/ 47 h 55"/>
                  <a:gd name="T12" fmla="*/ 42 w 55"/>
                  <a:gd name="T13" fmla="*/ 50 h 55"/>
                  <a:gd name="T14" fmla="*/ 38 w 55"/>
                  <a:gd name="T15" fmla="*/ 52 h 55"/>
                  <a:gd name="T16" fmla="*/ 33 w 55"/>
                  <a:gd name="T17" fmla="*/ 54 h 55"/>
                  <a:gd name="T18" fmla="*/ 27 w 55"/>
                  <a:gd name="T19" fmla="*/ 55 h 55"/>
                  <a:gd name="T20" fmla="*/ 27 w 55"/>
                  <a:gd name="T21" fmla="*/ 55 h 55"/>
                  <a:gd name="T22" fmla="*/ 22 w 55"/>
                  <a:gd name="T23" fmla="*/ 54 h 55"/>
                  <a:gd name="T24" fmla="*/ 17 w 55"/>
                  <a:gd name="T25" fmla="*/ 52 h 55"/>
                  <a:gd name="T26" fmla="*/ 11 w 55"/>
                  <a:gd name="T27" fmla="*/ 50 h 55"/>
                  <a:gd name="T28" fmla="*/ 8 w 55"/>
                  <a:gd name="T29" fmla="*/ 47 h 55"/>
                  <a:gd name="T30" fmla="*/ 5 w 55"/>
                  <a:gd name="T31" fmla="*/ 42 h 55"/>
                  <a:gd name="T32" fmla="*/ 3 w 55"/>
                  <a:gd name="T33" fmla="*/ 38 h 55"/>
                  <a:gd name="T34" fmla="*/ 1 w 55"/>
                  <a:gd name="T35" fmla="*/ 33 h 55"/>
                  <a:gd name="T36" fmla="*/ 0 w 55"/>
                  <a:gd name="T37" fmla="*/ 27 h 55"/>
                  <a:gd name="T38" fmla="*/ 0 w 55"/>
                  <a:gd name="T39" fmla="*/ 27 h 55"/>
                  <a:gd name="T40" fmla="*/ 1 w 55"/>
                  <a:gd name="T41" fmla="*/ 22 h 55"/>
                  <a:gd name="T42" fmla="*/ 3 w 55"/>
                  <a:gd name="T43" fmla="*/ 17 h 55"/>
                  <a:gd name="T44" fmla="*/ 5 w 55"/>
                  <a:gd name="T45" fmla="*/ 11 h 55"/>
                  <a:gd name="T46" fmla="*/ 8 w 55"/>
                  <a:gd name="T47" fmla="*/ 8 h 55"/>
                  <a:gd name="T48" fmla="*/ 11 w 55"/>
                  <a:gd name="T49" fmla="*/ 5 h 55"/>
                  <a:gd name="T50" fmla="*/ 17 w 55"/>
                  <a:gd name="T51" fmla="*/ 3 h 55"/>
                  <a:gd name="T52" fmla="*/ 22 w 55"/>
                  <a:gd name="T53" fmla="*/ 1 h 55"/>
                  <a:gd name="T54" fmla="*/ 27 w 55"/>
                  <a:gd name="T55" fmla="*/ 0 h 55"/>
                  <a:gd name="T56" fmla="*/ 27 w 55"/>
                  <a:gd name="T57" fmla="*/ 0 h 55"/>
                  <a:gd name="T58" fmla="*/ 33 w 55"/>
                  <a:gd name="T59" fmla="*/ 1 h 55"/>
                  <a:gd name="T60" fmla="*/ 38 w 55"/>
                  <a:gd name="T61" fmla="*/ 3 h 55"/>
                  <a:gd name="T62" fmla="*/ 42 w 55"/>
                  <a:gd name="T63" fmla="*/ 5 h 55"/>
                  <a:gd name="T64" fmla="*/ 47 w 55"/>
                  <a:gd name="T65" fmla="*/ 8 h 55"/>
                  <a:gd name="T66" fmla="*/ 50 w 55"/>
                  <a:gd name="T67" fmla="*/ 11 h 55"/>
                  <a:gd name="T68" fmla="*/ 52 w 55"/>
                  <a:gd name="T69" fmla="*/ 17 h 55"/>
                  <a:gd name="T70" fmla="*/ 54 w 55"/>
                  <a:gd name="T71" fmla="*/ 22 h 55"/>
                  <a:gd name="T72" fmla="*/ 55 w 55"/>
                  <a:gd name="T73" fmla="*/ 27 h 55"/>
                  <a:gd name="T74" fmla="*/ 55 w 55"/>
                  <a:gd name="T7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 h="55">
                    <a:moveTo>
                      <a:pt x="55" y="27"/>
                    </a:moveTo>
                    <a:lnTo>
                      <a:pt x="55" y="27"/>
                    </a:lnTo>
                    <a:lnTo>
                      <a:pt x="54" y="33"/>
                    </a:lnTo>
                    <a:lnTo>
                      <a:pt x="52" y="38"/>
                    </a:lnTo>
                    <a:lnTo>
                      <a:pt x="50" y="42"/>
                    </a:lnTo>
                    <a:lnTo>
                      <a:pt x="47" y="47"/>
                    </a:lnTo>
                    <a:lnTo>
                      <a:pt x="42" y="50"/>
                    </a:lnTo>
                    <a:lnTo>
                      <a:pt x="38" y="52"/>
                    </a:lnTo>
                    <a:lnTo>
                      <a:pt x="33" y="54"/>
                    </a:lnTo>
                    <a:lnTo>
                      <a:pt x="27" y="55"/>
                    </a:lnTo>
                    <a:lnTo>
                      <a:pt x="27" y="55"/>
                    </a:lnTo>
                    <a:lnTo>
                      <a:pt x="22" y="54"/>
                    </a:lnTo>
                    <a:lnTo>
                      <a:pt x="17" y="52"/>
                    </a:lnTo>
                    <a:lnTo>
                      <a:pt x="11" y="50"/>
                    </a:lnTo>
                    <a:lnTo>
                      <a:pt x="8" y="47"/>
                    </a:lnTo>
                    <a:lnTo>
                      <a:pt x="5" y="42"/>
                    </a:lnTo>
                    <a:lnTo>
                      <a:pt x="3" y="38"/>
                    </a:lnTo>
                    <a:lnTo>
                      <a:pt x="1" y="33"/>
                    </a:lnTo>
                    <a:lnTo>
                      <a:pt x="0" y="27"/>
                    </a:lnTo>
                    <a:lnTo>
                      <a:pt x="0" y="27"/>
                    </a:lnTo>
                    <a:lnTo>
                      <a:pt x="1" y="22"/>
                    </a:lnTo>
                    <a:lnTo>
                      <a:pt x="3" y="17"/>
                    </a:lnTo>
                    <a:lnTo>
                      <a:pt x="5" y="11"/>
                    </a:lnTo>
                    <a:lnTo>
                      <a:pt x="8" y="8"/>
                    </a:lnTo>
                    <a:lnTo>
                      <a:pt x="11" y="5"/>
                    </a:lnTo>
                    <a:lnTo>
                      <a:pt x="17" y="3"/>
                    </a:lnTo>
                    <a:lnTo>
                      <a:pt x="22" y="1"/>
                    </a:lnTo>
                    <a:lnTo>
                      <a:pt x="27" y="0"/>
                    </a:lnTo>
                    <a:lnTo>
                      <a:pt x="27" y="0"/>
                    </a:lnTo>
                    <a:lnTo>
                      <a:pt x="33" y="1"/>
                    </a:lnTo>
                    <a:lnTo>
                      <a:pt x="38" y="3"/>
                    </a:lnTo>
                    <a:lnTo>
                      <a:pt x="42" y="5"/>
                    </a:lnTo>
                    <a:lnTo>
                      <a:pt x="47" y="8"/>
                    </a:lnTo>
                    <a:lnTo>
                      <a:pt x="50" y="11"/>
                    </a:lnTo>
                    <a:lnTo>
                      <a:pt x="52" y="17"/>
                    </a:lnTo>
                    <a:lnTo>
                      <a:pt x="54" y="22"/>
                    </a:lnTo>
                    <a:lnTo>
                      <a:pt x="55" y="27"/>
                    </a:lnTo>
                    <a:lnTo>
                      <a:pt x="55" y="27"/>
                    </a:lnTo>
                    <a:close/>
                  </a:path>
                </a:pathLst>
              </a:custGeom>
              <a:solidFill>
                <a:srgbClr val="121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07">
                <a:extLst>
                  <a:ext uri="{FF2B5EF4-FFF2-40B4-BE49-F238E27FC236}">
                    <a16:creationId xmlns:a16="http://schemas.microsoft.com/office/drawing/2014/main" id="{FF1CE3BB-5A76-487F-820B-79B64D1D7AF4}"/>
                  </a:ext>
                </a:extLst>
              </p:cNvPr>
              <p:cNvSpPr>
                <a:spLocks/>
              </p:cNvSpPr>
              <p:nvPr/>
            </p:nvSpPr>
            <p:spPr bwMode="auto">
              <a:xfrm>
                <a:off x="8564978" y="761435"/>
                <a:ext cx="26653" cy="29615"/>
              </a:xfrm>
              <a:custGeom>
                <a:avLst/>
                <a:gdLst>
                  <a:gd name="T0" fmla="*/ 18 w 18"/>
                  <a:gd name="T1" fmla="*/ 10 h 20"/>
                  <a:gd name="T2" fmla="*/ 18 w 18"/>
                  <a:gd name="T3" fmla="*/ 10 h 20"/>
                  <a:gd name="T4" fmla="*/ 18 w 18"/>
                  <a:gd name="T5" fmla="*/ 14 h 20"/>
                  <a:gd name="T6" fmla="*/ 16 w 18"/>
                  <a:gd name="T7" fmla="*/ 17 h 20"/>
                  <a:gd name="T8" fmla="*/ 13 w 18"/>
                  <a:gd name="T9" fmla="*/ 19 h 20"/>
                  <a:gd name="T10" fmla="*/ 10 w 18"/>
                  <a:gd name="T11" fmla="*/ 20 h 20"/>
                  <a:gd name="T12" fmla="*/ 10 w 18"/>
                  <a:gd name="T13" fmla="*/ 20 h 20"/>
                  <a:gd name="T14" fmla="*/ 5 w 18"/>
                  <a:gd name="T15" fmla="*/ 19 h 20"/>
                  <a:gd name="T16" fmla="*/ 3 w 18"/>
                  <a:gd name="T17" fmla="*/ 17 h 20"/>
                  <a:gd name="T18" fmla="*/ 0 w 18"/>
                  <a:gd name="T19" fmla="*/ 14 h 20"/>
                  <a:gd name="T20" fmla="*/ 0 w 18"/>
                  <a:gd name="T21" fmla="*/ 10 h 20"/>
                  <a:gd name="T22" fmla="*/ 0 w 18"/>
                  <a:gd name="T23" fmla="*/ 10 h 20"/>
                  <a:gd name="T24" fmla="*/ 0 w 18"/>
                  <a:gd name="T25" fmla="*/ 7 h 20"/>
                  <a:gd name="T26" fmla="*/ 3 w 18"/>
                  <a:gd name="T27" fmla="*/ 4 h 20"/>
                  <a:gd name="T28" fmla="*/ 5 w 18"/>
                  <a:gd name="T29" fmla="*/ 2 h 20"/>
                  <a:gd name="T30" fmla="*/ 10 w 18"/>
                  <a:gd name="T31" fmla="*/ 0 h 20"/>
                  <a:gd name="T32" fmla="*/ 10 w 18"/>
                  <a:gd name="T33" fmla="*/ 0 h 20"/>
                  <a:gd name="T34" fmla="*/ 13 w 18"/>
                  <a:gd name="T35" fmla="*/ 2 h 20"/>
                  <a:gd name="T36" fmla="*/ 16 w 18"/>
                  <a:gd name="T37" fmla="*/ 4 h 20"/>
                  <a:gd name="T38" fmla="*/ 18 w 18"/>
                  <a:gd name="T39" fmla="*/ 7 h 20"/>
                  <a:gd name="T40" fmla="*/ 18 w 18"/>
                  <a:gd name="T41" fmla="*/ 10 h 20"/>
                  <a:gd name="T42" fmla="*/ 18 w 18"/>
                  <a:gd name="T4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20">
                    <a:moveTo>
                      <a:pt x="18" y="10"/>
                    </a:moveTo>
                    <a:lnTo>
                      <a:pt x="18" y="10"/>
                    </a:lnTo>
                    <a:lnTo>
                      <a:pt x="18" y="14"/>
                    </a:lnTo>
                    <a:lnTo>
                      <a:pt x="16" y="17"/>
                    </a:lnTo>
                    <a:lnTo>
                      <a:pt x="13" y="19"/>
                    </a:lnTo>
                    <a:lnTo>
                      <a:pt x="10" y="20"/>
                    </a:lnTo>
                    <a:lnTo>
                      <a:pt x="10" y="20"/>
                    </a:lnTo>
                    <a:lnTo>
                      <a:pt x="5" y="19"/>
                    </a:lnTo>
                    <a:lnTo>
                      <a:pt x="3" y="17"/>
                    </a:lnTo>
                    <a:lnTo>
                      <a:pt x="0" y="14"/>
                    </a:lnTo>
                    <a:lnTo>
                      <a:pt x="0" y="10"/>
                    </a:lnTo>
                    <a:lnTo>
                      <a:pt x="0" y="10"/>
                    </a:lnTo>
                    <a:lnTo>
                      <a:pt x="0" y="7"/>
                    </a:lnTo>
                    <a:lnTo>
                      <a:pt x="3" y="4"/>
                    </a:lnTo>
                    <a:lnTo>
                      <a:pt x="5" y="2"/>
                    </a:lnTo>
                    <a:lnTo>
                      <a:pt x="10" y="0"/>
                    </a:lnTo>
                    <a:lnTo>
                      <a:pt x="10" y="0"/>
                    </a:lnTo>
                    <a:lnTo>
                      <a:pt x="13" y="2"/>
                    </a:lnTo>
                    <a:lnTo>
                      <a:pt x="16" y="4"/>
                    </a:lnTo>
                    <a:lnTo>
                      <a:pt x="18" y="7"/>
                    </a:lnTo>
                    <a:lnTo>
                      <a:pt x="18" y="10"/>
                    </a:lnTo>
                    <a:lnTo>
                      <a:pt x="18" y="10"/>
                    </a:lnTo>
                    <a:close/>
                  </a:path>
                </a:pathLst>
              </a:custGeom>
              <a:solidFill>
                <a:srgbClr val="1E27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08">
                <a:extLst>
                  <a:ext uri="{FF2B5EF4-FFF2-40B4-BE49-F238E27FC236}">
                    <a16:creationId xmlns:a16="http://schemas.microsoft.com/office/drawing/2014/main" id="{F00E54EE-96A6-443B-AD1A-91DEE4930C39}"/>
                  </a:ext>
                </a:extLst>
              </p:cNvPr>
              <p:cNvSpPr>
                <a:spLocks/>
              </p:cNvSpPr>
              <p:nvPr/>
            </p:nvSpPr>
            <p:spPr bwMode="auto">
              <a:xfrm>
                <a:off x="8562017" y="764397"/>
                <a:ext cx="25173" cy="22212"/>
              </a:xfrm>
              <a:custGeom>
                <a:avLst/>
                <a:gdLst>
                  <a:gd name="T0" fmla="*/ 17 w 17"/>
                  <a:gd name="T1" fmla="*/ 8 h 15"/>
                  <a:gd name="T2" fmla="*/ 17 w 17"/>
                  <a:gd name="T3" fmla="*/ 8 h 15"/>
                  <a:gd name="T4" fmla="*/ 17 w 17"/>
                  <a:gd name="T5" fmla="*/ 10 h 15"/>
                  <a:gd name="T6" fmla="*/ 15 w 17"/>
                  <a:gd name="T7" fmla="*/ 13 h 15"/>
                  <a:gd name="T8" fmla="*/ 12 w 17"/>
                  <a:gd name="T9" fmla="*/ 15 h 15"/>
                  <a:gd name="T10" fmla="*/ 8 w 17"/>
                  <a:gd name="T11" fmla="*/ 15 h 15"/>
                  <a:gd name="T12" fmla="*/ 8 w 17"/>
                  <a:gd name="T13" fmla="*/ 15 h 15"/>
                  <a:gd name="T14" fmla="*/ 5 w 17"/>
                  <a:gd name="T15" fmla="*/ 15 h 15"/>
                  <a:gd name="T16" fmla="*/ 3 w 17"/>
                  <a:gd name="T17" fmla="*/ 13 h 15"/>
                  <a:gd name="T18" fmla="*/ 2 w 17"/>
                  <a:gd name="T19" fmla="*/ 10 h 15"/>
                  <a:gd name="T20" fmla="*/ 0 w 17"/>
                  <a:gd name="T21" fmla="*/ 8 h 15"/>
                  <a:gd name="T22" fmla="*/ 0 w 17"/>
                  <a:gd name="T23" fmla="*/ 8 h 15"/>
                  <a:gd name="T24" fmla="*/ 2 w 17"/>
                  <a:gd name="T25" fmla="*/ 5 h 15"/>
                  <a:gd name="T26" fmla="*/ 3 w 17"/>
                  <a:gd name="T27" fmla="*/ 2 h 15"/>
                  <a:gd name="T28" fmla="*/ 5 w 17"/>
                  <a:gd name="T29" fmla="*/ 0 h 15"/>
                  <a:gd name="T30" fmla="*/ 8 w 17"/>
                  <a:gd name="T31" fmla="*/ 0 h 15"/>
                  <a:gd name="T32" fmla="*/ 8 w 17"/>
                  <a:gd name="T33" fmla="*/ 0 h 15"/>
                  <a:gd name="T34" fmla="*/ 12 w 17"/>
                  <a:gd name="T35" fmla="*/ 0 h 15"/>
                  <a:gd name="T36" fmla="*/ 15 w 17"/>
                  <a:gd name="T37" fmla="*/ 2 h 15"/>
                  <a:gd name="T38" fmla="*/ 17 w 17"/>
                  <a:gd name="T39" fmla="*/ 5 h 15"/>
                  <a:gd name="T40" fmla="*/ 17 w 17"/>
                  <a:gd name="T41" fmla="*/ 8 h 15"/>
                  <a:gd name="T42" fmla="*/ 17 w 17"/>
                  <a:gd name="T43"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15">
                    <a:moveTo>
                      <a:pt x="17" y="8"/>
                    </a:moveTo>
                    <a:lnTo>
                      <a:pt x="17" y="8"/>
                    </a:lnTo>
                    <a:lnTo>
                      <a:pt x="17" y="10"/>
                    </a:lnTo>
                    <a:lnTo>
                      <a:pt x="15" y="13"/>
                    </a:lnTo>
                    <a:lnTo>
                      <a:pt x="12" y="15"/>
                    </a:lnTo>
                    <a:lnTo>
                      <a:pt x="8" y="15"/>
                    </a:lnTo>
                    <a:lnTo>
                      <a:pt x="8" y="15"/>
                    </a:lnTo>
                    <a:lnTo>
                      <a:pt x="5" y="15"/>
                    </a:lnTo>
                    <a:lnTo>
                      <a:pt x="3" y="13"/>
                    </a:lnTo>
                    <a:lnTo>
                      <a:pt x="2" y="10"/>
                    </a:lnTo>
                    <a:lnTo>
                      <a:pt x="0" y="8"/>
                    </a:lnTo>
                    <a:lnTo>
                      <a:pt x="0" y="8"/>
                    </a:lnTo>
                    <a:lnTo>
                      <a:pt x="2" y="5"/>
                    </a:lnTo>
                    <a:lnTo>
                      <a:pt x="3" y="2"/>
                    </a:lnTo>
                    <a:lnTo>
                      <a:pt x="5" y="0"/>
                    </a:lnTo>
                    <a:lnTo>
                      <a:pt x="8" y="0"/>
                    </a:lnTo>
                    <a:lnTo>
                      <a:pt x="8" y="0"/>
                    </a:lnTo>
                    <a:lnTo>
                      <a:pt x="12" y="0"/>
                    </a:lnTo>
                    <a:lnTo>
                      <a:pt x="15" y="2"/>
                    </a:lnTo>
                    <a:lnTo>
                      <a:pt x="17" y="5"/>
                    </a:lnTo>
                    <a:lnTo>
                      <a:pt x="17" y="8"/>
                    </a:lnTo>
                    <a:lnTo>
                      <a:pt x="17" y="8"/>
                    </a:lnTo>
                    <a:close/>
                  </a:path>
                </a:pathLst>
              </a:custGeom>
              <a:solidFill>
                <a:srgbClr val="2233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09">
                <a:extLst>
                  <a:ext uri="{FF2B5EF4-FFF2-40B4-BE49-F238E27FC236}">
                    <a16:creationId xmlns:a16="http://schemas.microsoft.com/office/drawing/2014/main" id="{7652BE92-7B67-4EAF-BC10-752DEFAF2900}"/>
                  </a:ext>
                </a:extLst>
              </p:cNvPr>
              <p:cNvSpPr>
                <a:spLocks/>
              </p:cNvSpPr>
              <p:nvPr/>
            </p:nvSpPr>
            <p:spPr bwMode="auto">
              <a:xfrm>
                <a:off x="8566458" y="768839"/>
                <a:ext cx="10366" cy="13327"/>
              </a:xfrm>
              <a:custGeom>
                <a:avLst/>
                <a:gdLst>
                  <a:gd name="T0" fmla="*/ 7 w 7"/>
                  <a:gd name="T1" fmla="*/ 5 h 9"/>
                  <a:gd name="T2" fmla="*/ 7 w 7"/>
                  <a:gd name="T3" fmla="*/ 5 h 9"/>
                  <a:gd name="T4" fmla="*/ 7 w 7"/>
                  <a:gd name="T5" fmla="*/ 7 h 9"/>
                  <a:gd name="T6" fmla="*/ 4 w 7"/>
                  <a:gd name="T7" fmla="*/ 9 h 9"/>
                  <a:gd name="T8" fmla="*/ 4 w 7"/>
                  <a:gd name="T9" fmla="*/ 9 h 9"/>
                  <a:gd name="T10" fmla="*/ 0 w 7"/>
                  <a:gd name="T11" fmla="*/ 7 h 9"/>
                  <a:gd name="T12" fmla="*/ 0 w 7"/>
                  <a:gd name="T13" fmla="*/ 5 h 9"/>
                  <a:gd name="T14" fmla="*/ 0 w 7"/>
                  <a:gd name="T15" fmla="*/ 5 h 9"/>
                  <a:gd name="T16" fmla="*/ 0 w 7"/>
                  <a:gd name="T17" fmla="*/ 2 h 9"/>
                  <a:gd name="T18" fmla="*/ 4 w 7"/>
                  <a:gd name="T19" fmla="*/ 0 h 9"/>
                  <a:gd name="T20" fmla="*/ 4 w 7"/>
                  <a:gd name="T21" fmla="*/ 0 h 9"/>
                  <a:gd name="T22" fmla="*/ 7 w 7"/>
                  <a:gd name="T23" fmla="*/ 2 h 9"/>
                  <a:gd name="T24" fmla="*/ 7 w 7"/>
                  <a:gd name="T25" fmla="*/ 5 h 9"/>
                  <a:gd name="T26" fmla="*/ 7 w 7"/>
                  <a:gd name="T2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9">
                    <a:moveTo>
                      <a:pt x="7" y="5"/>
                    </a:moveTo>
                    <a:lnTo>
                      <a:pt x="7" y="5"/>
                    </a:lnTo>
                    <a:lnTo>
                      <a:pt x="7" y="7"/>
                    </a:lnTo>
                    <a:lnTo>
                      <a:pt x="4" y="9"/>
                    </a:lnTo>
                    <a:lnTo>
                      <a:pt x="4" y="9"/>
                    </a:lnTo>
                    <a:lnTo>
                      <a:pt x="0" y="7"/>
                    </a:lnTo>
                    <a:lnTo>
                      <a:pt x="0" y="5"/>
                    </a:lnTo>
                    <a:lnTo>
                      <a:pt x="0" y="5"/>
                    </a:lnTo>
                    <a:lnTo>
                      <a:pt x="0" y="2"/>
                    </a:lnTo>
                    <a:lnTo>
                      <a:pt x="4" y="0"/>
                    </a:lnTo>
                    <a:lnTo>
                      <a:pt x="4" y="0"/>
                    </a:lnTo>
                    <a:lnTo>
                      <a:pt x="7" y="2"/>
                    </a:lnTo>
                    <a:lnTo>
                      <a:pt x="7" y="5"/>
                    </a:lnTo>
                    <a:lnTo>
                      <a:pt x="7" y="5"/>
                    </a:lnTo>
                    <a:close/>
                  </a:path>
                </a:pathLst>
              </a:custGeom>
              <a:solidFill>
                <a:srgbClr val="2F4C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10">
                <a:extLst>
                  <a:ext uri="{FF2B5EF4-FFF2-40B4-BE49-F238E27FC236}">
                    <a16:creationId xmlns:a16="http://schemas.microsoft.com/office/drawing/2014/main" id="{52D866AB-B53A-401B-870C-97080CEE2038}"/>
                  </a:ext>
                </a:extLst>
              </p:cNvPr>
              <p:cNvSpPr>
                <a:spLocks/>
              </p:cNvSpPr>
              <p:nvPr/>
            </p:nvSpPr>
            <p:spPr bwMode="auto">
              <a:xfrm>
                <a:off x="8529440" y="767359"/>
                <a:ext cx="22212" cy="29615"/>
              </a:xfrm>
              <a:custGeom>
                <a:avLst/>
                <a:gdLst>
                  <a:gd name="T0" fmla="*/ 15 w 15"/>
                  <a:gd name="T1" fmla="*/ 10 h 20"/>
                  <a:gd name="T2" fmla="*/ 15 w 15"/>
                  <a:gd name="T3" fmla="*/ 10 h 20"/>
                  <a:gd name="T4" fmla="*/ 14 w 15"/>
                  <a:gd name="T5" fmla="*/ 13 h 20"/>
                  <a:gd name="T6" fmla="*/ 12 w 15"/>
                  <a:gd name="T7" fmla="*/ 16 h 20"/>
                  <a:gd name="T8" fmla="*/ 10 w 15"/>
                  <a:gd name="T9" fmla="*/ 18 h 20"/>
                  <a:gd name="T10" fmla="*/ 9 w 15"/>
                  <a:gd name="T11" fmla="*/ 20 h 20"/>
                  <a:gd name="T12" fmla="*/ 9 w 15"/>
                  <a:gd name="T13" fmla="*/ 20 h 20"/>
                  <a:gd name="T14" fmla="*/ 5 w 15"/>
                  <a:gd name="T15" fmla="*/ 18 h 20"/>
                  <a:gd name="T16" fmla="*/ 3 w 15"/>
                  <a:gd name="T17" fmla="*/ 16 h 20"/>
                  <a:gd name="T18" fmla="*/ 2 w 15"/>
                  <a:gd name="T19" fmla="*/ 13 h 20"/>
                  <a:gd name="T20" fmla="*/ 0 w 15"/>
                  <a:gd name="T21" fmla="*/ 10 h 20"/>
                  <a:gd name="T22" fmla="*/ 0 w 15"/>
                  <a:gd name="T23" fmla="*/ 10 h 20"/>
                  <a:gd name="T24" fmla="*/ 2 w 15"/>
                  <a:gd name="T25" fmla="*/ 6 h 20"/>
                  <a:gd name="T26" fmla="*/ 3 w 15"/>
                  <a:gd name="T27" fmla="*/ 3 h 20"/>
                  <a:gd name="T28" fmla="*/ 5 w 15"/>
                  <a:gd name="T29" fmla="*/ 1 h 20"/>
                  <a:gd name="T30" fmla="*/ 9 w 15"/>
                  <a:gd name="T31" fmla="*/ 0 h 20"/>
                  <a:gd name="T32" fmla="*/ 9 w 15"/>
                  <a:gd name="T33" fmla="*/ 0 h 20"/>
                  <a:gd name="T34" fmla="*/ 10 w 15"/>
                  <a:gd name="T35" fmla="*/ 1 h 20"/>
                  <a:gd name="T36" fmla="*/ 12 w 15"/>
                  <a:gd name="T37" fmla="*/ 3 h 20"/>
                  <a:gd name="T38" fmla="*/ 14 w 15"/>
                  <a:gd name="T39" fmla="*/ 6 h 20"/>
                  <a:gd name="T40" fmla="*/ 15 w 15"/>
                  <a:gd name="T41" fmla="*/ 10 h 20"/>
                  <a:gd name="T42" fmla="*/ 15 w 15"/>
                  <a:gd name="T4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20">
                    <a:moveTo>
                      <a:pt x="15" y="10"/>
                    </a:moveTo>
                    <a:lnTo>
                      <a:pt x="15" y="10"/>
                    </a:lnTo>
                    <a:lnTo>
                      <a:pt x="14" y="13"/>
                    </a:lnTo>
                    <a:lnTo>
                      <a:pt x="12" y="16"/>
                    </a:lnTo>
                    <a:lnTo>
                      <a:pt x="10" y="18"/>
                    </a:lnTo>
                    <a:lnTo>
                      <a:pt x="9" y="20"/>
                    </a:lnTo>
                    <a:lnTo>
                      <a:pt x="9" y="20"/>
                    </a:lnTo>
                    <a:lnTo>
                      <a:pt x="5" y="18"/>
                    </a:lnTo>
                    <a:lnTo>
                      <a:pt x="3" y="16"/>
                    </a:lnTo>
                    <a:lnTo>
                      <a:pt x="2" y="13"/>
                    </a:lnTo>
                    <a:lnTo>
                      <a:pt x="0" y="10"/>
                    </a:lnTo>
                    <a:lnTo>
                      <a:pt x="0" y="10"/>
                    </a:lnTo>
                    <a:lnTo>
                      <a:pt x="2" y="6"/>
                    </a:lnTo>
                    <a:lnTo>
                      <a:pt x="3" y="3"/>
                    </a:lnTo>
                    <a:lnTo>
                      <a:pt x="5" y="1"/>
                    </a:lnTo>
                    <a:lnTo>
                      <a:pt x="9" y="0"/>
                    </a:lnTo>
                    <a:lnTo>
                      <a:pt x="9" y="0"/>
                    </a:lnTo>
                    <a:lnTo>
                      <a:pt x="10" y="1"/>
                    </a:lnTo>
                    <a:lnTo>
                      <a:pt x="12" y="3"/>
                    </a:lnTo>
                    <a:lnTo>
                      <a:pt x="14" y="6"/>
                    </a:lnTo>
                    <a:lnTo>
                      <a:pt x="15" y="10"/>
                    </a:lnTo>
                    <a:lnTo>
                      <a:pt x="15" y="10"/>
                    </a:lnTo>
                    <a:close/>
                  </a:path>
                </a:pathLst>
              </a:custGeom>
              <a:solidFill>
                <a:srgbClr val="1E27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11">
                <a:extLst>
                  <a:ext uri="{FF2B5EF4-FFF2-40B4-BE49-F238E27FC236}">
                    <a16:creationId xmlns:a16="http://schemas.microsoft.com/office/drawing/2014/main" id="{FDBC37A4-F423-40F0-ADC0-9AF1B7E4795B}"/>
                  </a:ext>
                </a:extLst>
              </p:cNvPr>
              <p:cNvSpPr>
                <a:spLocks/>
              </p:cNvSpPr>
              <p:nvPr/>
            </p:nvSpPr>
            <p:spPr bwMode="auto">
              <a:xfrm>
                <a:off x="8533882" y="771800"/>
                <a:ext cx="16288" cy="19250"/>
              </a:xfrm>
              <a:custGeom>
                <a:avLst/>
                <a:gdLst>
                  <a:gd name="T0" fmla="*/ 11 w 11"/>
                  <a:gd name="T1" fmla="*/ 7 h 13"/>
                  <a:gd name="T2" fmla="*/ 11 w 11"/>
                  <a:gd name="T3" fmla="*/ 7 h 13"/>
                  <a:gd name="T4" fmla="*/ 9 w 11"/>
                  <a:gd name="T5" fmla="*/ 12 h 13"/>
                  <a:gd name="T6" fmla="*/ 6 w 11"/>
                  <a:gd name="T7" fmla="*/ 13 h 13"/>
                  <a:gd name="T8" fmla="*/ 6 w 11"/>
                  <a:gd name="T9" fmla="*/ 13 h 13"/>
                  <a:gd name="T10" fmla="*/ 2 w 11"/>
                  <a:gd name="T11" fmla="*/ 12 h 13"/>
                  <a:gd name="T12" fmla="*/ 0 w 11"/>
                  <a:gd name="T13" fmla="*/ 7 h 13"/>
                  <a:gd name="T14" fmla="*/ 0 w 11"/>
                  <a:gd name="T15" fmla="*/ 7 h 13"/>
                  <a:gd name="T16" fmla="*/ 2 w 11"/>
                  <a:gd name="T17" fmla="*/ 2 h 13"/>
                  <a:gd name="T18" fmla="*/ 6 w 11"/>
                  <a:gd name="T19" fmla="*/ 0 h 13"/>
                  <a:gd name="T20" fmla="*/ 6 w 11"/>
                  <a:gd name="T21" fmla="*/ 0 h 13"/>
                  <a:gd name="T22" fmla="*/ 9 w 11"/>
                  <a:gd name="T23" fmla="*/ 2 h 13"/>
                  <a:gd name="T24" fmla="*/ 11 w 11"/>
                  <a:gd name="T25" fmla="*/ 7 h 13"/>
                  <a:gd name="T26" fmla="*/ 11 w 11"/>
                  <a:gd name="T2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3">
                    <a:moveTo>
                      <a:pt x="11" y="7"/>
                    </a:moveTo>
                    <a:lnTo>
                      <a:pt x="11" y="7"/>
                    </a:lnTo>
                    <a:lnTo>
                      <a:pt x="9" y="12"/>
                    </a:lnTo>
                    <a:lnTo>
                      <a:pt x="6" y="13"/>
                    </a:lnTo>
                    <a:lnTo>
                      <a:pt x="6" y="13"/>
                    </a:lnTo>
                    <a:lnTo>
                      <a:pt x="2" y="12"/>
                    </a:lnTo>
                    <a:lnTo>
                      <a:pt x="0" y="7"/>
                    </a:lnTo>
                    <a:lnTo>
                      <a:pt x="0" y="7"/>
                    </a:lnTo>
                    <a:lnTo>
                      <a:pt x="2" y="2"/>
                    </a:lnTo>
                    <a:lnTo>
                      <a:pt x="6" y="0"/>
                    </a:lnTo>
                    <a:lnTo>
                      <a:pt x="6" y="0"/>
                    </a:lnTo>
                    <a:lnTo>
                      <a:pt x="9" y="2"/>
                    </a:lnTo>
                    <a:lnTo>
                      <a:pt x="11" y="7"/>
                    </a:lnTo>
                    <a:lnTo>
                      <a:pt x="11" y="7"/>
                    </a:lnTo>
                    <a:close/>
                  </a:path>
                </a:pathLst>
              </a:custGeom>
              <a:solidFill>
                <a:srgbClr val="2233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12">
                <a:extLst>
                  <a:ext uri="{FF2B5EF4-FFF2-40B4-BE49-F238E27FC236}">
                    <a16:creationId xmlns:a16="http://schemas.microsoft.com/office/drawing/2014/main" id="{41E314A0-D99A-4AB0-B278-3F6010B7A11B}"/>
                  </a:ext>
                </a:extLst>
              </p:cNvPr>
              <p:cNvSpPr>
                <a:spLocks/>
              </p:cNvSpPr>
              <p:nvPr/>
            </p:nvSpPr>
            <p:spPr bwMode="auto">
              <a:xfrm>
                <a:off x="8539805" y="774762"/>
                <a:ext cx="7404" cy="11846"/>
              </a:xfrm>
              <a:custGeom>
                <a:avLst/>
                <a:gdLst>
                  <a:gd name="T0" fmla="*/ 5 w 5"/>
                  <a:gd name="T1" fmla="*/ 5 h 8"/>
                  <a:gd name="T2" fmla="*/ 5 w 5"/>
                  <a:gd name="T3" fmla="*/ 5 h 8"/>
                  <a:gd name="T4" fmla="*/ 5 w 5"/>
                  <a:gd name="T5" fmla="*/ 8 h 8"/>
                  <a:gd name="T6" fmla="*/ 2 w 5"/>
                  <a:gd name="T7" fmla="*/ 8 h 8"/>
                  <a:gd name="T8" fmla="*/ 2 w 5"/>
                  <a:gd name="T9" fmla="*/ 8 h 8"/>
                  <a:gd name="T10" fmla="*/ 0 w 5"/>
                  <a:gd name="T11" fmla="*/ 8 h 8"/>
                  <a:gd name="T12" fmla="*/ 0 w 5"/>
                  <a:gd name="T13" fmla="*/ 5 h 8"/>
                  <a:gd name="T14" fmla="*/ 0 w 5"/>
                  <a:gd name="T15" fmla="*/ 5 h 8"/>
                  <a:gd name="T16" fmla="*/ 0 w 5"/>
                  <a:gd name="T17" fmla="*/ 1 h 8"/>
                  <a:gd name="T18" fmla="*/ 2 w 5"/>
                  <a:gd name="T19" fmla="*/ 0 h 8"/>
                  <a:gd name="T20" fmla="*/ 2 w 5"/>
                  <a:gd name="T21" fmla="*/ 0 h 8"/>
                  <a:gd name="T22" fmla="*/ 5 w 5"/>
                  <a:gd name="T23" fmla="*/ 1 h 8"/>
                  <a:gd name="T24" fmla="*/ 5 w 5"/>
                  <a:gd name="T25" fmla="*/ 5 h 8"/>
                  <a:gd name="T26" fmla="*/ 5 w 5"/>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8">
                    <a:moveTo>
                      <a:pt x="5" y="5"/>
                    </a:moveTo>
                    <a:lnTo>
                      <a:pt x="5" y="5"/>
                    </a:lnTo>
                    <a:lnTo>
                      <a:pt x="5" y="8"/>
                    </a:lnTo>
                    <a:lnTo>
                      <a:pt x="2" y="8"/>
                    </a:lnTo>
                    <a:lnTo>
                      <a:pt x="2" y="8"/>
                    </a:lnTo>
                    <a:lnTo>
                      <a:pt x="0" y="8"/>
                    </a:lnTo>
                    <a:lnTo>
                      <a:pt x="0" y="5"/>
                    </a:lnTo>
                    <a:lnTo>
                      <a:pt x="0" y="5"/>
                    </a:lnTo>
                    <a:lnTo>
                      <a:pt x="0" y="1"/>
                    </a:lnTo>
                    <a:lnTo>
                      <a:pt x="2" y="0"/>
                    </a:lnTo>
                    <a:lnTo>
                      <a:pt x="2" y="0"/>
                    </a:lnTo>
                    <a:lnTo>
                      <a:pt x="5" y="1"/>
                    </a:lnTo>
                    <a:lnTo>
                      <a:pt x="5" y="5"/>
                    </a:lnTo>
                    <a:lnTo>
                      <a:pt x="5" y="5"/>
                    </a:lnTo>
                    <a:close/>
                  </a:path>
                </a:pathLst>
              </a:custGeom>
              <a:solidFill>
                <a:srgbClr val="243C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Freeform 100">
              <a:extLst>
                <a:ext uri="{FF2B5EF4-FFF2-40B4-BE49-F238E27FC236}">
                  <a16:creationId xmlns:a16="http://schemas.microsoft.com/office/drawing/2014/main" id="{7F29A1B6-76ED-46DC-8C45-226D906273E6}"/>
                </a:ext>
              </a:extLst>
            </p:cNvPr>
            <p:cNvSpPr>
              <a:spLocks/>
            </p:cNvSpPr>
            <p:nvPr/>
          </p:nvSpPr>
          <p:spPr bwMode="auto">
            <a:xfrm>
              <a:off x="6798446" y="1324120"/>
              <a:ext cx="28135" cy="217670"/>
            </a:xfrm>
            <a:custGeom>
              <a:avLst/>
              <a:gdLst>
                <a:gd name="T0" fmla="*/ 8 w 19"/>
                <a:gd name="T1" fmla="*/ 147 h 147"/>
                <a:gd name="T2" fmla="*/ 12 w 19"/>
                <a:gd name="T3" fmla="*/ 147 h 147"/>
                <a:gd name="T4" fmla="*/ 12 w 19"/>
                <a:gd name="T5" fmla="*/ 147 h 147"/>
                <a:gd name="T6" fmla="*/ 13 w 19"/>
                <a:gd name="T7" fmla="*/ 147 h 147"/>
                <a:gd name="T8" fmla="*/ 15 w 19"/>
                <a:gd name="T9" fmla="*/ 145 h 147"/>
                <a:gd name="T10" fmla="*/ 17 w 19"/>
                <a:gd name="T11" fmla="*/ 143 h 147"/>
                <a:gd name="T12" fmla="*/ 19 w 19"/>
                <a:gd name="T13" fmla="*/ 140 h 147"/>
                <a:gd name="T14" fmla="*/ 19 w 19"/>
                <a:gd name="T15" fmla="*/ 7 h 147"/>
                <a:gd name="T16" fmla="*/ 19 w 19"/>
                <a:gd name="T17" fmla="*/ 7 h 147"/>
                <a:gd name="T18" fmla="*/ 17 w 19"/>
                <a:gd name="T19" fmla="*/ 5 h 147"/>
                <a:gd name="T20" fmla="*/ 15 w 19"/>
                <a:gd name="T21" fmla="*/ 4 h 147"/>
                <a:gd name="T22" fmla="*/ 13 w 19"/>
                <a:gd name="T23" fmla="*/ 2 h 147"/>
                <a:gd name="T24" fmla="*/ 12 w 19"/>
                <a:gd name="T25" fmla="*/ 0 h 147"/>
                <a:gd name="T26" fmla="*/ 8 w 19"/>
                <a:gd name="T27" fmla="*/ 0 h 147"/>
                <a:gd name="T28" fmla="*/ 8 w 19"/>
                <a:gd name="T29" fmla="*/ 0 h 147"/>
                <a:gd name="T30" fmla="*/ 5 w 19"/>
                <a:gd name="T31" fmla="*/ 2 h 147"/>
                <a:gd name="T32" fmla="*/ 2 w 19"/>
                <a:gd name="T33" fmla="*/ 4 h 147"/>
                <a:gd name="T34" fmla="*/ 0 w 19"/>
                <a:gd name="T35" fmla="*/ 7 h 147"/>
                <a:gd name="T36" fmla="*/ 0 w 19"/>
                <a:gd name="T37" fmla="*/ 10 h 147"/>
                <a:gd name="T38" fmla="*/ 0 w 19"/>
                <a:gd name="T39" fmla="*/ 138 h 147"/>
                <a:gd name="T40" fmla="*/ 0 w 19"/>
                <a:gd name="T41" fmla="*/ 138 h 147"/>
                <a:gd name="T42" fmla="*/ 0 w 19"/>
                <a:gd name="T43" fmla="*/ 142 h 147"/>
                <a:gd name="T44" fmla="*/ 2 w 19"/>
                <a:gd name="T45" fmla="*/ 145 h 147"/>
                <a:gd name="T46" fmla="*/ 5 w 19"/>
                <a:gd name="T47" fmla="*/ 147 h 147"/>
                <a:gd name="T48" fmla="*/ 8 w 19"/>
                <a:gd name="T49" fmla="*/ 147 h 147"/>
                <a:gd name="T50" fmla="*/ 8 w 19"/>
                <a:gd name="T51"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147">
                  <a:moveTo>
                    <a:pt x="8" y="147"/>
                  </a:moveTo>
                  <a:lnTo>
                    <a:pt x="12" y="147"/>
                  </a:lnTo>
                  <a:lnTo>
                    <a:pt x="12" y="147"/>
                  </a:lnTo>
                  <a:lnTo>
                    <a:pt x="13" y="147"/>
                  </a:lnTo>
                  <a:lnTo>
                    <a:pt x="15" y="145"/>
                  </a:lnTo>
                  <a:lnTo>
                    <a:pt x="17" y="143"/>
                  </a:lnTo>
                  <a:lnTo>
                    <a:pt x="19" y="140"/>
                  </a:lnTo>
                  <a:lnTo>
                    <a:pt x="19" y="7"/>
                  </a:lnTo>
                  <a:lnTo>
                    <a:pt x="19" y="7"/>
                  </a:lnTo>
                  <a:lnTo>
                    <a:pt x="17" y="5"/>
                  </a:lnTo>
                  <a:lnTo>
                    <a:pt x="15" y="4"/>
                  </a:lnTo>
                  <a:lnTo>
                    <a:pt x="13" y="2"/>
                  </a:lnTo>
                  <a:lnTo>
                    <a:pt x="12" y="0"/>
                  </a:lnTo>
                  <a:lnTo>
                    <a:pt x="8" y="0"/>
                  </a:lnTo>
                  <a:lnTo>
                    <a:pt x="8" y="0"/>
                  </a:lnTo>
                  <a:lnTo>
                    <a:pt x="5" y="2"/>
                  </a:lnTo>
                  <a:lnTo>
                    <a:pt x="2" y="4"/>
                  </a:lnTo>
                  <a:lnTo>
                    <a:pt x="0" y="7"/>
                  </a:lnTo>
                  <a:lnTo>
                    <a:pt x="0" y="10"/>
                  </a:lnTo>
                  <a:lnTo>
                    <a:pt x="0" y="138"/>
                  </a:lnTo>
                  <a:lnTo>
                    <a:pt x="0" y="138"/>
                  </a:lnTo>
                  <a:lnTo>
                    <a:pt x="0" y="142"/>
                  </a:lnTo>
                  <a:lnTo>
                    <a:pt x="2" y="145"/>
                  </a:lnTo>
                  <a:lnTo>
                    <a:pt x="5" y="147"/>
                  </a:lnTo>
                  <a:lnTo>
                    <a:pt x="8" y="147"/>
                  </a:lnTo>
                  <a:lnTo>
                    <a:pt x="8" y="147"/>
                  </a:lnTo>
                  <a:close/>
                </a:path>
              </a:pathLst>
            </a:custGeom>
            <a:gradFill>
              <a:gsLst>
                <a:gs pos="49510">
                  <a:srgbClr val="AEAFB1"/>
                </a:gs>
                <a:gs pos="0">
                  <a:srgbClr val="000000">
                    <a:lumMod val="80000"/>
                    <a:lumOff val="20000"/>
                  </a:srgbClr>
                </a:gs>
                <a:gs pos="100000">
                  <a:srgbClr val="000000">
                    <a:lumMod val="80000"/>
                    <a:lumOff val="20000"/>
                  </a:srgbClr>
                </a:gs>
                <a:gs pos="80000">
                  <a:srgbClr val="868686"/>
                </a:gs>
                <a:gs pos="20000">
                  <a:srgbClr val="333333">
                    <a:lumMod val="50000"/>
                    <a:lumOff val="50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1">
              <a:extLst>
                <a:ext uri="{FF2B5EF4-FFF2-40B4-BE49-F238E27FC236}">
                  <a16:creationId xmlns:a16="http://schemas.microsoft.com/office/drawing/2014/main" id="{0F1C435E-DF54-405E-9D99-D3F5D4C5C432}"/>
                </a:ext>
              </a:extLst>
            </p:cNvPr>
            <p:cNvSpPr>
              <a:spLocks/>
            </p:cNvSpPr>
            <p:nvPr/>
          </p:nvSpPr>
          <p:spPr bwMode="auto">
            <a:xfrm>
              <a:off x="6798446" y="1746132"/>
              <a:ext cx="28135" cy="402763"/>
            </a:xfrm>
            <a:custGeom>
              <a:avLst/>
              <a:gdLst>
                <a:gd name="T0" fmla="*/ 8 w 19"/>
                <a:gd name="T1" fmla="*/ 272 h 272"/>
                <a:gd name="T2" fmla="*/ 12 w 19"/>
                <a:gd name="T3" fmla="*/ 272 h 272"/>
                <a:gd name="T4" fmla="*/ 12 w 19"/>
                <a:gd name="T5" fmla="*/ 272 h 272"/>
                <a:gd name="T6" fmla="*/ 13 w 19"/>
                <a:gd name="T7" fmla="*/ 270 h 272"/>
                <a:gd name="T8" fmla="*/ 15 w 19"/>
                <a:gd name="T9" fmla="*/ 270 h 272"/>
                <a:gd name="T10" fmla="*/ 17 w 19"/>
                <a:gd name="T11" fmla="*/ 267 h 272"/>
                <a:gd name="T12" fmla="*/ 19 w 19"/>
                <a:gd name="T13" fmla="*/ 265 h 272"/>
                <a:gd name="T14" fmla="*/ 19 w 19"/>
                <a:gd name="T15" fmla="*/ 6 h 272"/>
                <a:gd name="T16" fmla="*/ 19 w 19"/>
                <a:gd name="T17" fmla="*/ 6 h 272"/>
                <a:gd name="T18" fmla="*/ 17 w 19"/>
                <a:gd name="T19" fmla="*/ 3 h 272"/>
                <a:gd name="T20" fmla="*/ 15 w 19"/>
                <a:gd name="T21" fmla="*/ 1 h 272"/>
                <a:gd name="T22" fmla="*/ 13 w 19"/>
                <a:gd name="T23" fmla="*/ 0 h 272"/>
                <a:gd name="T24" fmla="*/ 12 w 19"/>
                <a:gd name="T25" fmla="*/ 0 h 272"/>
                <a:gd name="T26" fmla="*/ 8 w 19"/>
                <a:gd name="T27" fmla="*/ 0 h 272"/>
                <a:gd name="T28" fmla="*/ 8 w 19"/>
                <a:gd name="T29" fmla="*/ 0 h 272"/>
                <a:gd name="T30" fmla="*/ 5 w 19"/>
                <a:gd name="T31" fmla="*/ 0 h 272"/>
                <a:gd name="T32" fmla="*/ 2 w 19"/>
                <a:gd name="T33" fmla="*/ 1 h 272"/>
                <a:gd name="T34" fmla="*/ 0 w 19"/>
                <a:gd name="T35" fmla="*/ 5 h 272"/>
                <a:gd name="T36" fmla="*/ 0 w 19"/>
                <a:gd name="T37" fmla="*/ 8 h 272"/>
                <a:gd name="T38" fmla="*/ 0 w 19"/>
                <a:gd name="T39" fmla="*/ 262 h 272"/>
                <a:gd name="T40" fmla="*/ 0 w 19"/>
                <a:gd name="T41" fmla="*/ 262 h 272"/>
                <a:gd name="T42" fmla="*/ 0 w 19"/>
                <a:gd name="T43" fmla="*/ 265 h 272"/>
                <a:gd name="T44" fmla="*/ 2 w 19"/>
                <a:gd name="T45" fmla="*/ 269 h 272"/>
                <a:gd name="T46" fmla="*/ 5 w 19"/>
                <a:gd name="T47" fmla="*/ 270 h 272"/>
                <a:gd name="T48" fmla="*/ 8 w 19"/>
                <a:gd name="T49" fmla="*/ 272 h 272"/>
                <a:gd name="T50" fmla="*/ 8 w 19"/>
                <a:gd name="T51" fmla="*/ 272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72">
                  <a:moveTo>
                    <a:pt x="8" y="272"/>
                  </a:moveTo>
                  <a:lnTo>
                    <a:pt x="12" y="272"/>
                  </a:lnTo>
                  <a:lnTo>
                    <a:pt x="12" y="272"/>
                  </a:lnTo>
                  <a:lnTo>
                    <a:pt x="13" y="270"/>
                  </a:lnTo>
                  <a:lnTo>
                    <a:pt x="15" y="270"/>
                  </a:lnTo>
                  <a:lnTo>
                    <a:pt x="17" y="267"/>
                  </a:lnTo>
                  <a:lnTo>
                    <a:pt x="19" y="265"/>
                  </a:lnTo>
                  <a:lnTo>
                    <a:pt x="19" y="6"/>
                  </a:lnTo>
                  <a:lnTo>
                    <a:pt x="19" y="6"/>
                  </a:lnTo>
                  <a:lnTo>
                    <a:pt x="17" y="3"/>
                  </a:lnTo>
                  <a:lnTo>
                    <a:pt x="15" y="1"/>
                  </a:lnTo>
                  <a:lnTo>
                    <a:pt x="13" y="0"/>
                  </a:lnTo>
                  <a:lnTo>
                    <a:pt x="12" y="0"/>
                  </a:lnTo>
                  <a:lnTo>
                    <a:pt x="8" y="0"/>
                  </a:lnTo>
                  <a:lnTo>
                    <a:pt x="8" y="0"/>
                  </a:lnTo>
                  <a:lnTo>
                    <a:pt x="5" y="0"/>
                  </a:lnTo>
                  <a:lnTo>
                    <a:pt x="2" y="1"/>
                  </a:lnTo>
                  <a:lnTo>
                    <a:pt x="0" y="5"/>
                  </a:lnTo>
                  <a:lnTo>
                    <a:pt x="0" y="8"/>
                  </a:lnTo>
                  <a:lnTo>
                    <a:pt x="0" y="262"/>
                  </a:lnTo>
                  <a:lnTo>
                    <a:pt x="0" y="262"/>
                  </a:lnTo>
                  <a:lnTo>
                    <a:pt x="0" y="265"/>
                  </a:lnTo>
                  <a:lnTo>
                    <a:pt x="2" y="269"/>
                  </a:lnTo>
                  <a:lnTo>
                    <a:pt x="5" y="270"/>
                  </a:lnTo>
                  <a:lnTo>
                    <a:pt x="8" y="272"/>
                  </a:lnTo>
                  <a:lnTo>
                    <a:pt x="8" y="272"/>
                  </a:lnTo>
                  <a:close/>
                </a:path>
              </a:pathLst>
            </a:custGeom>
            <a:gradFill>
              <a:gsLst>
                <a:gs pos="49510">
                  <a:srgbClr val="AEAFB1"/>
                </a:gs>
                <a:gs pos="0">
                  <a:srgbClr val="000000">
                    <a:lumMod val="80000"/>
                    <a:lumOff val="20000"/>
                  </a:srgbClr>
                </a:gs>
                <a:gs pos="100000">
                  <a:srgbClr val="000000">
                    <a:lumMod val="80000"/>
                    <a:lumOff val="20000"/>
                  </a:srgbClr>
                </a:gs>
                <a:gs pos="80000">
                  <a:srgbClr val="868686"/>
                </a:gs>
                <a:gs pos="20000">
                  <a:srgbClr val="333333">
                    <a:lumMod val="50000"/>
                    <a:lumOff val="50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02">
              <a:extLst>
                <a:ext uri="{FF2B5EF4-FFF2-40B4-BE49-F238E27FC236}">
                  <a16:creationId xmlns:a16="http://schemas.microsoft.com/office/drawing/2014/main" id="{40FA6A65-4BEE-42F1-B04C-F8EDDE9FB5BD}"/>
                </a:ext>
              </a:extLst>
            </p:cNvPr>
            <p:cNvSpPr>
              <a:spLocks/>
            </p:cNvSpPr>
            <p:nvPr/>
          </p:nvSpPr>
          <p:spPr bwMode="auto">
            <a:xfrm>
              <a:off x="9668134" y="1877918"/>
              <a:ext cx="22212" cy="667817"/>
            </a:xfrm>
            <a:custGeom>
              <a:avLst/>
              <a:gdLst>
                <a:gd name="T0" fmla="*/ 7 w 15"/>
                <a:gd name="T1" fmla="*/ 0 h 451"/>
                <a:gd name="T2" fmla="*/ 7 w 15"/>
                <a:gd name="T3" fmla="*/ 0 h 451"/>
                <a:gd name="T4" fmla="*/ 7 w 15"/>
                <a:gd name="T5" fmla="*/ 0 h 451"/>
                <a:gd name="T6" fmla="*/ 3 w 15"/>
                <a:gd name="T7" fmla="*/ 1 h 451"/>
                <a:gd name="T8" fmla="*/ 2 w 15"/>
                <a:gd name="T9" fmla="*/ 1 h 451"/>
                <a:gd name="T10" fmla="*/ 0 w 15"/>
                <a:gd name="T11" fmla="*/ 5 h 451"/>
                <a:gd name="T12" fmla="*/ 0 w 15"/>
                <a:gd name="T13" fmla="*/ 7 h 451"/>
                <a:gd name="T14" fmla="*/ 0 w 15"/>
                <a:gd name="T15" fmla="*/ 444 h 451"/>
                <a:gd name="T16" fmla="*/ 0 w 15"/>
                <a:gd name="T17" fmla="*/ 444 h 451"/>
                <a:gd name="T18" fmla="*/ 0 w 15"/>
                <a:gd name="T19" fmla="*/ 446 h 451"/>
                <a:gd name="T20" fmla="*/ 2 w 15"/>
                <a:gd name="T21" fmla="*/ 449 h 451"/>
                <a:gd name="T22" fmla="*/ 3 w 15"/>
                <a:gd name="T23" fmla="*/ 449 h 451"/>
                <a:gd name="T24" fmla="*/ 7 w 15"/>
                <a:gd name="T25" fmla="*/ 451 h 451"/>
                <a:gd name="T26" fmla="*/ 7 w 15"/>
                <a:gd name="T27" fmla="*/ 451 h 451"/>
                <a:gd name="T28" fmla="*/ 7 w 15"/>
                <a:gd name="T29" fmla="*/ 451 h 451"/>
                <a:gd name="T30" fmla="*/ 10 w 15"/>
                <a:gd name="T31" fmla="*/ 449 h 451"/>
                <a:gd name="T32" fmla="*/ 13 w 15"/>
                <a:gd name="T33" fmla="*/ 447 h 451"/>
                <a:gd name="T34" fmla="*/ 15 w 15"/>
                <a:gd name="T35" fmla="*/ 444 h 451"/>
                <a:gd name="T36" fmla="*/ 15 w 15"/>
                <a:gd name="T37" fmla="*/ 441 h 451"/>
                <a:gd name="T38" fmla="*/ 15 w 15"/>
                <a:gd name="T39" fmla="*/ 10 h 451"/>
                <a:gd name="T40" fmla="*/ 15 w 15"/>
                <a:gd name="T41" fmla="*/ 10 h 451"/>
                <a:gd name="T42" fmla="*/ 15 w 15"/>
                <a:gd name="T43" fmla="*/ 7 h 451"/>
                <a:gd name="T44" fmla="*/ 13 w 15"/>
                <a:gd name="T45" fmla="*/ 3 h 451"/>
                <a:gd name="T46" fmla="*/ 10 w 15"/>
                <a:gd name="T47" fmla="*/ 1 h 451"/>
                <a:gd name="T48" fmla="*/ 7 w 15"/>
                <a:gd name="T49" fmla="*/ 0 h 451"/>
                <a:gd name="T50" fmla="*/ 7 w 15"/>
                <a:gd name="T51" fmla="*/ 0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451">
                  <a:moveTo>
                    <a:pt x="7" y="0"/>
                  </a:moveTo>
                  <a:lnTo>
                    <a:pt x="7" y="0"/>
                  </a:lnTo>
                  <a:lnTo>
                    <a:pt x="7" y="0"/>
                  </a:lnTo>
                  <a:lnTo>
                    <a:pt x="3" y="1"/>
                  </a:lnTo>
                  <a:lnTo>
                    <a:pt x="2" y="1"/>
                  </a:lnTo>
                  <a:lnTo>
                    <a:pt x="0" y="5"/>
                  </a:lnTo>
                  <a:lnTo>
                    <a:pt x="0" y="7"/>
                  </a:lnTo>
                  <a:lnTo>
                    <a:pt x="0" y="444"/>
                  </a:lnTo>
                  <a:lnTo>
                    <a:pt x="0" y="444"/>
                  </a:lnTo>
                  <a:lnTo>
                    <a:pt x="0" y="446"/>
                  </a:lnTo>
                  <a:lnTo>
                    <a:pt x="2" y="449"/>
                  </a:lnTo>
                  <a:lnTo>
                    <a:pt x="3" y="449"/>
                  </a:lnTo>
                  <a:lnTo>
                    <a:pt x="7" y="451"/>
                  </a:lnTo>
                  <a:lnTo>
                    <a:pt x="7" y="451"/>
                  </a:lnTo>
                  <a:lnTo>
                    <a:pt x="7" y="451"/>
                  </a:lnTo>
                  <a:lnTo>
                    <a:pt x="10" y="449"/>
                  </a:lnTo>
                  <a:lnTo>
                    <a:pt x="13" y="447"/>
                  </a:lnTo>
                  <a:lnTo>
                    <a:pt x="15" y="444"/>
                  </a:lnTo>
                  <a:lnTo>
                    <a:pt x="15" y="441"/>
                  </a:lnTo>
                  <a:lnTo>
                    <a:pt x="15" y="10"/>
                  </a:lnTo>
                  <a:lnTo>
                    <a:pt x="15" y="10"/>
                  </a:lnTo>
                  <a:lnTo>
                    <a:pt x="15" y="7"/>
                  </a:lnTo>
                  <a:lnTo>
                    <a:pt x="13" y="3"/>
                  </a:lnTo>
                  <a:lnTo>
                    <a:pt x="10" y="1"/>
                  </a:lnTo>
                  <a:lnTo>
                    <a:pt x="7" y="0"/>
                  </a:lnTo>
                  <a:lnTo>
                    <a:pt x="7" y="0"/>
                  </a:lnTo>
                  <a:close/>
                </a:path>
              </a:pathLst>
            </a:custGeom>
            <a:gradFill>
              <a:gsLst>
                <a:gs pos="49510">
                  <a:srgbClr val="AEAFB1"/>
                </a:gs>
                <a:gs pos="0">
                  <a:srgbClr val="000000">
                    <a:lumMod val="80000"/>
                    <a:lumOff val="20000"/>
                  </a:srgbClr>
                </a:gs>
                <a:gs pos="100000">
                  <a:srgbClr val="000000">
                    <a:lumMod val="80000"/>
                    <a:lumOff val="20000"/>
                  </a:srgbClr>
                </a:gs>
                <a:gs pos="80000">
                  <a:srgbClr val="868686"/>
                </a:gs>
                <a:gs pos="20000">
                  <a:srgbClr val="333333">
                    <a:lumMod val="50000"/>
                    <a:lumOff val="50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03">
              <a:extLst>
                <a:ext uri="{FF2B5EF4-FFF2-40B4-BE49-F238E27FC236}">
                  <a16:creationId xmlns:a16="http://schemas.microsoft.com/office/drawing/2014/main" id="{A95641A4-DA47-4301-AE90-742AA30406B5}"/>
                </a:ext>
              </a:extLst>
            </p:cNvPr>
            <p:cNvSpPr>
              <a:spLocks/>
            </p:cNvSpPr>
            <p:nvPr/>
          </p:nvSpPr>
          <p:spPr bwMode="auto">
            <a:xfrm>
              <a:off x="6798446" y="2265874"/>
              <a:ext cx="28135" cy="413128"/>
            </a:xfrm>
            <a:custGeom>
              <a:avLst/>
              <a:gdLst>
                <a:gd name="T0" fmla="*/ 8 w 19"/>
                <a:gd name="T1" fmla="*/ 279 h 279"/>
                <a:gd name="T2" fmla="*/ 12 w 19"/>
                <a:gd name="T3" fmla="*/ 279 h 279"/>
                <a:gd name="T4" fmla="*/ 12 w 19"/>
                <a:gd name="T5" fmla="*/ 279 h 279"/>
                <a:gd name="T6" fmla="*/ 13 w 19"/>
                <a:gd name="T7" fmla="*/ 279 h 279"/>
                <a:gd name="T8" fmla="*/ 15 w 19"/>
                <a:gd name="T9" fmla="*/ 278 h 279"/>
                <a:gd name="T10" fmla="*/ 17 w 19"/>
                <a:gd name="T11" fmla="*/ 276 h 279"/>
                <a:gd name="T12" fmla="*/ 19 w 19"/>
                <a:gd name="T13" fmla="*/ 273 h 279"/>
                <a:gd name="T14" fmla="*/ 19 w 19"/>
                <a:gd name="T15" fmla="*/ 7 h 279"/>
                <a:gd name="T16" fmla="*/ 19 w 19"/>
                <a:gd name="T17" fmla="*/ 7 h 279"/>
                <a:gd name="T18" fmla="*/ 17 w 19"/>
                <a:gd name="T19" fmla="*/ 4 h 279"/>
                <a:gd name="T20" fmla="*/ 15 w 19"/>
                <a:gd name="T21" fmla="*/ 2 h 279"/>
                <a:gd name="T22" fmla="*/ 13 w 19"/>
                <a:gd name="T23" fmla="*/ 0 h 279"/>
                <a:gd name="T24" fmla="*/ 12 w 19"/>
                <a:gd name="T25" fmla="*/ 0 h 279"/>
                <a:gd name="T26" fmla="*/ 8 w 19"/>
                <a:gd name="T27" fmla="*/ 0 h 279"/>
                <a:gd name="T28" fmla="*/ 8 w 19"/>
                <a:gd name="T29" fmla="*/ 0 h 279"/>
                <a:gd name="T30" fmla="*/ 5 w 19"/>
                <a:gd name="T31" fmla="*/ 0 h 279"/>
                <a:gd name="T32" fmla="*/ 2 w 19"/>
                <a:gd name="T33" fmla="*/ 2 h 279"/>
                <a:gd name="T34" fmla="*/ 0 w 19"/>
                <a:gd name="T35" fmla="*/ 5 h 279"/>
                <a:gd name="T36" fmla="*/ 0 w 19"/>
                <a:gd name="T37" fmla="*/ 9 h 279"/>
                <a:gd name="T38" fmla="*/ 0 w 19"/>
                <a:gd name="T39" fmla="*/ 271 h 279"/>
                <a:gd name="T40" fmla="*/ 0 w 19"/>
                <a:gd name="T41" fmla="*/ 271 h 279"/>
                <a:gd name="T42" fmla="*/ 0 w 19"/>
                <a:gd name="T43" fmla="*/ 274 h 279"/>
                <a:gd name="T44" fmla="*/ 2 w 19"/>
                <a:gd name="T45" fmla="*/ 278 h 279"/>
                <a:gd name="T46" fmla="*/ 5 w 19"/>
                <a:gd name="T47" fmla="*/ 279 h 279"/>
                <a:gd name="T48" fmla="*/ 8 w 19"/>
                <a:gd name="T49" fmla="*/ 279 h 279"/>
                <a:gd name="T50" fmla="*/ 8 w 19"/>
                <a:gd name="T51"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79">
                  <a:moveTo>
                    <a:pt x="8" y="279"/>
                  </a:moveTo>
                  <a:lnTo>
                    <a:pt x="12" y="279"/>
                  </a:lnTo>
                  <a:lnTo>
                    <a:pt x="12" y="279"/>
                  </a:lnTo>
                  <a:lnTo>
                    <a:pt x="13" y="279"/>
                  </a:lnTo>
                  <a:lnTo>
                    <a:pt x="15" y="278"/>
                  </a:lnTo>
                  <a:lnTo>
                    <a:pt x="17" y="276"/>
                  </a:lnTo>
                  <a:lnTo>
                    <a:pt x="19" y="273"/>
                  </a:lnTo>
                  <a:lnTo>
                    <a:pt x="19" y="7"/>
                  </a:lnTo>
                  <a:lnTo>
                    <a:pt x="19" y="7"/>
                  </a:lnTo>
                  <a:lnTo>
                    <a:pt x="17" y="4"/>
                  </a:lnTo>
                  <a:lnTo>
                    <a:pt x="15" y="2"/>
                  </a:lnTo>
                  <a:lnTo>
                    <a:pt x="13" y="0"/>
                  </a:lnTo>
                  <a:lnTo>
                    <a:pt x="12" y="0"/>
                  </a:lnTo>
                  <a:lnTo>
                    <a:pt x="8" y="0"/>
                  </a:lnTo>
                  <a:lnTo>
                    <a:pt x="8" y="0"/>
                  </a:lnTo>
                  <a:lnTo>
                    <a:pt x="5" y="0"/>
                  </a:lnTo>
                  <a:lnTo>
                    <a:pt x="2" y="2"/>
                  </a:lnTo>
                  <a:lnTo>
                    <a:pt x="0" y="5"/>
                  </a:lnTo>
                  <a:lnTo>
                    <a:pt x="0" y="9"/>
                  </a:lnTo>
                  <a:lnTo>
                    <a:pt x="0" y="271"/>
                  </a:lnTo>
                  <a:lnTo>
                    <a:pt x="0" y="271"/>
                  </a:lnTo>
                  <a:lnTo>
                    <a:pt x="0" y="274"/>
                  </a:lnTo>
                  <a:lnTo>
                    <a:pt x="2" y="278"/>
                  </a:lnTo>
                  <a:lnTo>
                    <a:pt x="5" y="279"/>
                  </a:lnTo>
                  <a:lnTo>
                    <a:pt x="8" y="279"/>
                  </a:lnTo>
                  <a:lnTo>
                    <a:pt x="8" y="279"/>
                  </a:lnTo>
                  <a:close/>
                </a:path>
              </a:pathLst>
            </a:custGeom>
            <a:gradFill>
              <a:gsLst>
                <a:gs pos="49510">
                  <a:srgbClr val="AEAFB1"/>
                </a:gs>
                <a:gs pos="0">
                  <a:srgbClr val="000000">
                    <a:lumMod val="80000"/>
                    <a:lumOff val="20000"/>
                  </a:srgbClr>
                </a:gs>
                <a:gs pos="100000">
                  <a:srgbClr val="000000">
                    <a:lumMod val="80000"/>
                    <a:lumOff val="20000"/>
                  </a:srgbClr>
                </a:gs>
                <a:gs pos="80000">
                  <a:srgbClr val="868686"/>
                </a:gs>
                <a:gs pos="20000">
                  <a:srgbClr val="333333">
                    <a:lumMod val="50000"/>
                    <a:lumOff val="50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652844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5" name="Picture Placeholder 34">
            <a:extLst>
              <a:ext uri="{FF2B5EF4-FFF2-40B4-BE49-F238E27FC236}">
                <a16:creationId xmlns:a16="http://schemas.microsoft.com/office/drawing/2014/main" id="{AC38AED7-3C65-4DD3-985D-B4A6A8202267}"/>
              </a:ext>
            </a:extLst>
          </p:cNvPr>
          <p:cNvSpPr>
            <a:spLocks noGrp="1"/>
          </p:cNvSpPr>
          <p:nvPr>
            <p:ph type="pic" sz="quarter" idx="10"/>
          </p:nvPr>
        </p:nvSpPr>
        <p:spPr/>
      </p:sp>
      <p:sp>
        <p:nvSpPr>
          <p:cNvPr id="4" name="TextBox 3">
            <a:extLst>
              <a:ext uri="{FF2B5EF4-FFF2-40B4-BE49-F238E27FC236}">
                <a16:creationId xmlns:a16="http://schemas.microsoft.com/office/drawing/2014/main" id="{BF1BE942-6E17-4F15-B1C4-90358B387C93}"/>
              </a:ext>
            </a:extLst>
          </p:cNvPr>
          <p:cNvSpPr txBox="1"/>
          <p:nvPr/>
        </p:nvSpPr>
        <p:spPr>
          <a:xfrm>
            <a:off x="1019175" y="996546"/>
            <a:ext cx="4068763" cy="2554545"/>
          </a:xfrm>
          <a:prstGeom prst="rect">
            <a:avLst/>
          </a:prstGeom>
          <a:noFill/>
        </p:spPr>
        <p:txBody>
          <a:bodyPr wrap="square" rtlCol="0">
            <a:spAutoFit/>
          </a:bodyPr>
          <a:lstStyle/>
          <a:p>
            <a:r>
              <a:rPr lang="en-US" sz="4000" b="1">
                <a:solidFill>
                  <a:schemeClr val="bg1"/>
                </a:solidFill>
                <a:latin typeface="+mj-lt"/>
              </a:rPr>
              <a:t>Strengthen your brand with a digital presence</a:t>
            </a:r>
          </a:p>
        </p:txBody>
      </p:sp>
      <p:sp>
        <p:nvSpPr>
          <p:cNvPr id="13" name="TextBox 12">
            <a:extLst>
              <a:ext uri="{FF2B5EF4-FFF2-40B4-BE49-F238E27FC236}">
                <a16:creationId xmlns:a16="http://schemas.microsoft.com/office/drawing/2014/main" id="{403A1A1F-19A3-4DD8-AAAB-1112028F463F}"/>
              </a:ext>
            </a:extLst>
          </p:cNvPr>
          <p:cNvSpPr txBox="1"/>
          <p:nvPr/>
        </p:nvSpPr>
        <p:spPr>
          <a:xfrm>
            <a:off x="1019175" y="4905359"/>
            <a:ext cx="3552825"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bg1"/>
                </a:solidFill>
              </a:rPr>
              <a:t>Morbi pellentesque venenatis tortor ac blandit. Sed vitae pellentesque nisi. Etiam tempus nibh erat, id egestas purus pellentesque non. Nulla nec vehicula libero. Mauris eget tortor lacus. </a:t>
            </a:r>
          </a:p>
        </p:txBody>
      </p:sp>
      <p:grpSp>
        <p:nvGrpSpPr>
          <p:cNvPr id="15" name="Group 14">
            <a:extLst>
              <a:ext uri="{FF2B5EF4-FFF2-40B4-BE49-F238E27FC236}">
                <a16:creationId xmlns:a16="http://schemas.microsoft.com/office/drawing/2014/main" id="{5A0EA412-2864-4F69-BD2B-7DBB180DEC91}"/>
              </a:ext>
            </a:extLst>
          </p:cNvPr>
          <p:cNvGrpSpPr/>
          <p:nvPr/>
        </p:nvGrpSpPr>
        <p:grpSpPr>
          <a:xfrm>
            <a:off x="1111625" y="4143137"/>
            <a:ext cx="536200" cy="538475"/>
            <a:chOff x="8636891" y="3650072"/>
            <a:chExt cx="364224" cy="365769"/>
          </a:xfrm>
          <a:solidFill>
            <a:schemeClr val="bg1"/>
          </a:solidFill>
        </p:grpSpPr>
        <p:sp>
          <p:nvSpPr>
            <p:cNvPr id="16" name="Freeform: Shape 15">
              <a:extLst>
                <a:ext uri="{FF2B5EF4-FFF2-40B4-BE49-F238E27FC236}">
                  <a16:creationId xmlns:a16="http://schemas.microsoft.com/office/drawing/2014/main" id="{920A4AEA-024F-4B77-80EA-927438387AA6}"/>
                </a:ext>
              </a:extLst>
            </p:cNvPr>
            <p:cNvSpPr/>
            <p:nvPr/>
          </p:nvSpPr>
          <p:spPr>
            <a:xfrm>
              <a:off x="8894446" y="3680558"/>
              <a:ext cx="60972" cy="60972"/>
            </a:xfrm>
            <a:custGeom>
              <a:avLst/>
              <a:gdLst>
                <a:gd name="connsiteX0" fmla="*/ 7605 w 60972"/>
                <a:gd name="connsiteY0" fmla="*/ 0 h 60972"/>
                <a:gd name="connsiteX1" fmla="*/ 0 w 60972"/>
                <a:gd name="connsiteY1" fmla="*/ 7606 h 60972"/>
                <a:gd name="connsiteX2" fmla="*/ 0 w 60972"/>
                <a:gd name="connsiteY2" fmla="*/ 53303 h 60972"/>
                <a:gd name="connsiteX3" fmla="*/ 7605 w 60972"/>
                <a:gd name="connsiteY3" fmla="*/ 60972 h 60972"/>
                <a:gd name="connsiteX4" fmla="*/ 53367 w 60972"/>
                <a:gd name="connsiteY4" fmla="*/ 60972 h 60972"/>
                <a:gd name="connsiteX5" fmla="*/ 60972 w 60972"/>
                <a:gd name="connsiteY5" fmla="*/ 53303 h 60972"/>
                <a:gd name="connsiteX6" fmla="*/ 7605 w 60972"/>
                <a:gd name="connsiteY6" fmla="*/ 0 h 60972"/>
                <a:gd name="connsiteX7" fmla="*/ 15275 w 60972"/>
                <a:gd name="connsiteY7" fmla="*/ 45697 h 60972"/>
                <a:gd name="connsiteX8" fmla="*/ 15275 w 60972"/>
                <a:gd name="connsiteY8" fmla="*/ 15972 h 60972"/>
                <a:gd name="connsiteX9" fmla="*/ 45000 w 60972"/>
                <a:gd name="connsiteY9" fmla="*/ 45697 h 6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72" h="60972">
                  <a:moveTo>
                    <a:pt x="7605" y="0"/>
                  </a:moveTo>
                  <a:cubicBezTo>
                    <a:pt x="3405" y="0"/>
                    <a:pt x="0" y="3405"/>
                    <a:pt x="0" y="7606"/>
                  </a:cubicBezTo>
                  <a:lnTo>
                    <a:pt x="0" y="53303"/>
                  </a:lnTo>
                  <a:cubicBezTo>
                    <a:pt x="0" y="57514"/>
                    <a:pt x="3395" y="60937"/>
                    <a:pt x="7605" y="60972"/>
                  </a:cubicBezTo>
                  <a:lnTo>
                    <a:pt x="53367" y="60972"/>
                  </a:lnTo>
                  <a:cubicBezTo>
                    <a:pt x="57577" y="60937"/>
                    <a:pt x="60973" y="57514"/>
                    <a:pt x="60972" y="53303"/>
                  </a:cubicBezTo>
                  <a:cubicBezTo>
                    <a:pt x="60937" y="23854"/>
                    <a:pt x="37054" y="0"/>
                    <a:pt x="7605" y="0"/>
                  </a:cubicBezTo>
                  <a:close/>
                  <a:moveTo>
                    <a:pt x="15275" y="45697"/>
                  </a:moveTo>
                  <a:lnTo>
                    <a:pt x="15275" y="15972"/>
                  </a:lnTo>
                  <a:cubicBezTo>
                    <a:pt x="30257" y="19005"/>
                    <a:pt x="41967" y="30715"/>
                    <a:pt x="45000" y="45697"/>
                  </a:cubicBezTo>
                  <a:close/>
                </a:path>
              </a:pathLst>
            </a:custGeom>
            <a:grpFill/>
            <a:ln w="6336"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498CA41-104B-477F-8FEC-1726C5424C34}"/>
                </a:ext>
              </a:extLst>
            </p:cNvPr>
            <p:cNvSpPr/>
            <p:nvPr/>
          </p:nvSpPr>
          <p:spPr>
            <a:xfrm>
              <a:off x="8772565" y="3650072"/>
              <a:ext cx="228550" cy="15211"/>
            </a:xfrm>
            <a:custGeom>
              <a:avLst/>
              <a:gdLst>
                <a:gd name="connsiteX0" fmla="*/ 220945 w 228550"/>
                <a:gd name="connsiteY0" fmla="*/ 0 h 15211"/>
                <a:gd name="connsiteX1" fmla="*/ 7605 w 228550"/>
                <a:gd name="connsiteY1" fmla="*/ 0 h 15211"/>
                <a:gd name="connsiteX2" fmla="*/ 0 w 228550"/>
                <a:gd name="connsiteY2" fmla="*/ 7606 h 15211"/>
                <a:gd name="connsiteX3" fmla="*/ 7605 w 228550"/>
                <a:gd name="connsiteY3" fmla="*/ 15212 h 15211"/>
                <a:gd name="connsiteX4" fmla="*/ 220945 w 228550"/>
                <a:gd name="connsiteY4" fmla="*/ 15212 h 15211"/>
                <a:gd name="connsiteX5" fmla="*/ 228550 w 228550"/>
                <a:gd name="connsiteY5" fmla="*/ 7606 h 15211"/>
                <a:gd name="connsiteX6" fmla="*/ 220945 w 228550"/>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50" h="15211">
                  <a:moveTo>
                    <a:pt x="220945" y="0"/>
                  </a:moveTo>
                  <a:lnTo>
                    <a:pt x="7605" y="0"/>
                  </a:lnTo>
                  <a:cubicBezTo>
                    <a:pt x="3405" y="0"/>
                    <a:pt x="0" y="3405"/>
                    <a:pt x="0" y="7606"/>
                  </a:cubicBezTo>
                  <a:cubicBezTo>
                    <a:pt x="0" y="11807"/>
                    <a:pt x="3405" y="15212"/>
                    <a:pt x="7605" y="15212"/>
                  </a:cubicBezTo>
                  <a:lnTo>
                    <a:pt x="220945" y="15212"/>
                  </a:lnTo>
                  <a:cubicBezTo>
                    <a:pt x="225145" y="15212"/>
                    <a:pt x="228550" y="11807"/>
                    <a:pt x="228550" y="7606"/>
                  </a:cubicBezTo>
                  <a:cubicBezTo>
                    <a:pt x="228550" y="3405"/>
                    <a:pt x="225145" y="0"/>
                    <a:pt x="220945" y="0"/>
                  </a:cubicBezTo>
                  <a:close/>
                </a:path>
              </a:pathLst>
            </a:custGeom>
            <a:grpFill/>
            <a:ln w="6336"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8736CBAF-73F0-432F-A093-C3F26C16B858}"/>
                </a:ext>
              </a:extLst>
            </p:cNvPr>
            <p:cNvSpPr/>
            <p:nvPr/>
          </p:nvSpPr>
          <p:spPr>
            <a:xfrm>
              <a:off x="8787713" y="3650072"/>
              <a:ext cx="15210" cy="198128"/>
            </a:xfrm>
            <a:custGeom>
              <a:avLst/>
              <a:gdLst>
                <a:gd name="connsiteX0" fmla="*/ 7605 w 15210"/>
                <a:gd name="connsiteY0" fmla="*/ 0 h 198128"/>
                <a:gd name="connsiteX1" fmla="*/ 0 w 15210"/>
                <a:gd name="connsiteY1" fmla="*/ 7606 h 198128"/>
                <a:gd name="connsiteX2" fmla="*/ 0 w 15210"/>
                <a:gd name="connsiteY2" fmla="*/ 190522 h 198128"/>
                <a:gd name="connsiteX3" fmla="*/ 7605 w 15210"/>
                <a:gd name="connsiteY3" fmla="*/ 198128 h 198128"/>
                <a:gd name="connsiteX4" fmla="*/ 15211 w 15210"/>
                <a:gd name="connsiteY4" fmla="*/ 190522 h 198128"/>
                <a:gd name="connsiteX5" fmla="*/ 15211 w 15210"/>
                <a:gd name="connsiteY5" fmla="*/ 7732 h 198128"/>
                <a:gd name="connsiteX6" fmla="*/ 7605 w 15210"/>
                <a:gd name="connsiteY6"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0" h="198128">
                  <a:moveTo>
                    <a:pt x="7605" y="0"/>
                  </a:moveTo>
                  <a:cubicBezTo>
                    <a:pt x="3405" y="0"/>
                    <a:pt x="0" y="3405"/>
                    <a:pt x="0" y="7606"/>
                  </a:cubicBezTo>
                  <a:lnTo>
                    <a:pt x="0" y="190522"/>
                  </a:lnTo>
                  <a:cubicBezTo>
                    <a:pt x="0" y="194723"/>
                    <a:pt x="3405" y="198128"/>
                    <a:pt x="7605" y="198128"/>
                  </a:cubicBezTo>
                  <a:cubicBezTo>
                    <a:pt x="11806" y="198128"/>
                    <a:pt x="15211" y="194723"/>
                    <a:pt x="15211" y="190522"/>
                  </a:cubicBezTo>
                  <a:lnTo>
                    <a:pt x="15211" y="7732"/>
                  </a:lnTo>
                  <a:cubicBezTo>
                    <a:pt x="15211" y="3532"/>
                    <a:pt x="11806" y="126"/>
                    <a:pt x="7605" y="126"/>
                  </a:cubicBezTo>
                  <a:close/>
                </a:path>
              </a:pathLst>
            </a:custGeom>
            <a:grpFill/>
            <a:ln w="6336"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088540E-06D1-4872-A6EC-B5CA12D002A8}"/>
                </a:ext>
              </a:extLst>
            </p:cNvPr>
            <p:cNvSpPr/>
            <p:nvPr/>
          </p:nvSpPr>
          <p:spPr>
            <a:xfrm>
              <a:off x="8787713" y="3650072"/>
              <a:ext cx="198127" cy="198128"/>
            </a:xfrm>
            <a:custGeom>
              <a:avLst/>
              <a:gdLst>
                <a:gd name="connsiteX0" fmla="*/ 190585 w 198127"/>
                <a:gd name="connsiteY0" fmla="*/ 0 h 198128"/>
                <a:gd name="connsiteX1" fmla="*/ 182980 w 198127"/>
                <a:gd name="connsiteY1" fmla="*/ 7606 h 198128"/>
                <a:gd name="connsiteX2" fmla="*/ 182980 w 198127"/>
                <a:gd name="connsiteY2" fmla="*/ 182916 h 198128"/>
                <a:gd name="connsiteX3" fmla="*/ 7605 w 198127"/>
                <a:gd name="connsiteY3" fmla="*/ 182916 h 198128"/>
                <a:gd name="connsiteX4" fmla="*/ 0 w 198127"/>
                <a:gd name="connsiteY4" fmla="*/ 190522 h 198128"/>
                <a:gd name="connsiteX5" fmla="*/ 7605 w 198127"/>
                <a:gd name="connsiteY5" fmla="*/ 198128 h 198128"/>
                <a:gd name="connsiteX6" fmla="*/ 190522 w 198127"/>
                <a:gd name="connsiteY6" fmla="*/ 198128 h 198128"/>
                <a:gd name="connsiteX7" fmla="*/ 198127 w 198127"/>
                <a:gd name="connsiteY7" fmla="*/ 190522 h 198128"/>
                <a:gd name="connsiteX8" fmla="*/ 198128 w 198127"/>
                <a:gd name="connsiteY8" fmla="*/ 7732 h 198128"/>
                <a:gd name="connsiteX9" fmla="*/ 190523 w 198127"/>
                <a:gd name="connsiteY9"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127" h="198128">
                  <a:moveTo>
                    <a:pt x="190585" y="0"/>
                  </a:moveTo>
                  <a:cubicBezTo>
                    <a:pt x="186385" y="0"/>
                    <a:pt x="182980" y="3405"/>
                    <a:pt x="182980" y="7606"/>
                  </a:cubicBezTo>
                  <a:lnTo>
                    <a:pt x="182980" y="182916"/>
                  </a:lnTo>
                  <a:lnTo>
                    <a:pt x="7605" y="182916"/>
                  </a:lnTo>
                  <a:cubicBezTo>
                    <a:pt x="3405" y="182916"/>
                    <a:pt x="0" y="186322"/>
                    <a:pt x="0" y="190522"/>
                  </a:cubicBezTo>
                  <a:cubicBezTo>
                    <a:pt x="0" y="194723"/>
                    <a:pt x="3405" y="198128"/>
                    <a:pt x="7605" y="198128"/>
                  </a:cubicBezTo>
                  <a:lnTo>
                    <a:pt x="190522" y="198128"/>
                  </a:lnTo>
                  <a:cubicBezTo>
                    <a:pt x="194722" y="198128"/>
                    <a:pt x="198127" y="194723"/>
                    <a:pt x="198127" y="190522"/>
                  </a:cubicBezTo>
                  <a:lnTo>
                    <a:pt x="198128" y="7732"/>
                  </a:lnTo>
                  <a:cubicBezTo>
                    <a:pt x="198128" y="3532"/>
                    <a:pt x="194723" y="126"/>
                    <a:pt x="190523" y="126"/>
                  </a:cubicBezTo>
                  <a:close/>
                </a:path>
              </a:pathLst>
            </a:custGeom>
            <a:grpFill/>
            <a:ln w="6336"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412A107-D1B9-4ED4-A8AE-ED1986EB4E99}"/>
                </a:ext>
              </a:extLst>
            </p:cNvPr>
            <p:cNvSpPr/>
            <p:nvPr/>
          </p:nvSpPr>
          <p:spPr>
            <a:xfrm>
              <a:off x="8879234" y="3832988"/>
              <a:ext cx="15211" cy="76183"/>
            </a:xfrm>
            <a:custGeom>
              <a:avLst/>
              <a:gdLst>
                <a:gd name="connsiteX0" fmla="*/ 7605 w 15211"/>
                <a:gd name="connsiteY0" fmla="*/ 0 h 76183"/>
                <a:gd name="connsiteX1" fmla="*/ 0 w 15211"/>
                <a:gd name="connsiteY1" fmla="*/ 7606 h 76183"/>
                <a:gd name="connsiteX2" fmla="*/ 0 w 15211"/>
                <a:gd name="connsiteY2" fmla="*/ 68578 h 76183"/>
                <a:gd name="connsiteX3" fmla="*/ 7605 w 15211"/>
                <a:gd name="connsiteY3" fmla="*/ 76184 h 76183"/>
                <a:gd name="connsiteX4" fmla="*/ 15211 w 15211"/>
                <a:gd name="connsiteY4" fmla="*/ 68578 h 76183"/>
                <a:gd name="connsiteX5" fmla="*/ 15212 w 15211"/>
                <a:gd name="connsiteY5" fmla="*/ 7606 h 76183"/>
                <a:gd name="connsiteX6" fmla="*/ 7606 w 15211"/>
                <a:gd name="connsiteY6" fmla="*/ 0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76183">
                  <a:moveTo>
                    <a:pt x="7605" y="0"/>
                  </a:moveTo>
                  <a:cubicBezTo>
                    <a:pt x="3405" y="0"/>
                    <a:pt x="0" y="3405"/>
                    <a:pt x="0" y="7606"/>
                  </a:cubicBezTo>
                  <a:lnTo>
                    <a:pt x="0" y="68578"/>
                  </a:lnTo>
                  <a:cubicBezTo>
                    <a:pt x="0" y="72778"/>
                    <a:pt x="3405" y="76184"/>
                    <a:pt x="7605" y="76184"/>
                  </a:cubicBezTo>
                  <a:cubicBezTo>
                    <a:pt x="11806" y="76184"/>
                    <a:pt x="15211" y="72779"/>
                    <a:pt x="15211" y="68578"/>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grpSp>
          <p:nvGrpSpPr>
            <p:cNvPr id="21" name="Graphic 2">
              <a:extLst>
                <a:ext uri="{FF2B5EF4-FFF2-40B4-BE49-F238E27FC236}">
                  <a16:creationId xmlns:a16="http://schemas.microsoft.com/office/drawing/2014/main" id="{35468FE7-6A86-4EF0-BF3D-98A2B5142A09}"/>
                </a:ext>
              </a:extLst>
            </p:cNvPr>
            <p:cNvGrpSpPr/>
            <p:nvPr/>
          </p:nvGrpSpPr>
          <p:grpSpPr>
            <a:xfrm>
              <a:off x="8636891" y="3772015"/>
              <a:ext cx="272828" cy="243826"/>
              <a:chOff x="8636891" y="3772015"/>
              <a:chExt cx="272828" cy="243826"/>
            </a:xfrm>
            <a:grpFill/>
          </p:grpSpPr>
          <p:sp>
            <p:nvSpPr>
              <p:cNvPr id="26" name="Freeform: Shape 25">
                <a:extLst>
                  <a:ext uri="{FF2B5EF4-FFF2-40B4-BE49-F238E27FC236}">
                    <a16:creationId xmlns:a16="http://schemas.microsoft.com/office/drawing/2014/main" id="{F6112D9C-029C-4E3D-9D82-90824AA8B8A2}"/>
                  </a:ext>
                </a:extLst>
              </p:cNvPr>
              <p:cNvSpPr/>
              <p:nvPr/>
            </p:nvSpPr>
            <p:spPr>
              <a:xfrm>
                <a:off x="8863959" y="3893961"/>
                <a:ext cx="45760" cy="45760"/>
              </a:xfrm>
              <a:custGeom>
                <a:avLst/>
                <a:gdLst>
                  <a:gd name="connsiteX0" fmla="*/ 22880 w 45760"/>
                  <a:gd name="connsiteY0" fmla="*/ 0 h 45760"/>
                  <a:gd name="connsiteX1" fmla="*/ 0 w 45760"/>
                  <a:gd name="connsiteY1" fmla="*/ 22880 h 45760"/>
                  <a:gd name="connsiteX2" fmla="*/ 22880 w 45760"/>
                  <a:gd name="connsiteY2" fmla="*/ 45761 h 45760"/>
                  <a:gd name="connsiteX3" fmla="*/ 45761 w 45760"/>
                  <a:gd name="connsiteY3" fmla="*/ 22880 h 45760"/>
                  <a:gd name="connsiteX4" fmla="*/ 45761 w 45760"/>
                  <a:gd name="connsiteY4" fmla="*/ 22817 h 45760"/>
                  <a:gd name="connsiteX5" fmla="*/ 22880 w 45760"/>
                  <a:gd name="connsiteY5" fmla="*/ 0 h 45760"/>
                  <a:gd name="connsiteX6" fmla="*/ 22880 w 45760"/>
                  <a:gd name="connsiteY6" fmla="*/ 30423 h 45760"/>
                  <a:gd name="connsiteX7" fmla="*/ 15275 w 45760"/>
                  <a:gd name="connsiteY7" fmla="*/ 22817 h 45760"/>
                  <a:gd name="connsiteX8" fmla="*/ 22880 w 45760"/>
                  <a:gd name="connsiteY8" fmla="*/ 15211 h 45760"/>
                  <a:gd name="connsiteX9" fmla="*/ 30486 w 45760"/>
                  <a:gd name="connsiteY9" fmla="*/ 22817 h 45760"/>
                  <a:gd name="connsiteX10" fmla="*/ 22880 w 45760"/>
                  <a:gd name="connsiteY10" fmla="*/ 30423 h 4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60" h="45760">
                    <a:moveTo>
                      <a:pt x="22880" y="0"/>
                    </a:moveTo>
                    <a:cubicBezTo>
                      <a:pt x="10244" y="0"/>
                      <a:pt x="0" y="10244"/>
                      <a:pt x="0" y="22880"/>
                    </a:cubicBezTo>
                    <a:cubicBezTo>
                      <a:pt x="0" y="35517"/>
                      <a:pt x="10244" y="45761"/>
                      <a:pt x="22880" y="45761"/>
                    </a:cubicBezTo>
                    <a:cubicBezTo>
                      <a:pt x="35517" y="45761"/>
                      <a:pt x="45761" y="35517"/>
                      <a:pt x="45761" y="22880"/>
                    </a:cubicBezTo>
                    <a:cubicBezTo>
                      <a:pt x="45761" y="22859"/>
                      <a:pt x="45761" y="22838"/>
                      <a:pt x="45761" y="22817"/>
                    </a:cubicBezTo>
                    <a:cubicBezTo>
                      <a:pt x="45726" y="10205"/>
                      <a:pt x="35492" y="0"/>
                      <a:pt x="22880" y="0"/>
                    </a:cubicBezTo>
                    <a:close/>
                    <a:moveTo>
                      <a:pt x="22880" y="30423"/>
                    </a:moveTo>
                    <a:cubicBezTo>
                      <a:pt x="18680" y="30423"/>
                      <a:pt x="15275" y="27018"/>
                      <a:pt x="15275" y="22817"/>
                    </a:cubicBezTo>
                    <a:cubicBezTo>
                      <a:pt x="15275" y="18617"/>
                      <a:pt x="18680" y="15211"/>
                      <a:pt x="22880" y="15211"/>
                    </a:cubicBezTo>
                    <a:cubicBezTo>
                      <a:pt x="27081" y="15211"/>
                      <a:pt x="30486" y="18616"/>
                      <a:pt x="30486" y="22817"/>
                    </a:cubicBezTo>
                    <a:cubicBezTo>
                      <a:pt x="30486" y="27017"/>
                      <a:pt x="27081" y="30423"/>
                      <a:pt x="22880" y="30423"/>
                    </a:cubicBezTo>
                    <a:close/>
                  </a:path>
                </a:pathLst>
              </a:custGeom>
              <a:grpFill/>
              <a:ln w="6336"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A0B577E4-4F74-4A99-80D7-11B3583BC110}"/>
                  </a:ext>
                </a:extLst>
              </p:cNvPr>
              <p:cNvSpPr/>
              <p:nvPr/>
            </p:nvSpPr>
            <p:spPr>
              <a:xfrm>
                <a:off x="8636891" y="3772015"/>
                <a:ext cx="133391" cy="243826"/>
              </a:xfrm>
              <a:custGeom>
                <a:avLst/>
                <a:gdLst>
                  <a:gd name="connsiteX0" fmla="*/ 133392 w 133391"/>
                  <a:gd name="connsiteY0" fmla="*/ 111487 h 243826"/>
                  <a:gd name="connsiteX1" fmla="*/ 123631 w 133391"/>
                  <a:gd name="connsiteY1" fmla="*/ 33339 h 243826"/>
                  <a:gd name="connsiteX2" fmla="*/ 85603 w 133391"/>
                  <a:gd name="connsiteY2" fmla="*/ 1 h 243826"/>
                  <a:gd name="connsiteX3" fmla="*/ 47954 w 133391"/>
                  <a:gd name="connsiteY3" fmla="*/ 1 h 243826"/>
                  <a:gd name="connsiteX4" fmla="*/ 9926 w 133391"/>
                  <a:gd name="connsiteY4" fmla="*/ 33339 h 243826"/>
                  <a:gd name="connsiteX5" fmla="*/ 166 w 133391"/>
                  <a:gd name="connsiteY5" fmla="*/ 111487 h 243826"/>
                  <a:gd name="connsiteX6" fmla="*/ 5743 w 133391"/>
                  <a:gd name="connsiteY6" fmla="*/ 129424 h 243826"/>
                  <a:gd name="connsiteX7" fmla="*/ 21398 w 133391"/>
                  <a:gd name="connsiteY7" fmla="*/ 137094 h 243826"/>
                  <a:gd name="connsiteX8" fmla="*/ 28497 w 133391"/>
                  <a:gd name="connsiteY8" fmla="*/ 236791 h 243826"/>
                  <a:gd name="connsiteX9" fmla="*/ 36102 w 133391"/>
                  <a:gd name="connsiteY9" fmla="*/ 243826 h 243826"/>
                  <a:gd name="connsiteX10" fmla="*/ 97074 w 133391"/>
                  <a:gd name="connsiteY10" fmla="*/ 243826 h 243826"/>
                  <a:gd name="connsiteX11" fmla="*/ 104680 w 133391"/>
                  <a:gd name="connsiteY11" fmla="*/ 236791 h 243826"/>
                  <a:gd name="connsiteX12" fmla="*/ 111779 w 133391"/>
                  <a:gd name="connsiteY12" fmla="*/ 137094 h 243826"/>
                  <a:gd name="connsiteX13" fmla="*/ 127434 w 133391"/>
                  <a:gd name="connsiteY13" fmla="*/ 129424 h 243826"/>
                  <a:gd name="connsiteX14" fmla="*/ 132948 w 133391"/>
                  <a:gd name="connsiteY14" fmla="*/ 111487 h 243826"/>
                  <a:gd name="connsiteX15" fmla="*/ 116469 w 133391"/>
                  <a:gd name="connsiteY15" fmla="*/ 119347 h 243826"/>
                  <a:gd name="connsiteX16" fmla="*/ 110765 w 133391"/>
                  <a:gd name="connsiteY16" fmla="*/ 121945 h 243826"/>
                  <a:gd name="connsiteX17" fmla="*/ 105124 w 133391"/>
                  <a:gd name="connsiteY17" fmla="*/ 121945 h 243826"/>
                  <a:gd name="connsiteX18" fmla="*/ 97518 w 133391"/>
                  <a:gd name="connsiteY18" fmla="*/ 128981 h 243826"/>
                  <a:gd name="connsiteX19" fmla="*/ 90420 w 133391"/>
                  <a:gd name="connsiteY19" fmla="*/ 228615 h 243826"/>
                  <a:gd name="connsiteX20" fmla="*/ 43645 w 133391"/>
                  <a:gd name="connsiteY20" fmla="*/ 228615 h 243826"/>
                  <a:gd name="connsiteX21" fmla="*/ 36546 w 133391"/>
                  <a:gd name="connsiteY21" fmla="*/ 128981 h 243826"/>
                  <a:gd name="connsiteX22" fmla="*/ 28941 w 133391"/>
                  <a:gd name="connsiteY22" fmla="*/ 121945 h 243826"/>
                  <a:gd name="connsiteX23" fmla="*/ 23300 w 133391"/>
                  <a:gd name="connsiteY23" fmla="*/ 121945 h 243826"/>
                  <a:gd name="connsiteX24" fmla="*/ 17595 w 133391"/>
                  <a:gd name="connsiteY24" fmla="*/ 119347 h 243826"/>
                  <a:gd name="connsiteX25" fmla="*/ 15757 w 133391"/>
                  <a:gd name="connsiteY25" fmla="*/ 113009 h 243826"/>
                  <a:gd name="connsiteX26" fmla="*/ 25518 w 133391"/>
                  <a:gd name="connsiteY26" fmla="*/ 34924 h 243826"/>
                  <a:gd name="connsiteX27" fmla="*/ 48208 w 133391"/>
                  <a:gd name="connsiteY27" fmla="*/ 14896 h 243826"/>
                  <a:gd name="connsiteX28" fmla="*/ 85857 w 133391"/>
                  <a:gd name="connsiteY28" fmla="*/ 14895 h 243826"/>
                  <a:gd name="connsiteX29" fmla="*/ 108547 w 133391"/>
                  <a:gd name="connsiteY29" fmla="*/ 34924 h 243826"/>
                  <a:gd name="connsiteX30" fmla="*/ 118307 w 133391"/>
                  <a:gd name="connsiteY30" fmla="*/ 113009 h 243826"/>
                  <a:gd name="connsiteX31" fmla="*/ 116469 w 133391"/>
                  <a:gd name="connsiteY31" fmla="*/ 119347 h 243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3391" h="243826">
                    <a:moveTo>
                      <a:pt x="133392" y="111487"/>
                    </a:moveTo>
                    <a:lnTo>
                      <a:pt x="123631" y="33339"/>
                    </a:lnTo>
                    <a:cubicBezTo>
                      <a:pt x="121251" y="14187"/>
                      <a:pt x="104902" y="-146"/>
                      <a:pt x="85603" y="1"/>
                    </a:cubicBezTo>
                    <a:lnTo>
                      <a:pt x="47954" y="1"/>
                    </a:lnTo>
                    <a:cubicBezTo>
                      <a:pt x="28655" y="-146"/>
                      <a:pt x="12306" y="14187"/>
                      <a:pt x="9926" y="33339"/>
                    </a:cubicBezTo>
                    <a:lnTo>
                      <a:pt x="166" y="111487"/>
                    </a:lnTo>
                    <a:cubicBezTo>
                      <a:pt x="-620" y="117988"/>
                      <a:pt x="1410" y="124515"/>
                      <a:pt x="5743" y="129424"/>
                    </a:cubicBezTo>
                    <a:cubicBezTo>
                      <a:pt x="9732" y="133963"/>
                      <a:pt x="15367" y="136724"/>
                      <a:pt x="21398" y="137094"/>
                    </a:cubicBezTo>
                    <a:lnTo>
                      <a:pt x="28497" y="236791"/>
                    </a:lnTo>
                    <a:cubicBezTo>
                      <a:pt x="28796" y="240768"/>
                      <a:pt x="32115" y="243838"/>
                      <a:pt x="36102" y="243826"/>
                    </a:cubicBezTo>
                    <a:lnTo>
                      <a:pt x="97074" y="243826"/>
                    </a:lnTo>
                    <a:cubicBezTo>
                      <a:pt x="101062" y="243838"/>
                      <a:pt x="104381" y="240767"/>
                      <a:pt x="104680" y="236791"/>
                    </a:cubicBezTo>
                    <a:lnTo>
                      <a:pt x="111779" y="137094"/>
                    </a:lnTo>
                    <a:cubicBezTo>
                      <a:pt x="117811" y="136724"/>
                      <a:pt x="123445" y="133964"/>
                      <a:pt x="127434" y="129424"/>
                    </a:cubicBezTo>
                    <a:cubicBezTo>
                      <a:pt x="131745" y="124505"/>
                      <a:pt x="133751" y="117979"/>
                      <a:pt x="132948" y="111487"/>
                    </a:cubicBezTo>
                    <a:close/>
                    <a:moveTo>
                      <a:pt x="116469" y="119347"/>
                    </a:moveTo>
                    <a:cubicBezTo>
                      <a:pt x="115035" y="120999"/>
                      <a:pt x="112953" y="121948"/>
                      <a:pt x="110765" y="121945"/>
                    </a:cubicBezTo>
                    <a:lnTo>
                      <a:pt x="105124" y="121945"/>
                    </a:lnTo>
                    <a:cubicBezTo>
                      <a:pt x="101136" y="121934"/>
                      <a:pt x="97817" y="125005"/>
                      <a:pt x="97518" y="128981"/>
                    </a:cubicBezTo>
                    <a:lnTo>
                      <a:pt x="90420" y="228615"/>
                    </a:lnTo>
                    <a:lnTo>
                      <a:pt x="43645" y="228615"/>
                    </a:lnTo>
                    <a:lnTo>
                      <a:pt x="36546" y="128981"/>
                    </a:lnTo>
                    <a:cubicBezTo>
                      <a:pt x="36247" y="125004"/>
                      <a:pt x="32928" y="121934"/>
                      <a:pt x="28941" y="121945"/>
                    </a:cubicBezTo>
                    <a:lnTo>
                      <a:pt x="23300" y="121945"/>
                    </a:lnTo>
                    <a:cubicBezTo>
                      <a:pt x="21112" y="121948"/>
                      <a:pt x="19030" y="121000"/>
                      <a:pt x="17595" y="119347"/>
                    </a:cubicBezTo>
                    <a:cubicBezTo>
                      <a:pt x="16059" y="117619"/>
                      <a:pt x="15383" y="115291"/>
                      <a:pt x="15757" y="113009"/>
                    </a:cubicBezTo>
                    <a:lnTo>
                      <a:pt x="25518" y="34924"/>
                    </a:lnTo>
                    <a:cubicBezTo>
                      <a:pt x="26982" y="23498"/>
                      <a:pt x="36689" y="14929"/>
                      <a:pt x="48208" y="14896"/>
                    </a:cubicBezTo>
                    <a:lnTo>
                      <a:pt x="85857" y="14895"/>
                    </a:lnTo>
                    <a:cubicBezTo>
                      <a:pt x="97375" y="14929"/>
                      <a:pt x="107083" y="23498"/>
                      <a:pt x="108547" y="34924"/>
                    </a:cubicBezTo>
                    <a:lnTo>
                      <a:pt x="118307" y="113009"/>
                    </a:lnTo>
                    <a:cubicBezTo>
                      <a:pt x="118682" y="115290"/>
                      <a:pt x="118006" y="117619"/>
                      <a:pt x="116469" y="119347"/>
                    </a:cubicBezTo>
                    <a:close/>
                  </a:path>
                </a:pathLst>
              </a:custGeom>
              <a:grpFill/>
              <a:ln w="6336" cap="flat">
                <a:noFill/>
                <a:prstDash val="solid"/>
                <a:miter/>
              </a:ln>
            </p:spPr>
            <p:txBody>
              <a:bodyPr rtlCol="0" anchor="ctr"/>
              <a:lstStyle/>
              <a:p>
                <a:endParaRPr lang="en-US"/>
              </a:p>
            </p:txBody>
          </p:sp>
        </p:grpSp>
        <p:sp>
          <p:nvSpPr>
            <p:cNvPr id="22" name="Freeform: Shape 21">
              <a:extLst>
                <a:ext uri="{FF2B5EF4-FFF2-40B4-BE49-F238E27FC236}">
                  <a16:creationId xmlns:a16="http://schemas.microsoft.com/office/drawing/2014/main" id="{30A5447D-E1ED-48BD-94B3-4E5FB81FA780}"/>
                </a:ext>
              </a:extLst>
            </p:cNvPr>
            <p:cNvSpPr/>
            <p:nvPr/>
          </p:nvSpPr>
          <p:spPr>
            <a:xfrm>
              <a:off x="8665895" y="3680558"/>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3FB7374B-3710-4D33-8781-7A27434565AB}"/>
                </a:ext>
              </a:extLst>
            </p:cNvPr>
            <p:cNvSpPr/>
            <p:nvPr/>
          </p:nvSpPr>
          <p:spPr>
            <a:xfrm>
              <a:off x="8696318" y="3771889"/>
              <a:ext cx="15211" cy="30422"/>
            </a:xfrm>
            <a:custGeom>
              <a:avLst/>
              <a:gdLst>
                <a:gd name="connsiteX0" fmla="*/ 7605 w 15211"/>
                <a:gd name="connsiteY0" fmla="*/ 0 h 30422"/>
                <a:gd name="connsiteX1" fmla="*/ 0 w 15211"/>
                <a:gd name="connsiteY1" fmla="*/ 7606 h 30422"/>
                <a:gd name="connsiteX2" fmla="*/ 0 w 15211"/>
                <a:gd name="connsiteY2" fmla="*/ 22817 h 30422"/>
                <a:gd name="connsiteX3" fmla="*/ 7605 w 15211"/>
                <a:gd name="connsiteY3" fmla="*/ 30423 h 30422"/>
                <a:gd name="connsiteX4" fmla="*/ 15211 w 15211"/>
                <a:gd name="connsiteY4" fmla="*/ 22817 h 30422"/>
                <a:gd name="connsiteX5" fmla="*/ 15212 w 15211"/>
                <a:gd name="connsiteY5" fmla="*/ 7606 h 30422"/>
                <a:gd name="connsiteX6" fmla="*/ 7606 w 15211"/>
                <a:gd name="connsiteY6" fmla="*/ 0 h 3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30422">
                  <a:moveTo>
                    <a:pt x="7605" y="0"/>
                  </a:moveTo>
                  <a:cubicBezTo>
                    <a:pt x="3405" y="0"/>
                    <a:pt x="0" y="3405"/>
                    <a:pt x="0" y="7606"/>
                  </a:cubicBezTo>
                  <a:lnTo>
                    <a:pt x="0" y="22817"/>
                  </a:lnTo>
                  <a:cubicBezTo>
                    <a:pt x="0" y="27017"/>
                    <a:pt x="3405" y="30423"/>
                    <a:pt x="7605" y="30423"/>
                  </a:cubicBezTo>
                  <a:cubicBezTo>
                    <a:pt x="11806" y="30423"/>
                    <a:pt x="15211" y="27018"/>
                    <a:pt x="15211" y="22817"/>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CB8F529E-5725-4213-9090-1BAB9AE3B17A}"/>
                </a:ext>
              </a:extLst>
            </p:cNvPr>
            <p:cNvSpPr/>
            <p:nvPr/>
          </p:nvSpPr>
          <p:spPr>
            <a:xfrm>
              <a:off x="8696318" y="3817713"/>
              <a:ext cx="15211" cy="45697"/>
            </a:xfrm>
            <a:custGeom>
              <a:avLst/>
              <a:gdLst>
                <a:gd name="connsiteX0" fmla="*/ 7605 w 15211"/>
                <a:gd name="connsiteY0" fmla="*/ 0 h 45697"/>
                <a:gd name="connsiteX1" fmla="*/ 0 w 15211"/>
                <a:gd name="connsiteY1" fmla="*/ 7606 h 45697"/>
                <a:gd name="connsiteX2" fmla="*/ 0 w 15211"/>
                <a:gd name="connsiteY2" fmla="*/ 38092 h 45697"/>
                <a:gd name="connsiteX3" fmla="*/ 7605 w 15211"/>
                <a:gd name="connsiteY3" fmla="*/ 45698 h 45697"/>
                <a:gd name="connsiteX4" fmla="*/ 15211 w 15211"/>
                <a:gd name="connsiteY4" fmla="*/ 38092 h 45697"/>
                <a:gd name="connsiteX5" fmla="*/ 15212 w 15211"/>
                <a:gd name="connsiteY5" fmla="*/ 7606 h 45697"/>
                <a:gd name="connsiteX6" fmla="*/ 7606 w 15211"/>
                <a:gd name="connsiteY6" fmla="*/ 0 h 4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45697">
                  <a:moveTo>
                    <a:pt x="7605" y="0"/>
                  </a:moveTo>
                  <a:cubicBezTo>
                    <a:pt x="3405" y="0"/>
                    <a:pt x="0" y="3405"/>
                    <a:pt x="0" y="7606"/>
                  </a:cubicBezTo>
                  <a:lnTo>
                    <a:pt x="0" y="38092"/>
                  </a:lnTo>
                  <a:cubicBezTo>
                    <a:pt x="0" y="42292"/>
                    <a:pt x="3405" y="45698"/>
                    <a:pt x="7605" y="45698"/>
                  </a:cubicBezTo>
                  <a:cubicBezTo>
                    <a:pt x="11806" y="45698"/>
                    <a:pt x="15211" y="42293"/>
                    <a:pt x="15211" y="38092"/>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A79815A-A8B6-4976-8029-53BADFED1FA6}"/>
                </a:ext>
              </a:extLst>
            </p:cNvPr>
            <p:cNvSpPr/>
            <p:nvPr/>
          </p:nvSpPr>
          <p:spPr>
            <a:xfrm>
              <a:off x="8833537" y="3695833"/>
              <a:ext cx="106733" cy="106732"/>
            </a:xfrm>
            <a:custGeom>
              <a:avLst/>
              <a:gdLst>
                <a:gd name="connsiteX0" fmla="*/ 99001 w 106733"/>
                <a:gd name="connsiteY0" fmla="*/ 45697 h 106732"/>
                <a:gd name="connsiteX1" fmla="*/ 91395 w 106733"/>
                <a:gd name="connsiteY1" fmla="*/ 53303 h 106732"/>
                <a:gd name="connsiteX2" fmla="*/ 53367 w 106733"/>
                <a:gd name="connsiteY2" fmla="*/ 91331 h 106732"/>
                <a:gd name="connsiteX3" fmla="*/ 15338 w 106733"/>
                <a:gd name="connsiteY3" fmla="*/ 53303 h 106732"/>
                <a:gd name="connsiteX4" fmla="*/ 53367 w 106733"/>
                <a:gd name="connsiteY4" fmla="*/ 15275 h 106732"/>
                <a:gd name="connsiteX5" fmla="*/ 60308 w 106733"/>
                <a:gd name="connsiteY5" fmla="*/ 6941 h 106732"/>
                <a:gd name="connsiteX6" fmla="*/ 53367 w 106733"/>
                <a:gd name="connsiteY6" fmla="*/ 0 h 106732"/>
                <a:gd name="connsiteX7" fmla="*/ 0 w 106733"/>
                <a:gd name="connsiteY7" fmla="*/ 53366 h 106732"/>
                <a:gd name="connsiteX8" fmla="*/ 53367 w 106733"/>
                <a:gd name="connsiteY8" fmla="*/ 106733 h 106732"/>
                <a:gd name="connsiteX9" fmla="*/ 106734 w 106733"/>
                <a:gd name="connsiteY9" fmla="*/ 53366 h 106732"/>
                <a:gd name="connsiteX10" fmla="*/ 99128 w 106733"/>
                <a:gd name="connsiteY10" fmla="*/ 45761 h 106732"/>
                <a:gd name="connsiteX11" fmla="*/ 99065 w 106733"/>
                <a:gd name="connsiteY11" fmla="*/ 45761 h 1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733" h="106732">
                  <a:moveTo>
                    <a:pt x="99001" y="45697"/>
                  </a:moveTo>
                  <a:cubicBezTo>
                    <a:pt x="94800" y="45697"/>
                    <a:pt x="91395" y="49102"/>
                    <a:pt x="91395" y="53303"/>
                  </a:cubicBezTo>
                  <a:cubicBezTo>
                    <a:pt x="91395" y="74306"/>
                    <a:pt x="74369" y="91331"/>
                    <a:pt x="53367" y="91331"/>
                  </a:cubicBezTo>
                  <a:cubicBezTo>
                    <a:pt x="32364" y="91331"/>
                    <a:pt x="15338" y="74306"/>
                    <a:pt x="15338" y="53303"/>
                  </a:cubicBezTo>
                  <a:cubicBezTo>
                    <a:pt x="15338" y="32300"/>
                    <a:pt x="32364" y="15275"/>
                    <a:pt x="53367" y="15275"/>
                  </a:cubicBezTo>
                  <a:cubicBezTo>
                    <a:pt x="57585" y="14890"/>
                    <a:pt x="60692" y="11159"/>
                    <a:pt x="60308" y="6941"/>
                  </a:cubicBezTo>
                  <a:cubicBezTo>
                    <a:pt x="59972" y="3256"/>
                    <a:pt x="57052" y="336"/>
                    <a:pt x="53367" y="0"/>
                  </a:cubicBezTo>
                  <a:cubicBezTo>
                    <a:pt x="23893" y="0"/>
                    <a:pt x="0" y="23893"/>
                    <a:pt x="0" y="53366"/>
                  </a:cubicBezTo>
                  <a:cubicBezTo>
                    <a:pt x="0" y="82840"/>
                    <a:pt x="23893" y="106733"/>
                    <a:pt x="53367" y="106733"/>
                  </a:cubicBezTo>
                  <a:cubicBezTo>
                    <a:pt x="82840" y="106733"/>
                    <a:pt x="106734" y="82840"/>
                    <a:pt x="106734" y="53366"/>
                  </a:cubicBezTo>
                  <a:cubicBezTo>
                    <a:pt x="106734" y="49166"/>
                    <a:pt x="103329" y="45761"/>
                    <a:pt x="99128" y="45761"/>
                  </a:cubicBezTo>
                  <a:cubicBezTo>
                    <a:pt x="99107" y="45761"/>
                    <a:pt x="99086" y="45761"/>
                    <a:pt x="99065" y="45761"/>
                  </a:cubicBezTo>
                  <a:close/>
                </a:path>
              </a:pathLst>
            </a:custGeom>
            <a:grpFill/>
            <a:ln w="6336" cap="flat">
              <a:noFill/>
              <a:prstDash val="solid"/>
              <a:miter/>
            </a:ln>
          </p:spPr>
          <p:txBody>
            <a:bodyPr rtlCol="0" anchor="ctr"/>
            <a:lstStyle/>
            <a:p>
              <a:endParaRPr lang="en-US"/>
            </a:p>
          </p:txBody>
        </p:sp>
      </p:grpSp>
      <p:grpSp>
        <p:nvGrpSpPr>
          <p:cNvPr id="29" name="Group 28">
            <a:extLst>
              <a:ext uri="{FF2B5EF4-FFF2-40B4-BE49-F238E27FC236}">
                <a16:creationId xmlns:a16="http://schemas.microsoft.com/office/drawing/2014/main" id="{54322275-D2F2-448F-B082-6C1DF56D8CA9}"/>
              </a:ext>
            </a:extLst>
          </p:cNvPr>
          <p:cNvGrpSpPr/>
          <p:nvPr/>
        </p:nvGrpSpPr>
        <p:grpSpPr>
          <a:xfrm>
            <a:off x="8422093" y="2754965"/>
            <a:ext cx="1443814" cy="1348071"/>
            <a:chOff x="9231379" y="2795066"/>
            <a:chExt cx="350747" cy="327488"/>
          </a:xfrm>
          <a:solidFill>
            <a:schemeClr val="bg1"/>
          </a:solidFill>
        </p:grpSpPr>
        <p:sp>
          <p:nvSpPr>
            <p:cNvPr id="30" name="Freeform: Shape 29">
              <a:extLst>
                <a:ext uri="{FF2B5EF4-FFF2-40B4-BE49-F238E27FC236}">
                  <a16:creationId xmlns:a16="http://schemas.microsoft.com/office/drawing/2014/main" id="{FE340FD4-C13E-4747-84FB-698DE658C4BC}"/>
                </a:ext>
              </a:extLst>
            </p:cNvPr>
            <p:cNvSpPr/>
            <p:nvPr/>
          </p:nvSpPr>
          <p:spPr>
            <a:xfrm>
              <a:off x="9231379" y="2795066"/>
              <a:ext cx="350747" cy="327488"/>
            </a:xfrm>
            <a:custGeom>
              <a:avLst/>
              <a:gdLst>
                <a:gd name="connsiteX0" fmla="*/ 349036 w 350747"/>
                <a:gd name="connsiteY0" fmla="*/ 141783 h 327488"/>
                <a:gd name="connsiteX1" fmla="*/ 316441 w 350747"/>
                <a:gd name="connsiteY1" fmla="*/ 116826 h 327488"/>
                <a:gd name="connsiteX2" fmla="*/ 310310 w 350747"/>
                <a:gd name="connsiteY2" fmla="*/ 118332 h 327488"/>
                <a:gd name="connsiteX3" fmla="*/ 293198 w 350747"/>
                <a:gd name="connsiteY3" fmla="*/ 110663 h 327488"/>
                <a:gd name="connsiteX4" fmla="*/ 280521 w 350747"/>
                <a:gd name="connsiteY4" fmla="*/ 88036 h 327488"/>
                <a:gd name="connsiteX5" fmla="*/ 282423 w 350747"/>
                <a:gd name="connsiteY5" fmla="*/ 69339 h 327488"/>
                <a:gd name="connsiteX6" fmla="*/ 292818 w 350747"/>
                <a:gd name="connsiteY6" fmla="*/ 46712 h 327488"/>
                <a:gd name="connsiteX7" fmla="*/ 281283 w 350747"/>
                <a:gd name="connsiteY7" fmla="*/ 24148 h 327488"/>
                <a:gd name="connsiteX8" fmla="*/ 243254 w 350747"/>
                <a:gd name="connsiteY8" fmla="*/ 2345 h 327488"/>
                <a:gd name="connsiteX9" fmla="*/ 231846 w 350747"/>
                <a:gd name="connsiteY9" fmla="*/ 0 h 327488"/>
                <a:gd name="connsiteX10" fmla="*/ 203515 w 350747"/>
                <a:gd name="connsiteY10" fmla="*/ 23895 h 327488"/>
                <a:gd name="connsiteX11" fmla="*/ 188176 w 350747"/>
                <a:gd name="connsiteY11" fmla="*/ 34860 h 327488"/>
                <a:gd name="connsiteX12" fmla="*/ 162254 w 350747"/>
                <a:gd name="connsiteY12" fmla="*/ 34860 h 327488"/>
                <a:gd name="connsiteX13" fmla="*/ 146915 w 350747"/>
                <a:gd name="connsiteY13" fmla="*/ 23895 h 327488"/>
                <a:gd name="connsiteX14" fmla="*/ 118584 w 350747"/>
                <a:gd name="connsiteY14" fmla="*/ 0 h 327488"/>
                <a:gd name="connsiteX15" fmla="*/ 107176 w 350747"/>
                <a:gd name="connsiteY15" fmla="*/ 2345 h 327488"/>
                <a:gd name="connsiteX16" fmla="*/ 69147 w 350747"/>
                <a:gd name="connsiteY16" fmla="*/ 24148 h 327488"/>
                <a:gd name="connsiteX17" fmla="*/ 57612 w 350747"/>
                <a:gd name="connsiteY17" fmla="*/ 46712 h 327488"/>
                <a:gd name="connsiteX18" fmla="*/ 68007 w 350747"/>
                <a:gd name="connsiteY18" fmla="*/ 69339 h 327488"/>
                <a:gd name="connsiteX19" fmla="*/ 69908 w 350747"/>
                <a:gd name="connsiteY19" fmla="*/ 88036 h 327488"/>
                <a:gd name="connsiteX20" fmla="*/ 57232 w 350747"/>
                <a:gd name="connsiteY20" fmla="*/ 110663 h 327488"/>
                <a:gd name="connsiteX21" fmla="*/ 39930 w 350747"/>
                <a:gd name="connsiteY21" fmla="*/ 118269 h 327488"/>
                <a:gd name="connsiteX22" fmla="*/ 29916 w 350747"/>
                <a:gd name="connsiteY22" fmla="*/ 116431 h 327488"/>
                <a:gd name="connsiteX23" fmla="*/ 1394 w 350747"/>
                <a:gd name="connsiteY23" fmla="*/ 141783 h 327488"/>
                <a:gd name="connsiteX24" fmla="*/ 1394 w 350747"/>
                <a:gd name="connsiteY24" fmla="*/ 185706 h 327488"/>
                <a:gd name="connsiteX25" fmla="*/ 33869 w 350747"/>
                <a:gd name="connsiteY25" fmla="*/ 210672 h 327488"/>
                <a:gd name="connsiteX26" fmla="*/ 40056 w 350747"/>
                <a:gd name="connsiteY26" fmla="*/ 209157 h 327488"/>
                <a:gd name="connsiteX27" fmla="*/ 57169 w 350747"/>
                <a:gd name="connsiteY27" fmla="*/ 216826 h 327488"/>
                <a:gd name="connsiteX28" fmla="*/ 70226 w 350747"/>
                <a:gd name="connsiteY28" fmla="*/ 239452 h 327488"/>
                <a:gd name="connsiteX29" fmla="*/ 68324 w 350747"/>
                <a:gd name="connsiteY29" fmla="*/ 258150 h 327488"/>
                <a:gd name="connsiteX30" fmla="*/ 57929 w 350747"/>
                <a:gd name="connsiteY30" fmla="*/ 280777 h 327488"/>
                <a:gd name="connsiteX31" fmla="*/ 69464 w 350747"/>
                <a:gd name="connsiteY31" fmla="*/ 303340 h 327488"/>
                <a:gd name="connsiteX32" fmla="*/ 107493 w 350747"/>
                <a:gd name="connsiteY32" fmla="*/ 325143 h 327488"/>
                <a:gd name="connsiteX33" fmla="*/ 118902 w 350747"/>
                <a:gd name="connsiteY33" fmla="*/ 327488 h 327488"/>
                <a:gd name="connsiteX34" fmla="*/ 147233 w 350747"/>
                <a:gd name="connsiteY34" fmla="*/ 303594 h 327488"/>
                <a:gd name="connsiteX35" fmla="*/ 162571 w 350747"/>
                <a:gd name="connsiteY35" fmla="*/ 292629 h 327488"/>
                <a:gd name="connsiteX36" fmla="*/ 188493 w 350747"/>
                <a:gd name="connsiteY36" fmla="*/ 292629 h 327488"/>
                <a:gd name="connsiteX37" fmla="*/ 203832 w 350747"/>
                <a:gd name="connsiteY37" fmla="*/ 303594 h 327488"/>
                <a:gd name="connsiteX38" fmla="*/ 232163 w 350747"/>
                <a:gd name="connsiteY38" fmla="*/ 327488 h 327488"/>
                <a:gd name="connsiteX39" fmla="*/ 243572 w 350747"/>
                <a:gd name="connsiteY39" fmla="*/ 325143 h 327488"/>
                <a:gd name="connsiteX40" fmla="*/ 281600 w 350747"/>
                <a:gd name="connsiteY40" fmla="*/ 303277 h 327488"/>
                <a:gd name="connsiteX41" fmla="*/ 287455 w 350747"/>
                <a:gd name="connsiteY41" fmla="*/ 263097 h 327488"/>
                <a:gd name="connsiteX42" fmla="*/ 282677 w 350747"/>
                <a:gd name="connsiteY42" fmla="*/ 258086 h 327488"/>
                <a:gd name="connsiteX43" fmla="*/ 280839 w 350747"/>
                <a:gd name="connsiteY43" fmla="*/ 239452 h 327488"/>
                <a:gd name="connsiteX44" fmla="*/ 293515 w 350747"/>
                <a:gd name="connsiteY44" fmla="*/ 216826 h 327488"/>
                <a:gd name="connsiteX45" fmla="*/ 310818 w 350747"/>
                <a:gd name="connsiteY45" fmla="*/ 209157 h 327488"/>
                <a:gd name="connsiteX46" fmla="*/ 320831 w 350747"/>
                <a:gd name="connsiteY46" fmla="*/ 210995 h 327488"/>
                <a:gd name="connsiteX47" fmla="*/ 349353 w 350747"/>
                <a:gd name="connsiteY47" fmla="*/ 185642 h 327488"/>
                <a:gd name="connsiteX48" fmla="*/ 349353 w 350747"/>
                <a:gd name="connsiteY48" fmla="*/ 141720 h 327488"/>
                <a:gd name="connsiteX49" fmla="*/ 333888 w 350747"/>
                <a:gd name="connsiteY49" fmla="*/ 183741 h 327488"/>
                <a:gd name="connsiteX50" fmla="*/ 319371 w 350747"/>
                <a:gd name="connsiteY50" fmla="*/ 195723 h 327488"/>
                <a:gd name="connsiteX51" fmla="*/ 315697 w 350747"/>
                <a:gd name="connsiteY51" fmla="*/ 194833 h 327488"/>
                <a:gd name="connsiteX52" fmla="*/ 279317 w 350747"/>
                <a:gd name="connsiteY52" fmla="*/ 210614 h 327488"/>
                <a:gd name="connsiteX53" fmla="*/ 267845 w 350747"/>
                <a:gd name="connsiteY53" fmla="*/ 230579 h 327488"/>
                <a:gd name="connsiteX54" fmla="*/ 272408 w 350747"/>
                <a:gd name="connsiteY54" fmla="*/ 269939 h 327488"/>
                <a:gd name="connsiteX55" fmla="*/ 277225 w 350747"/>
                <a:gd name="connsiteY55" fmla="*/ 280460 h 327488"/>
                <a:gd name="connsiteX56" fmla="*/ 271774 w 350747"/>
                <a:gd name="connsiteY56" fmla="*/ 291171 h 327488"/>
                <a:gd name="connsiteX57" fmla="*/ 237232 w 350747"/>
                <a:gd name="connsiteY57" fmla="*/ 311073 h 327488"/>
                <a:gd name="connsiteX58" fmla="*/ 231781 w 350747"/>
                <a:gd name="connsiteY58" fmla="*/ 312214 h 327488"/>
                <a:gd name="connsiteX59" fmla="*/ 231781 w 350747"/>
                <a:gd name="connsiteY59" fmla="*/ 312214 h 327488"/>
                <a:gd name="connsiteX60" fmla="*/ 218472 w 350747"/>
                <a:gd name="connsiteY60" fmla="*/ 301059 h 327488"/>
                <a:gd name="connsiteX61" fmla="*/ 189760 w 350747"/>
                <a:gd name="connsiteY61" fmla="*/ 277291 h 327488"/>
                <a:gd name="connsiteX62" fmla="*/ 186527 w 350747"/>
                <a:gd name="connsiteY62" fmla="*/ 277291 h 327488"/>
                <a:gd name="connsiteX63" fmla="*/ 163774 w 350747"/>
                <a:gd name="connsiteY63" fmla="*/ 277291 h 327488"/>
                <a:gd name="connsiteX64" fmla="*/ 132084 w 350747"/>
                <a:gd name="connsiteY64" fmla="*/ 300932 h 327488"/>
                <a:gd name="connsiteX65" fmla="*/ 115850 w 350747"/>
                <a:gd name="connsiteY65" fmla="*/ 311808 h 327488"/>
                <a:gd name="connsiteX66" fmla="*/ 113070 w 350747"/>
                <a:gd name="connsiteY66" fmla="*/ 310946 h 327488"/>
                <a:gd name="connsiteX67" fmla="*/ 78591 w 350747"/>
                <a:gd name="connsiteY67" fmla="*/ 291045 h 327488"/>
                <a:gd name="connsiteX68" fmla="*/ 73077 w 350747"/>
                <a:gd name="connsiteY68" fmla="*/ 280333 h 327488"/>
                <a:gd name="connsiteX69" fmla="*/ 77957 w 350747"/>
                <a:gd name="connsiteY69" fmla="*/ 269749 h 327488"/>
                <a:gd name="connsiteX70" fmla="*/ 82520 w 350747"/>
                <a:gd name="connsiteY70" fmla="*/ 230453 h 327488"/>
                <a:gd name="connsiteX71" fmla="*/ 71048 w 350747"/>
                <a:gd name="connsiteY71" fmla="*/ 210424 h 327488"/>
                <a:gd name="connsiteX72" fmla="*/ 34541 w 350747"/>
                <a:gd name="connsiteY72" fmla="*/ 194769 h 327488"/>
                <a:gd name="connsiteX73" fmla="*/ 17118 w 350747"/>
                <a:gd name="connsiteY73" fmla="*/ 186325 h 327488"/>
                <a:gd name="connsiteX74" fmla="*/ 16477 w 350747"/>
                <a:gd name="connsiteY74" fmla="*/ 183614 h 327488"/>
                <a:gd name="connsiteX75" fmla="*/ 16477 w 350747"/>
                <a:gd name="connsiteY75" fmla="*/ 143557 h 327488"/>
                <a:gd name="connsiteX76" fmla="*/ 31139 w 350747"/>
                <a:gd name="connsiteY76" fmla="*/ 131610 h 327488"/>
                <a:gd name="connsiteX77" fmla="*/ 34668 w 350747"/>
                <a:gd name="connsiteY77" fmla="*/ 132466 h 327488"/>
                <a:gd name="connsiteX78" fmla="*/ 71048 w 350747"/>
                <a:gd name="connsiteY78" fmla="*/ 116747 h 327488"/>
                <a:gd name="connsiteX79" fmla="*/ 82520 w 350747"/>
                <a:gd name="connsiteY79" fmla="*/ 96783 h 327488"/>
                <a:gd name="connsiteX80" fmla="*/ 77957 w 350747"/>
                <a:gd name="connsiteY80" fmla="*/ 57423 h 327488"/>
                <a:gd name="connsiteX81" fmla="*/ 73077 w 350747"/>
                <a:gd name="connsiteY81" fmla="*/ 46902 h 327488"/>
                <a:gd name="connsiteX82" fmla="*/ 78591 w 350747"/>
                <a:gd name="connsiteY82" fmla="*/ 36191 h 327488"/>
                <a:gd name="connsiteX83" fmla="*/ 113070 w 350747"/>
                <a:gd name="connsiteY83" fmla="*/ 16289 h 327488"/>
                <a:gd name="connsiteX84" fmla="*/ 131228 w 350747"/>
                <a:gd name="connsiteY84" fmla="*/ 23506 h 327488"/>
                <a:gd name="connsiteX85" fmla="*/ 132084 w 350747"/>
                <a:gd name="connsiteY85" fmla="*/ 26240 h 327488"/>
                <a:gd name="connsiteX86" fmla="*/ 163774 w 350747"/>
                <a:gd name="connsiteY86" fmla="*/ 49881 h 327488"/>
                <a:gd name="connsiteX87" fmla="*/ 186527 w 350747"/>
                <a:gd name="connsiteY87" fmla="*/ 49881 h 327488"/>
                <a:gd name="connsiteX88" fmla="*/ 218218 w 350747"/>
                <a:gd name="connsiteY88" fmla="*/ 26303 h 327488"/>
                <a:gd name="connsiteX89" fmla="*/ 234177 w 350747"/>
                <a:gd name="connsiteY89" fmla="*/ 15342 h 327488"/>
                <a:gd name="connsiteX90" fmla="*/ 237232 w 350747"/>
                <a:gd name="connsiteY90" fmla="*/ 16289 h 327488"/>
                <a:gd name="connsiteX91" fmla="*/ 271774 w 350747"/>
                <a:gd name="connsiteY91" fmla="*/ 36190 h 327488"/>
                <a:gd name="connsiteX92" fmla="*/ 277225 w 350747"/>
                <a:gd name="connsiteY92" fmla="*/ 46902 h 327488"/>
                <a:gd name="connsiteX93" fmla="*/ 272408 w 350747"/>
                <a:gd name="connsiteY93" fmla="*/ 57423 h 327488"/>
                <a:gd name="connsiteX94" fmla="*/ 267845 w 350747"/>
                <a:gd name="connsiteY94" fmla="*/ 96782 h 327488"/>
                <a:gd name="connsiteX95" fmla="*/ 279317 w 350747"/>
                <a:gd name="connsiteY95" fmla="*/ 116747 h 327488"/>
                <a:gd name="connsiteX96" fmla="*/ 315824 w 350747"/>
                <a:gd name="connsiteY96" fmla="*/ 132466 h 327488"/>
                <a:gd name="connsiteX97" fmla="*/ 333214 w 350747"/>
                <a:gd name="connsiteY97" fmla="*/ 140771 h 327488"/>
                <a:gd name="connsiteX98" fmla="*/ 333888 w 350747"/>
                <a:gd name="connsiteY98" fmla="*/ 143621 h 327488"/>
                <a:gd name="connsiteX99" fmla="*/ 333888 w 350747"/>
                <a:gd name="connsiteY99" fmla="*/ 183614 h 327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50747" h="327488">
                  <a:moveTo>
                    <a:pt x="349036" y="141783"/>
                  </a:moveTo>
                  <a:cubicBezTo>
                    <a:pt x="346927" y="125890"/>
                    <a:pt x="332333" y="114717"/>
                    <a:pt x="316441" y="116826"/>
                  </a:cubicBezTo>
                  <a:cubicBezTo>
                    <a:pt x="314349" y="117104"/>
                    <a:pt x="312293" y="117609"/>
                    <a:pt x="310310" y="118332"/>
                  </a:cubicBezTo>
                  <a:cubicBezTo>
                    <a:pt x="303485" y="120503"/>
                    <a:pt x="296118" y="117202"/>
                    <a:pt x="293198" y="110663"/>
                  </a:cubicBezTo>
                  <a:cubicBezTo>
                    <a:pt x="289757" y="102707"/>
                    <a:pt x="285509" y="95125"/>
                    <a:pt x="280521" y="88036"/>
                  </a:cubicBezTo>
                  <a:cubicBezTo>
                    <a:pt x="276101" y="82284"/>
                    <a:pt x="276935" y="74083"/>
                    <a:pt x="282423" y="69339"/>
                  </a:cubicBezTo>
                  <a:cubicBezTo>
                    <a:pt x="289195" y="63805"/>
                    <a:pt x="293031" y="55454"/>
                    <a:pt x="292818" y="46712"/>
                  </a:cubicBezTo>
                  <a:cubicBezTo>
                    <a:pt x="292632" y="37821"/>
                    <a:pt x="288381" y="29506"/>
                    <a:pt x="281283" y="24148"/>
                  </a:cubicBezTo>
                  <a:cubicBezTo>
                    <a:pt x="269569" y="15318"/>
                    <a:pt x="256793" y="7993"/>
                    <a:pt x="243254" y="2345"/>
                  </a:cubicBezTo>
                  <a:cubicBezTo>
                    <a:pt x="239646" y="811"/>
                    <a:pt x="235767" y="14"/>
                    <a:pt x="231846" y="0"/>
                  </a:cubicBezTo>
                  <a:cubicBezTo>
                    <a:pt x="217818" y="-65"/>
                    <a:pt x="205816" y="10057"/>
                    <a:pt x="203515" y="23895"/>
                  </a:cubicBezTo>
                  <a:cubicBezTo>
                    <a:pt x="202224" y="31106"/>
                    <a:pt x="195417" y="35972"/>
                    <a:pt x="188176" y="34860"/>
                  </a:cubicBezTo>
                  <a:cubicBezTo>
                    <a:pt x="179558" y="33974"/>
                    <a:pt x="170872" y="33974"/>
                    <a:pt x="162254" y="34860"/>
                  </a:cubicBezTo>
                  <a:cubicBezTo>
                    <a:pt x="155038" y="35869"/>
                    <a:pt x="148296" y="31049"/>
                    <a:pt x="146915" y="23895"/>
                  </a:cubicBezTo>
                  <a:cubicBezTo>
                    <a:pt x="144614" y="10057"/>
                    <a:pt x="132611" y="-65"/>
                    <a:pt x="118584" y="0"/>
                  </a:cubicBezTo>
                  <a:cubicBezTo>
                    <a:pt x="114664" y="20"/>
                    <a:pt x="110786" y="818"/>
                    <a:pt x="107176" y="2345"/>
                  </a:cubicBezTo>
                  <a:cubicBezTo>
                    <a:pt x="93637" y="7993"/>
                    <a:pt x="80861" y="15318"/>
                    <a:pt x="69147" y="24148"/>
                  </a:cubicBezTo>
                  <a:cubicBezTo>
                    <a:pt x="62034" y="29493"/>
                    <a:pt x="57779" y="37816"/>
                    <a:pt x="57612" y="46712"/>
                  </a:cubicBezTo>
                  <a:cubicBezTo>
                    <a:pt x="57399" y="55454"/>
                    <a:pt x="61235" y="63805"/>
                    <a:pt x="68007" y="69339"/>
                  </a:cubicBezTo>
                  <a:cubicBezTo>
                    <a:pt x="73525" y="74067"/>
                    <a:pt x="74361" y="82294"/>
                    <a:pt x="69908" y="88036"/>
                  </a:cubicBezTo>
                  <a:cubicBezTo>
                    <a:pt x="64898" y="95111"/>
                    <a:pt x="60650" y="102696"/>
                    <a:pt x="57232" y="110663"/>
                  </a:cubicBezTo>
                  <a:cubicBezTo>
                    <a:pt x="54421" y="117412"/>
                    <a:pt x="46803" y="120760"/>
                    <a:pt x="39930" y="118269"/>
                  </a:cubicBezTo>
                  <a:cubicBezTo>
                    <a:pt x="36728" y="117062"/>
                    <a:pt x="33336" y="116439"/>
                    <a:pt x="29916" y="116431"/>
                  </a:cubicBezTo>
                  <a:cubicBezTo>
                    <a:pt x="15399" y="116540"/>
                    <a:pt x="3205" y="127379"/>
                    <a:pt x="1394" y="141783"/>
                  </a:cubicBezTo>
                  <a:cubicBezTo>
                    <a:pt x="-465" y="156365"/>
                    <a:pt x="-465" y="171124"/>
                    <a:pt x="1394" y="185706"/>
                  </a:cubicBezTo>
                  <a:cubicBezTo>
                    <a:pt x="3468" y="201568"/>
                    <a:pt x="18008" y="212745"/>
                    <a:pt x="33869" y="210672"/>
                  </a:cubicBezTo>
                  <a:cubicBezTo>
                    <a:pt x="35981" y="210396"/>
                    <a:pt x="38056" y="209888"/>
                    <a:pt x="40056" y="209157"/>
                  </a:cubicBezTo>
                  <a:cubicBezTo>
                    <a:pt x="46884" y="206923"/>
                    <a:pt x="54292" y="210242"/>
                    <a:pt x="57169" y="216826"/>
                  </a:cubicBezTo>
                  <a:cubicBezTo>
                    <a:pt x="60722" y="224801"/>
                    <a:pt x="65098" y="232384"/>
                    <a:pt x="70226" y="239452"/>
                  </a:cubicBezTo>
                  <a:cubicBezTo>
                    <a:pt x="74646" y="245204"/>
                    <a:pt x="73812" y="253405"/>
                    <a:pt x="68324" y="258150"/>
                  </a:cubicBezTo>
                  <a:cubicBezTo>
                    <a:pt x="61553" y="263684"/>
                    <a:pt x="57717" y="272034"/>
                    <a:pt x="57929" y="280777"/>
                  </a:cubicBezTo>
                  <a:cubicBezTo>
                    <a:pt x="58115" y="289668"/>
                    <a:pt x="62367" y="297983"/>
                    <a:pt x="69464" y="303340"/>
                  </a:cubicBezTo>
                  <a:cubicBezTo>
                    <a:pt x="81178" y="312171"/>
                    <a:pt x="93954" y="319496"/>
                    <a:pt x="107493" y="325143"/>
                  </a:cubicBezTo>
                  <a:cubicBezTo>
                    <a:pt x="111104" y="326671"/>
                    <a:pt x="114981" y="327468"/>
                    <a:pt x="118902" y="327488"/>
                  </a:cubicBezTo>
                  <a:cubicBezTo>
                    <a:pt x="132929" y="327554"/>
                    <a:pt x="144932" y="317431"/>
                    <a:pt x="147233" y="303594"/>
                  </a:cubicBezTo>
                  <a:cubicBezTo>
                    <a:pt x="148583" y="296421"/>
                    <a:pt x="155346" y="291586"/>
                    <a:pt x="162571" y="292629"/>
                  </a:cubicBezTo>
                  <a:cubicBezTo>
                    <a:pt x="171189" y="293515"/>
                    <a:pt x="179875" y="293515"/>
                    <a:pt x="188493" y="292629"/>
                  </a:cubicBezTo>
                  <a:cubicBezTo>
                    <a:pt x="195710" y="291620"/>
                    <a:pt x="202452" y="296440"/>
                    <a:pt x="203832" y="303594"/>
                  </a:cubicBezTo>
                  <a:cubicBezTo>
                    <a:pt x="206134" y="317431"/>
                    <a:pt x="218136" y="327554"/>
                    <a:pt x="232163" y="327488"/>
                  </a:cubicBezTo>
                  <a:cubicBezTo>
                    <a:pt x="236083" y="327468"/>
                    <a:pt x="239961" y="326671"/>
                    <a:pt x="243572" y="325143"/>
                  </a:cubicBezTo>
                  <a:cubicBezTo>
                    <a:pt x="257112" y="319473"/>
                    <a:pt x="269888" y="312127"/>
                    <a:pt x="281600" y="303277"/>
                  </a:cubicBezTo>
                  <a:cubicBezTo>
                    <a:pt x="294312" y="293798"/>
                    <a:pt x="296933" y="275809"/>
                    <a:pt x="287455" y="263097"/>
                  </a:cubicBezTo>
                  <a:cubicBezTo>
                    <a:pt x="286070" y="261240"/>
                    <a:pt x="284466" y="259558"/>
                    <a:pt x="282677" y="258086"/>
                  </a:cubicBezTo>
                  <a:cubicBezTo>
                    <a:pt x="277188" y="253362"/>
                    <a:pt x="276378" y="245158"/>
                    <a:pt x="280839" y="239452"/>
                  </a:cubicBezTo>
                  <a:cubicBezTo>
                    <a:pt x="285813" y="232355"/>
                    <a:pt x="290060" y="224774"/>
                    <a:pt x="293515" y="216826"/>
                  </a:cubicBezTo>
                  <a:cubicBezTo>
                    <a:pt x="296327" y="210076"/>
                    <a:pt x="303929" y="206707"/>
                    <a:pt x="310818" y="209157"/>
                  </a:cubicBezTo>
                  <a:cubicBezTo>
                    <a:pt x="314019" y="210363"/>
                    <a:pt x="317411" y="210986"/>
                    <a:pt x="320831" y="210995"/>
                  </a:cubicBezTo>
                  <a:cubicBezTo>
                    <a:pt x="335348" y="210886"/>
                    <a:pt x="347542" y="200046"/>
                    <a:pt x="349353" y="185642"/>
                  </a:cubicBezTo>
                  <a:cubicBezTo>
                    <a:pt x="351212" y="171060"/>
                    <a:pt x="351212" y="156302"/>
                    <a:pt x="349353" y="141720"/>
                  </a:cubicBezTo>
                  <a:close/>
                  <a:moveTo>
                    <a:pt x="333888" y="183741"/>
                  </a:moveTo>
                  <a:cubicBezTo>
                    <a:pt x="333187" y="191059"/>
                    <a:pt x="326688" y="196423"/>
                    <a:pt x="319371" y="195723"/>
                  </a:cubicBezTo>
                  <a:cubicBezTo>
                    <a:pt x="318110" y="195603"/>
                    <a:pt x="316873" y="195303"/>
                    <a:pt x="315697" y="194833"/>
                  </a:cubicBezTo>
                  <a:cubicBezTo>
                    <a:pt x="301315" y="189928"/>
                    <a:pt x="285562" y="196762"/>
                    <a:pt x="279317" y="210614"/>
                  </a:cubicBezTo>
                  <a:cubicBezTo>
                    <a:pt x="276152" y="217627"/>
                    <a:pt x="272310" y="224314"/>
                    <a:pt x="267845" y="230579"/>
                  </a:cubicBezTo>
                  <a:cubicBezTo>
                    <a:pt x="258652" y="242824"/>
                    <a:pt x="260658" y="260122"/>
                    <a:pt x="272408" y="269939"/>
                  </a:cubicBezTo>
                  <a:cubicBezTo>
                    <a:pt x="275614" y="272465"/>
                    <a:pt x="277407" y="276382"/>
                    <a:pt x="277225" y="280460"/>
                  </a:cubicBezTo>
                  <a:cubicBezTo>
                    <a:pt x="277156" y="284679"/>
                    <a:pt x="275145" y="288632"/>
                    <a:pt x="271774" y="291171"/>
                  </a:cubicBezTo>
                  <a:cubicBezTo>
                    <a:pt x="261141" y="299229"/>
                    <a:pt x="249536" y="305916"/>
                    <a:pt x="237232" y="311073"/>
                  </a:cubicBezTo>
                  <a:cubicBezTo>
                    <a:pt x="235515" y="311831"/>
                    <a:pt x="233658" y="312220"/>
                    <a:pt x="231781" y="312214"/>
                  </a:cubicBezTo>
                  <a:lnTo>
                    <a:pt x="231781" y="312214"/>
                  </a:lnTo>
                  <a:cubicBezTo>
                    <a:pt x="225206" y="312274"/>
                    <a:pt x="219562" y="307544"/>
                    <a:pt x="218472" y="301059"/>
                  </a:cubicBezTo>
                  <a:cubicBezTo>
                    <a:pt x="216019" y="287171"/>
                    <a:pt x="203862" y="277107"/>
                    <a:pt x="189760" y="277291"/>
                  </a:cubicBezTo>
                  <a:lnTo>
                    <a:pt x="186527" y="277291"/>
                  </a:lnTo>
                  <a:cubicBezTo>
                    <a:pt x="178965" y="278115"/>
                    <a:pt x="171336" y="278115"/>
                    <a:pt x="163774" y="277291"/>
                  </a:cubicBezTo>
                  <a:cubicBezTo>
                    <a:pt x="148638" y="275616"/>
                    <a:pt x="134790" y="285946"/>
                    <a:pt x="132084" y="300932"/>
                  </a:cubicBezTo>
                  <a:cubicBezTo>
                    <a:pt x="130604" y="308418"/>
                    <a:pt x="123336" y="313288"/>
                    <a:pt x="115850" y="311808"/>
                  </a:cubicBezTo>
                  <a:cubicBezTo>
                    <a:pt x="114895" y="311620"/>
                    <a:pt x="113963" y="311331"/>
                    <a:pt x="113070" y="310946"/>
                  </a:cubicBezTo>
                  <a:cubicBezTo>
                    <a:pt x="100793" y="305774"/>
                    <a:pt x="89210" y="299089"/>
                    <a:pt x="78591" y="291045"/>
                  </a:cubicBezTo>
                  <a:cubicBezTo>
                    <a:pt x="75225" y="288493"/>
                    <a:pt x="73198" y="284555"/>
                    <a:pt x="73077" y="280333"/>
                  </a:cubicBezTo>
                  <a:cubicBezTo>
                    <a:pt x="73009" y="276246"/>
                    <a:pt x="74805" y="272351"/>
                    <a:pt x="77957" y="269749"/>
                  </a:cubicBezTo>
                  <a:cubicBezTo>
                    <a:pt x="89730" y="259971"/>
                    <a:pt x="91739" y="242668"/>
                    <a:pt x="82520" y="230453"/>
                  </a:cubicBezTo>
                  <a:cubicBezTo>
                    <a:pt x="78018" y="224189"/>
                    <a:pt x="74173" y="217477"/>
                    <a:pt x="71048" y="210424"/>
                  </a:cubicBezTo>
                  <a:cubicBezTo>
                    <a:pt x="64914" y="196393"/>
                    <a:pt x="48935" y="189541"/>
                    <a:pt x="34541" y="194769"/>
                  </a:cubicBezTo>
                  <a:cubicBezTo>
                    <a:pt x="27398" y="197248"/>
                    <a:pt x="19598" y="193468"/>
                    <a:pt x="17118" y="186325"/>
                  </a:cubicBezTo>
                  <a:cubicBezTo>
                    <a:pt x="16812" y="185446"/>
                    <a:pt x="16598" y="184537"/>
                    <a:pt x="16477" y="183614"/>
                  </a:cubicBezTo>
                  <a:cubicBezTo>
                    <a:pt x="14703" y="170321"/>
                    <a:pt x="14703" y="156851"/>
                    <a:pt x="16477" y="143557"/>
                  </a:cubicBezTo>
                  <a:cubicBezTo>
                    <a:pt x="17227" y="136210"/>
                    <a:pt x="23791" y="130861"/>
                    <a:pt x="31139" y="131610"/>
                  </a:cubicBezTo>
                  <a:cubicBezTo>
                    <a:pt x="32349" y="131734"/>
                    <a:pt x="33536" y="132022"/>
                    <a:pt x="34668" y="132466"/>
                  </a:cubicBezTo>
                  <a:cubicBezTo>
                    <a:pt x="49034" y="137411"/>
                    <a:pt x="64802" y="130598"/>
                    <a:pt x="71048" y="116747"/>
                  </a:cubicBezTo>
                  <a:cubicBezTo>
                    <a:pt x="74160" y="109708"/>
                    <a:pt x="78005" y="103016"/>
                    <a:pt x="82520" y="96783"/>
                  </a:cubicBezTo>
                  <a:cubicBezTo>
                    <a:pt x="91747" y="84547"/>
                    <a:pt x="89738" y="67223"/>
                    <a:pt x="77957" y="57423"/>
                  </a:cubicBezTo>
                  <a:cubicBezTo>
                    <a:pt x="74800" y="54852"/>
                    <a:pt x="73000" y="50973"/>
                    <a:pt x="73077" y="46902"/>
                  </a:cubicBezTo>
                  <a:cubicBezTo>
                    <a:pt x="73180" y="42676"/>
                    <a:pt x="75211" y="38730"/>
                    <a:pt x="78591" y="36191"/>
                  </a:cubicBezTo>
                  <a:cubicBezTo>
                    <a:pt x="89210" y="28146"/>
                    <a:pt x="100793" y="21461"/>
                    <a:pt x="113070" y="16289"/>
                  </a:cubicBezTo>
                  <a:cubicBezTo>
                    <a:pt x="120077" y="13268"/>
                    <a:pt x="128207" y="16498"/>
                    <a:pt x="131228" y="23506"/>
                  </a:cubicBezTo>
                  <a:cubicBezTo>
                    <a:pt x="131607" y="24385"/>
                    <a:pt x="131894" y="25301"/>
                    <a:pt x="132084" y="26240"/>
                  </a:cubicBezTo>
                  <a:cubicBezTo>
                    <a:pt x="134733" y="41261"/>
                    <a:pt x="148621" y="51621"/>
                    <a:pt x="163774" y="49881"/>
                  </a:cubicBezTo>
                  <a:cubicBezTo>
                    <a:pt x="171340" y="49122"/>
                    <a:pt x="178962" y="49122"/>
                    <a:pt x="186527" y="49881"/>
                  </a:cubicBezTo>
                  <a:cubicBezTo>
                    <a:pt x="201678" y="51691"/>
                    <a:pt x="215597" y="41334"/>
                    <a:pt x="218218" y="26303"/>
                  </a:cubicBezTo>
                  <a:cubicBezTo>
                    <a:pt x="219598" y="18869"/>
                    <a:pt x="226743" y="13962"/>
                    <a:pt x="234177" y="15342"/>
                  </a:cubicBezTo>
                  <a:cubicBezTo>
                    <a:pt x="235229" y="15537"/>
                    <a:pt x="236254" y="15855"/>
                    <a:pt x="237232" y="16289"/>
                  </a:cubicBezTo>
                  <a:cubicBezTo>
                    <a:pt x="249536" y="21446"/>
                    <a:pt x="261142" y="28132"/>
                    <a:pt x="271774" y="36190"/>
                  </a:cubicBezTo>
                  <a:cubicBezTo>
                    <a:pt x="275145" y="38730"/>
                    <a:pt x="277156" y="42682"/>
                    <a:pt x="277225" y="46902"/>
                  </a:cubicBezTo>
                  <a:cubicBezTo>
                    <a:pt x="277407" y="50980"/>
                    <a:pt x="275614" y="54896"/>
                    <a:pt x="272408" y="57423"/>
                  </a:cubicBezTo>
                  <a:cubicBezTo>
                    <a:pt x="260596" y="67206"/>
                    <a:pt x="258584" y="84556"/>
                    <a:pt x="267845" y="96782"/>
                  </a:cubicBezTo>
                  <a:cubicBezTo>
                    <a:pt x="272323" y="103039"/>
                    <a:pt x="276166" y="109727"/>
                    <a:pt x="279317" y="116747"/>
                  </a:cubicBezTo>
                  <a:cubicBezTo>
                    <a:pt x="285428" y="130803"/>
                    <a:pt x="301413" y="137686"/>
                    <a:pt x="315824" y="132466"/>
                  </a:cubicBezTo>
                  <a:cubicBezTo>
                    <a:pt x="322920" y="129957"/>
                    <a:pt x="330705" y="133676"/>
                    <a:pt x="333214" y="140771"/>
                  </a:cubicBezTo>
                  <a:cubicBezTo>
                    <a:pt x="333540" y="141694"/>
                    <a:pt x="333766" y="142649"/>
                    <a:pt x="333888" y="143621"/>
                  </a:cubicBezTo>
                  <a:cubicBezTo>
                    <a:pt x="335662" y="156893"/>
                    <a:pt x="335662" y="170342"/>
                    <a:pt x="333888" y="183614"/>
                  </a:cubicBezTo>
                  <a:close/>
                </a:path>
              </a:pathLst>
            </a:custGeom>
            <a:grpFill/>
            <a:ln w="6336"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78F9AE2-01D4-4689-BE2A-05D2D8D3F715}"/>
                </a:ext>
              </a:extLst>
            </p:cNvPr>
            <p:cNvSpPr/>
            <p:nvPr/>
          </p:nvSpPr>
          <p:spPr>
            <a:xfrm>
              <a:off x="9322646" y="2874990"/>
              <a:ext cx="167704" cy="167705"/>
            </a:xfrm>
            <a:custGeom>
              <a:avLst/>
              <a:gdLst>
                <a:gd name="connsiteX0" fmla="*/ 83852 w 167704"/>
                <a:gd name="connsiteY0" fmla="*/ 0 h 167705"/>
                <a:gd name="connsiteX1" fmla="*/ 0 w 167704"/>
                <a:gd name="connsiteY1" fmla="*/ 83853 h 167705"/>
                <a:gd name="connsiteX2" fmla="*/ 83852 w 167704"/>
                <a:gd name="connsiteY2" fmla="*/ 167705 h 167705"/>
                <a:gd name="connsiteX3" fmla="*/ 167705 w 167704"/>
                <a:gd name="connsiteY3" fmla="*/ 83853 h 167705"/>
                <a:gd name="connsiteX4" fmla="*/ 167705 w 167704"/>
                <a:gd name="connsiteY4" fmla="*/ 83789 h 167705"/>
                <a:gd name="connsiteX5" fmla="*/ 83852 w 167704"/>
                <a:gd name="connsiteY5" fmla="*/ 0 h 167705"/>
                <a:gd name="connsiteX6" fmla="*/ 83852 w 167704"/>
                <a:gd name="connsiteY6" fmla="*/ 152431 h 167705"/>
                <a:gd name="connsiteX7" fmla="*/ 15212 w 167704"/>
                <a:gd name="connsiteY7" fmla="*/ 83789 h 167705"/>
                <a:gd name="connsiteX8" fmla="*/ 83852 w 167704"/>
                <a:gd name="connsiteY8" fmla="*/ 15148 h 167705"/>
                <a:gd name="connsiteX9" fmla="*/ 152493 w 167704"/>
                <a:gd name="connsiteY9" fmla="*/ 83789 h 167705"/>
                <a:gd name="connsiteX10" fmla="*/ 83852 w 167704"/>
                <a:gd name="connsiteY10" fmla="*/ 152431 h 167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704" h="167705">
                  <a:moveTo>
                    <a:pt x="83852" y="0"/>
                  </a:moveTo>
                  <a:cubicBezTo>
                    <a:pt x="37542" y="0"/>
                    <a:pt x="0" y="37542"/>
                    <a:pt x="0" y="83853"/>
                  </a:cubicBezTo>
                  <a:cubicBezTo>
                    <a:pt x="0" y="130163"/>
                    <a:pt x="37542" y="167705"/>
                    <a:pt x="83852" y="167705"/>
                  </a:cubicBezTo>
                  <a:cubicBezTo>
                    <a:pt x="130163" y="167705"/>
                    <a:pt x="167705" y="130163"/>
                    <a:pt x="167705" y="83853"/>
                  </a:cubicBezTo>
                  <a:cubicBezTo>
                    <a:pt x="167705" y="83832"/>
                    <a:pt x="167705" y="83811"/>
                    <a:pt x="167705" y="83789"/>
                  </a:cubicBezTo>
                  <a:cubicBezTo>
                    <a:pt x="167670" y="37503"/>
                    <a:pt x="130138" y="0"/>
                    <a:pt x="83852" y="0"/>
                  </a:cubicBezTo>
                  <a:close/>
                  <a:moveTo>
                    <a:pt x="83852" y="152431"/>
                  </a:moveTo>
                  <a:cubicBezTo>
                    <a:pt x="45943" y="152431"/>
                    <a:pt x="15212" y="121699"/>
                    <a:pt x="15212" y="83789"/>
                  </a:cubicBezTo>
                  <a:cubicBezTo>
                    <a:pt x="15212" y="45880"/>
                    <a:pt x="45943" y="15148"/>
                    <a:pt x="83852" y="15148"/>
                  </a:cubicBezTo>
                  <a:cubicBezTo>
                    <a:pt x="121762" y="15148"/>
                    <a:pt x="152493" y="45880"/>
                    <a:pt x="152493" y="83789"/>
                  </a:cubicBezTo>
                  <a:cubicBezTo>
                    <a:pt x="152459" y="121685"/>
                    <a:pt x="121747" y="152396"/>
                    <a:pt x="83852" y="152431"/>
                  </a:cubicBezTo>
                  <a:close/>
                </a:path>
              </a:pathLst>
            </a:custGeom>
            <a:grpFill/>
            <a:ln w="6336"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CECF544F-CFA1-4FF3-BF25-7ABF0DFA0480}"/>
                </a:ext>
              </a:extLst>
            </p:cNvPr>
            <p:cNvSpPr/>
            <p:nvPr/>
          </p:nvSpPr>
          <p:spPr>
            <a:xfrm>
              <a:off x="9368470" y="2905476"/>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9"/>
                    <a:pt x="15148" y="38092"/>
                  </a:cubicBezTo>
                  <a:cubicBezTo>
                    <a:pt x="15148" y="25456"/>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C665C2CA-E68C-4263-B8B1-CC2A7F7C25FB}"/>
                </a:ext>
              </a:extLst>
            </p:cNvPr>
            <p:cNvSpPr/>
            <p:nvPr/>
          </p:nvSpPr>
          <p:spPr>
            <a:xfrm>
              <a:off x="9345043" y="2966399"/>
              <a:ext cx="122954" cy="76226"/>
            </a:xfrm>
            <a:custGeom>
              <a:avLst/>
              <a:gdLst>
                <a:gd name="connsiteX0" fmla="*/ 122554 w 122954"/>
                <a:gd name="connsiteY0" fmla="*/ 43845 h 76226"/>
                <a:gd name="connsiteX1" fmla="*/ 40855 w 122954"/>
                <a:gd name="connsiteY1" fmla="*/ 3408 h 76226"/>
                <a:gd name="connsiteX2" fmla="*/ 419 w 122954"/>
                <a:gd name="connsiteY2" fmla="*/ 43845 h 76226"/>
                <a:gd name="connsiteX3" fmla="*/ 2257 w 122954"/>
                <a:gd name="connsiteY3" fmla="*/ 51704 h 76226"/>
                <a:gd name="connsiteX4" fmla="*/ 120716 w 122954"/>
                <a:gd name="connsiteY4" fmla="*/ 51704 h 76226"/>
                <a:gd name="connsiteX5" fmla="*/ 122554 w 122954"/>
                <a:gd name="connsiteY5" fmla="*/ 43845 h 76226"/>
                <a:gd name="connsiteX6" fmla="*/ 16645 w 122954"/>
                <a:gd name="connsiteY6" fmla="*/ 44288 h 76226"/>
                <a:gd name="connsiteX7" fmla="*/ 81537 w 122954"/>
                <a:gd name="connsiteY7" fmla="*/ 19496 h 76226"/>
                <a:gd name="connsiteX8" fmla="*/ 106329 w 122954"/>
                <a:gd name="connsiteY8" fmla="*/ 44288 h 76226"/>
                <a:gd name="connsiteX9" fmla="*/ 16645 w 122954"/>
                <a:gd name="connsiteY9" fmla="*/ 44288 h 7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954" h="76226">
                  <a:moveTo>
                    <a:pt x="122554" y="43845"/>
                  </a:moveTo>
                  <a:cubicBezTo>
                    <a:pt x="111160" y="10118"/>
                    <a:pt x="74582" y="-7986"/>
                    <a:pt x="40855" y="3408"/>
                  </a:cubicBezTo>
                  <a:cubicBezTo>
                    <a:pt x="21808" y="9843"/>
                    <a:pt x="6854" y="24797"/>
                    <a:pt x="419" y="43845"/>
                  </a:cubicBezTo>
                  <a:cubicBezTo>
                    <a:pt x="-539" y="46599"/>
                    <a:pt x="176" y="49660"/>
                    <a:pt x="2257" y="51704"/>
                  </a:cubicBezTo>
                  <a:cubicBezTo>
                    <a:pt x="34975" y="84401"/>
                    <a:pt x="87999" y="84401"/>
                    <a:pt x="120716" y="51704"/>
                  </a:cubicBezTo>
                  <a:cubicBezTo>
                    <a:pt x="122769" y="49644"/>
                    <a:pt x="123481" y="46601"/>
                    <a:pt x="122554" y="43845"/>
                  </a:cubicBezTo>
                  <a:close/>
                  <a:moveTo>
                    <a:pt x="16645" y="44288"/>
                  </a:moveTo>
                  <a:cubicBezTo>
                    <a:pt x="27718" y="19523"/>
                    <a:pt x="56771" y="8423"/>
                    <a:pt x="81537" y="19496"/>
                  </a:cubicBezTo>
                  <a:cubicBezTo>
                    <a:pt x="92569" y="24429"/>
                    <a:pt x="101396" y="33256"/>
                    <a:pt x="106329" y="44288"/>
                  </a:cubicBezTo>
                  <a:cubicBezTo>
                    <a:pt x="80345" y="65913"/>
                    <a:pt x="42629" y="65913"/>
                    <a:pt x="16645" y="44288"/>
                  </a:cubicBezTo>
                  <a:close/>
                </a:path>
              </a:pathLst>
            </a:custGeom>
            <a:grpFill/>
            <a:ln w="6336" cap="flat">
              <a:noFill/>
              <a:prstDash val="solid"/>
              <a:miter/>
            </a:ln>
          </p:spPr>
          <p:txBody>
            <a:bodyPr rtlCol="0" anchor="ctr"/>
            <a:lstStyle/>
            <a:p>
              <a:endParaRPr lang="en-US"/>
            </a:p>
          </p:txBody>
        </p:sp>
      </p:grpSp>
    </p:spTree>
    <p:extLst>
      <p:ext uri="{BB962C8B-B14F-4D97-AF65-F5344CB8AC3E}">
        <p14:creationId xmlns:p14="http://schemas.microsoft.com/office/powerpoint/2010/main" val="2158810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Picture Placeholder 39">
            <a:extLst>
              <a:ext uri="{FF2B5EF4-FFF2-40B4-BE49-F238E27FC236}">
                <a16:creationId xmlns:a16="http://schemas.microsoft.com/office/drawing/2014/main" id="{901909B6-B224-450C-A813-2C6C7DA6A39B}"/>
              </a:ext>
            </a:extLst>
          </p:cNvPr>
          <p:cNvSpPr>
            <a:spLocks noGrp="1"/>
          </p:cNvSpPr>
          <p:nvPr>
            <p:ph type="pic" sz="quarter" idx="10"/>
          </p:nvPr>
        </p:nvSpPr>
        <p:spPr/>
      </p:sp>
      <p:sp>
        <p:nvSpPr>
          <p:cNvPr id="13" name="Rectangle 12">
            <a:extLst>
              <a:ext uri="{FF2B5EF4-FFF2-40B4-BE49-F238E27FC236}">
                <a16:creationId xmlns:a16="http://schemas.microsoft.com/office/drawing/2014/main" id="{4BC70A5E-326D-462E-9FDC-E48905341461}"/>
              </a:ext>
            </a:extLst>
          </p:cNvPr>
          <p:cNvSpPr/>
          <p:nvPr/>
        </p:nvSpPr>
        <p:spPr>
          <a:xfrm>
            <a:off x="1523603" y="958661"/>
            <a:ext cx="9144794" cy="246833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3E1875D-196C-47C7-84AF-4C97B8C0DDE9}"/>
              </a:ext>
            </a:extLst>
          </p:cNvPr>
          <p:cNvSpPr txBox="1"/>
          <p:nvPr/>
        </p:nvSpPr>
        <p:spPr>
          <a:xfrm>
            <a:off x="2790826" y="1576485"/>
            <a:ext cx="6610349" cy="1323439"/>
          </a:xfrm>
          <a:prstGeom prst="rect">
            <a:avLst/>
          </a:prstGeom>
          <a:noFill/>
        </p:spPr>
        <p:txBody>
          <a:bodyPr wrap="square" rtlCol="0">
            <a:spAutoFit/>
          </a:bodyPr>
          <a:lstStyle/>
          <a:p>
            <a:r>
              <a:rPr lang="en-US" sz="4000" b="1">
                <a:solidFill>
                  <a:schemeClr val="bg1"/>
                </a:solidFill>
                <a:latin typeface="+mj-lt"/>
              </a:rPr>
              <a:t>Strengthen your brand with a digital presence</a:t>
            </a:r>
          </a:p>
        </p:txBody>
      </p:sp>
      <p:sp>
        <p:nvSpPr>
          <p:cNvPr id="34" name="Rectangle 33">
            <a:extLst>
              <a:ext uri="{FF2B5EF4-FFF2-40B4-BE49-F238E27FC236}">
                <a16:creationId xmlns:a16="http://schemas.microsoft.com/office/drawing/2014/main" id="{CBA67F88-F256-43E0-8E5D-007C895A0AED}"/>
              </a:ext>
            </a:extLst>
          </p:cNvPr>
          <p:cNvSpPr/>
          <p:nvPr/>
        </p:nvSpPr>
        <p:spPr>
          <a:xfrm>
            <a:off x="1523603" y="3431001"/>
            <a:ext cx="9144794" cy="2468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7DF635CE-0265-494B-B2E6-31659B9792BF}"/>
              </a:ext>
            </a:extLst>
          </p:cNvPr>
          <p:cNvGrpSpPr/>
          <p:nvPr/>
        </p:nvGrpSpPr>
        <p:grpSpPr>
          <a:xfrm>
            <a:off x="3017022" y="3965523"/>
            <a:ext cx="6384153" cy="1399294"/>
            <a:chOff x="3017022" y="3734144"/>
            <a:chExt cx="6384153" cy="1399294"/>
          </a:xfrm>
        </p:grpSpPr>
        <p:sp>
          <p:nvSpPr>
            <p:cNvPr id="17" name="TextBox 16">
              <a:extLst>
                <a:ext uri="{FF2B5EF4-FFF2-40B4-BE49-F238E27FC236}">
                  <a16:creationId xmlns:a16="http://schemas.microsoft.com/office/drawing/2014/main" id="{B1B35383-0FF3-4096-BB36-0BF22416CCDE}"/>
                </a:ext>
              </a:extLst>
            </p:cNvPr>
            <p:cNvSpPr txBox="1"/>
            <p:nvPr/>
          </p:nvSpPr>
          <p:spPr>
            <a:xfrm>
              <a:off x="4058047" y="3734144"/>
              <a:ext cx="5343128" cy="1399294"/>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Vivamus cursus dolor vitae faucibus dignissim. Pellentesque habitant morbi tristique senectus et netus et malesuada fames ac turpis egestas. Vivamus tincidunt tortor et nulla pretium efficitur. Morbi metus orci, tempor vitae tortor vel, pulvinar maximus magna. Fusce vitae hendrerit felis. Morbi venenatis rhoncus est, commodo iaculis ex bibendum id. Nullam efficitur mollis nisl a consequat. Ut sed sapien quis ipsum faucibus facilisis. </a:t>
              </a:r>
            </a:p>
          </p:txBody>
        </p:sp>
        <p:grpSp>
          <p:nvGrpSpPr>
            <p:cNvPr id="19" name="Group 18">
              <a:extLst>
                <a:ext uri="{FF2B5EF4-FFF2-40B4-BE49-F238E27FC236}">
                  <a16:creationId xmlns:a16="http://schemas.microsoft.com/office/drawing/2014/main" id="{9DF3D0A5-E1B0-4B73-9B47-152AFF83B774}"/>
                </a:ext>
              </a:extLst>
            </p:cNvPr>
            <p:cNvGrpSpPr/>
            <p:nvPr/>
          </p:nvGrpSpPr>
          <p:grpSpPr>
            <a:xfrm>
              <a:off x="3017022" y="4164554"/>
              <a:ext cx="536200" cy="538475"/>
              <a:chOff x="8636891" y="3650072"/>
              <a:chExt cx="364224" cy="365769"/>
            </a:xfrm>
            <a:solidFill>
              <a:schemeClr val="accent6"/>
            </a:solidFill>
          </p:grpSpPr>
          <p:sp>
            <p:nvSpPr>
              <p:cNvPr id="20" name="Freeform: Shape 19">
                <a:extLst>
                  <a:ext uri="{FF2B5EF4-FFF2-40B4-BE49-F238E27FC236}">
                    <a16:creationId xmlns:a16="http://schemas.microsoft.com/office/drawing/2014/main" id="{B48590B6-77AE-4798-9DB7-06A8B8376A52}"/>
                  </a:ext>
                </a:extLst>
              </p:cNvPr>
              <p:cNvSpPr/>
              <p:nvPr/>
            </p:nvSpPr>
            <p:spPr>
              <a:xfrm>
                <a:off x="8894446" y="3680558"/>
                <a:ext cx="60972" cy="60972"/>
              </a:xfrm>
              <a:custGeom>
                <a:avLst/>
                <a:gdLst>
                  <a:gd name="connsiteX0" fmla="*/ 7605 w 60972"/>
                  <a:gd name="connsiteY0" fmla="*/ 0 h 60972"/>
                  <a:gd name="connsiteX1" fmla="*/ 0 w 60972"/>
                  <a:gd name="connsiteY1" fmla="*/ 7606 h 60972"/>
                  <a:gd name="connsiteX2" fmla="*/ 0 w 60972"/>
                  <a:gd name="connsiteY2" fmla="*/ 53303 h 60972"/>
                  <a:gd name="connsiteX3" fmla="*/ 7605 w 60972"/>
                  <a:gd name="connsiteY3" fmla="*/ 60972 h 60972"/>
                  <a:gd name="connsiteX4" fmla="*/ 53367 w 60972"/>
                  <a:gd name="connsiteY4" fmla="*/ 60972 h 60972"/>
                  <a:gd name="connsiteX5" fmla="*/ 60972 w 60972"/>
                  <a:gd name="connsiteY5" fmla="*/ 53303 h 60972"/>
                  <a:gd name="connsiteX6" fmla="*/ 7605 w 60972"/>
                  <a:gd name="connsiteY6" fmla="*/ 0 h 60972"/>
                  <a:gd name="connsiteX7" fmla="*/ 15275 w 60972"/>
                  <a:gd name="connsiteY7" fmla="*/ 45697 h 60972"/>
                  <a:gd name="connsiteX8" fmla="*/ 15275 w 60972"/>
                  <a:gd name="connsiteY8" fmla="*/ 15972 h 60972"/>
                  <a:gd name="connsiteX9" fmla="*/ 45000 w 60972"/>
                  <a:gd name="connsiteY9" fmla="*/ 45697 h 6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72" h="60972">
                    <a:moveTo>
                      <a:pt x="7605" y="0"/>
                    </a:moveTo>
                    <a:cubicBezTo>
                      <a:pt x="3405" y="0"/>
                      <a:pt x="0" y="3405"/>
                      <a:pt x="0" y="7606"/>
                    </a:cubicBezTo>
                    <a:lnTo>
                      <a:pt x="0" y="53303"/>
                    </a:lnTo>
                    <a:cubicBezTo>
                      <a:pt x="0" y="57514"/>
                      <a:pt x="3395" y="60937"/>
                      <a:pt x="7605" y="60972"/>
                    </a:cubicBezTo>
                    <a:lnTo>
                      <a:pt x="53367" y="60972"/>
                    </a:lnTo>
                    <a:cubicBezTo>
                      <a:pt x="57577" y="60937"/>
                      <a:pt x="60973" y="57514"/>
                      <a:pt x="60972" y="53303"/>
                    </a:cubicBezTo>
                    <a:cubicBezTo>
                      <a:pt x="60937" y="23854"/>
                      <a:pt x="37054" y="0"/>
                      <a:pt x="7605" y="0"/>
                    </a:cubicBezTo>
                    <a:close/>
                    <a:moveTo>
                      <a:pt x="15275" y="45697"/>
                    </a:moveTo>
                    <a:lnTo>
                      <a:pt x="15275" y="15972"/>
                    </a:lnTo>
                    <a:cubicBezTo>
                      <a:pt x="30257" y="19005"/>
                      <a:pt x="41967" y="30715"/>
                      <a:pt x="45000" y="45697"/>
                    </a:cubicBezTo>
                    <a:close/>
                  </a:path>
                </a:pathLst>
              </a:custGeom>
              <a:grpFill/>
              <a:ln w="6336" cap="flat">
                <a:noFill/>
                <a:prstDash val="solid"/>
                <a:miter/>
              </a:ln>
            </p:spPr>
            <p:txBody>
              <a:bodyPr rtlCol="0" anchor="ctr"/>
              <a:lstStyle/>
              <a:p>
                <a:endParaRPr lang="en-US">
                  <a:solidFill>
                    <a:schemeClr val="accent2"/>
                  </a:solidFill>
                </a:endParaRPr>
              </a:p>
            </p:txBody>
          </p:sp>
          <p:sp>
            <p:nvSpPr>
              <p:cNvPr id="21" name="Freeform: Shape 20">
                <a:extLst>
                  <a:ext uri="{FF2B5EF4-FFF2-40B4-BE49-F238E27FC236}">
                    <a16:creationId xmlns:a16="http://schemas.microsoft.com/office/drawing/2014/main" id="{FE95C5C8-88CB-46A5-82CC-DD659CA95DE2}"/>
                  </a:ext>
                </a:extLst>
              </p:cNvPr>
              <p:cNvSpPr/>
              <p:nvPr/>
            </p:nvSpPr>
            <p:spPr>
              <a:xfrm>
                <a:off x="8772565" y="3650072"/>
                <a:ext cx="228550" cy="15211"/>
              </a:xfrm>
              <a:custGeom>
                <a:avLst/>
                <a:gdLst>
                  <a:gd name="connsiteX0" fmla="*/ 220945 w 228550"/>
                  <a:gd name="connsiteY0" fmla="*/ 0 h 15211"/>
                  <a:gd name="connsiteX1" fmla="*/ 7605 w 228550"/>
                  <a:gd name="connsiteY1" fmla="*/ 0 h 15211"/>
                  <a:gd name="connsiteX2" fmla="*/ 0 w 228550"/>
                  <a:gd name="connsiteY2" fmla="*/ 7606 h 15211"/>
                  <a:gd name="connsiteX3" fmla="*/ 7605 w 228550"/>
                  <a:gd name="connsiteY3" fmla="*/ 15212 h 15211"/>
                  <a:gd name="connsiteX4" fmla="*/ 220945 w 228550"/>
                  <a:gd name="connsiteY4" fmla="*/ 15212 h 15211"/>
                  <a:gd name="connsiteX5" fmla="*/ 228550 w 228550"/>
                  <a:gd name="connsiteY5" fmla="*/ 7606 h 15211"/>
                  <a:gd name="connsiteX6" fmla="*/ 220945 w 228550"/>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50" h="15211">
                    <a:moveTo>
                      <a:pt x="220945" y="0"/>
                    </a:moveTo>
                    <a:lnTo>
                      <a:pt x="7605" y="0"/>
                    </a:lnTo>
                    <a:cubicBezTo>
                      <a:pt x="3405" y="0"/>
                      <a:pt x="0" y="3405"/>
                      <a:pt x="0" y="7606"/>
                    </a:cubicBezTo>
                    <a:cubicBezTo>
                      <a:pt x="0" y="11807"/>
                      <a:pt x="3405" y="15212"/>
                      <a:pt x="7605" y="15212"/>
                    </a:cubicBezTo>
                    <a:lnTo>
                      <a:pt x="220945" y="15212"/>
                    </a:lnTo>
                    <a:cubicBezTo>
                      <a:pt x="225145" y="15212"/>
                      <a:pt x="228550" y="11807"/>
                      <a:pt x="228550" y="7606"/>
                    </a:cubicBezTo>
                    <a:cubicBezTo>
                      <a:pt x="228550" y="3405"/>
                      <a:pt x="225145" y="0"/>
                      <a:pt x="220945" y="0"/>
                    </a:cubicBezTo>
                    <a:close/>
                  </a:path>
                </a:pathLst>
              </a:custGeom>
              <a:grpFill/>
              <a:ln w="6336" cap="flat">
                <a:noFill/>
                <a:prstDash val="solid"/>
                <a:miter/>
              </a:ln>
            </p:spPr>
            <p:txBody>
              <a:bodyPr rtlCol="0" anchor="ctr"/>
              <a:lstStyle/>
              <a:p>
                <a:endParaRPr lang="en-US">
                  <a:solidFill>
                    <a:schemeClr val="accent2"/>
                  </a:solidFill>
                </a:endParaRPr>
              </a:p>
            </p:txBody>
          </p:sp>
          <p:sp>
            <p:nvSpPr>
              <p:cNvPr id="22" name="Freeform: Shape 21">
                <a:extLst>
                  <a:ext uri="{FF2B5EF4-FFF2-40B4-BE49-F238E27FC236}">
                    <a16:creationId xmlns:a16="http://schemas.microsoft.com/office/drawing/2014/main" id="{BEDE77C7-0E30-4663-8DBE-933A032860FC}"/>
                  </a:ext>
                </a:extLst>
              </p:cNvPr>
              <p:cNvSpPr/>
              <p:nvPr/>
            </p:nvSpPr>
            <p:spPr>
              <a:xfrm>
                <a:off x="8787713" y="3650072"/>
                <a:ext cx="15210" cy="198128"/>
              </a:xfrm>
              <a:custGeom>
                <a:avLst/>
                <a:gdLst>
                  <a:gd name="connsiteX0" fmla="*/ 7605 w 15210"/>
                  <a:gd name="connsiteY0" fmla="*/ 0 h 198128"/>
                  <a:gd name="connsiteX1" fmla="*/ 0 w 15210"/>
                  <a:gd name="connsiteY1" fmla="*/ 7606 h 198128"/>
                  <a:gd name="connsiteX2" fmla="*/ 0 w 15210"/>
                  <a:gd name="connsiteY2" fmla="*/ 190522 h 198128"/>
                  <a:gd name="connsiteX3" fmla="*/ 7605 w 15210"/>
                  <a:gd name="connsiteY3" fmla="*/ 198128 h 198128"/>
                  <a:gd name="connsiteX4" fmla="*/ 15211 w 15210"/>
                  <a:gd name="connsiteY4" fmla="*/ 190522 h 198128"/>
                  <a:gd name="connsiteX5" fmla="*/ 15211 w 15210"/>
                  <a:gd name="connsiteY5" fmla="*/ 7732 h 198128"/>
                  <a:gd name="connsiteX6" fmla="*/ 7605 w 15210"/>
                  <a:gd name="connsiteY6"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0" h="198128">
                    <a:moveTo>
                      <a:pt x="7605" y="0"/>
                    </a:moveTo>
                    <a:cubicBezTo>
                      <a:pt x="3405" y="0"/>
                      <a:pt x="0" y="3405"/>
                      <a:pt x="0" y="7606"/>
                    </a:cubicBezTo>
                    <a:lnTo>
                      <a:pt x="0" y="190522"/>
                    </a:lnTo>
                    <a:cubicBezTo>
                      <a:pt x="0" y="194723"/>
                      <a:pt x="3405" y="198128"/>
                      <a:pt x="7605" y="198128"/>
                    </a:cubicBezTo>
                    <a:cubicBezTo>
                      <a:pt x="11806" y="198128"/>
                      <a:pt x="15211" y="194723"/>
                      <a:pt x="15211" y="190522"/>
                    </a:cubicBezTo>
                    <a:lnTo>
                      <a:pt x="15211" y="7732"/>
                    </a:lnTo>
                    <a:cubicBezTo>
                      <a:pt x="15211" y="3532"/>
                      <a:pt x="11806" y="126"/>
                      <a:pt x="7605" y="126"/>
                    </a:cubicBezTo>
                    <a:close/>
                  </a:path>
                </a:pathLst>
              </a:custGeom>
              <a:grpFill/>
              <a:ln w="6336" cap="flat">
                <a:noFill/>
                <a:prstDash val="solid"/>
                <a:miter/>
              </a:ln>
            </p:spPr>
            <p:txBody>
              <a:bodyPr rtlCol="0" anchor="ctr"/>
              <a:lstStyle/>
              <a:p>
                <a:endParaRPr lang="en-US">
                  <a:solidFill>
                    <a:schemeClr val="accent2"/>
                  </a:solidFill>
                </a:endParaRPr>
              </a:p>
            </p:txBody>
          </p:sp>
          <p:sp>
            <p:nvSpPr>
              <p:cNvPr id="23" name="Freeform: Shape 22">
                <a:extLst>
                  <a:ext uri="{FF2B5EF4-FFF2-40B4-BE49-F238E27FC236}">
                    <a16:creationId xmlns:a16="http://schemas.microsoft.com/office/drawing/2014/main" id="{F6FD825D-3619-40FE-BF7C-D6D595919E11}"/>
                  </a:ext>
                </a:extLst>
              </p:cNvPr>
              <p:cNvSpPr/>
              <p:nvPr/>
            </p:nvSpPr>
            <p:spPr>
              <a:xfrm>
                <a:off x="8787713" y="3650072"/>
                <a:ext cx="198127" cy="198128"/>
              </a:xfrm>
              <a:custGeom>
                <a:avLst/>
                <a:gdLst>
                  <a:gd name="connsiteX0" fmla="*/ 190585 w 198127"/>
                  <a:gd name="connsiteY0" fmla="*/ 0 h 198128"/>
                  <a:gd name="connsiteX1" fmla="*/ 182980 w 198127"/>
                  <a:gd name="connsiteY1" fmla="*/ 7606 h 198128"/>
                  <a:gd name="connsiteX2" fmla="*/ 182980 w 198127"/>
                  <a:gd name="connsiteY2" fmla="*/ 182916 h 198128"/>
                  <a:gd name="connsiteX3" fmla="*/ 7605 w 198127"/>
                  <a:gd name="connsiteY3" fmla="*/ 182916 h 198128"/>
                  <a:gd name="connsiteX4" fmla="*/ 0 w 198127"/>
                  <a:gd name="connsiteY4" fmla="*/ 190522 h 198128"/>
                  <a:gd name="connsiteX5" fmla="*/ 7605 w 198127"/>
                  <a:gd name="connsiteY5" fmla="*/ 198128 h 198128"/>
                  <a:gd name="connsiteX6" fmla="*/ 190522 w 198127"/>
                  <a:gd name="connsiteY6" fmla="*/ 198128 h 198128"/>
                  <a:gd name="connsiteX7" fmla="*/ 198127 w 198127"/>
                  <a:gd name="connsiteY7" fmla="*/ 190522 h 198128"/>
                  <a:gd name="connsiteX8" fmla="*/ 198128 w 198127"/>
                  <a:gd name="connsiteY8" fmla="*/ 7732 h 198128"/>
                  <a:gd name="connsiteX9" fmla="*/ 190523 w 198127"/>
                  <a:gd name="connsiteY9"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127" h="198128">
                    <a:moveTo>
                      <a:pt x="190585" y="0"/>
                    </a:moveTo>
                    <a:cubicBezTo>
                      <a:pt x="186385" y="0"/>
                      <a:pt x="182980" y="3405"/>
                      <a:pt x="182980" y="7606"/>
                    </a:cubicBezTo>
                    <a:lnTo>
                      <a:pt x="182980" y="182916"/>
                    </a:lnTo>
                    <a:lnTo>
                      <a:pt x="7605" y="182916"/>
                    </a:lnTo>
                    <a:cubicBezTo>
                      <a:pt x="3405" y="182916"/>
                      <a:pt x="0" y="186322"/>
                      <a:pt x="0" y="190522"/>
                    </a:cubicBezTo>
                    <a:cubicBezTo>
                      <a:pt x="0" y="194723"/>
                      <a:pt x="3405" y="198128"/>
                      <a:pt x="7605" y="198128"/>
                    </a:cubicBezTo>
                    <a:lnTo>
                      <a:pt x="190522" y="198128"/>
                    </a:lnTo>
                    <a:cubicBezTo>
                      <a:pt x="194722" y="198128"/>
                      <a:pt x="198127" y="194723"/>
                      <a:pt x="198127" y="190522"/>
                    </a:cubicBezTo>
                    <a:lnTo>
                      <a:pt x="198128" y="7732"/>
                    </a:lnTo>
                    <a:cubicBezTo>
                      <a:pt x="198128" y="3532"/>
                      <a:pt x="194723" y="126"/>
                      <a:pt x="190523" y="126"/>
                    </a:cubicBezTo>
                    <a:close/>
                  </a:path>
                </a:pathLst>
              </a:custGeom>
              <a:grpFill/>
              <a:ln w="6336" cap="flat">
                <a:noFill/>
                <a:prstDash val="solid"/>
                <a:miter/>
              </a:ln>
            </p:spPr>
            <p:txBody>
              <a:bodyPr rtlCol="0" anchor="ctr"/>
              <a:lstStyle/>
              <a:p>
                <a:endParaRPr lang="en-US">
                  <a:solidFill>
                    <a:schemeClr val="accent2"/>
                  </a:solidFill>
                </a:endParaRPr>
              </a:p>
            </p:txBody>
          </p:sp>
          <p:sp>
            <p:nvSpPr>
              <p:cNvPr id="24" name="Freeform: Shape 23">
                <a:extLst>
                  <a:ext uri="{FF2B5EF4-FFF2-40B4-BE49-F238E27FC236}">
                    <a16:creationId xmlns:a16="http://schemas.microsoft.com/office/drawing/2014/main" id="{05EA20BF-695A-4EB3-B91F-1D45DF4E6E22}"/>
                  </a:ext>
                </a:extLst>
              </p:cNvPr>
              <p:cNvSpPr/>
              <p:nvPr/>
            </p:nvSpPr>
            <p:spPr>
              <a:xfrm>
                <a:off x="8879234" y="3832988"/>
                <a:ext cx="15211" cy="76183"/>
              </a:xfrm>
              <a:custGeom>
                <a:avLst/>
                <a:gdLst>
                  <a:gd name="connsiteX0" fmla="*/ 7605 w 15211"/>
                  <a:gd name="connsiteY0" fmla="*/ 0 h 76183"/>
                  <a:gd name="connsiteX1" fmla="*/ 0 w 15211"/>
                  <a:gd name="connsiteY1" fmla="*/ 7606 h 76183"/>
                  <a:gd name="connsiteX2" fmla="*/ 0 w 15211"/>
                  <a:gd name="connsiteY2" fmla="*/ 68578 h 76183"/>
                  <a:gd name="connsiteX3" fmla="*/ 7605 w 15211"/>
                  <a:gd name="connsiteY3" fmla="*/ 76184 h 76183"/>
                  <a:gd name="connsiteX4" fmla="*/ 15211 w 15211"/>
                  <a:gd name="connsiteY4" fmla="*/ 68578 h 76183"/>
                  <a:gd name="connsiteX5" fmla="*/ 15212 w 15211"/>
                  <a:gd name="connsiteY5" fmla="*/ 7606 h 76183"/>
                  <a:gd name="connsiteX6" fmla="*/ 7606 w 15211"/>
                  <a:gd name="connsiteY6" fmla="*/ 0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76183">
                    <a:moveTo>
                      <a:pt x="7605" y="0"/>
                    </a:moveTo>
                    <a:cubicBezTo>
                      <a:pt x="3405" y="0"/>
                      <a:pt x="0" y="3405"/>
                      <a:pt x="0" y="7606"/>
                    </a:cubicBezTo>
                    <a:lnTo>
                      <a:pt x="0" y="68578"/>
                    </a:lnTo>
                    <a:cubicBezTo>
                      <a:pt x="0" y="72778"/>
                      <a:pt x="3405" y="76184"/>
                      <a:pt x="7605" y="76184"/>
                    </a:cubicBezTo>
                    <a:cubicBezTo>
                      <a:pt x="11806" y="76184"/>
                      <a:pt x="15211" y="72779"/>
                      <a:pt x="15211" y="68578"/>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solidFill>
                    <a:schemeClr val="accent2"/>
                  </a:solidFill>
                </a:endParaRPr>
              </a:p>
            </p:txBody>
          </p:sp>
          <p:grpSp>
            <p:nvGrpSpPr>
              <p:cNvPr id="25" name="Graphic 2">
                <a:extLst>
                  <a:ext uri="{FF2B5EF4-FFF2-40B4-BE49-F238E27FC236}">
                    <a16:creationId xmlns:a16="http://schemas.microsoft.com/office/drawing/2014/main" id="{6E836524-E216-4367-9801-C2BD8EB3BCFA}"/>
                  </a:ext>
                </a:extLst>
              </p:cNvPr>
              <p:cNvGrpSpPr/>
              <p:nvPr/>
            </p:nvGrpSpPr>
            <p:grpSpPr>
              <a:xfrm>
                <a:off x="8636891" y="3772015"/>
                <a:ext cx="272828" cy="243826"/>
                <a:chOff x="8636891" y="3772015"/>
                <a:chExt cx="272828" cy="243826"/>
              </a:xfrm>
              <a:grpFill/>
            </p:grpSpPr>
            <p:sp>
              <p:nvSpPr>
                <p:cNvPr id="30" name="Freeform: Shape 29">
                  <a:extLst>
                    <a:ext uri="{FF2B5EF4-FFF2-40B4-BE49-F238E27FC236}">
                      <a16:creationId xmlns:a16="http://schemas.microsoft.com/office/drawing/2014/main" id="{73741A62-5E65-45B7-A66C-134A6CCE4D71}"/>
                    </a:ext>
                  </a:extLst>
                </p:cNvPr>
                <p:cNvSpPr/>
                <p:nvPr/>
              </p:nvSpPr>
              <p:spPr>
                <a:xfrm>
                  <a:off x="8863959" y="3893961"/>
                  <a:ext cx="45760" cy="45760"/>
                </a:xfrm>
                <a:custGeom>
                  <a:avLst/>
                  <a:gdLst>
                    <a:gd name="connsiteX0" fmla="*/ 22880 w 45760"/>
                    <a:gd name="connsiteY0" fmla="*/ 0 h 45760"/>
                    <a:gd name="connsiteX1" fmla="*/ 0 w 45760"/>
                    <a:gd name="connsiteY1" fmla="*/ 22880 h 45760"/>
                    <a:gd name="connsiteX2" fmla="*/ 22880 w 45760"/>
                    <a:gd name="connsiteY2" fmla="*/ 45761 h 45760"/>
                    <a:gd name="connsiteX3" fmla="*/ 45761 w 45760"/>
                    <a:gd name="connsiteY3" fmla="*/ 22880 h 45760"/>
                    <a:gd name="connsiteX4" fmla="*/ 45761 w 45760"/>
                    <a:gd name="connsiteY4" fmla="*/ 22817 h 45760"/>
                    <a:gd name="connsiteX5" fmla="*/ 22880 w 45760"/>
                    <a:gd name="connsiteY5" fmla="*/ 0 h 45760"/>
                    <a:gd name="connsiteX6" fmla="*/ 22880 w 45760"/>
                    <a:gd name="connsiteY6" fmla="*/ 30423 h 45760"/>
                    <a:gd name="connsiteX7" fmla="*/ 15275 w 45760"/>
                    <a:gd name="connsiteY7" fmla="*/ 22817 h 45760"/>
                    <a:gd name="connsiteX8" fmla="*/ 22880 w 45760"/>
                    <a:gd name="connsiteY8" fmla="*/ 15211 h 45760"/>
                    <a:gd name="connsiteX9" fmla="*/ 30486 w 45760"/>
                    <a:gd name="connsiteY9" fmla="*/ 22817 h 45760"/>
                    <a:gd name="connsiteX10" fmla="*/ 22880 w 45760"/>
                    <a:gd name="connsiteY10" fmla="*/ 30423 h 4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60" h="45760">
                      <a:moveTo>
                        <a:pt x="22880" y="0"/>
                      </a:moveTo>
                      <a:cubicBezTo>
                        <a:pt x="10244" y="0"/>
                        <a:pt x="0" y="10244"/>
                        <a:pt x="0" y="22880"/>
                      </a:cubicBezTo>
                      <a:cubicBezTo>
                        <a:pt x="0" y="35517"/>
                        <a:pt x="10244" y="45761"/>
                        <a:pt x="22880" y="45761"/>
                      </a:cubicBezTo>
                      <a:cubicBezTo>
                        <a:pt x="35517" y="45761"/>
                        <a:pt x="45761" y="35517"/>
                        <a:pt x="45761" y="22880"/>
                      </a:cubicBezTo>
                      <a:cubicBezTo>
                        <a:pt x="45761" y="22859"/>
                        <a:pt x="45761" y="22838"/>
                        <a:pt x="45761" y="22817"/>
                      </a:cubicBezTo>
                      <a:cubicBezTo>
                        <a:pt x="45726" y="10205"/>
                        <a:pt x="35492" y="0"/>
                        <a:pt x="22880" y="0"/>
                      </a:cubicBezTo>
                      <a:close/>
                      <a:moveTo>
                        <a:pt x="22880" y="30423"/>
                      </a:moveTo>
                      <a:cubicBezTo>
                        <a:pt x="18680" y="30423"/>
                        <a:pt x="15275" y="27018"/>
                        <a:pt x="15275" y="22817"/>
                      </a:cubicBezTo>
                      <a:cubicBezTo>
                        <a:pt x="15275" y="18617"/>
                        <a:pt x="18680" y="15211"/>
                        <a:pt x="22880" y="15211"/>
                      </a:cubicBezTo>
                      <a:cubicBezTo>
                        <a:pt x="27081" y="15211"/>
                        <a:pt x="30486" y="18616"/>
                        <a:pt x="30486" y="22817"/>
                      </a:cubicBezTo>
                      <a:cubicBezTo>
                        <a:pt x="30486" y="27017"/>
                        <a:pt x="27081" y="30423"/>
                        <a:pt x="22880" y="30423"/>
                      </a:cubicBezTo>
                      <a:close/>
                    </a:path>
                  </a:pathLst>
                </a:custGeom>
                <a:grpFill/>
                <a:ln w="6336" cap="flat">
                  <a:noFill/>
                  <a:prstDash val="solid"/>
                  <a:miter/>
                </a:ln>
              </p:spPr>
              <p:txBody>
                <a:bodyPr rtlCol="0" anchor="ctr"/>
                <a:lstStyle/>
                <a:p>
                  <a:endParaRPr lang="en-US">
                    <a:solidFill>
                      <a:schemeClr val="accent2"/>
                    </a:solidFill>
                  </a:endParaRPr>
                </a:p>
              </p:txBody>
            </p:sp>
            <p:sp>
              <p:nvSpPr>
                <p:cNvPr id="31" name="Freeform: Shape 30">
                  <a:extLst>
                    <a:ext uri="{FF2B5EF4-FFF2-40B4-BE49-F238E27FC236}">
                      <a16:creationId xmlns:a16="http://schemas.microsoft.com/office/drawing/2014/main" id="{8C508C56-9318-4723-8ACE-B039AB329F54}"/>
                    </a:ext>
                  </a:extLst>
                </p:cNvPr>
                <p:cNvSpPr/>
                <p:nvPr/>
              </p:nvSpPr>
              <p:spPr>
                <a:xfrm>
                  <a:off x="8636891" y="3772015"/>
                  <a:ext cx="133391" cy="243826"/>
                </a:xfrm>
                <a:custGeom>
                  <a:avLst/>
                  <a:gdLst>
                    <a:gd name="connsiteX0" fmla="*/ 133392 w 133391"/>
                    <a:gd name="connsiteY0" fmla="*/ 111487 h 243826"/>
                    <a:gd name="connsiteX1" fmla="*/ 123631 w 133391"/>
                    <a:gd name="connsiteY1" fmla="*/ 33339 h 243826"/>
                    <a:gd name="connsiteX2" fmla="*/ 85603 w 133391"/>
                    <a:gd name="connsiteY2" fmla="*/ 1 h 243826"/>
                    <a:gd name="connsiteX3" fmla="*/ 47954 w 133391"/>
                    <a:gd name="connsiteY3" fmla="*/ 1 h 243826"/>
                    <a:gd name="connsiteX4" fmla="*/ 9926 w 133391"/>
                    <a:gd name="connsiteY4" fmla="*/ 33339 h 243826"/>
                    <a:gd name="connsiteX5" fmla="*/ 166 w 133391"/>
                    <a:gd name="connsiteY5" fmla="*/ 111487 h 243826"/>
                    <a:gd name="connsiteX6" fmla="*/ 5743 w 133391"/>
                    <a:gd name="connsiteY6" fmla="*/ 129424 h 243826"/>
                    <a:gd name="connsiteX7" fmla="*/ 21398 w 133391"/>
                    <a:gd name="connsiteY7" fmla="*/ 137094 h 243826"/>
                    <a:gd name="connsiteX8" fmla="*/ 28497 w 133391"/>
                    <a:gd name="connsiteY8" fmla="*/ 236791 h 243826"/>
                    <a:gd name="connsiteX9" fmla="*/ 36102 w 133391"/>
                    <a:gd name="connsiteY9" fmla="*/ 243826 h 243826"/>
                    <a:gd name="connsiteX10" fmla="*/ 97074 w 133391"/>
                    <a:gd name="connsiteY10" fmla="*/ 243826 h 243826"/>
                    <a:gd name="connsiteX11" fmla="*/ 104680 w 133391"/>
                    <a:gd name="connsiteY11" fmla="*/ 236791 h 243826"/>
                    <a:gd name="connsiteX12" fmla="*/ 111779 w 133391"/>
                    <a:gd name="connsiteY12" fmla="*/ 137094 h 243826"/>
                    <a:gd name="connsiteX13" fmla="*/ 127434 w 133391"/>
                    <a:gd name="connsiteY13" fmla="*/ 129424 h 243826"/>
                    <a:gd name="connsiteX14" fmla="*/ 132948 w 133391"/>
                    <a:gd name="connsiteY14" fmla="*/ 111487 h 243826"/>
                    <a:gd name="connsiteX15" fmla="*/ 116469 w 133391"/>
                    <a:gd name="connsiteY15" fmla="*/ 119347 h 243826"/>
                    <a:gd name="connsiteX16" fmla="*/ 110765 w 133391"/>
                    <a:gd name="connsiteY16" fmla="*/ 121945 h 243826"/>
                    <a:gd name="connsiteX17" fmla="*/ 105124 w 133391"/>
                    <a:gd name="connsiteY17" fmla="*/ 121945 h 243826"/>
                    <a:gd name="connsiteX18" fmla="*/ 97518 w 133391"/>
                    <a:gd name="connsiteY18" fmla="*/ 128981 h 243826"/>
                    <a:gd name="connsiteX19" fmla="*/ 90420 w 133391"/>
                    <a:gd name="connsiteY19" fmla="*/ 228615 h 243826"/>
                    <a:gd name="connsiteX20" fmla="*/ 43645 w 133391"/>
                    <a:gd name="connsiteY20" fmla="*/ 228615 h 243826"/>
                    <a:gd name="connsiteX21" fmla="*/ 36546 w 133391"/>
                    <a:gd name="connsiteY21" fmla="*/ 128981 h 243826"/>
                    <a:gd name="connsiteX22" fmla="*/ 28941 w 133391"/>
                    <a:gd name="connsiteY22" fmla="*/ 121945 h 243826"/>
                    <a:gd name="connsiteX23" fmla="*/ 23300 w 133391"/>
                    <a:gd name="connsiteY23" fmla="*/ 121945 h 243826"/>
                    <a:gd name="connsiteX24" fmla="*/ 17595 w 133391"/>
                    <a:gd name="connsiteY24" fmla="*/ 119347 h 243826"/>
                    <a:gd name="connsiteX25" fmla="*/ 15757 w 133391"/>
                    <a:gd name="connsiteY25" fmla="*/ 113009 h 243826"/>
                    <a:gd name="connsiteX26" fmla="*/ 25518 w 133391"/>
                    <a:gd name="connsiteY26" fmla="*/ 34924 h 243826"/>
                    <a:gd name="connsiteX27" fmla="*/ 48208 w 133391"/>
                    <a:gd name="connsiteY27" fmla="*/ 14896 h 243826"/>
                    <a:gd name="connsiteX28" fmla="*/ 85857 w 133391"/>
                    <a:gd name="connsiteY28" fmla="*/ 14895 h 243826"/>
                    <a:gd name="connsiteX29" fmla="*/ 108547 w 133391"/>
                    <a:gd name="connsiteY29" fmla="*/ 34924 h 243826"/>
                    <a:gd name="connsiteX30" fmla="*/ 118307 w 133391"/>
                    <a:gd name="connsiteY30" fmla="*/ 113009 h 243826"/>
                    <a:gd name="connsiteX31" fmla="*/ 116469 w 133391"/>
                    <a:gd name="connsiteY31" fmla="*/ 119347 h 243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3391" h="243826">
                      <a:moveTo>
                        <a:pt x="133392" y="111487"/>
                      </a:moveTo>
                      <a:lnTo>
                        <a:pt x="123631" y="33339"/>
                      </a:lnTo>
                      <a:cubicBezTo>
                        <a:pt x="121251" y="14187"/>
                        <a:pt x="104902" y="-146"/>
                        <a:pt x="85603" y="1"/>
                      </a:cubicBezTo>
                      <a:lnTo>
                        <a:pt x="47954" y="1"/>
                      </a:lnTo>
                      <a:cubicBezTo>
                        <a:pt x="28655" y="-146"/>
                        <a:pt x="12306" y="14187"/>
                        <a:pt x="9926" y="33339"/>
                      </a:cubicBezTo>
                      <a:lnTo>
                        <a:pt x="166" y="111487"/>
                      </a:lnTo>
                      <a:cubicBezTo>
                        <a:pt x="-620" y="117988"/>
                        <a:pt x="1410" y="124515"/>
                        <a:pt x="5743" y="129424"/>
                      </a:cubicBezTo>
                      <a:cubicBezTo>
                        <a:pt x="9732" y="133963"/>
                        <a:pt x="15367" y="136724"/>
                        <a:pt x="21398" y="137094"/>
                      </a:cubicBezTo>
                      <a:lnTo>
                        <a:pt x="28497" y="236791"/>
                      </a:lnTo>
                      <a:cubicBezTo>
                        <a:pt x="28796" y="240768"/>
                        <a:pt x="32115" y="243838"/>
                        <a:pt x="36102" y="243826"/>
                      </a:cubicBezTo>
                      <a:lnTo>
                        <a:pt x="97074" y="243826"/>
                      </a:lnTo>
                      <a:cubicBezTo>
                        <a:pt x="101062" y="243838"/>
                        <a:pt x="104381" y="240767"/>
                        <a:pt x="104680" y="236791"/>
                      </a:cubicBezTo>
                      <a:lnTo>
                        <a:pt x="111779" y="137094"/>
                      </a:lnTo>
                      <a:cubicBezTo>
                        <a:pt x="117811" y="136724"/>
                        <a:pt x="123445" y="133964"/>
                        <a:pt x="127434" y="129424"/>
                      </a:cubicBezTo>
                      <a:cubicBezTo>
                        <a:pt x="131745" y="124505"/>
                        <a:pt x="133751" y="117979"/>
                        <a:pt x="132948" y="111487"/>
                      </a:cubicBezTo>
                      <a:close/>
                      <a:moveTo>
                        <a:pt x="116469" y="119347"/>
                      </a:moveTo>
                      <a:cubicBezTo>
                        <a:pt x="115035" y="120999"/>
                        <a:pt x="112953" y="121948"/>
                        <a:pt x="110765" y="121945"/>
                      </a:cubicBezTo>
                      <a:lnTo>
                        <a:pt x="105124" y="121945"/>
                      </a:lnTo>
                      <a:cubicBezTo>
                        <a:pt x="101136" y="121934"/>
                        <a:pt x="97817" y="125005"/>
                        <a:pt x="97518" y="128981"/>
                      </a:cubicBezTo>
                      <a:lnTo>
                        <a:pt x="90420" y="228615"/>
                      </a:lnTo>
                      <a:lnTo>
                        <a:pt x="43645" y="228615"/>
                      </a:lnTo>
                      <a:lnTo>
                        <a:pt x="36546" y="128981"/>
                      </a:lnTo>
                      <a:cubicBezTo>
                        <a:pt x="36247" y="125004"/>
                        <a:pt x="32928" y="121934"/>
                        <a:pt x="28941" y="121945"/>
                      </a:cubicBezTo>
                      <a:lnTo>
                        <a:pt x="23300" y="121945"/>
                      </a:lnTo>
                      <a:cubicBezTo>
                        <a:pt x="21112" y="121948"/>
                        <a:pt x="19030" y="121000"/>
                        <a:pt x="17595" y="119347"/>
                      </a:cubicBezTo>
                      <a:cubicBezTo>
                        <a:pt x="16059" y="117619"/>
                        <a:pt x="15383" y="115291"/>
                        <a:pt x="15757" y="113009"/>
                      </a:cubicBezTo>
                      <a:lnTo>
                        <a:pt x="25518" y="34924"/>
                      </a:lnTo>
                      <a:cubicBezTo>
                        <a:pt x="26982" y="23498"/>
                        <a:pt x="36689" y="14929"/>
                        <a:pt x="48208" y="14896"/>
                      </a:cubicBezTo>
                      <a:lnTo>
                        <a:pt x="85857" y="14895"/>
                      </a:lnTo>
                      <a:cubicBezTo>
                        <a:pt x="97375" y="14929"/>
                        <a:pt x="107083" y="23498"/>
                        <a:pt x="108547" y="34924"/>
                      </a:cubicBezTo>
                      <a:lnTo>
                        <a:pt x="118307" y="113009"/>
                      </a:lnTo>
                      <a:cubicBezTo>
                        <a:pt x="118682" y="115290"/>
                        <a:pt x="118006" y="117619"/>
                        <a:pt x="116469" y="119347"/>
                      </a:cubicBezTo>
                      <a:close/>
                    </a:path>
                  </a:pathLst>
                </a:custGeom>
                <a:grpFill/>
                <a:ln w="6336" cap="flat">
                  <a:noFill/>
                  <a:prstDash val="solid"/>
                  <a:miter/>
                </a:ln>
              </p:spPr>
              <p:txBody>
                <a:bodyPr rtlCol="0" anchor="ctr"/>
                <a:lstStyle/>
                <a:p>
                  <a:endParaRPr lang="en-US">
                    <a:solidFill>
                      <a:schemeClr val="accent2"/>
                    </a:solidFill>
                  </a:endParaRPr>
                </a:p>
              </p:txBody>
            </p:sp>
          </p:grpSp>
          <p:sp>
            <p:nvSpPr>
              <p:cNvPr id="26" name="Freeform: Shape 25">
                <a:extLst>
                  <a:ext uri="{FF2B5EF4-FFF2-40B4-BE49-F238E27FC236}">
                    <a16:creationId xmlns:a16="http://schemas.microsoft.com/office/drawing/2014/main" id="{849716C9-F8EF-4EB5-BAB4-334EA9B65058}"/>
                  </a:ext>
                </a:extLst>
              </p:cNvPr>
              <p:cNvSpPr/>
              <p:nvPr/>
            </p:nvSpPr>
            <p:spPr>
              <a:xfrm>
                <a:off x="8665895" y="3680558"/>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solidFill>
                    <a:schemeClr val="accent2"/>
                  </a:solidFill>
                </a:endParaRPr>
              </a:p>
            </p:txBody>
          </p:sp>
          <p:sp>
            <p:nvSpPr>
              <p:cNvPr id="27" name="Freeform: Shape 26">
                <a:extLst>
                  <a:ext uri="{FF2B5EF4-FFF2-40B4-BE49-F238E27FC236}">
                    <a16:creationId xmlns:a16="http://schemas.microsoft.com/office/drawing/2014/main" id="{C910E865-37D4-46B0-9B96-ED3212F949FE}"/>
                  </a:ext>
                </a:extLst>
              </p:cNvPr>
              <p:cNvSpPr/>
              <p:nvPr/>
            </p:nvSpPr>
            <p:spPr>
              <a:xfrm>
                <a:off x="8696318" y="3771889"/>
                <a:ext cx="15211" cy="30422"/>
              </a:xfrm>
              <a:custGeom>
                <a:avLst/>
                <a:gdLst>
                  <a:gd name="connsiteX0" fmla="*/ 7605 w 15211"/>
                  <a:gd name="connsiteY0" fmla="*/ 0 h 30422"/>
                  <a:gd name="connsiteX1" fmla="*/ 0 w 15211"/>
                  <a:gd name="connsiteY1" fmla="*/ 7606 h 30422"/>
                  <a:gd name="connsiteX2" fmla="*/ 0 w 15211"/>
                  <a:gd name="connsiteY2" fmla="*/ 22817 h 30422"/>
                  <a:gd name="connsiteX3" fmla="*/ 7605 w 15211"/>
                  <a:gd name="connsiteY3" fmla="*/ 30423 h 30422"/>
                  <a:gd name="connsiteX4" fmla="*/ 15211 w 15211"/>
                  <a:gd name="connsiteY4" fmla="*/ 22817 h 30422"/>
                  <a:gd name="connsiteX5" fmla="*/ 15212 w 15211"/>
                  <a:gd name="connsiteY5" fmla="*/ 7606 h 30422"/>
                  <a:gd name="connsiteX6" fmla="*/ 7606 w 15211"/>
                  <a:gd name="connsiteY6" fmla="*/ 0 h 3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30422">
                    <a:moveTo>
                      <a:pt x="7605" y="0"/>
                    </a:moveTo>
                    <a:cubicBezTo>
                      <a:pt x="3405" y="0"/>
                      <a:pt x="0" y="3405"/>
                      <a:pt x="0" y="7606"/>
                    </a:cubicBezTo>
                    <a:lnTo>
                      <a:pt x="0" y="22817"/>
                    </a:lnTo>
                    <a:cubicBezTo>
                      <a:pt x="0" y="27017"/>
                      <a:pt x="3405" y="30423"/>
                      <a:pt x="7605" y="30423"/>
                    </a:cubicBezTo>
                    <a:cubicBezTo>
                      <a:pt x="11806" y="30423"/>
                      <a:pt x="15211" y="27018"/>
                      <a:pt x="15211" y="22817"/>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solidFill>
                    <a:schemeClr val="accent2"/>
                  </a:solidFill>
                </a:endParaRPr>
              </a:p>
            </p:txBody>
          </p:sp>
          <p:sp>
            <p:nvSpPr>
              <p:cNvPr id="28" name="Freeform: Shape 27">
                <a:extLst>
                  <a:ext uri="{FF2B5EF4-FFF2-40B4-BE49-F238E27FC236}">
                    <a16:creationId xmlns:a16="http://schemas.microsoft.com/office/drawing/2014/main" id="{3CE2D4F4-0DAF-4E97-AC9E-8DD2E6BE3C7D}"/>
                  </a:ext>
                </a:extLst>
              </p:cNvPr>
              <p:cNvSpPr/>
              <p:nvPr/>
            </p:nvSpPr>
            <p:spPr>
              <a:xfrm>
                <a:off x="8696318" y="3817713"/>
                <a:ext cx="15211" cy="45697"/>
              </a:xfrm>
              <a:custGeom>
                <a:avLst/>
                <a:gdLst>
                  <a:gd name="connsiteX0" fmla="*/ 7605 w 15211"/>
                  <a:gd name="connsiteY0" fmla="*/ 0 h 45697"/>
                  <a:gd name="connsiteX1" fmla="*/ 0 w 15211"/>
                  <a:gd name="connsiteY1" fmla="*/ 7606 h 45697"/>
                  <a:gd name="connsiteX2" fmla="*/ 0 w 15211"/>
                  <a:gd name="connsiteY2" fmla="*/ 38092 h 45697"/>
                  <a:gd name="connsiteX3" fmla="*/ 7605 w 15211"/>
                  <a:gd name="connsiteY3" fmla="*/ 45698 h 45697"/>
                  <a:gd name="connsiteX4" fmla="*/ 15211 w 15211"/>
                  <a:gd name="connsiteY4" fmla="*/ 38092 h 45697"/>
                  <a:gd name="connsiteX5" fmla="*/ 15212 w 15211"/>
                  <a:gd name="connsiteY5" fmla="*/ 7606 h 45697"/>
                  <a:gd name="connsiteX6" fmla="*/ 7606 w 15211"/>
                  <a:gd name="connsiteY6" fmla="*/ 0 h 4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45697">
                    <a:moveTo>
                      <a:pt x="7605" y="0"/>
                    </a:moveTo>
                    <a:cubicBezTo>
                      <a:pt x="3405" y="0"/>
                      <a:pt x="0" y="3405"/>
                      <a:pt x="0" y="7606"/>
                    </a:cubicBezTo>
                    <a:lnTo>
                      <a:pt x="0" y="38092"/>
                    </a:lnTo>
                    <a:cubicBezTo>
                      <a:pt x="0" y="42292"/>
                      <a:pt x="3405" y="45698"/>
                      <a:pt x="7605" y="45698"/>
                    </a:cubicBezTo>
                    <a:cubicBezTo>
                      <a:pt x="11806" y="45698"/>
                      <a:pt x="15211" y="42293"/>
                      <a:pt x="15211" y="38092"/>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solidFill>
                    <a:schemeClr val="accent2"/>
                  </a:solidFill>
                </a:endParaRPr>
              </a:p>
            </p:txBody>
          </p:sp>
          <p:sp>
            <p:nvSpPr>
              <p:cNvPr id="29" name="Freeform: Shape 28">
                <a:extLst>
                  <a:ext uri="{FF2B5EF4-FFF2-40B4-BE49-F238E27FC236}">
                    <a16:creationId xmlns:a16="http://schemas.microsoft.com/office/drawing/2014/main" id="{1316048E-7D5B-43A4-9D85-25758FA9B450}"/>
                  </a:ext>
                </a:extLst>
              </p:cNvPr>
              <p:cNvSpPr/>
              <p:nvPr/>
            </p:nvSpPr>
            <p:spPr>
              <a:xfrm>
                <a:off x="8833537" y="3695833"/>
                <a:ext cx="106733" cy="106732"/>
              </a:xfrm>
              <a:custGeom>
                <a:avLst/>
                <a:gdLst>
                  <a:gd name="connsiteX0" fmla="*/ 99001 w 106733"/>
                  <a:gd name="connsiteY0" fmla="*/ 45697 h 106732"/>
                  <a:gd name="connsiteX1" fmla="*/ 91395 w 106733"/>
                  <a:gd name="connsiteY1" fmla="*/ 53303 h 106732"/>
                  <a:gd name="connsiteX2" fmla="*/ 53367 w 106733"/>
                  <a:gd name="connsiteY2" fmla="*/ 91331 h 106732"/>
                  <a:gd name="connsiteX3" fmla="*/ 15338 w 106733"/>
                  <a:gd name="connsiteY3" fmla="*/ 53303 h 106732"/>
                  <a:gd name="connsiteX4" fmla="*/ 53367 w 106733"/>
                  <a:gd name="connsiteY4" fmla="*/ 15275 h 106732"/>
                  <a:gd name="connsiteX5" fmla="*/ 60308 w 106733"/>
                  <a:gd name="connsiteY5" fmla="*/ 6941 h 106732"/>
                  <a:gd name="connsiteX6" fmla="*/ 53367 w 106733"/>
                  <a:gd name="connsiteY6" fmla="*/ 0 h 106732"/>
                  <a:gd name="connsiteX7" fmla="*/ 0 w 106733"/>
                  <a:gd name="connsiteY7" fmla="*/ 53366 h 106732"/>
                  <a:gd name="connsiteX8" fmla="*/ 53367 w 106733"/>
                  <a:gd name="connsiteY8" fmla="*/ 106733 h 106732"/>
                  <a:gd name="connsiteX9" fmla="*/ 106734 w 106733"/>
                  <a:gd name="connsiteY9" fmla="*/ 53366 h 106732"/>
                  <a:gd name="connsiteX10" fmla="*/ 99128 w 106733"/>
                  <a:gd name="connsiteY10" fmla="*/ 45761 h 106732"/>
                  <a:gd name="connsiteX11" fmla="*/ 99065 w 106733"/>
                  <a:gd name="connsiteY11" fmla="*/ 45761 h 1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733" h="106732">
                    <a:moveTo>
                      <a:pt x="99001" y="45697"/>
                    </a:moveTo>
                    <a:cubicBezTo>
                      <a:pt x="94800" y="45697"/>
                      <a:pt x="91395" y="49102"/>
                      <a:pt x="91395" y="53303"/>
                    </a:cubicBezTo>
                    <a:cubicBezTo>
                      <a:pt x="91395" y="74306"/>
                      <a:pt x="74369" y="91331"/>
                      <a:pt x="53367" y="91331"/>
                    </a:cubicBezTo>
                    <a:cubicBezTo>
                      <a:pt x="32364" y="91331"/>
                      <a:pt x="15338" y="74306"/>
                      <a:pt x="15338" y="53303"/>
                    </a:cubicBezTo>
                    <a:cubicBezTo>
                      <a:pt x="15338" y="32300"/>
                      <a:pt x="32364" y="15275"/>
                      <a:pt x="53367" y="15275"/>
                    </a:cubicBezTo>
                    <a:cubicBezTo>
                      <a:pt x="57585" y="14890"/>
                      <a:pt x="60692" y="11159"/>
                      <a:pt x="60308" y="6941"/>
                    </a:cubicBezTo>
                    <a:cubicBezTo>
                      <a:pt x="59972" y="3256"/>
                      <a:pt x="57052" y="336"/>
                      <a:pt x="53367" y="0"/>
                    </a:cubicBezTo>
                    <a:cubicBezTo>
                      <a:pt x="23893" y="0"/>
                      <a:pt x="0" y="23893"/>
                      <a:pt x="0" y="53366"/>
                    </a:cubicBezTo>
                    <a:cubicBezTo>
                      <a:pt x="0" y="82840"/>
                      <a:pt x="23893" y="106733"/>
                      <a:pt x="53367" y="106733"/>
                    </a:cubicBezTo>
                    <a:cubicBezTo>
                      <a:pt x="82840" y="106733"/>
                      <a:pt x="106734" y="82840"/>
                      <a:pt x="106734" y="53366"/>
                    </a:cubicBezTo>
                    <a:cubicBezTo>
                      <a:pt x="106734" y="49166"/>
                      <a:pt x="103329" y="45761"/>
                      <a:pt x="99128" y="45761"/>
                    </a:cubicBezTo>
                    <a:cubicBezTo>
                      <a:pt x="99107" y="45761"/>
                      <a:pt x="99086" y="45761"/>
                      <a:pt x="99065" y="45761"/>
                    </a:cubicBezTo>
                    <a:close/>
                  </a:path>
                </a:pathLst>
              </a:custGeom>
              <a:grpFill/>
              <a:ln w="6336" cap="flat">
                <a:noFill/>
                <a:prstDash val="solid"/>
                <a:miter/>
              </a:ln>
            </p:spPr>
            <p:txBody>
              <a:bodyPr rtlCol="0" anchor="ctr"/>
              <a:lstStyle/>
              <a:p>
                <a:endParaRPr lang="en-US">
                  <a:solidFill>
                    <a:schemeClr val="accent2"/>
                  </a:solidFill>
                </a:endParaRPr>
              </a:p>
            </p:txBody>
          </p:sp>
        </p:grpSp>
      </p:grpSp>
    </p:spTree>
    <p:extLst>
      <p:ext uri="{BB962C8B-B14F-4D97-AF65-F5344CB8AC3E}">
        <p14:creationId xmlns:p14="http://schemas.microsoft.com/office/powerpoint/2010/main" val="4051465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B8BD3814-AD09-4495-8536-E01E2C253D06}"/>
              </a:ext>
            </a:extLst>
          </p:cNvPr>
          <p:cNvSpPr>
            <a:spLocks noGrp="1"/>
          </p:cNvSpPr>
          <p:nvPr>
            <p:ph type="pic" sz="quarter" idx="10"/>
          </p:nvPr>
        </p:nvSpPr>
        <p:spPr/>
      </p:sp>
      <p:grpSp>
        <p:nvGrpSpPr>
          <p:cNvPr id="6" name="Group 5">
            <a:extLst>
              <a:ext uri="{FF2B5EF4-FFF2-40B4-BE49-F238E27FC236}">
                <a16:creationId xmlns:a16="http://schemas.microsoft.com/office/drawing/2014/main" id="{269FC246-681B-4D74-9518-4162FD3F17C3}"/>
              </a:ext>
            </a:extLst>
          </p:cNvPr>
          <p:cNvGrpSpPr/>
          <p:nvPr/>
        </p:nvGrpSpPr>
        <p:grpSpPr>
          <a:xfrm>
            <a:off x="2020499" y="4569268"/>
            <a:ext cx="8142676" cy="1346566"/>
            <a:chOff x="2020499" y="4616388"/>
            <a:chExt cx="8142676" cy="1346566"/>
          </a:xfrm>
        </p:grpSpPr>
        <p:sp>
          <p:nvSpPr>
            <p:cNvPr id="4" name="Rectangle 3">
              <a:extLst>
                <a:ext uri="{FF2B5EF4-FFF2-40B4-BE49-F238E27FC236}">
                  <a16:creationId xmlns:a16="http://schemas.microsoft.com/office/drawing/2014/main" id="{8C890647-CF4F-432C-A3EB-EEE409F94A30}"/>
                </a:ext>
              </a:extLst>
            </p:cNvPr>
            <p:cNvSpPr/>
            <p:nvPr/>
          </p:nvSpPr>
          <p:spPr>
            <a:xfrm>
              <a:off x="2020499" y="4616388"/>
              <a:ext cx="8142676" cy="13465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727AF05-BCEF-4B16-A0AE-9C09656F38CD}"/>
                </a:ext>
              </a:extLst>
            </p:cNvPr>
            <p:cNvSpPr txBox="1"/>
            <p:nvPr/>
          </p:nvSpPr>
          <p:spPr>
            <a:xfrm>
              <a:off x="2534849" y="4920403"/>
              <a:ext cx="7113976" cy="738536"/>
            </a:xfrm>
            <a:prstGeom prst="rect">
              <a:avLst/>
            </a:prstGeom>
            <a:noFill/>
          </p:spPr>
          <p:txBody>
            <a:bodyPr wrap="square" rtlCol="0">
              <a:spAutoFit/>
            </a:bodyPr>
            <a:lstStyle/>
            <a:p>
              <a:pPr algn="ctr">
                <a:lnSpc>
                  <a:spcPct val="120000"/>
                </a:lnSpc>
              </a:pPr>
              <a:r>
                <a:rPr lang="en-US" sz="1200">
                  <a:solidFill>
                    <a:schemeClr val="bg1"/>
                  </a:solidFill>
                </a:rPr>
                <a:t>Vivamus cursus dolor vitae faucibus dignissim. Pellentesque habitant morbi tristique senectus et netus et malesuada fames ac turpis egestas. Vivamus tincidunt tortor et nulla pretium efficitur. Morbi metus orci, tempor vitae tortor vel, pulvinar maximus magna. Fusce vitae hendrerit felis. </a:t>
              </a:r>
            </a:p>
          </p:txBody>
        </p:sp>
      </p:grpSp>
      <p:grpSp>
        <p:nvGrpSpPr>
          <p:cNvPr id="11" name="Group 10">
            <a:extLst>
              <a:ext uri="{FF2B5EF4-FFF2-40B4-BE49-F238E27FC236}">
                <a16:creationId xmlns:a16="http://schemas.microsoft.com/office/drawing/2014/main" id="{7C57B64E-36C2-45F3-ACBF-B98ADE1EA1F1}"/>
              </a:ext>
            </a:extLst>
          </p:cNvPr>
          <p:cNvGrpSpPr/>
          <p:nvPr/>
        </p:nvGrpSpPr>
        <p:grpSpPr>
          <a:xfrm>
            <a:off x="5380925" y="2019144"/>
            <a:ext cx="1430150" cy="1430158"/>
            <a:chOff x="5683438" y="4465915"/>
            <a:chExt cx="351200" cy="351202"/>
          </a:xfrm>
          <a:solidFill>
            <a:schemeClr val="bg1"/>
          </a:solidFill>
        </p:grpSpPr>
        <p:sp>
          <p:nvSpPr>
            <p:cNvPr id="12" name="Freeform: Shape 11">
              <a:extLst>
                <a:ext uri="{FF2B5EF4-FFF2-40B4-BE49-F238E27FC236}">
                  <a16:creationId xmlns:a16="http://schemas.microsoft.com/office/drawing/2014/main" id="{A6517D89-7CC8-432D-97C8-8EB3C3522DE8}"/>
                </a:ext>
              </a:extLst>
            </p:cNvPr>
            <p:cNvSpPr/>
            <p:nvPr/>
          </p:nvSpPr>
          <p:spPr>
            <a:xfrm>
              <a:off x="5683438" y="4496376"/>
              <a:ext cx="320723" cy="320741"/>
            </a:xfrm>
            <a:custGeom>
              <a:avLst/>
              <a:gdLst>
                <a:gd name="connsiteX0" fmla="*/ 294103 w 320723"/>
                <a:gd name="connsiteY0" fmla="*/ 71828 h 320741"/>
                <a:gd name="connsiteX1" fmla="*/ 283551 w 320723"/>
                <a:gd name="connsiteY1" fmla="*/ 69705 h 320741"/>
                <a:gd name="connsiteX2" fmla="*/ 281427 w 320723"/>
                <a:gd name="connsiteY2" fmla="*/ 80258 h 320741"/>
                <a:gd name="connsiteX3" fmla="*/ 240483 w 320723"/>
                <a:gd name="connsiteY3" fmla="*/ 281303 h 320741"/>
                <a:gd name="connsiteX4" fmla="*/ 39438 w 320723"/>
                <a:gd name="connsiteY4" fmla="*/ 240359 h 320741"/>
                <a:gd name="connsiteX5" fmla="*/ 80382 w 320723"/>
                <a:gd name="connsiteY5" fmla="*/ 39314 h 320741"/>
                <a:gd name="connsiteX6" fmla="*/ 240483 w 320723"/>
                <a:gd name="connsiteY6" fmla="*/ 39314 h 320741"/>
                <a:gd name="connsiteX7" fmla="*/ 250885 w 320723"/>
                <a:gd name="connsiteY7" fmla="*/ 36576 h 320741"/>
                <a:gd name="connsiteX8" fmla="*/ 248850 w 320723"/>
                <a:gd name="connsiteY8" fmla="*/ 26638 h 320741"/>
                <a:gd name="connsiteX9" fmla="*/ 26638 w 320723"/>
                <a:gd name="connsiteY9" fmla="*/ 71891 h 320741"/>
                <a:gd name="connsiteX10" fmla="*/ 71891 w 320723"/>
                <a:gd name="connsiteY10" fmla="*/ 294104 h 320741"/>
                <a:gd name="connsiteX11" fmla="*/ 294104 w 320723"/>
                <a:gd name="connsiteY11" fmla="*/ 248850 h 320741"/>
                <a:gd name="connsiteX12" fmla="*/ 294104 w 320723"/>
                <a:gd name="connsiteY12" fmla="*/ 71891 h 32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723" h="320741">
                  <a:moveTo>
                    <a:pt x="294103" y="71828"/>
                  </a:moveTo>
                  <a:cubicBezTo>
                    <a:pt x="291776" y="68328"/>
                    <a:pt x="287051" y="67377"/>
                    <a:pt x="283551" y="69705"/>
                  </a:cubicBezTo>
                  <a:cubicBezTo>
                    <a:pt x="280050" y="72033"/>
                    <a:pt x="279100" y="76758"/>
                    <a:pt x="281427" y="80258"/>
                  </a:cubicBezTo>
                  <a:cubicBezTo>
                    <a:pt x="325638" y="147081"/>
                    <a:pt x="307307" y="237092"/>
                    <a:pt x="240483" y="281303"/>
                  </a:cubicBezTo>
                  <a:cubicBezTo>
                    <a:pt x="173660" y="325513"/>
                    <a:pt x="83649" y="307182"/>
                    <a:pt x="39438" y="240359"/>
                  </a:cubicBezTo>
                  <a:cubicBezTo>
                    <a:pt x="-4772" y="173535"/>
                    <a:pt x="13559" y="83524"/>
                    <a:pt x="80382" y="39314"/>
                  </a:cubicBezTo>
                  <a:cubicBezTo>
                    <a:pt x="128919" y="7202"/>
                    <a:pt x="191947" y="7202"/>
                    <a:pt x="240483" y="39314"/>
                  </a:cubicBezTo>
                  <a:cubicBezTo>
                    <a:pt x="244112" y="41430"/>
                    <a:pt x="248769" y="40205"/>
                    <a:pt x="250885" y="36576"/>
                  </a:cubicBezTo>
                  <a:cubicBezTo>
                    <a:pt x="252838" y="33229"/>
                    <a:pt x="251962" y="28948"/>
                    <a:pt x="248850" y="26638"/>
                  </a:cubicBezTo>
                  <a:cubicBezTo>
                    <a:pt x="174991" y="-22228"/>
                    <a:pt x="75503" y="-1967"/>
                    <a:pt x="26638" y="71891"/>
                  </a:cubicBezTo>
                  <a:cubicBezTo>
                    <a:pt x="-22228" y="145750"/>
                    <a:pt x="-1967" y="245238"/>
                    <a:pt x="71891" y="294104"/>
                  </a:cubicBezTo>
                  <a:cubicBezTo>
                    <a:pt x="145750" y="342970"/>
                    <a:pt x="245238" y="322709"/>
                    <a:pt x="294104" y="248850"/>
                  </a:cubicBezTo>
                  <a:cubicBezTo>
                    <a:pt x="329597" y="195203"/>
                    <a:pt x="329597" y="125538"/>
                    <a:pt x="294104" y="71891"/>
                  </a:cubicBezTo>
                  <a:close/>
                </a:path>
              </a:pathLst>
            </a:custGeom>
            <a:grpFill/>
            <a:ln w="6336" cap="flat">
              <a:noFill/>
              <a:prstDash val="solid"/>
              <a:miter/>
            </a:ln>
          </p:spPr>
          <p:txBody>
            <a:bodyPr rtlCol="0" anchor="ctr"/>
            <a:lstStyle/>
            <a:p>
              <a:endParaRPr lang="en-US"/>
            </a:p>
          </p:txBody>
        </p:sp>
        <p:grpSp>
          <p:nvGrpSpPr>
            <p:cNvPr id="13" name="Graphic 2">
              <a:extLst>
                <a:ext uri="{FF2B5EF4-FFF2-40B4-BE49-F238E27FC236}">
                  <a16:creationId xmlns:a16="http://schemas.microsoft.com/office/drawing/2014/main" id="{FCA01EA2-96FF-48BA-B9EC-A2BB6E9DA3E9}"/>
                </a:ext>
              </a:extLst>
            </p:cNvPr>
            <p:cNvGrpSpPr/>
            <p:nvPr/>
          </p:nvGrpSpPr>
          <p:grpSpPr>
            <a:xfrm>
              <a:off x="5806033" y="4465915"/>
              <a:ext cx="228605" cy="228480"/>
              <a:chOff x="5806033" y="4465915"/>
              <a:chExt cx="228605" cy="228480"/>
            </a:xfrm>
            <a:grpFill/>
          </p:grpSpPr>
          <p:sp>
            <p:nvSpPr>
              <p:cNvPr id="15" name="Freeform: Shape 14">
                <a:extLst>
                  <a:ext uri="{FF2B5EF4-FFF2-40B4-BE49-F238E27FC236}">
                    <a16:creationId xmlns:a16="http://schemas.microsoft.com/office/drawing/2014/main" id="{9E4A2C56-8AE5-4C6D-A5C4-98A8F06FCC36}"/>
                  </a:ext>
                </a:extLst>
              </p:cNvPr>
              <p:cNvSpPr/>
              <p:nvPr/>
            </p:nvSpPr>
            <p:spPr>
              <a:xfrm>
                <a:off x="5806033" y="4618338"/>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12CC73E3-CC15-46AF-B50C-B2A1B333F102}"/>
                  </a:ext>
                </a:extLst>
              </p:cNvPr>
              <p:cNvSpPr/>
              <p:nvPr/>
            </p:nvSpPr>
            <p:spPr>
              <a:xfrm>
                <a:off x="5836437" y="4465915"/>
                <a:ext cx="198200" cy="198121"/>
              </a:xfrm>
              <a:custGeom>
                <a:avLst/>
                <a:gdLst>
                  <a:gd name="connsiteX0" fmla="*/ 197640 w 198200"/>
                  <a:gd name="connsiteY0" fmla="*/ 35169 h 198121"/>
                  <a:gd name="connsiteX1" fmla="*/ 190541 w 198200"/>
                  <a:gd name="connsiteY1" fmla="*/ 30479 h 198121"/>
                  <a:gd name="connsiteX2" fmla="*/ 167724 w 198200"/>
                  <a:gd name="connsiteY2" fmla="*/ 30479 h 198121"/>
                  <a:gd name="connsiteX3" fmla="*/ 167724 w 198200"/>
                  <a:gd name="connsiteY3" fmla="*/ 7599 h 198121"/>
                  <a:gd name="connsiteX4" fmla="*/ 159985 w 198200"/>
                  <a:gd name="connsiteY4" fmla="*/ 0 h 198121"/>
                  <a:gd name="connsiteX5" fmla="*/ 154667 w 198200"/>
                  <a:gd name="connsiteY5" fmla="*/ 2211 h 198121"/>
                  <a:gd name="connsiteX6" fmla="*/ 124181 w 198200"/>
                  <a:gd name="connsiteY6" fmla="*/ 32697 h 198121"/>
                  <a:gd name="connsiteX7" fmla="*/ 121963 w 198200"/>
                  <a:gd name="connsiteY7" fmla="*/ 38084 h 198121"/>
                  <a:gd name="connsiteX8" fmla="*/ 121963 w 198200"/>
                  <a:gd name="connsiteY8" fmla="*/ 65402 h 198121"/>
                  <a:gd name="connsiteX9" fmla="*/ 2237 w 198200"/>
                  <a:gd name="connsiteY9" fmla="*/ 185128 h 198121"/>
                  <a:gd name="connsiteX10" fmla="*/ 2218 w 198200"/>
                  <a:gd name="connsiteY10" fmla="*/ 195884 h 198121"/>
                  <a:gd name="connsiteX11" fmla="*/ 2237 w 198200"/>
                  <a:gd name="connsiteY11" fmla="*/ 195903 h 198121"/>
                  <a:gd name="connsiteX12" fmla="*/ 7624 w 198200"/>
                  <a:gd name="connsiteY12" fmla="*/ 198121 h 198121"/>
                  <a:gd name="connsiteX13" fmla="*/ 13011 w 198200"/>
                  <a:gd name="connsiteY13" fmla="*/ 195903 h 198121"/>
                  <a:gd name="connsiteX14" fmla="*/ 132737 w 198200"/>
                  <a:gd name="connsiteY14" fmla="*/ 76177 h 198121"/>
                  <a:gd name="connsiteX15" fmla="*/ 160055 w 198200"/>
                  <a:gd name="connsiteY15" fmla="*/ 76177 h 198121"/>
                  <a:gd name="connsiteX16" fmla="*/ 165505 w 198200"/>
                  <a:gd name="connsiteY16" fmla="*/ 73958 h 198121"/>
                  <a:gd name="connsiteX17" fmla="*/ 195992 w 198200"/>
                  <a:gd name="connsiteY17" fmla="*/ 43472 h 198121"/>
                  <a:gd name="connsiteX18" fmla="*/ 197640 w 198200"/>
                  <a:gd name="connsiteY18" fmla="*/ 35169 h 198121"/>
                  <a:gd name="connsiteX19" fmla="*/ 156949 w 198200"/>
                  <a:gd name="connsiteY19" fmla="*/ 60965 h 198121"/>
                  <a:gd name="connsiteX20" fmla="*/ 137238 w 198200"/>
                  <a:gd name="connsiteY20" fmla="*/ 60965 h 198121"/>
                  <a:gd name="connsiteX21" fmla="*/ 137238 w 198200"/>
                  <a:gd name="connsiteY21" fmla="*/ 41190 h 198121"/>
                  <a:gd name="connsiteX22" fmla="*/ 152449 w 198200"/>
                  <a:gd name="connsiteY22" fmla="*/ 25916 h 198121"/>
                  <a:gd name="connsiteX23" fmla="*/ 152449 w 198200"/>
                  <a:gd name="connsiteY23" fmla="*/ 38021 h 198121"/>
                  <a:gd name="connsiteX24" fmla="*/ 160055 w 198200"/>
                  <a:gd name="connsiteY24" fmla="*/ 45627 h 198121"/>
                  <a:gd name="connsiteX25" fmla="*/ 172160 w 198200"/>
                  <a:gd name="connsiteY25" fmla="*/ 45627 h 198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8200" h="198121">
                    <a:moveTo>
                      <a:pt x="197640" y="35169"/>
                    </a:moveTo>
                    <a:cubicBezTo>
                      <a:pt x="196437" y="32316"/>
                      <a:pt x="193637" y="30466"/>
                      <a:pt x="190541" y="30479"/>
                    </a:cubicBezTo>
                    <a:lnTo>
                      <a:pt x="167724" y="30479"/>
                    </a:lnTo>
                    <a:lnTo>
                      <a:pt x="167724" y="7599"/>
                    </a:lnTo>
                    <a:cubicBezTo>
                      <a:pt x="167685" y="3364"/>
                      <a:pt x="164220" y="-38"/>
                      <a:pt x="159985" y="0"/>
                    </a:cubicBezTo>
                    <a:cubicBezTo>
                      <a:pt x="157992" y="19"/>
                      <a:pt x="156085" y="812"/>
                      <a:pt x="154667" y="2211"/>
                    </a:cubicBezTo>
                    <a:lnTo>
                      <a:pt x="124181" y="32697"/>
                    </a:lnTo>
                    <a:cubicBezTo>
                      <a:pt x="122762" y="34131"/>
                      <a:pt x="121965" y="36067"/>
                      <a:pt x="121963" y="38084"/>
                    </a:cubicBezTo>
                    <a:lnTo>
                      <a:pt x="121963" y="65402"/>
                    </a:lnTo>
                    <a:lnTo>
                      <a:pt x="2237" y="185128"/>
                    </a:lnTo>
                    <a:cubicBezTo>
                      <a:pt x="-738" y="188093"/>
                      <a:pt x="-747" y="192909"/>
                      <a:pt x="2218" y="195884"/>
                    </a:cubicBezTo>
                    <a:cubicBezTo>
                      <a:pt x="2225" y="195890"/>
                      <a:pt x="2231" y="195897"/>
                      <a:pt x="2237" y="195903"/>
                    </a:cubicBezTo>
                    <a:cubicBezTo>
                      <a:pt x="3682" y="197305"/>
                      <a:pt x="5611" y="198099"/>
                      <a:pt x="7624" y="198121"/>
                    </a:cubicBezTo>
                    <a:cubicBezTo>
                      <a:pt x="9643" y="198126"/>
                      <a:pt x="11581" y="197328"/>
                      <a:pt x="13011" y="195903"/>
                    </a:cubicBezTo>
                    <a:lnTo>
                      <a:pt x="132737" y="76177"/>
                    </a:lnTo>
                    <a:lnTo>
                      <a:pt x="160055" y="76177"/>
                    </a:lnTo>
                    <a:cubicBezTo>
                      <a:pt x="162094" y="76191"/>
                      <a:pt x="164056" y="75393"/>
                      <a:pt x="165505" y="73958"/>
                    </a:cubicBezTo>
                    <a:lnTo>
                      <a:pt x="195992" y="43472"/>
                    </a:lnTo>
                    <a:cubicBezTo>
                      <a:pt x="198142" y="41277"/>
                      <a:pt x="198789" y="38018"/>
                      <a:pt x="197640" y="35169"/>
                    </a:cubicBezTo>
                    <a:close/>
                    <a:moveTo>
                      <a:pt x="156949" y="60965"/>
                    </a:moveTo>
                    <a:lnTo>
                      <a:pt x="137238" y="60965"/>
                    </a:lnTo>
                    <a:lnTo>
                      <a:pt x="137238" y="41190"/>
                    </a:lnTo>
                    <a:lnTo>
                      <a:pt x="152449" y="25916"/>
                    </a:lnTo>
                    <a:lnTo>
                      <a:pt x="152449" y="38021"/>
                    </a:lnTo>
                    <a:cubicBezTo>
                      <a:pt x="152449" y="42222"/>
                      <a:pt x="155854" y="45627"/>
                      <a:pt x="160055" y="45627"/>
                    </a:cubicBezTo>
                    <a:lnTo>
                      <a:pt x="172160" y="45627"/>
                    </a:lnTo>
                    <a:close/>
                  </a:path>
                </a:pathLst>
              </a:custGeom>
              <a:grpFill/>
              <a:ln w="6336" cap="flat">
                <a:noFill/>
                <a:prstDash val="solid"/>
                <a:miter/>
              </a:ln>
            </p:spPr>
            <p:txBody>
              <a:bodyPr rtlCol="0" anchor="ctr"/>
              <a:lstStyle/>
              <a:p>
                <a:endParaRPr lang="en-US"/>
              </a:p>
            </p:txBody>
          </p:sp>
        </p:grpSp>
        <p:sp>
          <p:nvSpPr>
            <p:cNvPr id="14" name="Freeform: Shape 13">
              <a:extLst>
                <a:ext uri="{FF2B5EF4-FFF2-40B4-BE49-F238E27FC236}">
                  <a16:creationId xmlns:a16="http://schemas.microsoft.com/office/drawing/2014/main" id="{6D85C2C4-7FFB-4DD5-9B7A-B50F4CD14E6D}"/>
                </a:ext>
              </a:extLst>
            </p:cNvPr>
            <p:cNvSpPr/>
            <p:nvPr/>
          </p:nvSpPr>
          <p:spPr>
            <a:xfrm>
              <a:off x="5745061" y="4557366"/>
              <a:ext cx="198128" cy="198128"/>
            </a:xfrm>
            <a:custGeom>
              <a:avLst/>
              <a:gdLst>
                <a:gd name="connsiteX0" fmla="*/ 188367 w 198128"/>
                <a:gd name="connsiteY0" fmla="*/ 56409 h 198128"/>
                <a:gd name="connsiteX1" fmla="*/ 178224 w 198128"/>
                <a:gd name="connsiteY1" fmla="*/ 52830 h 198128"/>
                <a:gd name="connsiteX2" fmla="*/ 178163 w 198128"/>
                <a:gd name="connsiteY2" fmla="*/ 52859 h 198128"/>
                <a:gd name="connsiteX3" fmla="*/ 174566 w 198128"/>
                <a:gd name="connsiteY3" fmla="*/ 62901 h 198128"/>
                <a:gd name="connsiteX4" fmla="*/ 174614 w 198128"/>
                <a:gd name="connsiteY4" fmla="*/ 63001 h 198128"/>
                <a:gd name="connsiteX5" fmla="*/ 135064 w 198128"/>
                <a:gd name="connsiteY5" fmla="*/ 175177 h 198128"/>
                <a:gd name="connsiteX6" fmla="*/ 22888 w 198128"/>
                <a:gd name="connsiteY6" fmla="*/ 135627 h 198128"/>
                <a:gd name="connsiteX7" fmla="*/ 62438 w 198128"/>
                <a:gd name="connsiteY7" fmla="*/ 23451 h 198128"/>
                <a:gd name="connsiteX8" fmla="*/ 135064 w 198128"/>
                <a:gd name="connsiteY8" fmla="*/ 23451 h 198128"/>
                <a:gd name="connsiteX9" fmla="*/ 145239 w 198128"/>
                <a:gd name="connsiteY9" fmla="*/ 19963 h 198128"/>
                <a:gd name="connsiteX10" fmla="*/ 145268 w 198128"/>
                <a:gd name="connsiteY10" fmla="*/ 19902 h 198128"/>
                <a:gd name="connsiteX11" fmla="*/ 141656 w 198128"/>
                <a:gd name="connsiteY11" fmla="*/ 9698 h 198128"/>
                <a:gd name="connsiteX12" fmla="*/ 99001 w 198128"/>
                <a:gd name="connsiteY12" fmla="*/ 0 h 198128"/>
                <a:gd name="connsiteX13" fmla="*/ 0 w 198128"/>
                <a:gd name="connsiteY13" fmla="*/ 99128 h 198128"/>
                <a:gd name="connsiteX14" fmla="*/ 99127 w 198128"/>
                <a:gd name="connsiteY14" fmla="*/ 198128 h 198128"/>
                <a:gd name="connsiteX15" fmla="*/ 198128 w 198128"/>
                <a:gd name="connsiteY15" fmla="*/ 99064 h 198128"/>
                <a:gd name="connsiteX16" fmla="*/ 188368 w 198128"/>
                <a:gd name="connsiteY16" fmla="*/ 56409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8128" h="198128">
                  <a:moveTo>
                    <a:pt x="188367" y="56409"/>
                  </a:moveTo>
                  <a:cubicBezTo>
                    <a:pt x="186554" y="52620"/>
                    <a:pt x="182013" y="51017"/>
                    <a:pt x="178224" y="52830"/>
                  </a:cubicBezTo>
                  <a:cubicBezTo>
                    <a:pt x="178204" y="52840"/>
                    <a:pt x="178183" y="52850"/>
                    <a:pt x="178163" y="52859"/>
                  </a:cubicBezTo>
                  <a:cubicBezTo>
                    <a:pt x="174397" y="54639"/>
                    <a:pt x="172786" y="59135"/>
                    <a:pt x="174566" y="62901"/>
                  </a:cubicBezTo>
                  <a:cubicBezTo>
                    <a:pt x="174582" y="62934"/>
                    <a:pt x="174597" y="62967"/>
                    <a:pt x="174614" y="63001"/>
                  </a:cubicBezTo>
                  <a:cubicBezTo>
                    <a:pt x="194669" y="104899"/>
                    <a:pt x="176962" y="155121"/>
                    <a:pt x="135064" y="175177"/>
                  </a:cubicBezTo>
                  <a:cubicBezTo>
                    <a:pt x="93166" y="195232"/>
                    <a:pt x="42943" y="177525"/>
                    <a:pt x="22888" y="135627"/>
                  </a:cubicBezTo>
                  <a:cubicBezTo>
                    <a:pt x="2833" y="93729"/>
                    <a:pt x="20540" y="43506"/>
                    <a:pt x="62438" y="23451"/>
                  </a:cubicBezTo>
                  <a:cubicBezTo>
                    <a:pt x="85399" y="12460"/>
                    <a:pt x="112103" y="12460"/>
                    <a:pt x="135064" y="23451"/>
                  </a:cubicBezTo>
                  <a:cubicBezTo>
                    <a:pt x="138837" y="25297"/>
                    <a:pt x="143393" y="23736"/>
                    <a:pt x="145239" y="19963"/>
                  </a:cubicBezTo>
                  <a:cubicBezTo>
                    <a:pt x="145249" y="19942"/>
                    <a:pt x="145259" y="19922"/>
                    <a:pt x="145268" y="19902"/>
                  </a:cubicBezTo>
                  <a:cubicBezTo>
                    <a:pt x="147043" y="16084"/>
                    <a:pt x="145437" y="11548"/>
                    <a:pt x="141656" y="9698"/>
                  </a:cubicBezTo>
                  <a:cubicBezTo>
                    <a:pt x="128350" y="3290"/>
                    <a:pt x="113768" y="-25"/>
                    <a:pt x="99001" y="0"/>
                  </a:cubicBezTo>
                  <a:cubicBezTo>
                    <a:pt x="44289" y="35"/>
                    <a:pt x="-35" y="44416"/>
                    <a:pt x="0" y="99128"/>
                  </a:cubicBezTo>
                  <a:cubicBezTo>
                    <a:pt x="35" y="153839"/>
                    <a:pt x="44416" y="198163"/>
                    <a:pt x="99127" y="198128"/>
                  </a:cubicBezTo>
                  <a:cubicBezTo>
                    <a:pt x="153814" y="198093"/>
                    <a:pt x="198128" y="153751"/>
                    <a:pt x="198128" y="99064"/>
                  </a:cubicBezTo>
                  <a:cubicBezTo>
                    <a:pt x="198125" y="84292"/>
                    <a:pt x="194788" y="69712"/>
                    <a:pt x="188368" y="56409"/>
                  </a:cubicBezTo>
                  <a:close/>
                </a:path>
              </a:pathLst>
            </a:custGeom>
            <a:grpFill/>
            <a:ln w="6336" cap="flat">
              <a:noFill/>
              <a:prstDash val="solid"/>
              <a:miter/>
            </a:ln>
          </p:spPr>
          <p:txBody>
            <a:bodyPr rtlCol="0" anchor="ctr"/>
            <a:lstStyle/>
            <a:p>
              <a:endParaRPr lang="en-US"/>
            </a:p>
          </p:txBody>
        </p:sp>
      </p:grpSp>
    </p:spTree>
    <p:extLst>
      <p:ext uri="{BB962C8B-B14F-4D97-AF65-F5344CB8AC3E}">
        <p14:creationId xmlns:p14="http://schemas.microsoft.com/office/powerpoint/2010/main" val="1611507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4BDA8ACB-1A66-4744-A132-E104B2A84839}"/>
              </a:ext>
            </a:extLst>
          </p:cNvPr>
          <p:cNvSpPr>
            <a:spLocks noGrp="1"/>
          </p:cNvSpPr>
          <p:nvPr>
            <p:ph type="pic" sz="quarter" idx="10"/>
          </p:nvPr>
        </p:nvSpPr>
        <p:spPr/>
      </p:sp>
      <p:sp>
        <p:nvSpPr>
          <p:cNvPr id="4" name="TextBox 3">
            <a:extLst>
              <a:ext uri="{FF2B5EF4-FFF2-40B4-BE49-F238E27FC236}">
                <a16:creationId xmlns:a16="http://schemas.microsoft.com/office/drawing/2014/main" id="{21C1C645-F5B4-4F7C-B97A-2BBA7679C959}"/>
              </a:ext>
            </a:extLst>
          </p:cNvPr>
          <p:cNvSpPr txBox="1"/>
          <p:nvPr/>
        </p:nvSpPr>
        <p:spPr>
          <a:xfrm>
            <a:off x="6600825" y="4527001"/>
            <a:ext cx="4573588" cy="1399294"/>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Vivamus cursus dolor vitae faucibus dignissim. Pellentesque habitant morbi tristique senectus et netus et malesuada fames ac turpis egestas. Vivamus tincidunt tortor et nulla pretium efficitur. Morbi metus orci, tempor vitae tortor vel, pulvinar maximus magna. Fusce vitae hendrerit felis. Morbi venenatis rhoncus est, commodo iaculis ex bibendum id. </a:t>
            </a:r>
          </a:p>
        </p:txBody>
      </p:sp>
      <p:sp>
        <p:nvSpPr>
          <p:cNvPr id="2" name="TextBox 1">
            <a:extLst>
              <a:ext uri="{FF2B5EF4-FFF2-40B4-BE49-F238E27FC236}">
                <a16:creationId xmlns:a16="http://schemas.microsoft.com/office/drawing/2014/main" id="{41FE70BD-5F11-487E-9750-6995FAAD74BF}"/>
              </a:ext>
            </a:extLst>
          </p:cNvPr>
          <p:cNvSpPr txBox="1"/>
          <p:nvPr/>
        </p:nvSpPr>
        <p:spPr>
          <a:xfrm>
            <a:off x="6600825" y="931705"/>
            <a:ext cx="4573588" cy="1769715"/>
          </a:xfrm>
          <a:prstGeom prst="rect">
            <a:avLst/>
          </a:prstGeom>
          <a:noFill/>
        </p:spPr>
        <p:txBody>
          <a:bodyPr wrap="square" rtlCol="0">
            <a:spAutoFit/>
          </a:bodyPr>
          <a:lstStyle/>
          <a:p>
            <a:pPr>
              <a:lnSpc>
                <a:spcPct val="90000"/>
              </a:lnSpc>
            </a:pPr>
            <a:r>
              <a:rPr lang="en-US" sz="4000" b="1">
                <a:solidFill>
                  <a:schemeClr val="accent6"/>
                </a:solidFill>
                <a:latin typeface="+mj-lt"/>
              </a:rPr>
              <a:t>Digital marketing for new generation</a:t>
            </a:r>
          </a:p>
        </p:txBody>
      </p:sp>
      <p:sp>
        <p:nvSpPr>
          <p:cNvPr id="6" name="TextBox 5">
            <a:extLst>
              <a:ext uri="{FF2B5EF4-FFF2-40B4-BE49-F238E27FC236}">
                <a16:creationId xmlns:a16="http://schemas.microsoft.com/office/drawing/2014/main" id="{3A0C399F-AB6E-4094-B24D-A6841B64F221}"/>
              </a:ext>
            </a:extLst>
          </p:cNvPr>
          <p:cNvSpPr txBox="1"/>
          <p:nvPr/>
        </p:nvSpPr>
        <p:spPr>
          <a:xfrm>
            <a:off x="6623050" y="2847687"/>
            <a:ext cx="4573588" cy="1162626"/>
          </a:xfrm>
          <a:prstGeom prst="rect">
            <a:avLst/>
          </a:prstGeom>
          <a:noFill/>
        </p:spPr>
        <p:txBody>
          <a:bodyPr wrap="square" rtlCol="0">
            <a:spAutoFit/>
          </a:bodyPr>
          <a:lstStyle>
            <a:defPPr>
              <a:defRPr lang="en-US"/>
            </a:defPPr>
            <a:lvl1pPr>
              <a:lnSpc>
                <a:spcPct val="120000"/>
              </a:lnSpc>
              <a:defRPr sz="1200"/>
            </a:lvl1pPr>
          </a:lstStyle>
          <a:p>
            <a:r>
              <a:rPr lang="en-US" sz="2000">
                <a:solidFill>
                  <a:schemeClr val="accent2"/>
                </a:solidFill>
              </a:rPr>
              <a:t>Vivamus cursus dolor vitae faucibus dignissim. Pellentesque habitant morbi tristique senectus et netus.</a:t>
            </a:r>
          </a:p>
        </p:txBody>
      </p:sp>
      <p:grpSp>
        <p:nvGrpSpPr>
          <p:cNvPr id="15" name="Group 14">
            <a:extLst>
              <a:ext uri="{FF2B5EF4-FFF2-40B4-BE49-F238E27FC236}">
                <a16:creationId xmlns:a16="http://schemas.microsoft.com/office/drawing/2014/main" id="{C06C1467-528E-48F9-A826-DB0C836BD2A1}"/>
              </a:ext>
            </a:extLst>
          </p:cNvPr>
          <p:cNvGrpSpPr/>
          <p:nvPr/>
        </p:nvGrpSpPr>
        <p:grpSpPr>
          <a:xfrm>
            <a:off x="2346450" y="2849514"/>
            <a:ext cx="1403100" cy="1158972"/>
            <a:chOff x="6870955" y="3688290"/>
            <a:chExt cx="350431" cy="289459"/>
          </a:xfrm>
          <a:solidFill>
            <a:schemeClr val="bg1"/>
          </a:solidFill>
        </p:grpSpPr>
        <p:sp>
          <p:nvSpPr>
            <p:cNvPr id="16" name="Freeform: Shape 15">
              <a:extLst>
                <a:ext uri="{FF2B5EF4-FFF2-40B4-BE49-F238E27FC236}">
                  <a16:creationId xmlns:a16="http://schemas.microsoft.com/office/drawing/2014/main" id="{B0319D6B-8812-44D0-BBFE-DAB159DCA342}"/>
                </a:ext>
              </a:extLst>
            </p:cNvPr>
            <p:cNvSpPr/>
            <p:nvPr/>
          </p:nvSpPr>
          <p:spPr>
            <a:xfrm>
              <a:off x="7007984" y="3749262"/>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13106F23-3894-4868-9864-087A79F31827}"/>
                </a:ext>
              </a:extLst>
            </p:cNvPr>
            <p:cNvSpPr/>
            <p:nvPr/>
          </p:nvSpPr>
          <p:spPr>
            <a:xfrm>
              <a:off x="6977435" y="3810235"/>
              <a:ext cx="137155" cy="76247"/>
            </a:xfrm>
            <a:custGeom>
              <a:avLst/>
              <a:gdLst>
                <a:gd name="connsiteX0" fmla="*/ 68578 w 137155"/>
                <a:gd name="connsiteY0" fmla="*/ 0 h 76247"/>
                <a:gd name="connsiteX1" fmla="*/ 0 w 137155"/>
                <a:gd name="connsiteY1" fmla="*/ 68578 h 76247"/>
                <a:gd name="connsiteX2" fmla="*/ 7605 w 137155"/>
                <a:gd name="connsiteY2" fmla="*/ 76247 h 76247"/>
                <a:gd name="connsiteX3" fmla="*/ 129550 w 137155"/>
                <a:gd name="connsiteY3" fmla="*/ 76247 h 76247"/>
                <a:gd name="connsiteX4" fmla="*/ 137155 w 137155"/>
                <a:gd name="connsiteY4" fmla="*/ 68578 h 76247"/>
                <a:gd name="connsiteX5" fmla="*/ 68578 w 137155"/>
                <a:gd name="connsiteY5" fmla="*/ 0 h 76247"/>
                <a:gd name="connsiteX6" fmla="*/ 15782 w 137155"/>
                <a:gd name="connsiteY6" fmla="*/ 60972 h 76247"/>
                <a:gd name="connsiteX7" fmla="*/ 76360 w 137155"/>
                <a:gd name="connsiteY7" fmla="*/ 15958 h 76247"/>
                <a:gd name="connsiteX8" fmla="*/ 121374 w 137155"/>
                <a:gd name="connsiteY8" fmla="*/ 60972 h 7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55" h="76247">
                  <a:moveTo>
                    <a:pt x="68578" y="0"/>
                  </a:moveTo>
                  <a:cubicBezTo>
                    <a:pt x="30718" y="35"/>
                    <a:pt x="35" y="30718"/>
                    <a:pt x="0" y="68578"/>
                  </a:cubicBezTo>
                  <a:cubicBezTo>
                    <a:pt x="0" y="72789"/>
                    <a:pt x="3395" y="76212"/>
                    <a:pt x="7605" y="76247"/>
                  </a:cubicBezTo>
                  <a:lnTo>
                    <a:pt x="129550" y="76247"/>
                  </a:lnTo>
                  <a:cubicBezTo>
                    <a:pt x="133760" y="76212"/>
                    <a:pt x="137156" y="72789"/>
                    <a:pt x="137155" y="68578"/>
                  </a:cubicBezTo>
                  <a:cubicBezTo>
                    <a:pt x="137120" y="30718"/>
                    <a:pt x="106437" y="35"/>
                    <a:pt x="68578" y="0"/>
                  </a:cubicBezTo>
                  <a:close/>
                  <a:moveTo>
                    <a:pt x="15782" y="60972"/>
                  </a:moveTo>
                  <a:cubicBezTo>
                    <a:pt x="20080" y="31814"/>
                    <a:pt x="47201" y="11660"/>
                    <a:pt x="76360" y="15958"/>
                  </a:cubicBezTo>
                  <a:cubicBezTo>
                    <a:pt x="99651" y="19391"/>
                    <a:pt x="117941" y="37681"/>
                    <a:pt x="121374" y="60972"/>
                  </a:cubicBezTo>
                  <a:close/>
                </a:path>
              </a:pathLst>
            </a:custGeom>
            <a:grpFill/>
            <a:ln w="6336"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97D0AD22-263B-45BC-8903-03BB83540241}"/>
                </a:ext>
              </a:extLst>
            </p:cNvPr>
            <p:cNvSpPr/>
            <p:nvPr/>
          </p:nvSpPr>
          <p:spPr>
            <a:xfrm>
              <a:off x="6916715" y="3688290"/>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0CD399F-EDCF-4655-BA5E-D5D9F4E44B69}"/>
                </a:ext>
              </a:extLst>
            </p:cNvPr>
            <p:cNvSpPr/>
            <p:nvPr/>
          </p:nvSpPr>
          <p:spPr>
            <a:xfrm>
              <a:off x="6870955" y="379502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41D24138-ABC6-4AE5-A09E-D07B180C8D70}"/>
                </a:ext>
              </a:extLst>
            </p:cNvPr>
            <p:cNvSpPr/>
            <p:nvPr/>
          </p:nvSpPr>
          <p:spPr>
            <a:xfrm>
              <a:off x="6916715" y="390169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C632B58-AA10-46BD-A0B2-065579560FE4}"/>
                </a:ext>
              </a:extLst>
            </p:cNvPr>
            <p:cNvSpPr/>
            <p:nvPr/>
          </p:nvSpPr>
          <p:spPr>
            <a:xfrm>
              <a:off x="7099632" y="390169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00E18C0D-5310-457F-B9E2-4A01914C50B1}"/>
                </a:ext>
              </a:extLst>
            </p:cNvPr>
            <p:cNvSpPr/>
            <p:nvPr/>
          </p:nvSpPr>
          <p:spPr>
            <a:xfrm>
              <a:off x="7145330" y="379502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C4508D77-65C4-4393-9622-253313BFE0F6}"/>
                </a:ext>
              </a:extLst>
            </p:cNvPr>
            <p:cNvSpPr/>
            <p:nvPr/>
          </p:nvSpPr>
          <p:spPr>
            <a:xfrm>
              <a:off x="7099632" y="3688290"/>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6A435313-1284-4053-876E-37882F50F82B}"/>
                </a:ext>
              </a:extLst>
            </p:cNvPr>
            <p:cNvSpPr/>
            <p:nvPr/>
          </p:nvSpPr>
          <p:spPr>
            <a:xfrm>
              <a:off x="6970006" y="3741707"/>
              <a:ext cx="30158" cy="30498"/>
            </a:xfrm>
            <a:custGeom>
              <a:avLst/>
              <a:gdLst>
                <a:gd name="connsiteX0" fmla="*/ 28217 w 30158"/>
                <a:gd name="connsiteY0" fmla="*/ 17506 h 30498"/>
                <a:gd name="connsiteX1" fmla="*/ 13006 w 30158"/>
                <a:gd name="connsiteY1" fmla="*/ 2231 h 30498"/>
                <a:gd name="connsiteX2" fmla="*/ 2232 w 30158"/>
                <a:gd name="connsiteY2" fmla="*/ 2231 h 30498"/>
                <a:gd name="connsiteX3" fmla="*/ 2232 w 30158"/>
                <a:gd name="connsiteY3" fmla="*/ 13006 h 30498"/>
                <a:gd name="connsiteX4" fmla="*/ 17442 w 30158"/>
                <a:gd name="connsiteY4" fmla="*/ 28281 h 30498"/>
                <a:gd name="connsiteX5" fmla="*/ 22830 w 30158"/>
                <a:gd name="connsiteY5" fmla="*/ 30499 h 30498"/>
                <a:gd name="connsiteX6" fmla="*/ 30153 w 30158"/>
                <a:gd name="connsiteY6" fmla="*/ 22621 h 30498"/>
                <a:gd name="connsiteX7" fmla="*/ 28217 w 30158"/>
                <a:gd name="connsiteY7" fmla="*/ 17823 h 3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158" h="30498">
                  <a:moveTo>
                    <a:pt x="28217" y="17506"/>
                  </a:moveTo>
                  <a:lnTo>
                    <a:pt x="13006" y="2231"/>
                  </a:lnTo>
                  <a:cubicBezTo>
                    <a:pt x="10030" y="-744"/>
                    <a:pt x="5207" y="-744"/>
                    <a:pt x="2232" y="2231"/>
                  </a:cubicBezTo>
                  <a:cubicBezTo>
                    <a:pt x="-744" y="5207"/>
                    <a:pt x="-744" y="10031"/>
                    <a:pt x="2232" y="13006"/>
                  </a:cubicBezTo>
                  <a:lnTo>
                    <a:pt x="17442" y="28281"/>
                  </a:lnTo>
                  <a:cubicBezTo>
                    <a:pt x="18880" y="29694"/>
                    <a:pt x="20813" y="30490"/>
                    <a:pt x="22830" y="30499"/>
                  </a:cubicBezTo>
                  <a:cubicBezTo>
                    <a:pt x="27028" y="30346"/>
                    <a:pt x="30307" y="26819"/>
                    <a:pt x="30153" y="22621"/>
                  </a:cubicBezTo>
                  <a:cubicBezTo>
                    <a:pt x="30088" y="20844"/>
                    <a:pt x="29404" y="19147"/>
                    <a:pt x="28217" y="17823"/>
                  </a:cubicBezTo>
                  <a:close/>
                </a:path>
              </a:pathLst>
            </a:custGeom>
            <a:grpFill/>
            <a:ln w="6336"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0A65F30E-90F5-4E11-A594-87BBF95DC63F}"/>
                </a:ext>
              </a:extLst>
            </p:cNvPr>
            <p:cNvSpPr/>
            <p:nvPr/>
          </p:nvSpPr>
          <p:spPr>
            <a:xfrm>
              <a:off x="6931863" y="3825509"/>
              <a:ext cx="45697" cy="15211"/>
            </a:xfrm>
            <a:custGeom>
              <a:avLst/>
              <a:gdLst>
                <a:gd name="connsiteX0" fmla="*/ 38092 w 45697"/>
                <a:gd name="connsiteY0" fmla="*/ 0 h 15211"/>
                <a:gd name="connsiteX1" fmla="*/ 7605 w 45697"/>
                <a:gd name="connsiteY1" fmla="*/ 0 h 15211"/>
                <a:gd name="connsiteX2" fmla="*/ 0 w 45697"/>
                <a:gd name="connsiteY2" fmla="*/ 7606 h 15211"/>
                <a:gd name="connsiteX3" fmla="*/ 7605 w 45697"/>
                <a:gd name="connsiteY3" fmla="*/ 15212 h 15211"/>
                <a:gd name="connsiteX4" fmla="*/ 38092 w 45697"/>
                <a:gd name="connsiteY4" fmla="*/ 15212 h 15211"/>
                <a:gd name="connsiteX5" fmla="*/ 45697 w 45697"/>
                <a:gd name="connsiteY5" fmla="*/ 7606 h 15211"/>
                <a:gd name="connsiteX6" fmla="*/ 38092 w 45697"/>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97" h="15211">
                  <a:moveTo>
                    <a:pt x="38092" y="0"/>
                  </a:moveTo>
                  <a:lnTo>
                    <a:pt x="7605" y="0"/>
                  </a:lnTo>
                  <a:cubicBezTo>
                    <a:pt x="3405" y="0"/>
                    <a:pt x="0" y="3405"/>
                    <a:pt x="0" y="7606"/>
                  </a:cubicBezTo>
                  <a:cubicBezTo>
                    <a:pt x="0" y="11807"/>
                    <a:pt x="3405" y="15212"/>
                    <a:pt x="7605" y="15212"/>
                  </a:cubicBezTo>
                  <a:lnTo>
                    <a:pt x="38092" y="15212"/>
                  </a:lnTo>
                  <a:cubicBezTo>
                    <a:pt x="42292" y="15212"/>
                    <a:pt x="45697" y="11807"/>
                    <a:pt x="45697" y="7606"/>
                  </a:cubicBezTo>
                  <a:cubicBezTo>
                    <a:pt x="45697" y="3405"/>
                    <a:pt x="42292" y="0"/>
                    <a:pt x="38092" y="0"/>
                  </a:cubicBezTo>
                  <a:close/>
                </a:path>
              </a:pathLst>
            </a:custGeom>
            <a:grpFill/>
            <a:ln w="6336"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0270FB8A-E87A-4693-8647-A828D8D8E5F7}"/>
                </a:ext>
              </a:extLst>
            </p:cNvPr>
            <p:cNvSpPr/>
            <p:nvPr/>
          </p:nvSpPr>
          <p:spPr>
            <a:xfrm>
              <a:off x="6970000" y="3894069"/>
              <a:ext cx="30460" cy="30504"/>
            </a:xfrm>
            <a:custGeom>
              <a:avLst/>
              <a:gdLst>
                <a:gd name="connsiteX0" fmla="*/ 28223 w 30460"/>
                <a:gd name="connsiteY0" fmla="*/ 2237 h 30504"/>
                <a:gd name="connsiteX1" fmla="*/ 17467 w 30460"/>
                <a:gd name="connsiteY1" fmla="*/ 2218 h 30504"/>
                <a:gd name="connsiteX2" fmla="*/ 17449 w 30460"/>
                <a:gd name="connsiteY2" fmla="*/ 2237 h 30504"/>
                <a:gd name="connsiteX3" fmla="*/ 2237 w 30460"/>
                <a:gd name="connsiteY3" fmla="*/ 17512 h 30504"/>
                <a:gd name="connsiteX4" fmla="*/ 2219 w 30460"/>
                <a:gd name="connsiteY4" fmla="*/ 28268 h 30504"/>
                <a:gd name="connsiteX5" fmla="*/ 7624 w 30460"/>
                <a:gd name="connsiteY5" fmla="*/ 30505 h 30504"/>
                <a:gd name="connsiteX6" fmla="*/ 13012 w 30460"/>
                <a:gd name="connsiteY6" fmla="*/ 28287 h 30504"/>
                <a:gd name="connsiteX7" fmla="*/ 28223 w 30460"/>
                <a:gd name="connsiteY7" fmla="*/ 13012 h 30504"/>
                <a:gd name="connsiteX8" fmla="*/ 28242 w 30460"/>
                <a:gd name="connsiteY8" fmla="*/ 2256 h 30504"/>
                <a:gd name="connsiteX9" fmla="*/ 28223 w 30460"/>
                <a:gd name="connsiteY9" fmla="*/ 2237 h 30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460" h="30504">
                  <a:moveTo>
                    <a:pt x="28223" y="2237"/>
                  </a:moveTo>
                  <a:cubicBezTo>
                    <a:pt x="25258" y="-738"/>
                    <a:pt x="20442" y="-747"/>
                    <a:pt x="17467" y="2218"/>
                  </a:cubicBezTo>
                  <a:cubicBezTo>
                    <a:pt x="17461" y="2225"/>
                    <a:pt x="17455" y="2231"/>
                    <a:pt x="17449" y="2237"/>
                  </a:cubicBezTo>
                  <a:lnTo>
                    <a:pt x="2237" y="17512"/>
                  </a:lnTo>
                  <a:cubicBezTo>
                    <a:pt x="-738" y="20477"/>
                    <a:pt x="-747" y="25292"/>
                    <a:pt x="2219" y="28268"/>
                  </a:cubicBezTo>
                  <a:cubicBezTo>
                    <a:pt x="3650" y="29704"/>
                    <a:pt x="5597" y="30510"/>
                    <a:pt x="7624" y="30505"/>
                  </a:cubicBezTo>
                  <a:cubicBezTo>
                    <a:pt x="9638" y="30483"/>
                    <a:pt x="11566" y="29689"/>
                    <a:pt x="13012" y="28287"/>
                  </a:cubicBezTo>
                  <a:lnTo>
                    <a:pt x="28223" y="13012"/>
                  </a:lnTo>
                  <a:cubicBezTo>
                    <a:pt x="31199" y="10047"/>
                    <a:pt x="31206" y="5231"/>
                    <a:pt x="28242" y="2256"/>
                  </a:cubicBezTo>
                  <a:cubicBezTo>
                    <a:pt x="28236" y="2249"/>
                    <a:pt x="28229" y="2243"/>
                    <a:pt x="28223" y="2237"/>
                  </a:cubicBezTo>
                  <a:close/>
                </a:path>
              </a:pathLst>
            </a:custGeom>
            <a:grpFill/>
            <a:ln w="6336"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893E87A-239E-4651-BC0C-A6C94A942C28}"/>
                </a:ext>
              </a:extLst>
            </p:cNvPr>
            <p:cNvSpPr/>
            <p:nvPr/>
          </p:nvSpPr>
          <p:spPr>
            <a:xfrm>
              <a:off x="7091933" y="3893815"/>
              <a:ext cx="30471" cy="30504"/>
            </a:xfrm>
            <a:custGeom>
              <a:avLst/>
              <a:gdLst>
                <a:gd name="connsiteX0" fmla="*/ 28234 w 30471"/>
                <a:gd name="connsiteY0" fmla="*/ 17512 h 30504"/>
                <a:gd name="connsiteX1" fmla="*/ 12960 w 30471"/>
                <a:gd name="connsiteY1" fmla="*/ 2237 h 30504"/>
                <a:gd name="connsiteX2" fmla="*/ 2204 w 30471"/>
                <a:gd name="connsiteY2" fmla="*/ 2218 h 30504"/>
                <a:gd name="connsiteX3" fmla="*/ 2186 w 30471"/>
                <a:gd name="connsiteY3" fmla="*/ 2237 h 30504"/>
                <a:gd name="connsiteX4" fmla="*/ 2186 w 30471"/>
                <a:gd name="connsiteY4" fmla="*/ 13012 h 30504"/>
                <a:gd name="connsiteX5" fmla="*/ 17460 w 30471"/>
                <a:gd name="connsiteY5" fmla="*/ 28286 h 30504"/>
                <a:gd name="connsiteX6" fmla="*/ 22847 w 30471"/>
                <a:gd name="connsiteY6" fmla="*/ 30504 h 30504"/>
                <a:gd name="connsiteX7" fmla="*/ 30472 w 30471"/>
                <a:gd name="connsiteY7" fmla="*/ 22918 h 30504"/>
                <a:gd name="connsiteX8" fmla="*/ 28235 w 30471"/>
                <a:gd name="connsiteY8" fmla="*/ 17512 h 30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1" h="30504">
                  <a:moveTo>
                    <a:pt x="28234" y="17512"/>
                  </a:moveTo>
                  <a:lnTo>
                    <a:pt x="12960" y="2237"/>
                  </a:lnTo>
                  <a:cubicBezTo>
                    <a:pt x="9995" y="-738"/>
                    <a:pt x="5179" y="-747"/>
                    <a:pt x="2204" y="2218"/>
                  </a:cubicBezTo>
                  <a:cubicBezTo>
                    <a:pt x="2198" y="2225"/>
                    <a:pt x="2192" y="2231"/>
                    <a:pt x="2186" y="2237"/>
                  </a:cubicBezTo>
                  <a:cubicBezTo>
                    <a:pt x="-729" y="5237"/>
                    <a:pt x="-729" y="10011"/>
                    <a:pt x="2186" y="13012"/>
                  </a:cubicBezTo>
                  <a:lnTo>
                    <a:pt x="17460" y="28286"/>
                  </a:lnTo>
                  <a:cubicBezTo>
                    <a:pt x="18898" y="29700"/>
                    <a:pt x="20831" y="30496"/>
                    <a:pt x="22847" y="30504"/>
                  </a:cubicBezTo>
                  <a:cubicBezTo>
                    <a:pt x="27048" y="30515"/>
                    <a:pt x="30461" y="27118"/>
                    <a:pt x="30472" y="22918"/>
                  </a:cubicBezTo>
                  <a:cubicBezTo>
                    <a:pt x="30477" y="20889"/>
                    <a:pt x="29672" y="18943"/>
                    <a:pt x="28235" y="17512"/>
                  </a:cubicBezTo>
                  <a:close/>
                </a:path>
              </a:pathLst>
            </a:custGeom>
            <a:grpFill/>
            <a:ln w="6336"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B56E718F-9142-4E35-BED3-1E2DC31374D4}"/>
                </a:ext>
              </a:extLst>
            </p:cNvPr>
            <p:cNvSpPr/>
            <p:nvPr/>
          </p:nvSpPr>
          <p:spPr>
            <a:xfrm>
              <a:off x="7114781" y="3825509"/>
              <a:ext cx="45696" cy="15211"/>
            </a:xfrm>
            <a:custGeom>
              <a:avLst/>
              <a:gdLst>
                <a:gd name="connsiteX0" fmla="*/ 38091 w 45696"/>
                <a:gd name="connsiteY0" fmla="*/ 0 h 15211"/>
                <a:gd name="connsiteX1" fmla="*/ 7605 w 45696"/>
                <a:gd name="connsiteY1" fmla="*/ 0 h 15211"/>
                <a:gd name="connsiteX2" fmla="*/ 0 w 45696"/>
                <a:gd name="connsiteY2" fmla="*/ 7606 h 15211"/>
                <a:gd name="connsiteX3" fmla="*/ 7605 w 45696"/>
                <a:gd name="connsiteY3" fmla="*/ 15212 h 15211"/>
                <a:gd name="connsiteX4" fmla="*/ 38091 w 45696"/>
                <a:gd name="connsiteY4" fmla="*/ 15212 h 15211"/>
                <a:gd name="connsiteX5" fmla="*/ 45696 w 45696"/>
                <a:gd name="connsiteY5" fmla="*/ 7606 h 15211"/>
                <a:gd name="connsiteX6" fmla="*/ 38091 w 45696"/>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96" h="15211">
                  <a:moveTo>
                    <a:pt x="38091" y="0"/>
                  </a:moveTo>
                  <a:lnTo>
                    <a:pt x="7605" y="0"/>
                  </a:lnTo>
                  <a:cubicBezTo>
                    <a:pt x="3405" y="0"/>
                    <a:pt x="0" y="3405"/>
                    <a:pt x="0" y="7606"/>
                  </a:cubicBezTo>
                  <a:cubicBezTo>
                    <a:pt x="0" y="11807"/>
                    <a:pt x="3405" y="15212"/>
                    <a:pt x="7605" y="15212"/>
                  </a:cubicBezTo>
                  <a:lnTo>
                    <a:pt x="38091" y="15212"/>
                  </a:lnTo>
                  <a:cubicBezTo>
                    <a:pt x="42291" y="15212"/>
                    <a:pt x="45696" y="11807"/>
                    <a:pt x="45696" y="7606"/>
                  </a:cubicBezTo>
                  <a:cubicBezTo>
                    <a:pt x="45696" y="3405"/>
                    <a:pt x="42291" y="0"/>
                    <a:pt x="38091" y="0"/>
                  </a:cubicBezTo>
                  <a:close/>
                </a:path>
              </a:pathLst>
            </a:custGeom>
            <a:grpFill/>
            <a:ln w="6336"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47FA8B8C-72A1-4B70-9E1C-7241ECEEE0AE}"/>
                </a:ext>
              </a:extLst>
            </p:cNvPr>
            <p:cNvSpPr/>
            <p:nvPr/>
          </p:nvSpPr>
          <p:spPr>
            <a:xfrm>
              <a:off x="7091932" y="3741638"/>
              <a:ext cx="30472" cy="30504"/>
            </a:xfrm>
            <a:custGeom>
              <a:avLst/>
              <a:gdLst>
                <a:gd name="connsiteX0" fmla="*/ 28235 w 30472"/>
                <a:gd name="connsiteY0" fmla="*/ 2237 h 30504"/>
                <a:gd name="connsiteX1" fmla="*/ 17479 w 30472"/>
                <a:gd name="connsiteY1" fmla="*/ 2218 h 30504"/>
                <a:gd name="connsiteX2" fmla="*/ 17461 w 30472"/>
                <a:gd name="connsiteY2" fmla="*/ 2237 h 30504"/>
                <a:gd name="connsiteX3" fmla="*/ 2186 w 30472"/>
                <a:gd name="connsiteY3" fmla="*/ 17512 h 30504"/>
                <a:gd name="connsiteX4" fmla="*/ 2186 w 30472"/>
                <a:gd name="connsiteY4" fmla="*/ 28286 h 30504"/>
                <a:gd name="connsiteX5" fmla="*/ 7637 w 30472"/>
                <a:gd name="connsiteY5" fmla="*/ 30504 h 30504"/>
                <a:gd name="connsiteX6" fmla="*/ 12960 w 30472"/>
                <a:gd name="connsiteY6" fmla="*/ 28286 h 30504"/>
                <a:gd name="connsiteX7" fmla="*/ 28235 w 30472"/>
                <a:gd name="connsiteY7" fmla="*/ 13012 h 30504"/>
                <a:gd name="connsiteX8" fmla="*/ 28254 w 30472"/>
                <a:gd name="connsiteY8" fmla="*/ 2256 h 30504"/>
                <a:gd name="connsiteX9" fmla="*/ 28235 w 30472"/>
                <a:gd name="connsiteY9" fmla="*/ 2237 h 30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472" h="30504">
                  <a:moveTo>
                    <a:pt x="28235" y="2237"/>
                  </a:moveTo>
                  <a:cubicBezTo>
                    <a:pt x="25270" y="-738"/>
                    <a:pt x="20454" y="-747"/>
                    <a:pt x="17479" y="2218"/>
                  </a:cubicBezTo>
                  <a:cubicBezTo>
                    <a:pt x="17473" y="2225"/>
                    <a:pt x="17467" y="2231"/>
                    <a:pt x="17461" y="2237"/>
                  </a:cubicBezTo>
                  <a:lnTo>
                    <a:pt x="2186" y="17512"/>
                  </a:lnTo>
                  <a:cubicBezTo>
                    <a:pt x="-729" y="20512"/>
                    <a:pt x="-729" y="25286"/>
                    <a:pt x="2186" y="28286"/>
                  </a:cubicBezTo>
                  <a:cubicBezTo>
                    <a:pt x="3647" y="29704"/>
                    <a:pt x="5601" y="30499"/>
                    <a:pt x="7637" y="30504"/>
                  </a:cubicBezTo>
                  <a:cubicBezTo>
                    <a:pt x="9633" y="30493"/>
                    <a:pt x="11546" y="29696"/>
                    <a:pt x="12960" y="28286"/>
                  </a:cubicBezTo>
                  <a:lnTo>
                    <a:pt x="28235" y="13012"/>
                  </a:lnTo>
                  <a:cubicBezTo>
                    <a:pt x="31211" y="10047"/>
                    <a:pt x="31219" y="5231"/>
                    <a:pt x="28254" y="2256"/>
                  </a:cubicBezTo>
                  <a:cubicBezTo>
                    <a:pt x="28248" y="2249"/>
                    <a:pt x="28241" y="2243"/>
                    <a:pt x="28235" y="2237"/>
                  </a:cubicBezTo>
                  <a:close/>
                </a:path>
              </a:pathLst>
            </a:custGeom>
            <a:grpFill/>
            <a:ln w="6336" cap="flat">
              <a:noFill/>
              <a:prstDash val="solid"/>
              <a:miter/>
            </a:ln>
          </p:spPr>
          <p:txBody>
            <a:bodyPr rtlCol="0" anchor="ctr"/>
            <a:lstStyle/>
            <a:p>
              <a:endParaRPr lang="en-US"/>
            </a:p>
          </p:txBody>
        </p:sp>
      </p:grpSp>
    </p:spTree>
    <p:extLst>
      <p:ext uri="{BB962C8B-B14F-4D97-AF65-F5344CB8AC3E}">
        <p14:creationId xmlns:p14="http://schemas.microsoft.com/office/powerpoint/2010/main" val="199461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BE3F2C5D-2802-42FD-B8F1-FF3A90DDCD44}"/>
              </a:ext>
            </a:extLst>
          </p:cNvPr>
          <p:cNvSpPr>
            <a:spLocks noGrp="1"/>
          </p:cNvSpPr>
          <p:nvPr>
            <p:ph type="pic" sz="quarter" idx="10"/>
          </p:nvPr>
        </p:nvSpPr>
        <p:spPr/>
      </p:sp>
      <p:sp>
        <p:nvSpPr>
          <p:cNvPr id="14" name="Rectangle 13">
            <a:extLst>
              <a:ext uri="{FF2B5EF4-FFF2-40B4-BE49-F238E27FC236}">
                <a16:creationId xmlns:a16="http://schemas.microsoft.com/office/drawing/2014/main" id="{B8C3A102-2901-4497-B72A-4A36FD35CAF8}"/>
              </a:ext>
            </a:extLst>
          </p:cNvPr>
          <p:cNvSpPr/>
          <p:nvPr/>
        </p:nvSpPr>
        <p:spPr>
          <a:xfrm>
            <a:off x="509192" y="2439108"/>
            <a:ext cx="509983" cy="38216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7728A5A4-D4B5-442B-9227-54E6B96FC3C8}"/>
              </a:ext>
            </a:extLst>
          </p:cNvPr>
          <p:cNvSpPr txBox="1"/>
          <p:nvPr/>
        </p:nvSpPr>
        <p:spPr>
          <a:xfrm>
            <a:off x="1528364" y="2439107"/>
            <a:ext cx="7620001" cy="2585323"/>
          </a:xfrm>
          <a:prstGeom prst="rect">
            <a:avLst/>
          </a:prstGeom>
          <a:noFill/>
        </p:spPr>
        <p:txBody>
          <a:bodyPr wrap="square" rtlCol="0">
            <a:spAutoFit/>
          </a:bodyPr>
          <a:lstStyle/>
          <a:p>
            <a:r>
              <a:rPr lang="en-US" sz="5400" b="1">
                <a:solidFill>
                  <a:schemeClr val="bg1"/>
                </a:solidFill>
                <a:latin typeface="+mj-lt"/>
              </a:rPr>
              <a:t>Strengthen your brand with a digital presence</a:t>
            </a:r>
          </a:p>
        </p:txBody>
      </p:sp>
      <p:sp>
        <p:nvSpPr>
          <p:cNvPr id="4" name="TextBox 3">
            <a:extLst>
              <a:ext uri="{FF2B5EF4-FFF2-40B4-BE49-F238E27FC236}">
                <a16:creationId xmlns:a16="http://schemas.microsoft.com/office/drawing/2014/main" id="{176F240F-38F4-4FDE-AA7D-C2C3985DC859}"/>
              </a:ext>
            </a:extLst>
          </p:cNvPr>
          <p:cNvSpPr txBox="1"/>
          <p:nvPr/>
        </p:nvSpPr>
        <p:spPr>
          <a:xfrm>
            <a:off x="1524000" y="5526223"/>
            <a:ext cx="5581650" cy="734496"/>
          </a:xfrm>
          <a:prstGeom prst="rect">
            <a:avLst/>
          </a:prstGeom>
          <a:noFill/>
        </p:spPr>
        <p:txBody>
          <a:bodyPr wrap="square" rtlCol="0">
            <a:spAutoFit/>
          </a:bodyPr>
          <a:lstStyle>
            <a:defPPr>
              <a:defRPr lang="en-US"/>
            </a:defPPr>
            <a:lvl1pPr>
              <a:lnSpc>
                <a:spcPct val="120000"/>
              </a:lnSpc>
              <a:defRPr sz="1200"/>
            </a:lvl1pPr>
          </a:lstStyle>
          <a:p>
            <a:r>
              <a:rPr lang="en-US">
                <a:solidFill>
                  <a:schemeClr val="bg1"/>
                </a:solidFill>
              </a:rPr>
              <a:t>Morbi pellentesque venenatis tortor ac blandit. Sed vitae pellentesque nisi. Etiam tempus nibh erat, id egestas purus pellentesque non. Nulla nec vehicula libero. Mauris eget tortor lacus. </a:t>
            </a:r>
          </a:p>
        </p:txBody>
      </p:sp>
      <p:sp>
        <p:nvSpPr>
          <p:cNvPr id="17" name="TextBox 16">
            <a:extLst>
              <a:ext uri="{FF2B5EF4-FFF2-40B4-BE49-F238E27FC236}">
                <a16:creationId xmlns:a16="http://schemas.microsoft.com/office/drawing/2014/main" id="{2B2302D4-1C5E-4F1F-9FA9-A9795A794CD5}"/>
              </a:ext>
            </a:extLst>
          </p:cNvPr>
          <p:cNvSpPr txBox="1"/>
          <p:nvPr/>
        </p:nvSpPr>
        <p:spPr>
          <a:xfrm>
            <a:off x="8639175" y="383667"/>
            <a:ext cx="3371897" cy="1446550"/>
          </a:xfrm>
          <a:prstGeom prst="rect">
            <a:avLst/>
          </a:prstGeom>
          <a:noFill/>
        </p:spPr>
        <p:txBody>
          <a:bodyPr wrap="square" rtlCol="0" anchor="ctr">
            <a:spAutoFit/>
          </a:bodyPr>
          <a:lstStyle/>
          <a:p>
            <a:pPr algn="ctr"/>
            <a:r>
              <a:rPr lang="en-US" sz="8800">
                <a:solidFill>
                  <a:schemeClr val="accent6"/>
                </a:solidFill>
                <a:latin typeface="+mj-lt"/>
              </a:rPr>
              <a:t>faize</a:t>
            </a:r>
          </a:p>
        </p:txBody>
      </p:sp>
    </p:spTree>
    <p:extLst>
      <p:ext uri="{BB962C8B-B14F-4D97-AF65-F5344CB8AC3E}">
        <p14:creationId xmlns:p14="http://schemas.microsoft.com/office/powerpoint/2010/main" val="4145846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F0DE800A-010D-454B-8D92-4275727D7229}"/>
              </a:ext>
            </a:extLst>
          </p:cNvPr>
          <p:cNvSpPr>
            <a:spLocks noGrp="1"/>
          </p:cNvSpPr>
          <p:nvPr>
            <p:ph type="pic" sz="quarter" idx="10"/>
          </p:nvPr>
        </p:nvSpPr>
        <p:spPr/>
      </p:sp>
      <p:sp>
        <p:nvSpPr>
          <p:cNvPr id="7" name="Rectangle 6">
            <a:extLst>
              <a:ext uri="{FF2B5EF4-FFF2-40B4-BE49-F238E27FC236}">
                <a16:creationId xmlns:a16="http://schemas.microsoft.com/office/drawing/2014/main" id="{F439FA13-E5FF-47CF-A790-E2F15678864C}"/>
              </a:ext>
            </a:extLst>
          </p:cNvPr>
          <p:cNvSpPr/>
          <p:nvPr/>
        </p:nvSpPr>
        <p:spPr>
          <a:xfrm>
            <a:off x="0" y="4419600"/>
            <a:ext cx="8142676" cy="24384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F1A8D03-2F00-452B-B198-FAED027B0968}"/>
              </a:ext>
            </a:extLst>
          </p:cNvPr>
          <p:cNvSpPr txBox="1"/>
          <p:nvPr/>
        </p:nvSpPr>
        <p:spPr>
          <a:xfrm>
            <a:off x="1017587" y="1443821"/>
            <a:ext cx="4064001" cy="1531958"/>
          </a:xfrm>
          <a:prstGeom prst="rect">
            <a:avLst/>
          </a:prstGeom>
          <a:noFill/>
        </p:spPr>
        <p:txBody>
          <a:bodyPr wrap="square" rtlCol="0">
            <a:spAutoFit/>
          </a:bodyPr>
          <a:lstStyle>
            <a:defPPr>
              <a:defRPr lang="en-US"/>
            </a:defPPr>
            <a:lvl1pPr>
              <a:lnSpc>
                <a:spcPct val="120000"/>
              </a:lnSpc>
              <a:defRPr sz="1200"/>
            </a:lvl1pPr>
          </a:lstStyle>
          <a:p>
            <a:r>
              <a:rPr lang="en-US" sz="2000">
                <a:solidFill>
                  <a:schemeClr val="accent2"/>
                </a:solidFill>
              </a:rPr>
              <a:t>Vivamus cursus dolor vitae faucibus dignissim. Pellentesque habitant morbi tristique senectus et netus.</a:t>
            </a:r>
          </a:p>
        </p:txBody>
      </p:sp>
      <p:sp>
        <p:nvSpPr>
          <p:cNvPr id="11" name="TextBox 10">
            <a:extLst>
              <a:ext uri="{FF2B5EF4-FFF2-40B4-BE49-F238E27FC236}">
                <a16:creationId xmlns:a16="http://schemas.microsoft.com/office/drawing/2014/main" id="{1E3299E6-4D20-429C-B72E-0D483074707C}"/>
              </a:ext>
            </a:extLst>
          </p:cNvPr>
          <p:cNvSpPr txBox="1"/>
          <p:nvPr/>
        </p:nvSpPr>
        <p:spPr>
          <a:xfrm>
            <a:off x="1047639" y="5160752"/>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bg1"/>
                </a:solidFill>
              </a:rPr>
              <a:t>Morbi pellentesque venenatis tortor ac blandit. Sed vitae pellentesque nisi. Etiam tempus nibh erat, id egestas purus pellentesque non. </a:t>
            </a:r>
          </a:p>
        </p:txBody>
      </p:sp>
      <p:sp>
        <p:nvSpPr>
          <p:cNvPr id="13" name="TextBox 12">
            <a:extLst>
              <a:ext uri="{FF2B5EF4-FFF2-40B4-BE49-F238E27FC236}">
                <a16:creationId xmlns:a16="http://schemas.microsoft.com/office/drawing/2014/main" id="{83E46B03-337B-4A1D-8373-B71F030D9527}"/>
              </a:ext>
            </a:extLst>
          </p:cNvPr>
          <p:cNvSpPr txBox="1"/>
          <p:nvPr/>
        </p:nvSpPr>
        <p:spPr>
          <a:xfrm>
            <a:off x="4372099" y="5160752"/>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bg1"/>
                </a:solidFill>
              </a:rPr>
              <a:t>Morbi pellentesque venenatis tortor ac blandit. Sed vitae pellentesque nisi. Etiam tempus nibh erat, id egestas purus pellentesque non. </a:t>
            </a:r>
          </a:p>
        </p:txBody>
      </p:sp>
      <p:sp>
        <p:nvSpPr>
          <p:cNvPr id="26" name="TextBox 25">
            <a:extLst>
              <a:ext uri="{FF2B5EF4-FFF2-40B4-BE49-F238E27FC236}">
                <a16:creationId xmlns:a16="http://schemas.microsoft.com/office/drawing/2014/main" id="{613B9DB0-89AB-4E74-91B0-374DF7B772C5}"/>
              </a:ext>
            </a:extLst>
          </p:cNvPr>
          <p:cNvSpPr txBox="1"/>
          <p:nvPr/>
        </p:nvSpPr>
        <p:spPr>
          <a:xfrm>
            <a:off x="7458052" y="2705725"/>
            <a:ext cx="3371897" cy="1446550"/>
          </a:xfrm>
          <a:prstGeom prst="rect">
            <a:avLst/>
          </a:prstGeom>
          <a:noFill/>
        </p:spPr>
        <p:txBody>
          <a:bodyPr wrap="square" rtlCol="0" anchor="ctr">
            <a:spAutoFit/>
          </a:bodyPr>
          <a:lstStyle/>
          <a:p>
            <a:pPr algn="ctr"/>
            <a:r>
              <a:rPr lang="en-US" sz="8800">
                <a:solidFill>
                  <a:schemeClr val="bg1"/>
                </a:solidFill>
                <a:latin typeface="+mj-lt"/>
              </a:rPr>
              <a:t>faize</a:t>
            </a:r>
          </a:p>
        </p:txBody>
      </p:sp>
    </p:spTree>
    <p:extLst>
      <p:ext uri="{BB962C8B-B14F-4D97-AF65-F5344CB8AC3E}">
        <p14:creationId xmlns:p14="http://schemas.microsoft.com/office/powerpoint/2010/main" val="3193541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FCEF5B8-6A0D-428C-BEDD-D8C0079FBEAF}"/>
              </a:ext>
            </a:extLst>
          </p:cNvPr>
          <p:cNvSpPr txBox="1"/>
          <p:nvPr/>
        </p:nvSpPr>
        <p:spPr>
          <a:xfrm>
            <a:off x="5095182" y="2535033"/>
            <a:ext cx="6077642" cy="1403333"/>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Morbi metus orci, tempor vitae tortor vel, pulvinar maximus magna. Fusce vitae hendrerit felis. Morbi venenatis rhoncus est, commodo iaculis ex bibendum id. Nullam efficitur mollis nisl a consequat. Ut sed sapien quis ipsum faucibus facilisis. Aenean efficitur volutpat justo.</a:t>
            </a:r>
          </a:p>
        </p:txBody>
      </p:sp>
      <p:sp>
        <p:nvSpPr>
          <p:cNvPr id="3" name="Rectangle 2">
            <a:extLst>
              <a:ext uri="{FF2B5EF4-FFF2-40B4-BE49-F238E27FC236}">
                <a16:creationId xmlns:a16="http://schemas.microsoft.com/office/drawing/2014/main" id="{B3A65426-785A-48C2-9256-20085CB72BDB}"/>
              </a:ext>
            </a:extLst>
          </p:cNvPr>
          <p:cNvSpPr/>
          <p:nvPr/>
        </p:nvSpPr>
        <p:spPr>
          <a:xfrm>
            <a:off x="0" y="1"/>
            <a:ext cx="12192000" cy="19939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4" name="TextBox 3">
            <a:extLst>
              <a:ext uri="{FF2B5EF4-FFF2-40B4-BE49-F238E27FC236}">
                <a16:creationId xmlns:a16="http://schemas.microsoft.com/office/drawing/2014/main" id="{149119E9-2880-4042-90CC-4BEFC5253DEA}"/>
              </a:ext>
            </a:extLst>
          </p:cNvPr>
          <p:cNvSpPr txBox="1"/>
          <p:nvPr/>
        </p:nvSpPr>
        <p:spPr>
          <a:xfrm>
            <a:off x="1022736" y="439893"/>
            <a:ext cx="5598034" cy="1215717"/>
          </a:xfrm>
          <a:prstGeom prst="rect">
            <a:avLst/>
          </a:prstGeom>
          <a:noFill/>
        </p:spPr>
        <p:txBody>
          <a:bodyPr wrap="square" rtlCol="0">
            <a:spAutoFit/>
          </a:bodyPr>
          <a:lstStyle/>
          <a:p>
            <a:pPr>
              <a:lnSpc>
                <a:spcPct val="90000"/>
              </a:lnSpc>
            </a:pPr>
            <a:r>
              <a:rPr lang="en-US" sz="4000" b="1">
                <a:solidFill>
                  <a:schemeClr val="bg1"/>
                </a:solidFill>
                <a:latin typeface="+mj-lt"/>
              </a:rPr>
              <a:t>Digital marketing for new generation</a:t>
            </a:r>
          </a:p>
        </p:txBody>
      </p:sp>
      <p:sp>
        <p:nvSpPr>
          <p:cNvPr id="6" name="TextBox 5">
            <a:extLst>
              <a:ext uri="{FF2B5EF4-FFF2-40B4-BE49-F238E27FC236}">
                <a16:creationId xmlns:a16="http://schemas.microsoft.com/office/drawing/2014/main" id="{B61C65E4-2C41-407F-A668-E3CB7B63E0CB}"/>
              </a:ext>
            </a:extLst>
          </p:cNvPr>
          <p:cNvSpPr txBox="1"/>
          <p:nvPr/>
        </p:nvSpPr>
        <p:spPr>
          <a:xfrm>
            <a:off x="1022736" y="3509285"/>
            <a:ext cx="3549264" cy="1531958"/>
          </a:xfrm>
          <a:prstGeom prst="rect">
            <a:avLst/>
          </a:prstGeom>
          <a:noFill/>
        </p:spPr>
        <p:txBody>
          <a:bodyPr wrap="square" rtlCol="0">
            <a:spAutoFit/>
          </a:bodyPr>
          <a:lstStyle>
            <a:defPPr>
              <a:defRPr lang="en-US"/>
            </a:defPPr>
            <a:lvl1pPr>
              <a:lnSpc>
                <a:spcPct val="120000"/>
              </a:lnSpc>
              <a:defRPr sz="1200"/>
            </a:lvl1pPr>
          </a:lstStyle>
          <a:p>
            <a:r>
              <a:rPr lang="en-US" sz="2000">
                <a:solidFill>
                  <a:schemeClr val="accent2"/>
                </a:solidFill>
              </a:rPr>
              <a:t>Vivamus cursus dolor vitae faucibus dignissim. Habitant morbi tristique senectus et netus et malesuada fames.</a:t>
            </a:r>
          </a:p>
        </p:txBody>
      </p:sp>
      <p:sp>
        <p:nvSpPr>
          <p:cNvPr id="22" name="TextBox 21">
            <a:extLst>
              <a:ext uri="{FF2B5EF4-FFF2-40B4-BE49-F238E27FC236}">
                <a16:creationId xmlns:a16="http://schemas.microsoft.com/office/drawing/2014/main" id="{92DEFF8C-6536-45A3-A503-5294853140BD}"/>
              </a:ext>
            </a:extLst>
          </p:cNvPr>
          <p:cNvSpPr txBox="1"/>
          <p:nvPr/>
        </p:nvSpPr>
        <p:spPr>
          <a:xfrm>
            <a:off x="5081588" y="5041243"/>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sp>
        <p:nvSpPr>
          <p:cNvPr id="23" name="TextBox 22">
            <a:extLst>
              <a:ext uri="{FF2B5EF4-FFF2-40B4-BE49-F238E27FC236}">
                <a16:creationId xmlns:a16="http://schemas.microsoft.com/office/drawing/2014/main" id="{450C9672-4707-44BE-BD7B-394C751B553B}"/>
              </a:ext>
            </a:extLst>
          </p:cNvPr>
          <p:cNvSpPr txBox="1"/>
          <p:nvPr/>
        </p:nvSpPr>
        <p:spPr>
          <a:xfrm>
            <a:off x="8406048" y="5041243"/>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grpSp>
        <p:nvGrpSpPr>
          <p:cNvPr id="24" name="Group 23">
            <a:extLst>
              <a:ext uri="{FF2B5EF4-FFF2-40B4-BE49-F238E27FC236}">
                <a16:creationId xmlns:a16="http://schemas.microsoft.com/office/drawing/2014/main" id="{0E4099E2-19BD-4F72-B546-50271A7B7C87}"/>
              </a:ext>
            </a:extLst>
          </p:cNvPr>
          <p:cNvGrpSpPr/>
          <p:nvPr/>
        </p:nvGrpSpPr>
        <p:grpSpPr>
          <a:xfrm>
            <a:off x="8464974" y="4350872"/>
            <a:ext cx="536200" cy="538475"/>
            <a:chOff x="8636891" y="3650072"/>
            <a:chExt cx="364224" cy="365769"/>
          </a:xfrm>
          <a:solidFill>
            <a:schemeClr val="accent6"/>
          </a:solidFill>
        </p:grpSpPr>
        <p:sp>
          <p:nvSpPr>
            <p:cNvPr id="25" name="Freeform: Shape 24">
              <a:extLst>
                <a:ext uri="{FF2B5EF4-FFF2-40B4-BE49-F238E27FC236}">
                  <a16:creationId xmlns:a16="http://schemas.microsoft.com/office/drawing/2014/main" id="{259AC61E-ACFA-4C51-BCEE-01B3C86CB7B1}"/>
                </a:ext>
              </a:extLst>
            </p:cNvPr>
            <p:cNvSpPr/>
            <p:nvPr/>
          </p:nvSpPr>
          <p:spPr>
            <a:xfrm>
              <a:off x="8894446" y="3680558"/>
              <a:ext cx="60972" cy="60972"/>
            </a:xfrm>
            <a:custGeom>
              <a:avLst/>
              <a:gdLst>
                <a:gd name="connsiteX0" fmla="*/ 7605 w 60972"/>
                <a:gd name="connsiteY0" fmla="*/ 0 h 60972"/>
                <a:gd name="connsiteX1" fmla="*/ 0 w 60972"/>
                <a:gd name="connsiteY1" fmla="*/ 7606 h 60972"/>
                <a:gd name="connsiteX2" fmla="*/ 0 w 60972"/>
                <a:gd name="connsiteY2" fmla="*/ 53303 h 60972"/>
                <a:gd name="connsiteX3" fmla="*/ 7605 w 60972"/>
                <a:gd name="connsiteY3" fmla="*/ 60972 h 60972"/>
                <a:gd name="connsiteX4" fmla="*/ 53367 w 60972"/>
                <a:gd name="connsiteY4" fmla="*/ 60972 h 60972"/>
                <a:gd name="connsiteX5" fmla="*/ 60972 w 60972"/>
                <a:gd name="connsiteY5" fmla="*/ 53303 h 60972"/>
                <a:gd name="connsiteX6" fmla="*/ 7605 w 60972"/>
                <a:gd name="connsiteY6" fmla="*/ 0 h 60972"/>
                <a:gd name="connsiteX7" fmla="*/ 15275 w 60972"/>
                <a:gd name="connsiteY7" fmla="*/ 45697 h 60972"/>
                <a:gd name="connsiteX8" fmla="*/ 15275 w 60972"/>
                <a:gd name="connsiteY8" fmla="*/ 15972 h 60972"/>
                <a:gd name="connsiteX9" fmla="*/ 45000 w 60972"/>
                <a:gd name="connsiteY9" fmla="*/ 45697 h 6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72" h="60972">
                  <a:moveTo>
                    <a:pt x="7605" y="0"/>
                  </a:moveTo>
                  <a:cubicBezTo>
                    <a:pt x="3405" y="0"/>
                    <a:pt x="0" y="3405"/>
                    <a:pt x="0" y="7606"/>
                  </a:cubicBezTo>
                  <a:lnTo>
                    <a:pt x="0" y="53303"/>
                  </a:lnTo>
                  <a:cubicBezTo>
                    <a:pt x="0" y="57514"/>
                    <a:pt x="3395" y="60937"/>
                    <a:pt x="7605" y="60972"/>
                  </a:cubicBezTo>
                  <a:lnTo>
                    <a:pt x="53367" y="60972"/>
                  </a:lnTo>
                  <a:cubicBezTo>
                    <a:pt x="57577" y="60937"/>
                    <a:pt x="60973" y="57514"/>
                    <a:pt x="60972" y="53303"/>
                  </a:cubicBezTo>
                  <a:cubicBezTo>
                    <a:pt x="60937" y="23854"/>
                    <a:pt x="37054" y="0"/>
                    <a:pt x="7605" y="0"/>
                  </a:cubicBezTo>
                  <a:close/>
                  <a:moveTo>
                    <a:pt x="15275" y="45697"/>
                  </a:moveTo>
                  <a:lnTo>
                    <a:pt x="15275" y="15972"/>
                  </a:lnTo>
                  <a:cubicBezTo>
                    <a:pt x="30257" y="19005"/>
                    <a:pt x="41967" y="30715"/>
                    <a:pt x="45000" y="45697"/>
                  </a:cubicBezTo>
                  <a:close/>
                </a:path>
              </a:pathLst>
            </a:custGeom>
            <a:grpFill/>
            <a:ln w="6336"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C28CCBFB-C287-4E2D-A4C6-6FF99DCAE5AE}"/>
                </a:ext>
              </a:extLst>
            </p:cNvPr>
            <p:cNvSpPr/>
            <p:nvPr/>
          </p:nvSpPr>
          <p:spPr>
            <a:xfrm>
              <a:off x="8772565" y="3650072"/>
              <a:ext cx="228550" cy="15211"/>
            </a:xfrm>
            <a:custGeom>
              <a:avLst/>
              <a:gdLst>
                <a:gd name="connsiteX0" fmla="*/ 220945 w 228550"/>
                <a:gd name="connsiteY0" fmla="*/ 0 h 15211"/>
                <a:gd name="connsiteX1" fmla="*/ 7605 w 228550"/>
                <a:gd name="connsiteY1" fmla="*/ 0 h 15211"/>
                <a:gd name="connsiteX2" fmla="*/ 0 w 228550"/>
                <a:gd name="connsiteY2" fmla="*/ 7606 h 15211"/>
                <a:gd name="connsiteX3" fmla="*/ 7605 w 228550"/>
                <a:gd name="connsiteY3" fmla="*/ 15212 h 15211"/>
                <a:gd name="connsiteX4" fmla="*/ 220945 w 228550"/>
                <a:gd name="connsiteY4" fmla="*/ 15212 h 15211"/>
                <a:gd name="connsiteX5" fmla="*/ 228550 w 228550"/>
                <a:gd name="connsiteY5" fmla="*/ 7606 h 15211"/>
                <a:gd name="connsiteX6" fmla="*/ 220945 w 228550"/>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50" h="15211">
                  <a:moveTo>
                    <a:pt x="220945" y="0"/>
                  </a:moveTo>
                  <a:lnTo>
                    <a:pt x="7605" y="0"/>
                  </a:lnTo>
                  <a:cubicBezTo>
                    <a:pt x="3405" y="0"/>
                    <a:pt x="0" y="3405"/>
                    <a:pt x="0" y="7606"/>
                  </a:cubicBezTo>
                  <a:cubicBezTo>
                    <a:pt x="0" y="11807"/>
                    <a:pt x="3405" y="15212"/>
                    <a:pt x="7605" y="15212"/>
                  </a:cubicBezTo>
                  <a:lnTo>
                    <a:pt x="220945" y="15212"/>
                  </a:lnTo>
                  <a:cubicBezTo>
                    <a:pt x="225145" y="15212"/>
                    <a:pt x="228550" y="11807"/>
                    <a:pt x="228550" y="7606"/>
                  </a:cubicBezTo>
                  <a:cubicBezTo>
                    <a:pt x="228550" y="3405"/>
                    <a:pt x="225145" y="0"/>
                    <a:pt x="220945" y="0"/>
                  </a:cubicBezTo>
                  <a:close/>
                </a:path>
              </a:pathLst>
            </a:custGeom>
            <a:grpFill/>
            <a:ln w="6336"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FBAD8CF-8BB7-4D02-801C-E27BEFFB7B80}"/>
                </a:ext>
              </a:extLst>
            </p:cNvPr>
            <p:cNvSpPr/>
            <p:nvPr/>
          </p:nvSpPr>
          <p:spPr>
            <a:xfrm>
              <a:off x="8787713" y="3650072"/>
              <a:ext cx="15210" cy="198128"/>
            </a:xfrm>
            <a:custGeom>
              <a:avLst/>
              <a:gdLst>
                <a:gd name="connsiteX0" fmla="*/ 7605 w 15210"/>
                <a:gd name="connsiteY0" fmla="*/ 0 h 198128"/>
                <a:gd name="connsiteX1" fmla="*/ 0 w 15210"/>
                <a:gd name="connsiteY1" fmla="*/ 7606 h 198128"/>
                <a:gd name="connsiteX2" fmla="*/ 0 w 15210"/>
                <a:gd name="connsiteY2" fmla="*/ 190522 h 198128"/>
                <a:gd name="connsiteX3" fmla="*/ 7605 w 15210"/>
                <a:gd name="connsiteY3" fmla="*/ 198128 h 198128"/>
                <a:gd name="connsiteX4" fmla="*/ 15211 w 15210"/>
                <a:gd name="connsiteY4" fmla="*/ 190522 h 198128"/>
                <a:gd name="connsiteX5" fmla="*/ 15211 w 15210"/>
                <a:gd name="connsiteY5" fmla="*/ 7732 h 198128"/>
                <a:gd name="connsiteX6" fmla="*/ 7605 w 15210"/>
                <a:gd name="connsiteY6"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0" h="198128">
                  <a:moveTo>
                    <a:pt x="7605" y="0"/>
                  </a:moveTo>
                  <a:cubicBezTo>
                    <a:pt x="3405" y="0"/>
                    <a:pt x="0" y="3405"/>
                    <a:pt x="0" y="7606"/>
                  </a:cubicBezTo>
                  <a:lnTo>
                    <a:pt x="0" y="190522"/>
                  </a:lnTo>
                  <a:cubicBezTo>
                    <a:pt x="0" y="194723"/>
                    <a:pt x="3405" y="198128"/>
                    <a:pt x="7605" y="198128"/>
                  </a:cubicBezTo>
                  <a:cubicBezTo>
                    <a:pt x="11806" y="198128"/>
                    <a:pt x="15211" y="194723"/>
                    <a:pt x="15211" y="190522"/>
                  </a:cubicBezTo>
                  <a:lnTo>
                    <a:pt x="15211" y="7732"/>
                  </a:lnTo>
                  <a:cubicBezTo>
                    <a:pt x="15211" y="3532"/>
                    <a:pt x="11806" y="126"/>
                    <a:pt x="7605" y="126"/>
                  </a:cubicBezTo>
                  <a:close/>
                </a:path>
              </a:pathLst>
            </a:custGeom>
            <a:grpFill/>
            <a:ln w="6336"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9A14794-F7FC-4CBA-B320-322FD357E5E5}"/>
                </a:ext>
              </a:extLst>
            </p:cNvPr>
            <p:cNvSpPr/>
            <p:nvPr/>
          </p:nvSpPr>
          <p:spPr>
            <a:xfrm>
              <a:off x="8787713" y="3650072"/>
              <a:ext cx="198127" cy="198128"/>
            </a:xfrm>
            <a:custGeom>
              <a:avLst/>
              <a:gdLst>
                <a:gd name="connsiteX0" fmla="*/ 190585 w 198127"/>
                <a:gd name="connsiteY0" fmla="*/ 0 h 198128"/>
                <a:gd name="connsiteX1" fmla="*/ 182980 w 198127"/>
                <a:gd name="connsiteY1" fmla="*/ 7606 h 198128"/>
                <a:gd name="connsiteX2" fmla="*/ 182980 w 198127"/>
                <a:gd name="connsiteY2" fmla="*/ 182916 h 198128"/>
                <a:gd name="connsiteX3" fmla="*/ 7605 w 198127"/>
                <a:gd name="connsiteY3" fmla="*/ 182916 h 198128"/>
                <a:gd name="connsiteX4" fmla="*/ 0 w 198127"/>
                <a:gd name="connsiteY4" fmla="*/ 190522 h 198128"/>
                <a:gd name="connsiteX5" fmla="*/ 7605 w 198127"/>
                <a:gd name="connsiteY5" fmla="*/ 198128 h 198128"/>
                <a:gd name="connsiteX6" fmla="*/ 190522 w 198127"/>
                <a:gd name="connsiteY6" fmla="*/ 198128 h 198128"/>
                <a:gd name="connsiteX7" fmla="*/ 198127 w 198127"/>
                <a:gd name="connsiteY7" fmla="*/ 190522 h 198128"/>
                <a:gd name="connsiteX8" fmla="*/ 198128 w 198127"/>
                <a:gd name="connsiteY8" fmla="*/ 7732 h 198128"/>
                <a:gd name="connsiteX9" fmla="*/ 190523 w 198127"/>
                <a:gd name="connsiteY9"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127" h="198128">
                  <a:moveTo>
                    <a:pt x="190585" y="0"/>
                  </a:moveTo>
                  <a:cubicBezTo>
                    <a:pt x="186385" y="0"/>
                    <a:pt x="182980" y="3405"/>
                    <a:pt x="182980" y="7606"/>
                  </a:cubicBezTo>
                  <a:lnTo>
                    <a:pt x="182980" y="182916"/>
                  </a:lnTo>
                  <a:lnTo>
                    <a:pt x="7605" y="182916"/>
                  </a:lnTo>
                  <a:cubicBezTo>
                    <a:pt x="3405" y="182916"/>
                    <a:pt x="0" y="186322"/>
                    <a:pt x="0" y="190522"/>
                  </a:cubicBezTo>
                  <a:cubicBezTo>
                    <a:pt x="0" y="194723"/>
                    <a:pt x="3405" y="198128"/>
                    <a:pt x="7605" y="198128"/>
                  </a:cubicBezTo>
                  <a:lnTo>
                    <a:pt x="190522" y="198128"/>
                  </a:lnTo>
                  <a:cubicBezTo>
                    <a:pt x="194722" y="198128"/>
                    <a:pt x="198127" y="194723"/>
                    <a:pt x="198127" y="190522"/>
                  </a:cubicBezTo>
                  <a:lnTo>
                    <a:pt x="198128" y="7732"/>
                  </a:lnTo>
                  <a:cubicBezTo>
                    <a:pt x="198128" y="3532"/>
                    <a:pt x="194723" y="126"/>
                    <a:pt x="190523" y="126"/>
                  </a:cubicBezTo>
                  <a:close/>
                </a:path>
              </a:pathLst>
            </a:custGeom>
            <a:grpFill/>
            <a:ln w="6336"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53D3CEA7-8FA2-4529-91D4-88301C077C1C}"/>
                </a:ext>
              </a:extLst>
            </p:cNvPr>
            <p:cNvSpPr/>
            <p:nvPr/>
          </p:nvSpPr>
          <p:spPr>
            <a:xfrm>
              <a:off x="8879234" y="3832988"/>
              <a:ext cx="15211" cy="76183"/>
            </a:xfrm>
            <a:custGeom>
              <a:avLst/>
              <a:gdLst>
                <a:gd name="connsiteX0" fmla="*/ 7605 w 15211"/>
                <a:gd name="connsiteY0" fmla="*/ 0 h 76183"/>
                <a:gd name="connsiteX1" fmla="*/ 0 w 15211"/>
                <a:gd name="connsiteY1" fmla="*/ 7606 h 76183"/>
                <a:gd name="connsiteX2" fmla="*/ 0 w 15211"/>
                <a:gd name="connsiteY2" fmla="*/ 68578 h 76183"/>
                <a:gd name="connsiteX3" fmla="*/ 7605 w 15211"/>
                <a:gd name="connsiteY3" fmla="*/ 76184 h 76183"/>
                <a:gd name="connsiteX4" fmla="*/ 15211 w 15211"/>
                <a:gd name="connsiteY4" fmla="*/ 68578 h 76183"/>
                <a:gd name="connsiteX5" fmla="*/ 15212 w 15211"/>
                <a:gd name="connsiteY5" fmla="*/ 7606 h 76183"/>
                <a:gd name="connsiteX6" fmla="*/ 7606 w 15211"/>
                <a:gd name="connsiteY6" fmla="*/ 0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76183">
                  <a:moveTo>
                    <a:pt x="7605" y="0"/>
                  </a:moveTo>
                  <a:cubicBezTo>
                    <a:pt x="3405" y="0"/>
                    <a:pt x="0" y="3405"/>
                    <a:pt x="0" y="7606"/>
                  </a:cubicBezTo>
                  <a:lnTo>
                    <a:pt x="0" y="68578"/>
                  </a:lnTo>
                  <a:cubicBezTo>
                    <a:pt x="0" y="72778"/>
                    <a:pt x="3405" y="76184"/>
                    <a:pt x="7605" y="76184"/>
                  </a:cubicBezTo>
                  <a:cubicBezTo>
                    <a:pt x="11806" y="76184"/>
                    <a:pt x="15211" y="72779"/>
                    <a:pt x="15211" y="68578"/>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grpSp>
          <p:nvGrpSpPr>
            <p:cNvPr id="30" name="Graphic 2">
              <a:extLst>
                <a:ext uri="{FF2B5EF4-FFF2-40B4-BE49-F238E27FC236}">
                  <a16:creationId xmlns:a16="http://schemas.microsoft.com/office/drawing/2014/main" id="{A0FD0EE5-DEC1-44E5-9380-96D96F9C8D8A}"/>
                </a:ext>
              </a:extLst>
            </p:cNvPr>
            <p:cNvGrpSpPr/>
            <p:nvPr/>
          </p:nvGrpSpPr>
          <p:grpSpPr>
            <a:xfrm>
              <a:off x="8636891" y="3772015"/>
              <a:ext cx="272828" cy="243826"/>
              <a:chOff x="8636891" y="3772015"/>
              <a:chExt cx="272828" cy="243826"/>
            </a:xfrm>
            <a:grpFill/>
          </p:grpSpPr>
          <p:sp>
            <p:nvSpPr>
              <p:cNvPr id="35" name="Freeform: Shape 34">
                <a:extLst>
                  <a:ext uri="{FF2B5EF4-FFF2-40B4-BE49-F238E27FC236}">
                    <a16:creationId xmlns:a16="http://schemas.microsoft.com/office/drawing/2014/main" id="{6C940F87-E5A5-4706-9700-8E0EFA7A0D04}"/>
                  </a:ext>
                </a:extLst>
              </p:cNvPr>
              <p:cNvSpPr/>
              <p:nvPr/>
            </p:nvSpPr>
            <p:spPr>
              <a:xfrm>
                <a:off x="8863959" y="3893961"/>
                <a:ext cx="45760" cy="45760"/>
              </a:xfrm>
              <a:custGeom>
                <a:avLst/>
                <a:gdLst>
                  <a:gd name="connsiteX0" fmla="*/ 22880 w 45760"/>
                  <a:gd name="connsiteY0" fmla="*/ 0 h 45760"/>
                  <a:gd name="connsiteX1" fmla="*/ 0 w 45760"/>
                  <a:gd name="connsiteY1" fmla="*/ 22880 h 45760"/>
                  <a:gd name="connsiteX2" fmla="*/ 22880 w 45760"/>
                  <a:gd name="connsiteY2" fmla="*/ 45761 h 45760"/>
                  <a:gd name="connsiteX3" fmla="*/ 45761 w 45760"/>
                  <a:gd name="connsiteY3" fmla="*/ 22880 h 45760"/>
                  <a:gd name="connsiteX4" fmla="*/ 45761 w 45760"/>
                  <a:gd name="connsiteY4" fmla="*/ 22817 h 45760"/>
                  <a:gd name="connsiteX5" fmla="*/ 22880 w 45760"/>
                  <a:gd name="connsiteY5" fmla="*/ 0 h 45760"/>
                  <a:gd name="connsiteX6" fmla="*/ 22880 w 45760"/>
                  <a:gd name="connsiteY6" fmla="*/ 30423 h 45760"/>
                  <a:gd name="connsiteX7" fmla="*/ 15275 w 45760"/>
                  <a:gd name="connsiteY7" fmla="*/ 22817 h 45760"/>
                  <a:gd name="connsiteX8" fmla="*/ 22880 w 45760"/>
                  <a:gd name="connsiteY8" fmla="*/ 15211 h 45760"/>
                  <a:gd name="connsiteX9" fmla="*/ 30486 w 45760"/>
                  <a:gd name="connsiteY9" fmla="*/ 22817 h 45760"/>
                  <a:gd name="connsiteX10" fmla="*/ 22880 w 45760"/>
                  <a:gd name="connsiteY10" fmla="*/ 30423 h 4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60" h="45760">
                    <a:moveTo>
                      <a:pt x="22880" y="0"/>
                    </a:moveTo>
                    <a:cubicBezTo>
                      <a:pt x="10244" y="0"/>
                      <a:pt x="0" y="10244"/>
                      <a:pt x="0" y="22880"/>
                    </a:cubicBezTo>
                    <a:cubicBezTo>
                      <a:pt x="0" y="35517"/>
                      <a:pt x="10244" y="45761"/>
                      <a:pt x="22880" y="45761"/>
                    </a:cubicBezTo>
                    <a:cubicBezTo>
                      <a:pt x="35517" y="45761"/>
                      <a:pt x="45761" y="35517"/>
                      <a:pt x="45761" y="22880"/>
                    </a:cubicBezTo>
                    <a:cubicBezTo>
                      <a:pt x="45761" y="22859"/>
                      <a:pt x="45761" y="22838"/>
                      <a:pt x="45761" y="22817"/>
                    </a:cubicBezTo>
                    <a:cubicBezTo>
                      <a:pt x="45726" y="10205"/>
                      <a:pt x="35492" y="0"/>
                      <a:pt x="22880" y="0"/>
                    </a:cubicBezTo>
                    <a:close/>
                    <a:moveTo>
                      <a:pt x="22880" y="30423"/>
                    </a:moveTo>
                    <a:cubicBezTo>
                      <a:pt x="18680" y="30423"/>
                      <a:pt x="15275" y="27018"/>
                      <a:pt x="15275" y="22817"/>
                    </a:cubicBezTo>
                    <a:cubicBezTo>
                      <a:pt x="15275" y="18617"/>
                      <a:pt x="18680" y="15211"/>
                      <a:pt x="22880" y="15211"/>
                    </a:cubicBezTo>
                    <a:cubicBezTo>
                      <a:pt x="27081" y="15211"/>
                      <a:pt x="30486" y="18616"/>
                      <a:pt x="30486" y="22817"/>
                    </a:cubicBezTo>
                    <a:cubicBezTo>
                      <a:pt x="30486" y="27017"/>
                      <a:pt x="27081" y="30423"/>
                      <a:pt x="22880" y="30423"/>
                    </a:cubicBezTo>
                    <a:close/>
                  </a:path>
                </a:pathLst>
              </a:custGeom>
              <a:grpFill/>
              <a:ln w="6336"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F3FF07C5-2A48-429B-A799-A75ABD181872}"/>
                  </a:ext>
                </a:extLst>
              </p:cNvPr>
              <p:cNvSpPr/>
              <p:nvPr/>
            </p:nvSpPr>
            <p:spPr>
              <a:xfrm>
                <a:off x="8636891" y="3772015"/>
                <a:ext cx="133391" cy="243826"/>
              </a:xfrm>
              <a:custGeom>
                <a:avLst/>
                <a:gdLst>
                  <a:gd name="connsiteX0" fmla="*/ 133392 w 133391"/>
                  <a:gd name="connsiteY0" fmla="*/ 111487 h 243826"/>
                  <a:gd name="connsiteX1" fmla="*/ 123631 w 133391"/>
                  <a:gd name="connsiteY1" fmla="*/ 33339 h 243826"/>
                  <a:gd name="connsiteX2" fmla="*/ 85603 w 133391"/>
                  <a:gd name="connsiteY2" fmla="*/ 1 h 243826"/>
                  <a:gd name="connsiteX3" fmla="*/ 47954 w 133391"/>
                  <a:gd name="connsiteY3" fmla="*/ 1 h 243826"/>
                  <a:gd name="connsiteX4" fmla="*/ 9926 w 133391"/>
                  <a:gd name="connsiteY4" fmla="*/ 33339 h 243826"/>
                  <a:gd name="connsiteX5" fmla="*/ 166 w 133391"/>
                  <a:gd name="connsiteY5" fmla="*/ 111487 h 243826"/>
                  <a:gd name="connsiteX6" fmla="*/ 5743 w 133391"/>
                  <a:gd name="connsiteY6" fmla="*/ 129424 h 243826"/>
                  <a:gd name="connsiteX7" fmla="*/ 21398 w 133391"/>
                  <a:gd name="connsiteY7" fmla="*/ 137094 h 243826"/>
                  <a:gd name="connsiteX8" fmla="*/ 28497 w 133391"/>
                  <a:gd name="connsiteY8" fmla="*/ 236791 h 243826"/>
                  <a:gd name="connsiteX9" fmla="*/ 36102 w 133391"/>
                  <a:gd name="connsiteY9" fmla="*/ 243826 h 243826"/>
                  <a:gd name="connsiteX10" fmla="*/ 97074 w 133391"/>
                  <a:gd name="connsiteY10" fmla="*/ 243826 h 243826"/>
                  <a:gd name="connsiteX11" fmla="*/ 104680 w 133391"/>
                  <a:gd name="connsiteY11" fmla="*/ 236791 h 243826"/>
                  <a:gd name="connsiteX12" fmla="*/ 111779 w 133391"/>
                  <a:gd name="connsiteY12" fmla="*/ 137094 h 243826"/>
                  <a:gd name="connsiteX13" fmla="*/ 127434 w 133391"/>
                  <a:gd name="connsiteY13" fmla="*/ 129424 h 243826"/>
                  <a:gd name="connsiteX14" fmla="*/ 132948 w 133391"/>
                  <a:gd name="connsiteY14" fmla="*/ 111487 h 243826"/>
                  <a:gd name="connsiteX15" fmla="*/ 116469 w 133391"/>
                  <a:gd name="connsiteY15" fmla="*/ 119347 h 243826"/>
                  <a:gd name="connsiteX16" fmla="*/ 110765 w 133391"/>
                  <a:gd name="connsiteY16" fmla="*/ 121945 h 243826"/>
                  <a:gd name="connsiteX17" fmla="*/ 105124 w 133391"/>
                  <a:gd name="connsiteY17" fmla="*/ 121945 h 243826"/>
                  <a:gd name="connsiteX18" fmla="*/ 97518 w 133391"/>
                  <a:gd name="connsiteY18" fmla="*/ 128981 h 243826"/>
                  <a:gd name="connsiteX19" fmla="*/ 90420 w 133391"/>
                  <a:gd name="connsiteY19" fmla="*/ 228615 h 243826"/>
                  <a:gd name="connsiteX20" fmla="*/ 43645 w 133391"/>
                  <a:gd name="connsiteY20" fmla="*/ 228615 h 243826"/>
                  <a:gd name="connsiteX21" fmla="*/ 36546 w 133391"/>
                  <a:gd name="connsiteY21" fmla="*/ 128981 h 243826"/>
                  <a:gd name="connsiteX22" fmla="*/ 28941 w 133391"/>
                  <a:gd name="connsiteY22" fmla="*/ 121945 h 243826"/>
                  <a:gd name="connsiteX23" fmla="*/ 23300 w 133391"/>
                  <a:gd name="connsiteY23" fmla="*/ 121945 h 243826"/>
                  <a:gd name="connsiteX24" fmla="*/ 17595 w 133391"/>
                  <a:gd name="connsiteY24" fmla="*/ 119347 h 243826"/>
                  <a:gd name="connsiteX25" fmla="*/ 15757 w 133391"/>
                  <a:gd name="connsiteY25" fmla="*/ 113009 h 243826"/>
                  <a:gd name="connsiteX26" fmla="*/ 25518 w 133391"/>
                  <a:gd name="connsiteY26" fmla="*/ 34924 h 243826"/>
                  <a:gd name="connsiteX27" fmla="*/ 48208 w 133391"/>
                  <a:gd name="connsiteY27" fmla="*/ 14896 h 243826"/>
                  <a:gd name="connsiteX28" fmla="*/ 85857 w 133391"/>
                  <a:gd name="connsiteY28" fmla="*/ 14895 h 243826"/>
                  <a:gd name="connsiteX29" fmla="*/ 108547 w 133391"/>
                  <a:gd name="connsiteY29" fmla="*/ 34924 h 243826"/>
                  <a:gd name="connsiteX30" fmla="*/ 118307 w 133391"/>
                  <a:gd name="connsiteY30" fmla="*/ 113009 h 243826"/>
                  <a:gd name="connsiteX31" fmla="*/ 116469 w 133391"/>
                  <a:gd name="connsiteY31" fmla="*/ 119347 h 243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3391" h="243826">
                    <a:moveTo>
                      <a:pt x="133392" y="111487"/>
                    </a:moveTo>
                    <a:lnTo>
                      <a:pt x="123631" y="33339"/>
                    </a:lnTo>
                    <a:cubicBezTo>
                      <a:pt x="121251" y="14187"/>
                      <a:pt x="104902" y="-146"/>
                      <a:pt x="85603" y="1"/>
                    </a:cubicBezTo>
                    <a:lnTo>
                      <a:pt x="47954" y="1"/>
                    </a:lnTo>
                    <a:cubicBezTo>
                      <a:pt x="28655" y="-146"/>
                      <a:pt x="12306" y="14187"/>
                      <a:pt x="9926" y="33339"/>
                    </a:cubicBezTo>
                    <a:lnTo>
                      <a:pt x="166" y="111487"/>
                    </a:lnTo>
                    <a:cubicBezTo>
                      <a:pt x="-620" y="117988"/>
                      <a:pt x="1410" y="124515"/>
                      <a:pt x="5743" y="129424"/>
                    </a:cubicBezTo>
                    <a:cubicBezTo>
                      <a:pt x="9732" y="133963"/>
                      <a:pt x="15367" y="136724"/>
                      <a:pt x="21398" y="137094"/>
                    </a:cubicBezTo>
                    <a:lnTo>
                      <a:pt x="28497" y="236791"/>
                    </a:lnTo>
                    <a:cubicBezTo>
                      <a:pt x="28796" y="240768"/>
                      <a:pt x="32115" y="243838"/>
                      <a:pt x="36102" y="243826"/>
                    </a:cubicBezTo>
                    <a:lnTo>
                      <a:pt x="97074" y="243826"/>
                    </a:lnTo>
                    <a:cubicBezTo>
                      <a:pt x="101062" y="243838"/>
                      <a:pt x="104381" y="240767"/>
                      <a:pt x="104680" y="236791"/>
                    </a:cubicBezTo>
                    <a:lnTo>
                      <a:pt x="111779" y="137094"/>
                    </a:lnTo>
                    <a:cubicBezTo>
                      <a:pt x="117811" y="136724"/>
                      <a:pt x="123445" y="133964"/>
                      <a:pt x="127434" y="129424"/>
                    </a:cubicBezTo>
                    <a:cubicBezTo>
                      <a:pt x="131745" y="124505"/>
                      <a:pt x="133751" y="117979"/>
                      <a:pt x="132948" y="111487"/>
                    </a:cubicBezTo>
                    <a:close/>
                    <a:moveTo>
                      <a:pt x="116469" y="119347"/>
                    </a:moveTo>
                    <a:cubicBezTo>
                      <a:pt x="115035" y="120999"/>
                      <a:pt x="112953" y="121948"/>
                      <a:pt x="110765" y="121945"/>
                    </a:cubicBezTo>
                    <a:lnTo>
                      <a:pt x="105124" y="121945"/>
                    </a:lnTo>
                    <a:cubicBezTo>
                      <a:pt x="101136" y="121934"/>
                      <a:pt x="97817" y="125005"/>
                      <a:pt x="97518" y="128981"/>
                    </a:cubicBezTo>
                    <a:lnTo>
                      <a:pt x="90420" y="228615"/>
                    </a:lnTo>
                    <a:lnTo>
                      <a:pt x="43645" y="228615"/>
                    </a:lnTo>
                    <a:lnTo>
                      <a:pt x="36546" y="128981"/>
                    </a:lnTo>
                    <a:cubicBezTo>
                      <a:pt x="36247" y="125004"/>
                      <a:pt x="32928" y="121934"/>
                      <a:pt x="28941" y="121945"/>
                    </a:cubicBezTo>
                    <a:lnTo>
                      <a:pt x="23300" y="121945"/>
                    </a:lnTo>
                    <a:cubicBezTo>
                      <a:pt x="21112" y="121948"/>
                      <a:pt x="19030" y="121000"/>
                      <a:pt x="17595" y="119347"/>
                    </a:cubicBezTo>
                    <a:cubicBezTo>
                      <a:pt x="16059" y="117619"/>
                      <a:pt x="15383" y="115291"/>
                      <a:pt x="15757" y="113009"/>
                    </a:cubicBezTo>
                    <a:lnTo>
                      <a:pt x="25518" y="34924"/>
                    </a:lnTo>
                    <a:cubicBezTo>
                      <a:pt x="26982" y="23498"/>
                      <a:pt x="36689" y="14929"/>
                      <a:pt x="48208" y="14896"/>
                    </a:cubicBezTo>
                    <a:lnTo>
                      <a:pt x="85857" y="14895"/>
                    </a:lnTo>
                    <a:cubicBezTo>
                      <a:pt x="97375" y="14929"/>
                      <a:pt x="107083" y="23498"/>
                      <a:pt x="108547" y="34924"/>
                    </a:cubicBezTo>
                    <a:lnTo>
                      <a:pt x="118307" y="113009"/>
                    </a:lnTo>
                    <a:cubicBezTo>
                      <a:pt x="118682" y="115290"/>
                      <a:pt x="118006" y="117619"/>
                      <a:pt x="116469" y="119347"/>
                    </a:cubicBezTo>
                    <a:close/>
                  </a:path>
                </a:pathLst>
              </a:custGeom>
              <a:grpFill/>
              <a:ln w="6336" cap="flat">
                <a:noFill/>
                <a:prstDash val="solid"/>
                <a:miter/>
              </a:ln>
            </p:spPr>
            <p:txBody>
              <a:bodyPr rtlCol="0" anchor="ctr"/>
              <a:lstStyle/>
              <a:p>
                <a:endParaRPr lang="en-US"/>
              </a:p>
            </p:txBody>
          </p:sp>
        </p:grpSp>
        <p:sp>
          <p:nvSpPr>
            <p:cNvPr id="31" name="Freeform: Shape 30">
              <a:extLst>
                <a:ext uri="{FF2B5EF4-FFF2-40B4-BE49-F238E27FC236}">
                  <a16:creationId xmlns:a16="http://schemas.microsoft.com/office/drawing/2014/main" id="{99060706-5772-4DA9-82DD-C5C12B845EF7}"/>
                </a:ext>
              </a:extLst>
            </p:cNvPr>
            <p:cNvSpPr/>
            <p:nvPr/>
          </p:nvSpPr>
          <p:spPr>
            <a:xfrm>
              <a:off x="8665895" y="3680558"/>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CA3EA07A-EACA-4D71-B008-5CFF59831002}"/>
                </a:ext>
              </a:extLst>
            </p:cNvPr>
            <p:cNvSpPr/>
            <p:nvPr/>
          </p:nvSpPr>
          <p:spPr>
            <a:xfrm>
              <a:off x="8696318" y="3771889"/>
              <a:ext cx="15211" cy="30422"/>
            </a:xfrm>
            <a:custGeom>
              <a:avLst/>
              <a:gdLst>
                <a:gd name="connsiteX0" fmla="*/ 7605 w 15211"/>
                <a:gd name="connsiteY0" fmla="*/ 0 h 30422"/>
                <a:gd name="connsiteX1" fmla="*/ 0 w 15211"/>
                <a:gd name="connsiteY1" fmla="*/ 7606 h 30422"/>
                <a:gd name="connsiteX2" fmla="*/ 0 w 15211"/>
                <a:gd name="connsiteY2" fmla="*/ 22817 h 30422"/>
                <a:gd name="connsiteX3" fmla="*/ 7605 w 15211"/>
                <a:gd name="connsiteY3" fmla="*/ 30423 h 30422"/>
                <a:gd name="connsiteX4" fmla="*/ 15211 w 15211"/>
                <a:gd name="connsiteY4" fmla="*/ 22817 h 30422"/>
                <a:gd name="connsiteX5" fmla="*/ 15212 w 15211"/>
                <a:gd name="connsiteY5" fmla="*/ 7606 h 30422"/>
                <a:gd name="connsiteX6" fmla="*/ 7606 w 15211"/>
                <a:gd name="connsiteY6" fmla="*/ 0 h 3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30422">
                  <a:moveTo>
                    <a:pt x="7605" y="0"/>
                  </a:moveTo>
                  <a:cubicBezTo>
                    <a:pt x="3405" y="0"/>
                    <a:pt x="0" y="3405"/>
                    <a:pt x="0" y="7606"/>
                  </a:cubicBezTo>
                  <a:lnTo>
                    <a:pt x="0" y="22817"/>
                  </a:lnTo>
                  <a:cubicBezTo>
                    <a:pt x="0" y="27017"/>
                    <a:pt x="3405" y="30423"/>
                    <a:pt x="7605" y="30423"/>
                  </a:cubicBezTo>
                  <a:cubicBezTo>
                    <a:pt x="11806" y="30423"/>
                    <a:pt x="15211" y="27018"/>
                    <a:pt x="15211" y="22817"/>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89947AB6-BD03-4170-81FC-EB7561CECBD6}"/>
                </a:ext>
              </a:extLst>
            </p:cNvPr>
            <p:cNvSpPr/>
            <p:nvPr/>
          </p:nvSpPr>
          <p:spPr>
            <a:xfrm>
              <a:off x="8696318" y="3817713"/>
              <a:ext cx="15211" cy="45697"/>
            </a:xfrm>
            <a:custGeom>
              <a:avLst/>
              <a:gdLst>
                <a:gd name="connsiteX0" fmla="*/ 7605 w 15211"/>
                <a:gd name="connsiteY0" fmla="*/ 0 h 45697"/>
                <a:gd name="connsiteX1" fmla="*/ 0 w 15211"/>
                <a:gd name="connsiteY1" fmla="*/ 7606 h 45697"/>
                <a:gd name="connsiteX2" fmla="*/ 0 w 15211"/>
                <a:gd name="connsiteY2" fmla="*/ 38092 h 45697"/>
                <a:gd name="connsiteX3" fmla="*/ 7605 w 15211"/>
                <a:gd name="connsiteY3" fmla="*/ 45698 h 45697"/>
                <a:gd name="connsiteX4" fmla="*/ 15211 w 15211"/>
                <a:gd name="connsiteY4" fmla="*/ 38092 h 45697"/>
                <a:gd name="connsiteX5" fmla="*/ 15212 w 15211"/>
                <a:gd name="connsiteY5" fmla="*/ 7606 h 45697"/>
                <a:gd name="connsiteX6" fmla="*/ 7606 w 15211"/>
                <a:gd name="connsiteY6" fmla="*/ 0 h 4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45697">
                  <a:moveTo>
                    <a:pt x="7605" y="0"/>
                  </a:moveTo>
                  <a:cubicBezTo>
                    <a:pt x="3405" y="0"/>
                    <a:pt x="0" y="3405"/>
                    <a:pt x="0" y="7606"/>
                  </a:cubicBezTo>
                  <a:lnTo>
                    <a:pt x="0" y="38092"/>
                  </a:lnTo>
                  <a:cubicBezTo>
                    <a:pt x="0" y="42292"/>
                    <a:pt x="3405" y="45698"/>
                    <a:pt x="7605" y="45698"/>
                  </a:cubicBezTo>
                  <a:cubicBezTo>
                    <a:pt x="11806" y="45698"/>
                    <a:pt x="15211" y="42293"/>
                    <a:pt x="15211" y="38092"/>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6E105E3-62A0-4C54-BA6A-90CCFD2CAE9C}"/>
                </a:ext>
              </a:extLst>
            </p:cNvPr>
            <p:cNvSpPr/>
            <p:nvPr/>
          </p:nvSpPr>
          <p:spPr>
            <a:xfrm>
              <a:off x="8833537" y="3695833"/>
              <a:ext cx="106733" cy="106732"/>
            </a:xfrm>
            <a:custGeom>
              <a:avLst/>
              <a:gdLst>
                <a:gd name="connsiteX0" fmla="*/ 99001 w 106733"/>
                <a:gd name="connsiteY0" fmla="*/ 45697 h 106732"/>
                <a:gd name="connsiteX1" fmla="*/ 91395 w 106733"/>
                <a:gd name="connsiteY1" fmla="*/ 53303 h 106732"/>
                <a:gd name="connsiteX2" fmla="*/ 53367 w 106733"/>
                <a:gd name="connsiteY2" fmla="*/ 91331 h 106732"/>
                <a:gd name="connsiteX3" fmla="*/ 15338 w 106733"/>
                <a:gd name="connsiteY3" fmla="*/ 53303 h 106732"/>
                <a:gd name="connsiteX4" fmla="*/ 53367 w 106733"/>
                <a:gd name="connsiteY4" fmla="*/ 15275 h 106732"/>
                <a:gd name="connsiteX5" fmla="*/ 60308 w 106733"/>
                <a:gd name="connsiteY5" fmla="*/ 6941 h 106732"/>
                <a:gd name="connsiteX6" fmla="*/ 53367 w 106733"/>
                <a:gd name="connsiteY6" fmla="*/ 0 h 106732"/>
                <a:gd name="connsiteX7" fmla="*/ 0 w 106733"/>
                <a:gd name="connsiteY7" fmla="*/ 53366 h 106732"/>
                <a:gd name="connsiteX8" fmla="*/ 53367 w 106733"/>
                <a:gd name="connsiteY8" fmla="*/ 106733 h 106732"/>
                <a:gd name="connsiteX9" fmla="*/ 106734 w 106733"/>
                <a:gd name="connsiteY9" fmla="*/ 53366 h 106732"/>
                <a:gd name="connsiteX10" fmla="*/ 99128 w 106733"/>
                <a:gd name="connsiteY10" fmla="*/ 45761 h 106732"/>
                <a:gd name="connsiteX11" fmla="*/ 99065 w 106733"/>
                <a:gd name="connsiteY11" fmla="*/ 45761 h 1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733" h="106732">
                  <a:moveTo>
                    <a:pt x="99001" y="45697"/>
                  </a:moveTo>
                  <a:cubicBezTo>
                    <a:pt x="94800" y="45697"/>
                    <a:pt x="91395" y="49102"/>
                    <a:pt x="91395" y="53303"/>
                  </a:cubicBezTo>
                  <a:cubicBezTo>
                    <a:pt x="91395" y="74306"/>
                    <a:pt x="74369" y="91331"/>
                    <a:pt x="53367" y="91331"/>
                  </a:cubicBezTo>
                  <a:cubicBezTo>
                    <a:pt x="32364" y="91331"/>
                    <a:pt x="15338" y="74306"/>
                    <a:pt x="15338" y="53303"/>
                  </a:cubicBezTo>
                  <a:cubicBezTo>
                    <a:pt x="15338" y="32300"/>
                    <a:pt x="32364" y="15275"/>
                    <a:pt x="53367" y="15275"/>
                  </a:cubicBezTo>
                  <a:cubicBezTo>
                    <a:pt x="57585" y="14890"/>
                    <a:pt x="60692" y="11159"/>
                    <a:pt x="60308" y="6941"/>
                  </a:cubicBezTo>
                  <a:cubicBezTo>
                    <a:pt x="59972" y="3256"/>
                    <a:pt x="57052" y="336"/>
                    <a:pt x="53367" y="0"/>
                  </a:cubicBezTo>
                  <a:cubicBezTo>
                    <a:pt x="23893" y="0"/>
                    <a:pt x="0" y="23893"/>
                    <a:pt x="0" y="53366"/>
                  </a:cubicBezTo>
                  <a:cubicBezTo>
                    <a:pt x="0" y="82840"/>
                    <a:pt x="23893" y="106733"/>
                    <a:pt x="53367" y="106733"/>
                  </a:cubicBezTo>
                  <a:cubicBezTo>
                    <a:pt x="82840" y="106733"/>
                    <a:pt x="106734" y="82840"/>
                    <a:pt x="106734" y="53366"/>
                  </a:cubicBezTo>
                  <a:cubicBezTo>
                    <a:pt x="106734" y="49166"/>
                    <a:pt x="103329" y="45761"/>
                    <a:pt x="99128" y="45761"/>
                  </a:cubicBezTo>
                  <a:cubicBezTo>
                    <a:pt x="99107" y="45761"/>
                    <a:pt x="99086" y="45761"/>
                    <a:pt x="99065" y="45761"/>
                  </a:cubicBezTo>
                  <a:close/>
                </a:path>
              </a:pathLst>
            </a:custGeom>
            <a:grpFill/>
            <a:ln w="6336" cap="flat">
              <a:noFill/>
              <a:prstDash val="solid"/>
              <a:miter/>
            </a:ln>
          </p:spPr>
          <p:txBody>
            <a:bodyPr rtlCol="0" anchor="ctr"/>
            <a:lstStyle/>
            <a:p>
              <a:endParaRPr lang="en-US"/>
            </a:p>
          </p:txBody>
        </p:sp>
      </p:grpSp>
      <p:grpSp>
        <p:nvGrpSpPr>
          <p:cNvPr id="37" name="Group 36">
            <a:extLst>
              <a:ext uri="{FF2B5EF4-FFF2-40B4-BE49-F238E27FC236}">
                <a16:creationId xmlns:a16="http://schemas.microsoft.com/office/drawing/2014/main" id="{CCD3F332-1932-4B78-865B-0CA068BC0A1C}"/>
              </a:ext>
            </a:extLst>
          </p:cNvPr>
          <p:cNvGrpSpPr/>
          <p:nvPr/>
        </p:nvGrpSpPr>
        <p:grpSpPr>
          <a:xfrm>
            <a:off x="5135174" y="4552318"/>
            <a:ext cx="538289" cy="337029"/>
            <a:chOff x="2128370" y="3718449"/>
            <a:chExt cx="365643" cy="228933"/>
          </a:xfrm>
          <a:solidFill>
            <a:schemeClr val="accent6"/>
          </a:solidFill>
        </p:grpSpPr>
        <p:sp>
          <p:nvSpPr>
            <p:cNvPr id="38" name="Freeform: Shape 37">
              <a:extLst>
                <a:ext uri="{FF2B5EF4-FFF2-40B4-BE49-F238E27FC236}">
                  <a16:creationId xmlns:a16="http://schemas.microsoft.com/office/drawing/2014/main" id="{20076E13-3B60-4EFE-8186-7869EC6D9EB2}"/>
                </a:ext>
              </a:extLst>
            </p:cNvPr>
            <p:cNvSpPr/>
            <p:nvPr/>
          </p:nvSpPr>
          <p:spPr>
            <a:xfrm>
              <a:off x="2181370" y="3734600"/>
              <a:ext cx="238207" cy="212782"/>
            </a:xfrm>
            <a:custGeom>
              <a:avLst/>
              <a:gdLst>
                <a:gd name="connsiteX0" fmla="*/ 235826 w 238207"/>
                <a:gd name="connsiteY0" fmla="*/ 140600 h 212782"/>
                <a:gd name="connsiteX1" fmla="*/ 178150 w 238207"/>
                <a:gd name="connsiteY1" fmla="*/ 84825 h 212782"/>
                <a:gd name="connsiteX2" fmla="*/ 142910 w 238207"/>
                <a:gd name="connsiteY2" fmla="*/ 54719 h 212782"/>
                <a:gd name="connsiteX3" fmla="*/ 134924 w 238207"/>
                <a:gd name="connsiteY3" fmla="*/ 52945 h 212782"/>
                <a:gd name="connsiteX4" fmla="*/ 124150 w 238207"/>
                <a:gd name="connsiteY4" fmla="*/ 57318 h 212782"/>
                <a:gd name="connsiteX5" fmla="*/ 113882 w 238207"/>
                <a:gd name="connsiteY5" fmla="*/ 60107 h 212782"/>
                <a:gd name="connsiteX6" fmla="*/ 108304 w 238207"/>
                <a:gd name="connsiteY6" fmla="*/ 63466 h 212782"/>
                <a:gd name="connsiteX7" fmla="*/ 78959 w 238207"/>
                <a:gd name="connsiteY7" fmla="*/ 75698 h 212782"/>
                <a:gd name="connsiteX8" fmla="*/ 75917 w 238207"/>
                <a:gd name="connsiteY8" fmla="*/ 72910 h 212782"/>
                <a:gd name="connsiteX9" fmla="*/ 92776 w 238207"/>
                <a:gd name="connsiteY9" fmla="*/ 40268 h 212782"/>
                <a:gd name="connsiteX10" fmla="*/ 157298 w 238207"/>
                <a:gd name="connsiteY10" fmla="*/ 21254 h 212782"/>
                <a:gd name="connsiteX11" fmla="*/ 218840 w 238207"/>
                <a:gd name="connsiteY11" fmla="*/ 45783 h 212782"/>
                <a:gd name="connsiteX12" fmla="*/ 228209 w 238207"/>
                <a:gd name="connsiteY12" fmla="*/ 40319 h 212782"/>
                <a:gd name="connsiteX13" fmla="*/ 223847 w 238207"/>
                <a:gd name="connsiteY13" fmla="*/ 31332 h 212782"/>
                <a:gd name="connsiteX14" fmla="*/ 163509 w 238207"/>
                <a:gd name="connsiteY14" fmla="*/ 7311 h 212782"/>
                <a:gd name="connsiteX15" fmla="*/ 82002 w 238207"/>
                <a:gd name="connsiteY15" fmla="*/ 29367 h 212782"/>
                <a:gd name="connsiteX16" fmla="*/ 61086 w 238207"/>
                <a:gd name="connsiteY16" fmla="*/ 76396 h 212782"/>
                <a:gd name="connsiteX17" fmla="*/ 74142 w 238207"/>
                <a:gd name="connsiteY17" fmla="*/ 90086 h 212782"/>
                <a:gd name="connsiteX18" fmla="*/ 118952 w 238207"/>
                <a:gd name="connsiteY18" fmla="*/ 74811 h 212782"/>
                <a:gd name="connsiteX19" fmla="*/ 130361 w 238207"/>
                <a:gd name="connsiteY19" fmla="*/ 71135 h 212782"/>
                <a:gd name="connsiteX20" fmla="*/ 135685 w 238207"/>
                <a:gd name="connsiteY20" fmla="*/ 68853 h 212782"/>
                <a:gd name="connsiteX21" fmla="*/ 168580 w 238207"/>
                <a:gd name="connsiteY21" fmla="*/ 96614 h 212782"/>
                <a:gd name="connsiteX22" fmla="*/ 222136 w 238207"/>
                <a:gd name="connsiteY22" fmla="*/ 147318 h 212782"/>
                <a:gd name="connsiteX23" fmla="*/ 219854 w 238207"/>
                <a:gd name="connsiteY23" fmla="*/ 158790 h 212782"/>
                <a:gd name="connsiteX24" fmla="*/ 210474 w 238207"/>
                <a:gd name="connsiteY24" fmla="*/ 160628 h 212782"/>
                <a:gd name="connsiteX25" fmla="*/ 202235 w 238207"/>
                <a:gd name="connsiteY25" fmla="*/ 160628 h 212782"/>
                <a:gd name="connsiteX26" fmla="*/ 198559 w 238207"/>
                <a:gd name="connsiteY26" fmla="*/ 167980 h 212782"/>
                <a:gd name="connsiteX27" fmla="*/ 192728 w 238207"/>
                <a:gd name="connsiteY27" fmla="*/ 176537 h 212782"/>
                <a:gd name="connsiteX28" fmla="*/ 180812 w 238207"/>
                <a:gd name="connsiteY28" fmla="*/ 176727 h 212782"/>
                <a:gd name="connsiteX29" fmla="*/ 172953 w 238207"/>
                <a:gd name="connsiteY29" fmla="*/ 175142 h 212782"/>
                <a:gd name="connsiteX30" fmla="*/ 168073 w 238207"/>
                <a:gd name="connsiteY30" fmla="*/ 181480 h 212782"/>
                <a:gd name="connsiteX31" fmla="*/ 159072 w 238207"/>
                <a:gd name="connsiteY31" fmla="*/ 193206 h 212782"/>
                <a:gd name="connsiteX32" fmla="*/ 150326 w 238207"/>
                <a:gd name="connsiteY32" fmla="*/ 191811 h 212782"/>
                <a:gd name="connsiteX33" fmla="*/ 139493 w 238207"/>
                <a:gd name="connsiteY33" fmla="*/ 192331 h 212782"/>
                <a:gd name="connsiteX34" fmla="*/ 137967 w 238207"/>
                <a:gd name="connsiteY34" fmla="*/ 194854 h 212782"/>
                <a:gd name="connsiteX35" fmla="*/ 129917 w 238207"/>
                <a:gd name="connsiteY35" fmla="*/ 197453 h 212782"/>
                <a:gd name="connsiteX36" fmla="*/ 110903 w 238207"/>
                <a:gd name="connsiteY36" fmla="*/ 191115 h 212782"/>
                <a:gd name="connsiteX37" fmla="*/ 43022 w 238207"/>
                <a:gd name="connsiteY37" fmla="*/ 138319 h 212782"/>
                <a:gd name="connsiteX38" fmla="*/ 25719 w 238207"/>
                <a:gd name="connsiteY38" fmla="*/ 121016 h 212782"/>
                <a:gd name="connsiteX39" fmla="*/ 12536 w 238207"/>
                <a:gd name="connsiteY39" fmla="*/ 107832 h 212782"/>
                <a:gd name="connsiteX40" fmla="*/ 1793 w 238207"/>
                <a:gd name="connsiteY40" fmla="*/ 108752 h 212782"/>
                <a:gd name="connsiteX41" fmla="*/ 2712 w 238207"/>
                <a:gd name="connsiteY41" fmla="*/ 119495 h 212782"/>
                <a:gd name="connsiteX42" fmla="*/ 14691 w 238207"/>
                <a:gd name="connsiteY42" fmla="*/ 131600 h 212782"/>
                <a:gd name="connsiteX43" fmla="*/ 33262 w 238207"/>
                <a:gd name="connsiteY43" fmla="*/ 149981 h 212782"/>
                <a:gd name="connsiteX44" fmla="*/ 102537 w 238207"/>
                <a:gd name="connsiteY44" fmla="*/ 203854 h 212782"/>
                <a:gd name="connsiteX45" fmla="*/ 129600 w 238207"/>
                <a:gd name="connsiteY45" fmla="*/ 212728 h 212782"/>
                <a:gd name="connsiteX46" fmla="*/ 146903 w 238207"/>
                <a:gd name="connsiteY46" fmla="*/ 207657 h 212782"/>
                <a:gd name="connsiteX47" fmla="*/ 164206 w 238207"/>
                <a:gd name="connsiteY47" fmla="*/ 207657 h 212782"/>
                <a:gd name="connsiteX48" fmla="*/ 180115 w 238207"/>
                <a:gd name="connsiteY48" fmla="*/ 193016 h 212782"/>
                <a:gd name="connsiteX49" fmla="*/ 199129 w 238207"/>
                <a:gd name="connsiteY49" fmla="*/ 190291 h 212782"/>
                <a:gd name="connsiteX50" fmla="*/ 211805 w 238207"/>
                <a:gd name="connsiteY50" fmla="*/ 176981 h 212782"/>
                <a:gd name="connsiteX51" fmla="*/ 229298 w 238207"/>
                <a:gd name="connsiteY51" fmla="*/ 170643 h 212782"/>
                <a:gd name="connsiteX52" fmla="*/ 235636 w 238207"/>
                <a:gd name="connsiteY52" fmla="*/ 140981 h 21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8207" h="212782">
                  <a:moveTo>
                    <a:pt x="235826" y="140600"/>
                  </a:moveTo>
                  <a:cubicBezTo>
                    <a:pt x="228664" y="125642"/>
                    <a:pt x="202995" y="104917"/>
                    <a:pt x="178150" y="84825"/>
                  </a:cubicBezTo>
                  <a:cubicBezTo>
                    <a:pt x="164333" y="73607"/>
                    <a:pt x="151277" y="63022"/>
                    <a:pt x="142910" y="54719"/>
                  </a:cubicBezTo>
                  <a:cubicBezTo>
                    <a:pt x="140820" y="52625"/>
                    <a:pt x="137705" y="51933"/>
                    <a:pt x="134924" y="52945"/>
                  </a:cubicBezTo>
                  <a:cubicBezTo>
                    <a:pt x="129791" y="54783"/>
                    <a:pt x="126622" y="56241"/>
                    <a:pt x="124150" y="57318"/>
                  </a:cubicBezTo>
                  <a:cubicBezTo>
                    <a:pt x="120963" y="58963"/>
                    <a:pt x="117463" y="59914"/>
                    <a:pt x="113882" y="60107"/>
                  </a:cubicBezTo>
                  <a:cubicBezTo>
                    <a:pt x="111622" y="60359"/>
                    <a:pt x="109585" y="61586"/>
                    <a:pt x="108304" y="63466"/>
                  </a:cubicBezTo>
                  <a:cubicBezTo>
                    <a:pt x="97530" y="79565"/>
                    <a:pt x="86375" y="78234"/>
                    <a:pt x="78959" y="75698"/>
                  </a:cubicBezTo>
                  <a:cubicBezTo>
                    <a:pt x="76551" y="74938"/>
                    <a:pt x="76107" y="73924"/>
                    <a:pt x="75917" y="72910"/>
                  </a:cubicBezTo>
                  <a:cubicBezTo>
                    <a:pt x="74333" y="66572"/>
                    <a:pt x="82255" y="50663"/>
                    <a:pt x="92776" y="40268"/>
                  </a:cubicBezTo>
                  <a:cubicBezTo>
                    <a:pt x="117495" y="15487"/>
                    <a:pt x="130298" y="9276"/>
                    <a:pt x="157298" y="21254"/>
                  </a:cubicBezTo>
                  <a:cubicBezTo>
                    <a:pt x="187847" y="34945"/>
                    <a:pt x="218524" y="45656"/>
                    <a:pt x="218840" y="45783"/>
                  </a:cubicBezTo>
                  <a:cubicBezTo>
                    <a:pt x="222936" y="46861"/>
                    <a:pt x="227131" y="44415"/>
                    <a:pt x="228209" y="40319"/>
                  </a:cubicBezTo>
                  <a:cubicBezTo>
                    <a:pt x="229173" y="36657"/>
                    <a:pt x="227320" y="32840"/>
                    <a:pt x="223847" y="31332"/>
                  </a:cubicBezTo>
                  <a:cubicBezTo>
                    <a:pt x="223530" y="31332"/>
                    <a:pt x="193488" y="20748"/>
                    <a:pt x="163509" y="7311"/>
                  </a:cubicBezTo>
                  <a:cubicBezTo>
                    <a:pt x="128586" y="-8281"/>
                    <a:pt x="109382" y="1987"/>
                    <a:pt x="82002" y="29367"/>
                  </a:cubicBezTo>
                  <a:cubicBezTo>
                    <a:pt x="71544" y="39825"/>
                    <a:pt x="57410" y="61058"/>
                    <a:pt x="61086" y="76396"/>
                  </a:cubicBezTo>
                  <a:cubicBezTo>
                    <a:pt x="62601" y="83007"/>
                    <a:pt x="67610" y="88260"/>
                    <a:pt x="74142" y="90086"/>
                  </a:cubicBezTo>
                  <a:cubicBezTo>
                    <a:pt x="91445" y="95790"/>
                    <a:pt x="107164" y="90086"/>
                    <a:pt x="118952" y="74811"/>
                  </a:cubicBezTo>
                  <a:cubicBezTo>
                    <a:pt x="122922" y="74182"/>
                    <a:pt x="126771" y="72942"/>
                    <a:pt x="130361" y="71135"/>
                  </a:cubicBezTo>
                  <a:lnTo>
                    <a:pt x="135685" y="68853"/>
                  </a:lnTo>
                  <a:cubicBezTo>
                    <a:pt x="144432" y="77030"/>
                    <a:pt x="156220" y="86600"/>
                    <a:pt x="168580" y="96614"/>
                  </a:cubicBezTo>
                  <a:cubicBezTo>
                    <a:pt x="191016" y="114741"/>
                    <a:pt x="216368" y="135276"/>
                    <a:pt x="222136" y="147318"/>
                  </a:cubicBezTo>
                  <a:cubicBezTo>
                    <a:pt x="224275" y="151187"/>
                    <a:pt x="223311" y="156035"/>
                    <a:pt x="219854" y="158790"/>
                  </a:cubicBezTo>
                  <a:cubicBezTo>
                    <a:pt x="217420" y="161305"/>
                    <a:pt x="213678" y="162038"/>
                    <a:pt x="210474" y="160628"/>
                  </a:cubicBezTo>
                  <a:cubicBezTo>
                    <a:pt x="207965" y="159012"/>
                    <a:pt x="204743" y="159012"/>
                    <a:pt x="202235" y="160628"/>
                  </a:cubicBezTo>
                  <a:cubicBezTo>
                    <a:pt x="199664" y="162137"/>
                    <a:pt x="198223" y="165019"/>
                    <a:pt x="198559" y="167980"/>
                  </a:cubicBezTo>
                  <a:cubicBezTo>
                    <a:pt x="198542" y="171755"/>
                    <a:pt x="196234" y="175141"/>
                    <a:pt x="192728" y="176537"/>
                  </a:cubicBezTo>
                  <a:cubicBezTo>
                    <a:pt x="189083" y="178750"/>
                    <a:pt x="184526" y="178823"/>
                    <a:pt x="180812" y="176727"/>
                  </a:cubicBezTo>
                  <a:cubicBezTo>
                    <a:pt x="178720" y="174721"/>
                    <a:pt x="175658" y="174103"/>
                    <a:pt x="172953" y="175142"/>
                  </a:cubicBezTo>
                  <a:cubicBezTo>
                    <a:pt x="170257" y="176160"/>
                    <a:pt x="168367" y="178614"/>
                    <a:pt x="168073" y="181480"/>
                  </a:cubicBezTo>
                  <a:cubicBezTo>
                    <a:pt x="167398" y="186722"/>
                    <a:pt x="163962" y="191199"/>
                    <a:pt x="159072" y="193206"/>
                  </a:cubicBezTo>
                  <a:cubicBezTo>
                    <a:pt x="156143" y="194548"/>
                    <a:pt x="152693" y="193998"/>
                    <a:pt x="150326" y="191811"/>
                  </a:cubicBezTo>
                  <a:cubicBezTo>
                    <a:pt x="147191" y="188964"/>
                    <a:pt x="142341" y="189196"/>
                    <a:pt x="139493" y="192331"/>
                  </a:cubicBezTo>
                  <a:cubicBezTo>
                    <a:pt x="138826" y="193065"/>
                    <a:pt x="138307" y="193922"/>
                    <a:pt x="137967" y="194854"/>
                  </a:cubicBezTo>
                  <a:cubicBezTo>
                    <a:pt x="137967" y="195615"/>
                    <a:pt x="137016" y="197453"/>
                    <a:pt x="129917" y="197453"/>
                  </a:cubicBezTo>
                  <a:cubicBezTo>
                    <a:pt x="123176" y="196834"/>
                    <a:pt x="116668" y="194664"/>
                    <a:pt x="110903" y="191115"/>
                  </a:cubicBezTo>
                  <a:cubicBezTo>
                    <a:pt x="105579" y="187629"/>
                    <a:pt x="72051" y="162593"/>
                    <a:pt x="43022" y="138319"/>
                  </a:cubicBezTo>
                  <a:cubicBezTo>
                    <a:pt x="38966" y="134896"/>
                    <a:pt x="31931" y="127544"/>
                    <a:pt x="25719" y="121016"/>
                  </a:cubicBezTo>
                  <a:cubicBezTo>
                    <a:pt x="19508" y="114487"/>
                    <a:pt x="15135" y="110051"/>
                    <a:pt x="12536" y="107832"/>
                  </a:cubicBezTo>
                  <a:cubicBezTo>
                    <a:pt x="9316" y="105120"/>
                    <a:pt x="4506" y="105531"/>
                    <a:pt x="1793" y="108752"/>
                  </a:cubicBezTo>
                  <a:cubicBezTo>
                    <a:pt x="-919" y="111972"/>
                    <a:pt x="-508" y="116782"/>
                    <a:pt x="2712" y="119495"/>
                  </a:cubicBezTo>
                  <a:cubicBezTo>
                    <a:pt x="5057" y="121523"/>
                    <a:pt x="9621" y="126340"/>
                    <a:pt x="14691" y="131600"/>
                  </a:cubicBezTo>
                  <a:cubicBezTo>
                    <a:pt x="21473" y="138699"/>
                    <a:pt x="28508" y="146051"/>
                    <a:pt x="33262" y="149981"/>
                  </a:cubicBezTo>
                  <a:cubicBezTo>
                    <a:pt x="61656" y="173749"/>
                    <a:pt x="95755" y="199418"/>
                    <a:pt x="102537" y="203854"/>
                  </a:cubicBezTo>
                  <a:cubicBezTo>
                    <a:pt x="110680" y="209016"/>
                    <a:pt x="119982" y="212065"/>
                    <a:pt x="129600" y="212728"/>
                  </a:cubicBezTo>
                  <a:cubicBezTo>
                    <a:pt x="135785" y="213129"/>
                    <a:pt x="141913" y="211333"/>
                    <a:pt x="146903" y="207657"/>
                  </a:cubicBezTo>
                  <a:cubicBezTo>
                    <a:pt x="152464" y="209844"/>
                    <a:pt x="158646" y="209844"/>
                    <a:pt x="164206" y="207657"/>
                  </a:cubicBezTo>
                  <a:cubicBezTo>
                    <a:pt x="171159" y="204947"/>
                    <a:pt x="176838" y="199721"/>
                    <a:pt x="180115" y="193016"/>
                  </a:cubicBezTo>
                  <a:cubicBezTo>
                    <a:pt x="186580" y="194228"/>
                    <a:pt x="193264" y="193269"/>
                    <a:pt x="199129" y="190291"/>
                  </a:cubicBezTo>
                  <a:cubicBezTo>
                    <a:pt x="204845" y="187562"/>
                    <a:pt x="209357" y="182824"/>
                    <a:pt x="211805" y="176981"/>
                  </a:cubicBezTo>
                  <a:cubicBezTo>
                    <a:pt x="218236" y="177208"/>
                    <a:pt x="224505" y="174936"/>
                    <a:pt x="229298" y="170643"/>
                  </a:cubicBezTo>
                  <a:cubicBezTo>
                    <a:pt x="238088" y="163455"/>
                    <a:pt x="240721" y="151134"/>
                    <a:pt x="235636" y="140981"/>
                  </a:cubicBezTo>
                  <a:close/>
                </a:path>
              </a:pathLst>
            </a:custGeom>
            <a:grpFill/>
            <a:ln w="6336"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E9BC5F8-DBDD-4652-9891-8516F53E5321}"/>
                </a:ext>
              </a:extLst>
            </p:cNvPr>
            <p:cNvSpPr/>
            <p:nvPr/>
          </p:nvSpPr>
          <p:spPr>
            <a:xfrm>
              <a:off x="2203857" y="3748913"/>
              <a:ext cx="83917" cy="15338"/>
            </a:xfrm>
            <a:custGeom>
              <a:avLst/>
              <a:gdLst>
                <a:gd name="connsiteX0" fmla="*/ 76944 w 83917"/>
                <a:gd name="connsiteY0" fmla="*/ 32 h 15338"/>
                <a:gd name="connsiteX1" fmla="*/ 8366 w 83917"/>
                <a:gd name="connsiteY1" fmla="*/ 32 h 15338"/>
                <a:gd name="connsiteX2" fmla="*/ 32 w 83917"/>
                <a:gd name="connsiteY2" fmla="*/ 6973 h 15338"/>
                <a:gd name="connsiteX3" fmla="*/ 6973 w 83917"/>
                <a:gd name="connsiteY3" fmla="*/ 15307 h 15338"/>
                <a:gd name="connsiteX4" fmla="*/ 8366 w 83917"/>
                <a:gd name="connsiteY4" fmla="*/ 15307 h 15338"/>
                <a:gd name="connsiteX5" fmla="*/ 76944 w 83917"/>
                <a:gd name="connsiteY5" fmla="*/ 15307 h 15338"/>
                <a:gd name="connsiteX6" fmla="*/ 83885 w 83917"/>
                <a:gd name="connsiteY6" fmla="*/ 6973 h 15338"/>
                <a:gd name="connsiteX7" fmla="*/ 76944 w 83917"/>
                <a:gd name="connsiteY7" fmla="*/ 32 h 1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917" h="15338">
                  <a:moveTo>
                    <a:pt x="76944" y="32"/>
                  </a:moveTo>
                  <a:lnTo>
                    <a:pt x="8366" y="32"/>
                  </a:lnTo>
                  <a:cubicBezTo>
                    <a:pt x="4148" y="-352"/>
                    <a:pt x="417" y="2755"/>
                    <a:pt x="32" y="6973"/>
                  </a:cubicBezTo>
                  <a:cubicBezTo>
                    <a:pt x="-353" y="11191"/>
                    <a:pt x="2755" y="14922"/>
                    <a:pt x="6973" y="15307"/>
                  </a:cubicBezTo>
                  <a:cubicBezTo>
                    <a:pt x="7437" y="15349"/>
                    <a:pt x="7903" y="15349"/>
                    <a:pt x="8366" y="15307"/>
                  </a:cubicBezTo>
                  <a:lnTo>
                    <a:pt x="76944" y="15307"/>
                  </a:lnTo>
                  <a:cubicBezTo>
                    <a:pt x="81162" y="14922"/>
                    <a:pt x="84269" y="11191"/>
                    <a:pt x="83885" y="6973"/>
                  </a:cubicBezTo>
                  <a:cubicBezTo>
                    <a:pt x="83549" y="3288"/>
                    <a:pt x="80629" y="368"/>
                    <a:pt x="76944" y="32"/>
                  </a:cubicBezTo>
                  <a:close/>
                </a:path>
              </a:pathLst>
            </a:custGeom>
            <a:grpFill/>
            <a:ln w="6336"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C777107-2F7F-4D1F-ABD4-48EB0C60D2E6}"/>
                </a:ext>
              </a:extLst>
            </p:cNvPr>
            <p:cNvSpPr/>
            <p:nvPr/>
          </p:nvSpPr>
          <p:spPr>
            <a:xfrm>
              <a:off x="2403180" y="3855645"/>
              <a:ext cx="37539" cy="30203"/>
            </a:xfrm>
            <a:custGeom>
              <a:avLst/>
              <a:gdLst>
                <a:gd name="connsiteX0" fmla="*/ 36389 w 37539"/>
                <a:gd name="connsiteY0" fmla="*/ 3392 h 30203"/>
                <a:gd name="connsiteX1" fmla="*/ 25844 w 37539"/>
                <a:gd name="connsiteY1" fmla="*/ 1275 h 30203"/>
                <a:gd name="connsiteX2" fmla="*/ 25805 w 37539"/>
                <a:gd name="connsiteY2" fmla="*/ 1301 h 30203"/>
                <a:gd name="connsiteX3" fmla="*/ 3368 w 37539"/>
                <a:gd name="connsiteY3" fmla="*/ 16259 h 30203"/>
                <a:gd name="connsiteX4" fmla="*/ 1277 w 37539"/>
                <a:gd name="connsiteY4" fmla="*/ 26843 h 30203"/>
                <a:gd name="connsiteX5" fmla="*/ 7615 w 37539"/>
                <a:gd name="connsiteY5" fmla="*/ 30203 h 30203"/>
                <a:gd name="connsiteX6" fmla="*/ 11861 w 37539"/>
                <a:gd name="connsiteY6" fmla="*/ 28935 h 30203"/>
                <a:gd name="connsiteX7" fmla="*/ 34171 w 37539"/>
                <a:gd name="connsiteY7" fmla="*/ 13977 h 30203"/>
                <a:gd name="connsiteX8" fmla="*/ 36262 w 37539"/>
                <a:gd name="connsiteY8" fmla="*/ 3392 h 3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39" h="30203">
                  <a:moveTo>
                    <a:pt x="36389" y="3392"/>
                  </a:moveTo>
                  <a:cubicBezTo>
                    <a:pt x="34062" y="-104"/>
                    <a:pt x="29341" y="-1052"/>
                    <a:pt x="25844" y="1275"/>
                  </a:cubicBezTo>
                  <a:cubicBezTo>
                    <a:pt x="25831" y="1283"/>
                    <a:pt x="25818" y="1292"/>
                    <a:pt x="25805" y="1301"/>
                  </a:cubicBezTo>
                  <a:lnTo>
                    <a:pt x="3368" y="16259"/>
                  </a:lnTo>
                  <a:cubicBezTo>
                    <a:pt x="-113" y="18617"/>
                    <a:pt x="-1046" y="23339"/>
                    <a:pt x="1277" y="26843"/>
                  </a:cubicBezTo>
                  <a:cubicBezTo>
                    <a:pt x="2718" y="28926"/>
                    <a:pt x="5082" y="30179"/>
                    <a:pt x="7615" y="30203"/>
                  </a:cubicBezTo>
                  <a:cubicBezTo>
                    <a:pt x="9126" y="30223"/>
                    <a:pt x="10608" y="29781"/>
                    <a:pt x="11861" y="28935"/>
                  </a:cubicBezTo>
                  <a:lnTo>
                    <a:pt x="34171" y="13977"/>
                  </a:lnTo>
                  <a:cubicBezTo>
                    <a:pt x="37652" y="11619"/>
                    <a:pt x="38585" y="6897"/>
                    <a:pt x="36262" y="3392"/>
                  </a:cubicBezTo>
                  <a:close/>
                </a:path>
              </a:pathLst>
            </a:custGeom>
            <a:grpFill/>
            <a:ln w="6336"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355BED4-A197-455C-836F-03D43560C3A4}"/>
                </a:ext>
              </a:extLst>
            </p:cNvPr>
            <p:cNvSpPr/>
            <p:nvPr/>
          </p:nvSpPr>
          <p:spPr>
            <a:xfrm>
              <a:off x="2334543" y="3848434"/>
              <a:ext cx="60224" cy="60294"/>
            </a:xfrm>
            <a:custGeom>
              <a:avLst/>
              <a:gdLst>
                <a:gd name="connsiteX0" fmla="*/ 57682 w 60224"/>
                <a:gd name="connsiteY0" fmla="*/ 46920 h 60294"/>
                <a:gd name="connsiteX1" fmla="*/ 12745 w 60224"/>
                <a:gd name="connsiteY1" fmla="*/ 1920 h 60294"/>
                <a:gd name="connsiteX2" fmla="*/ 1920 w 60224"/>
                <a:gd name="connsiteY2" fmla="*/ 2593 h 60294"/>
                <a:gd name="connsiteX3" fmla="*/ 1717 w 60224"/>
                <a:gd name="connsiteY3" fmla="*/ 12505 h 60294"/>
                <a:gd name="connsiteX4" fmla="*/ 48238 w 60224"/>
                <a:gd name="connsiteY4" fmla="*/ 58963 h 60294"/>
                <a:gd name="connsiteX5" fmla="*/ 58894 w 60224"/>
                <a:gd name="connsiteY5" fmla="*/ 56942 h 60294"/>
                <a:gd name="connsiteX6" fmla="*/ 57682 w 60224"/>
                <a:gd name="connsiteY6" fmla="*/ 46920 h 6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4" h="60294">
                  <a:moveTo>
                    <a:pt x="57682" y="46920"/>
                  </a:moveTo>
                  <a:cubicBezTo>
                    <a:pt x="52231" y="42674"/>
                    <a:pt x="27829" y="17638"/>
                    <a:pt x="12745" y="1920"/>
                  </a:cubicBezTo>
                  <a:cubicBezTo>
                    <a:pt x="9570" y="-883"/>
                    <a:pt x="4723" y="-582"/>
                    <a:pt x="1920" y="2593"/>
                  </a:cubicBezTo>
                  <a:cubicBezTo>
                    <a:pt x="-561" y="5403"/>
                    <a:pt x="-647" y="9595"/>
                    <a:pt x="1717" y="12505"/>
                  </a:cubicBezTo>
                  <a:cubicBezTo>
                    <a:pt x="5646" y="16561"/>
                    <a:pt x="40189" y="52561"/>
                    <a:pt x="48238" y="58963"/>
                  </a:cubicBezTo>
                  <a:cubicBezTo>
                    <a:pt x="51739" y="61347"/>
                    <a:pt x="56509" y="60442"/>
                    <a:pt x="58894" y="56942"/>
                  </a:cubicBezTo>
                  <a:cubicBezTo>
                    <a:pt x="61055" y="53769"/>
                    <a:pt x="60537" y="49487"/>
                    <a:pt x="57682" y="46920"/>
                  </a:cubicBezTo>
                  <a:close/>
                </a:path>
              </a:pathLst>
            </a:custGeom>
            <a:grpFill/>
            <a:ln w="633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178BADE-3F7D-452E-A91B-FEFBD94EA0DB}"/>
                </a:ext>
              </a:extLst>
            </p:cNvPr>
            <p:cNvSpPr/>
            <p:nvPr/>
          </p:nvSpPr>
          <p:spPr>
            <a:xfrm>
              <a:off x="2311299" y="3870902"/>
              <a:ext cx="53338" cy="53365"/>
            </a:xfrm>
            <a:custGeom>
              <a:avLst/>
              <a:gdLst>
                <a:gd name="connsiteX0" fmla="*/ 50502 w 53338"/>
                <a:gd name="connsiteY0" fmla="*/ 39791 h 53365"/>
                <a:gd name="connsiteX1" fmla="*/ 13235 w 53338"/>
                <a:gd name="connsiteY1" fmla="*/ 2460 h 53365"/>
                <a:gd name="connsiteX2" fmla="*/ 2460 w 53338"/>
                <a:gd name="connsiteY2" fmla="*/ 2016 h 53365"/>
                <a:gd name="connsiteX3" fmla="*/ 2016 w 53338"/>
                <a:gd name="connsiteY3" fmla="*/ 12791 h 53365"/>
                <a:gd name="connsiteX4" fmla="*/ 40932 w 53338"/>
                <a:gd name="connsiteY4" fmla="*/ 51643 h 53365"/>
                <a:gd name="connsiteX5" fmla="*/ 51549 w 53338"/>
                <a:gd name="connsiteY5" fmla="*/ 50619 h 53365"/>
                <a:gd name="connsiteX6" fmla="*/ 51643 w 53338"/>
                <a:gd name="connsiteY6" fmla="*/ 50502 h 53365"/>
                <a:gd name="connsiteX7" fmla="*/ 50520 w 53338"/>
                <a:gd name="connsiteY7" fmla="*/ 39805 h 53365"/>
                <a:gd name="connsiteX8" fmla="*/ 50502 w 53338"/>
                <a:gd name="connsiteY8" fmla="*/ 39791 h 5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38" h="53365">
                  <a:moveTo>
                    <a:pt x="50502" y="39791"/>
                  </a:moveTo>
                  <a:cubicBezTo>
                    <a:pt x="41376" y="32439"/>
                    <a:pt x="18432" y="8101"/>
                    <a:pt x="13235" y="2460"/>
                  </a:cubicBezTo>
                  <a:cubicBezTo>
                    <a:pt x="10382" y="-638"/>
                    <a:pt x="5558" y="-837"/>
                    <a:pt x="2460" y="2016"/>
                  </a:cubicBezTo>
                  <a:cubicBezTo>
                    <a:pt x="-638" y="4869"/>
                    <a:pt x="-837" y="9693"/>
                    <a:pt x="2016" y="12791"/>
                  </a:cubicBezTo>
                  <a:cubicBezTo>
                    <a:pt x="2016" y="12791"/>
                    <a:pt x="29650" y="42643"/>
                    <a:pt x="40932" y="51643"/>
                  </a:cubicBezTo>
                  <a:cubicBezTo>
                    <a:pt x="44147" y="54292"/>
                    <a:pt x="48900" y="53834"/>
                    <a:pt x="51549" y="50619"/>
                  </a:cubicBezTo>
                  <a:cubicBezTo>
                    <a:pt x="51581" y="50580"/>
                    <a:pt x="51612" y="50542"/>
                    <a:pt x="51643" y="50502"/>
                  </a:cubicBezTo>
                  <a:cubicBezTo>
                    <a:pt x="54287" y="47238"/>
                    <a:pt x="53784" y="42449"/>
                    <a:pt x="50520" y="39805"/>
                  </a:cubicBezTo>
                  <a:cubicBezTo>
                    <a:pt x="50514" y="39800"/>
                    <a:pt x="50508" y="39795"/>
                    <a:pt x="50502" y="39791"/>
                  </a:cubicBezTo>
                  <a:close/>
                </a:path>
              </a:pathLst>
            </a:custGeom>
            <a:grpFill/>
            <a:ln w="6336" cap="flat">
              <a:noFill/>
              <a:prstDash val="solid"/>
              <a:miter/>
            </a:ln>
          </p:spPr>
          <p:txBody>
            <a:bodyPr rtlCol="0" anchor="ctr"/>
            <a:lstStyle/>
            <a:p>
              <a:endParaRPr lang="en-US"/>
            </a:p>
          </p:txBody>
        </p:sp>
        <p:grpSp>
          <p:nvGrpSpPr>
            <p:cNvPr id="43" name="Graphic 2">
              <a:extLst>
                <a:ext uri="{FF2B5EF4-FFF2-40B4-BE49-F238E27FC236}">
                  <a16:creationId xmlns:a16="http://schemas.microsoft.com/office/drawing/2014/main" id="{2E64E708-8A3B-4554-ADF1-3C568320B262}"/>
                </a:ext>
              </a:extLst>
            </p:cNvPr>
            <p:cNvGrpSpPr/>
            <p:nvPr/>
          </p:nvGrpSpPr>
          <p:grpSpPr>
            <a:xfrm>
              <a:off x="2128370" y="3718449"/>
              <a:ext cx="205784" cy="221036"/>
              <a:chOff x="2128370" y="3718449"/>
              <a:chExt cx="205784" cy="221036"/>
            </a:xfrm>
            <a:grpFill/>
          </p:grpSpPr>
          <p:sp>
            <p:nvSpPr>
              <p:cNvPr id="45" name="Freeform: Shape 44">
                <a:extLst>
                  <a:ext uri="{FF2B5EF4-FFF2-40B4-BE49-F238E27FC236}">
                    <a16:creationId xmlns:a16="http://schemas.microsoft.com/office/drawing/2014/main" id="{2028F96C-28BA-4702-8B05-074822AEC4A1}"/>
                  </a:ext>
                </a:extLst>
              </p:cNvPr>
              <p:cNvSpPr/>
              <p:nvPr/>
            </p:nvSpPr>
            <p:spPr>
              <a:xfrm>
                <a:off x="2281151" y="3886510"/>
                <a:ext cx="53004" cy="52976"/>
              </a:xfrm>
              <a:custGeom>
                <a:avLst/>
                <a:gdLst>
                  <a:gd name="connsiteX0" fmla="*/ 50292 w 53004"/>
                  <a:gd name="connsiteY0" fmla="*/ 39521 h 52976"/>
                  <a:gd name="connsiteX1" fmla="*/ 12834 w 53004"/>
                  <a:gd name="connsiteY1" fmla="*/ 2000 h 52976"/>
                  <a:gd name="connsiteX2" fmla="*/ 2000 w 53004"/>
                  <a:gd name="connsiteY2" fmla="*/ 2505 h 52976"/>
                  <a:gd name="connsiteX3" fmla="*/ 1679 w 53004"/>
                  <a:gd name="connsiteY3" fmla="*/ 12458 h 52976"/>
                  <a:gd name="connsiteX4" fmla="*/ 40468 w 53004"/>
                  <a:gd name="connsiteY4" fmla="*/ 51183 h 52976"/>
                  <a:gd name="connsiteX5" fmla="*/ 51211 w 53004"/>
                  <a:gd name="connsiteY5" fmla="*/ 50264 h 52976"/>
                  <a:gd name="connsiteX6" fmla="*/ 50292 w 53004"/>
                  <a:gd name="connsiteY6" fmla="*/ 39521 h 5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04" h="52976">
                    <a:moveTo>
                      <a:pt x="50292" y="39521"/>
                    </a:moveTo>
                    <a:cubicBezTo>
                      <a:pt x="39454" y="30331"/>
                      <a:pt x="17207" y="6690"/>
                      <a:pt x="12834" y="2000"/>
                    </a:cubicBezTo>
                    <a:cubicBezTo>
                      <a:pt x="9702" y="-853"/>
                      <a:pt x="4852" y="-627"/>
                      <a:pt x="2000" y="2505"/>
                    </a:cubicBezTo>
                    <a:cubicBezTo>
                      <a:pt x="-540" y="5292"/>
                      <a:pt x="-676" y="9512"/>
                      <a:pt x="1679" y="12458"/>
                    </a:cubicBezTo>
                    <a:cubicBezTo>
                      <a:pt x="8017" y="19112"/>
                      <a:pt x="29249" y="41676"/>
                      <a:pt x="40468" y="51183"/>
                    </a:cubicBezTo>
                    <a:cubicBezTo>
                      <a:pt x="43688" y="53896"/>
                      <a:pt x="48498" y="53484"/>
                      <a:pt x="51211" y="50264"/>
                    </a:cubicBezTo>
                    <a:cubicBezTo>
                      <a:pt x="53923" y="47043"/>
                      <a:pt x="53512" y="42233"/>
                      <a:pt x="50292" y="39521"/>
                    </a:cubicBezTo>
                    <a:close/>
                  </a:path>
                </a:pathLst>
              </a:custGeom>
              <a:grpFill/>
              <a:ln w="6336"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D35189A-6F26-4DA7-9ED5-8690394E6CE8}"/>
                  </a:ext>
                </a:extLst>
              </p:cNvPr>
              <p:cNvSpPr/>
              <p:nvPr/>
            </p:nvSpPr>
            <p:spPr>
              <a:xfrm>
                <a:off x="2128370" y="3718449"/>
                <a:ext cx="91440" cy="152440"/>
              </a:xfrm>
              <a:custGeom>
                <a:avLst/>
                <a:gdLst>
                  <a:gd name="connsiteX0" fmla="*/ 89050 w 91440"/>
                  <a:gd name="connsiteY0" fmla="*/ 17313 h 152440"/>
                  <a:gd name="connsiteX1" fmla="*/ 8049 w 91440"/>
                  <a:gd name="connsiteY1" fmla="*/ 10 h 152440"/>
                  <a:gd name="connsiteX2" fmla="*/ 2408 w 91440"/>
                  <a:gd name="connsiteY2" fmla="*/ 2102 h 152440"/>
                  <a:gd name="connsiteX3" fmla="*/ 0 w 91440"/>
                  <a:gd name="connsiteY3" fmla="*/ 7616 h 152440"/>
                  <a:gd name="connsiteX4" fmla="*/ 0 w 91440"/>
                  <a:gd name="connsiteY4" fmla="*/ 144835 h 152440"/>
                  <a:gd name="connsiteX5" fmla="*/ 7606 w 91440"/>
                  <a:gd name="connsiteY5" fmla="*/ 152441 h 152440"/>
                  <a:gd name="connsiteX6" fmla="*/ 53367 w 91440"/>
                  <a:gd name="connsiteY6" fmla="*/ 152441 h 152440"/>
                  <a:gd name="connsiteX7" fmla="*/ 60592 w 91440"/>
                  <a:gd name="connsiteY7" fmla="*/ 147180 h 152440"/>
                  <a:gd name="connsiteX8" fmla="*/ 91395 w 91440"/>
                  <a:gd name="connsiteY8" fmla="*/ 23524 h 152440"/>
                  <a:gd name="connsiteX9" fmla="*/ 89050 w 91440"/>
                  <a:gd name="connsiteY9" fmla="*/ 17186 h 152440"/>
                  <a:gd name="connsiteX10" fmla="*/ 47789 w 91440"/>
                  <a:gd name="connsiteY10" fmla="*/ 137166 h 152440"/>
                  <a:gd name="connsiteX11" fmla="*/ 15212 w 91440"/>
                  <a:gd name="connsiteY11" fmla="*/ 137166 h 152440"/>
                  <a:gd name="connsiteX12" fmla="*/ 15212 w 91440"/>
                  <a:gd name="connsiteY12" fmla="*/ 15792 h 152440"/>
                  <a:gd name="connsiteX13" fmla="*/ 75803 w 91440"/>
                  <a:gd name="connsiteY13" fmla="*/ 26630 h 152440"/>
                  <a:gd name="connsiteX14" fmla="*/ 47789 w 91440"/>
                  <a:gd name="connsiteY14" fmla="*/ 137166 h 152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1440" h="152440">
                    <a:moveTo>
                      <a:pt x="89050" y="17313"/>
                    </a:moveTo>
                    <a:cubicBezTo>
                      <a:pt x="75994" y="4954"/>
                      <a:pt x="23768" y="961"/>
                      <a:pt x="8049" y="10"/>
                    </a:cubicBezTo>
                    <a:cubicBezTo>
                      <a:pt x="5962" y="-97"/>
                      <a:pt x="3921" y="659"/>
                      <a:pt x="2408" y="2102"/>
                    </a:cubicBezTo>
                    <a:cubicBezTo>
                      <a:pt x="875" y="3526"/>
                      <a:pt x="3" y="5523"/>
                      <a:pt x="0" y="7616"/>
                    </a:cubicBezTo>
                    <a:lnTo>
                      <a:pt x="0" y="144835"/>
                    </a:lnTo>
                    <a:cubicBezTo>
                      <a:pt x="0" y="149035"/>
                      <a:pt x="3405" y="152441"/>
                      <a:pt x="7606" y="152441"/>
                    </a:cubicBezTo>
                    <a:lnTo>
                      <a:pt x="53367" y="152441"/>
                    </a:lnTo>
                    <a:cubicBezTo>
                      <a:pt x="56667" y="152456"/>
                      <a:pt x="59594" y="150325"/>
                      <a:pt x="60592" y="147180"/>
                    </a:cubicBezTo>
                    <a:cubicBezTo>
                      <a:pt x="61733" y="143757"/>
                      <a:pt x="87972" y="63137"/>
                      <a:pt x="91395" y="23524"/>
                    </a:cubicBezTo>
                    <a:cubicBezTo>
                      <a:pt x="91656" y="21160"/>
                      <a:pt x="90787" y="18811"/>
                      <a:pt x="89050" y="17186"/>
                    </a:cubicBezTo>
                    <a:close/>
                    <a:moveTo>
                      <a:pt x="47789" y="137166"/>
                    </a:moveTo>
                    <a:lnTo>
                      <a:pt x="15212" y="137166"/>
                    </a:lnTo>
                    <a:lnTo>
                      <a:pt x="15212" y="15792"/>
                    </a:lnTo>
                    <a:cubicBezTo>
                      <a:pt x="39740" y="17757"/>
                      <a:pt x="65916" y="22130"/>
                      <a:pt x="75803" y="26630"/>
                    </a:cubicBezTo>
                    <a:cubicBezTo>
                      <a:pt x="71747" y="59968"/>
                      <a:pt x="53430" y="119293"/>
                      <a:pt x="47789" y="137166"/>
                    </a:cubicBezTo>
                    <a:close/>
                  </a:path>
                </a:pathLst>
              </a:custGeom>
              <a:grpFill/>
              <a:ln w="6336" cap="flat">
                <a:noFill/>
                <a:prstDash val="solid"/>
                <a:miter/>
              </a:ln>
            </p:spPr>
            <p:txBody>
              <a:bodyPr rtlCol="0" anchor="ctr"/>
              <a:lstStyle/>
              <a:p>
                <a:endParaRPr lang="en-US"/>
              </a:p>
            </p:txBody>
          </p:sp>
        </p:grpSp>
        <p:sp>
          <p:nvSpPr>
            <p:cNvPr id="44" name="Freeform: Shape 43">
              <a:extLst>
                <a:ext uri="{FF2B5EF4-FFF2-40B4-BE49-F238E27FC236}">
                  <a16:creationId xmlns:a16="http://schemas.microsoft.com/office/drawing/2014/main" id="{1F2A085F-BEE0-4BDF-AC42-971B20CD01A4}"/>
                </a:ext>
              </a:extLst>
            </p:cNvPr>
            <p:cNvSpPr/>
            <p:nvPr/>
          </p:nvSpPr>
          <p:spPr>
            <a:xfrm>
              <a:off x="2387761" y="3733734"/>
              <a:ext cx="106252" cy="152620"/>
            </a:xfrm>
            <a:custGeom>
              <a:avLst/>
              <a:gdLst>
                <a:gd name="connsiteX0" fmla="*/ 98837 w 106252"/>
                <a:gd name="connsiteY0" fmla="*/ 127 h 152620"/>
                <a:gd name="connsiteX1" fmla="*/ 4400 w 106252"/>
                <a:gd name="connsiteY1" fmla="*/ 16035 h 152620"/>
                <a:gd name="connsiteX2" fmla="*/ 344 w 106252"/>
                <a:gd name="connsiteY2" fmla="*/ 20789 h 152620"/>
                <a:gd name="connsiteX3" fmla="*/ 1168 w 106252"/>
                <a:gd name="connsiteY3" fmla="*/ 27127 h 152620"/>
                <a:gd name="connsiteX4" fmla="*/ 45534 w 106252"/>
                <a:gd name="connsiteY4" fmla="*/ 147043 h 152620"/>
                <a:gd name="connsiteX5" fmla="*/ 52886 w 106252"/>
                <a:gd name="connsiteY5" fmla="*/ 152621 h 152620"/>
                <a:gd name="connsiteX6" fmla="*/ 98647 w 106252"/>
                <a:gd name="connsiteY6" fmla="*/ 152621 h 152620"/>
                <a:gd name="connsiteX7" fmla="*/ 106253 w 106252"/>
                <a:gd name="connsiteY7" fmla="*/ 145015 h 152620"/>
                <a:gd name="connsiteX8" fmla="*/ 106253 w 106252"/>
                <a:gd name="connsiteY8" fmla="*/ 7606 h 152620"/>
                <a:gd name="connsiteX9" fmla="*/ 98647 w 106252"/>
                <a:gd name="connsiteY9" fmla="*/ 0 h 152620"/>
                <a:gd name="connsiteX10" fmla="*/ 91168 w 106252"/>
                <a:gd name="connsiteY10" fmla="*/ 137283 h 152620"/>
                <a:gd name="connsiteX11" fmla="*/ 58781 w 106252"/>
                <a:gd name="connsiteY11" fmla="*/ 137283 h 152620"/>
                <a:gd name="connsiteX12" fmla="*/ 18344 w 106252"/>
                <a:gd name="connsiteY12" fmla="*/ 27000 h 152620"/>
                <a:gd name="connsiteX13" fmla="*/ 91168 w 106252"/>
                <a:gd name="connsiteY13" fmla="*/ 15401 h 152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252" h="152620">
                  <a:moveTo>
                    <a:pt x="98837" y="127"/>
                  </a:moveTo>
                  <a:cubicBezTo>
                    <a:pt x="38943" y="127"/>
                    <a:pt x="5795" y="15401"/>
                    <a:pt x="4400" y="16035"/>
                  </a:cubicBezTo>
                  <a:cubicBezTo>
                    <a:pt x="2414" y="16945"/>
                    <a:pt x="930" y="18684"/>
                    <a:pt x="344" y="20789"/>
                  </a:cubicBezTo>
                  <a:cubicBezTo>
                    <a:pt x="-317" y="22921"/>
                    <a:pt x="-16" y="25235"/>
                    <a:pt x="1168" y="27127"/>
                  </a:cubicBezTo>
                  <a:cubicBezTo>
                    <a:pt x="10548" y="42275"/>
                    <a:pt x="40083" y="126508"/>
                    <a:pt x="45534" y="147043"/>
                  </a:cubicBezTo>
                  <a:cubicBezTo>
                    <a:pt x="46467" y="150334"/>
                    <a:pt x="49466" y="152609"/>
                    <a:pt x="52886" y="152621"/>
                  </a:cubicBezTo>
                  <a:lnTo>
                    <a:pt x="98647" y="152621"/>
                  </a:lnTo>
                  <a:cubicBezTo>
                    <a:pt x="102848" y="152621"/>
                    <a:pt x="106253" y="149216"/>
                    <a:pt x="106253" y="145015"/>
                  </a:cubicBezTo>
                  <a:lnTo>
                    <a:pt x="106253" y="7606"/>
                  </a:lnTo>
                  <a:cubicBezTo>
                    <a:pt x="106253" y="3405"/>
                    <a:pt x="102848" y="0"/>
                    <a:pt x="98647" y="0"/>
                  </a:cubicBezTo>
                  <a:close/>
                  <a:moveTo>
                    <a:pt x="91168" y="137283"/>
                  </a:moveTo>
                  <a:lnTo>
                    <a:pt x="58781" y="137283"/>
                  </a:lnTo>
                  <a:cubicBezTo>
                    <a:pt x="51555" y="113768"/>
                    <a:pt x="30196" y="52352"/>
                    <a:pt x="18344" y="27000"/>
                  </a:cubicBezTo>
                  <a:cubicBezTo>
                    <a:pt x="41909" y="19545"/>
                    <a:pt x="66453" y="15636"/>
                    <a:pt x="91168" y="15401"/>
                  </a:cubicBezTo>
                  <a:close/>
                </a:path>
              </a:pathLst>
            </a:custGeom>
            <a:grpFill/>
            <a:ln w="6336" cap="flat">
              <a:noFill/>
              <a:prstDash val="solid"/>
              <a:miter/>
            </a:ln>
          </p:spPr>
          <p:txBody>
            <a:bodyPr rtlCol="0" anchor="ctr"/>
            <a:lstStyle/>
            <a:p>
              <a:endParaRPr lang="en-US"/>
            </a:p>
          </p:txBody>
        </p:sp>
      </p:grpSp>
    </p:spTree>
    <p:extLst>
      <p:ext uri="{BB962C8B-B14F-4D97-AF65-F5344CB8AC3E}">
        <p14:creationId xmlns:p14="http://schemas.microsoft.com/office/powerpoint/2010/main" val="1113142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7787FC6-45A7-4CAF-97A7-5D359A26231D}"/>
              </a:ext>
            </a:extLst>
          </p:cNvPr>
          <p:cNvSpPr/>
          <p:nvPr/>
        </p:nvSpPr>
        <p:spPr>
          <a:xfrm>
            <a:off x="0" y="4521201"/>
            <a:ext cx="12192000" cy="23368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7C3F84BE-CDF1-480E-84ED-2953E15D44C7}"/>
              </a:ext>
            </a:extLst>
          </p:cNvPr>
          <p:cNvSpPr txBox="1"/>
          <p:nvPr/>
        </p:nvSpPr>
        <p:spPr>
          <a:xfrm>
            <a:off x="5585688" y="832625"/>
            <a:ext cx="4572000" cy="1769715"/>
          </a:xfrm>
          <a:prstGeom prst="rect">
            <a:avLst/>
          </a:prstGeom>
          <a:noFill/>
        </p:spPr>
        <p:txBody>
          <a:bodyPr wrap="square" rtlCol="0">
            <a:spAutoFit/>
          </a:bodyPr>
          <a:lstStyle/>
          <a:p>
            <a:pPr>
              <a:lnSpc>
                <a:spcPct val="90000"/>
              </a:lnSpc>
            </a:pPr>
            <a:r>
              <a:rPr lang="en-US" sz="4000" b="1">
                <a:solidFill>
                  <a:schemeClr val="accent6"/>
                </a:solidFill>
                <a:latin typeface="+mj-lt"/>
              </a:rPr>
              <a:t>Digital marketing for new generation</a:t>
            </a:r>
          </a:p>
        </p:txBody>
      </p:sp>
      <p:sp>
        <p:nvSpPr>
          <p:cNvPr id="3" name="TextBox 2">
            <a:extLst>
              <a:ext uri="{FF2B5EF4-FFF2-40B4-BE49-F238E27FC236}">
                <a16:creationId xmlns:a16="http://schemas.microsoft.com/office/drawing/2014/main" id="{81167DC3-5842-4BA8-9755-F378C024DF83}"/>
              </a:ext>
            </a:extLst>
          </p:cNvPr>
          <p:cNvSpPr txBox="1"/>
          <p:nvPr/>
        </p:nvSpPr>
        <p:spPr>
          <a:xfrm>
            <a:off x="5591175" y="2847281"/>
            <a:ext cx="5589334" cy="960135"/>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Morbi metus orci, tempor vitae tortor vel, pulvinar maximus magna. Fusce vitae hendrerit felis. </a:t>
            </a:r>
          </a:p>
        </p:txBody>
      </p:sp>
      <p:sp>
        <p:nvSpPr>
          <p:cNvPr id="6" name="TextBox 5">
            <a:extLst>
              <a:ext uri="{FF2B5EF4-FFF2-40B4-BE49-F238E27FC236}">
                <a16:creationId xmlns:a16="http://schemas.microsoft.com/office/drawing/2014/main" id="{4FF8F826-7428-405A-9708-64F9FA319B41}"/>
              </a:ext>
            </a:extLst>
          </p:cNvPr>
          <p:cNvSpPr txBox="1"/>
          <p:nvPr/>
        </p:nvSpPr>
        <p:spPr>
          <a:xfrm>
            <a:off x="5585688" y="5108288"/>
            <a:ext cx="5589334" cy="1162626"/>
          </a:xfrm>
          <a:prstGeom prst="rect">
            <a:avLst/>
          </a:prstGeom>
          <a:noFill/>
        </p:spPr>
        <p:txBody>
          <a:bodyPr wrap="square" rtlCol="0">
            <a:spAutoFit/>
          </a:bodyPr>
          <a:lstStyle>
            <a:defPPr>
              <a:defRPr lang="en-US"/>
            </a:defPPr>
            <a:lvl1pPr>
              <a:lnSpc>
                <a:spcPct val="120000"/>
              </a:lnSpc>
              <a:defRPr sz="1200"/>
            </a:lvl1pPr>
          </a:lstStyle>
          <a:p>
            <a:r>
              <a:rPr lang="en-US" sz="2000">
                <a:solidFill>
                  <a:schemeClr val="bg1"/>
                </a:solidFill>
              </a:rPr>
              <a:t>Vivamus cursus dolor vitae faucibus dignissim. Habitant morbi tristique senectus et netus et malesuada fames.</a:t>
            </a:r>
          </a:p>
        </p:txBody>
      </p:sp>
      <p:sp>
        <p:nvSpPr>
          <p:cNvPr id="8" name="Picture Placeholder 7">
            <a:extLst>
              <a:ext uri="{FF2B5EF4-FFF2-40B4-BE49-F238E27FC236}">
                <a16:creationId xmlns:a16="http://schemas.microsoft.com/office/drawing/2014/main" id="{13293602-B157-48F1-B49C-A538FAC47887}"/>
              </a:ext>
            </a:extLst>
          </p:cNvPr>
          <p:cNvSpPr>
            <a:spLocks noGrp="1"/>
          </p:cNvSpPr>
          <p:nvPr>
            <p:ph type="pic" sz="quarter" idx="10"/>
          </p:nvPr>
        </p:nvSpPr>
        <p:spPr/>
      </p:sp>
    </p:spTree>
    <p:extLst>
      <p:ext uri="{BB962C8B-B14F-4D97-AF65-F5344CB8AC3E}">
        <p14:creationId xmlns:p14="http://schemas.microsoft.com/office/powerpoint/2010/main" val="238767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0D860E-191D-41B8-9496-F164D18AEBF9}"/>
              </a:ext>
            </a:extLst>
          </p:cNvPr>
          <p:cNvSpPr/>
          <p:nvPr/>
        </p:nvSpPr>
        <p:spPr>
          <a:xfrm>
            <a:off x="9648825" y="0"/>
            <a:ext cx="2543175" cy="6858000"/>
          </a:xfrm>
          <a:prstGeom prst="rect">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 name="TextBox 1">
            <a:extLst>
              <a:ext uri="{FF2B5EF4-FFF2-40B4-BE49-F238E27FC236}">
                <a16:creationId xmlns:a16="http://schemas.microsoft.com/office/drawing/2014/main" id="{A792DA27-166A-4AA2-98FB-B97A1C7C5AF4}"/>
              </a:ext>
            </a:extLst>
          </p:cNvPr>
          <p:cNvSpPr txBox="1"/>
          <p:nvPr/>
        </p:nvSpPr>
        <p:spPr>
          <a:xfrm>
            <a:off x="1019175" y="673716"/>
            <a:ext cx="5576888" cy="1938992"/>
          </a:xfrm>
          <a:prstGeom prst="rect">
            <a:avLst/>
          </a:prstGeom>
          <a:noFill/>
        </p:spPr>
        <p:txBody>
          <a:bodyPr wrap="square" rtlCol="0">
            <a:spAutoFit/>
          </a:bodyPr>
          <a:lstStyle/>
          <a:p>
            <a:r>
              <a:rPr lang="en-US" sz="4000" b="1">
                <a:solidFill>
                  <a:schemeClr val="accent6"/>
                </a:solidFill>
                <a:latin typeface="+mj-lt"/>
              </a:rPr>
              <a:t>Strengthen your brand with a digital presence</a:t>
            </a:r>
          </a:p>
        </p:txBody>
      </p:sp>
      <p:sp>
        <p:nvSpPr>
          <p:cNvPr id="18" name="TextBox 17">
            <a:extLst>
              <a:ext uri="{FF2B5EF4-FFF2-40B4-BE49-F238E27FC236}">
                <a16:creationId xmlns:a16="http://schemas.microsoft.com/office/drawing/2014/main" id="{8D4FAFB0-3873-43DB-8B00-CAA572D480D0}"/>
              </a:ext>
            </a:extLst>
          </p:cNvPr>
          <p:cNvSpPr txBox="1"/>
          <p:nvPr/>
        </p:nvSpPr>
        <p:spPr>
          <a:xfrm>
            <a:off x="1047639" y="5528388"/>
            <a:ext cx="2771540" cy="7344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a:t>
            </a:r>
          </a:p>
        </p:txBody>
      </p:sp>
      <p:sp>
        <p:nvSpPr>
          <p:cNvPr id="19" name="TextBox 18">
            <a:extLst>
              <a:ext uri="{FF2B5EF4-FFF2-40B4-BE49-F238E27FC236}">
                <a16:creationId xmlns:a16="http://schemas.microsoft.com/office/drawing/2014/main" id="{0C5319BA-F00F-49C0-9424-C7DFAEE9C0FF}"/>
              </a:ext>
            </a:extLst>
          </p:cNvPr>
          <p:cNvSpPr txBox="1"/>
          <p:nvPr/>
        </p:nvSpPr>
        <p:spPr>
          <a:xfrm>
            <a:off x="4372099" y="5528388"/>
            <a:ext cx="2771540" cy="7344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a:t>
            </a:r>
          </a:p>
        </p:txBody>
      </p:sp>
      <p:grpSp>
        <p:nvGrpSpPr>
          <p:cNvPr id="20" name="Group 19">
            <a:extLst>
              <a:ext uri="{FF2B5EF4-FFF2-40B4-BE49-F238E27FC236}">
                <a16:creationId xmlns:a16="http://schemas.microsoft.com/office/drawing/2014/main" id="{103386C4-0CCF-4ABA-9567-71CC1549E16C}"/>
              </a:ext>
            </a:extLst>
          </p:cNvPr>
          <p:cNvGrpSpPr/>
          <p:nvPr/>
        </p:nvGrpSpPr>
        <p:grpSpPr>
          <a:xfrm>
            <a:off x="4431025" y="4838017"/>
            <a:ext cx="536200" cy="538475"/>
            <a:chOff x="8636891" y="3650072"/>
            <a:chExt cx="364224" cy="365769"/>
          </a:xfrm>
          <a:solidFill>
            <a:schemeClr val="accent6"/>
          </a:solidFill>
        </p:grpSpPr>
        <p:sp>
          <p:nvSpPr>
            <p:cNvPr id="21" name="Freeform: Shape 20">
              <a:extLst>
                <a:ext uri="{FF2B5EF4-FFF2-40B4-BE49-F238E27FC236}">
                  <a16:creationId xmlns:a16="http://schemas.microsoft.com/office/drawing/2014/main" id="{59D36822-6B80-46B3-A618-08754A9C66CB}"/>
                </a:ext>
              </a:extLst>
            </p:cNvPr>
            <p:cNvSpPr/>
            <p:nvPr/>
          </p:nvSpPr>
          <p:spPr>
            <a:xfrm>
              <a:off x="8894446" y="3680558"/>
              <a:ext cx="60972" cy="60972"/>
            </a:xfrm>
            <a:custGeom>
              <a:avLst/>
              <a:gdLst>
                <a:gd name="connsiteX0" fmla="*/ 7605 w 60972"/>
                <a:gd name="connsiteY0" fmla="*/ 0 h 60972"/>
                <a:gd name="connsiteX1" fmla="*/ 0 w 60972"/>
                <a:gd name="connsiteY1" fmla="*/ 7606 h 60972"/>
                <a:gd name="connsiteX2" fmla="*/ 0 w 60972"/>
                <a:gd name="connsiteY2" fmla="*/ 53303 h 60972"/>
                <a:gd name="connsiteX3" fmla="*/ 7605 w 60972"/>
                <a:gd name="connsiteY3" fmla="*/ 60972 h 60972"/>
                <a:gd name="connsiteX4" fmla="*/ 53367 w 60972"/>
                <a:gd name="connsiteY4" fmla="*/ 60972 h 60972"/>
                <a:gd name="connsiteX5" fmla="*/ 60972 w 60972"/>
                <a:gd name="connsiteY5" fmla="*/ 53303 h 60972"/>
                <a:gd name="connsiteX6" fmla="*/ 7605 w 60972"/>
                <a:gd name="connsiteY6" fmla="*/ 0 h 60972"/>
                <a:gd name="connsiteX7" fmla="*/ 15275 w 60972"/>
                <a:gd name="connsiteY7" fmla="*/ 45697 h 60972"/>
                <a:gd name="connsiteX8" fmla="*/ 15275 w 60972"/>
                <a:gd name="connsiteY8" fmla="*/ 15972 h 60972"/>
                <a:gd name="connsiteX9" fmla="*/ 45000 w 60972"/>
                <a:gd name="connsiteY9" fmla="*/ 45697 h 6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72" h="60972">
                  <a:moveTo>
                    <a:pt x="7605" y="0"/>
                  </a:moveTo>
                  <a:cubicBezTo>
                    <a:pt x="3405" y="0"/>
                    <a:pt x="0" y="3405"/>
                    <a:pt x="0" y="7606"/>
                  </a:cubicBezTo>
                  <a:lnTo>
                    <a:pt x="0" y="53303"/>
                  </a:lnTo>
                  <a:cubicBezTo>
                    <a:pt x="0" y="57514"/>
                    <a:pt x="3395" y="60937"/>
                    <a:pt x="7605" y="60972"/>
                  </a:cubicBezTo>
                  <a:lnTo>
                    <a:pt x="53367" y="60972"/>
                  </a:lnTo>
                  <a:cubicBezTo>
                    <a:pt x="57577" y="60937"/>
                    <a:pt x="60973" y="57514"/>
                    <a:pt x="60972" y="53303"/>
                  </a:cubicBezTo>
                  <a:cubicBezTo>
                    <a:pt x="60937" y="23854"/>
                    <a:pt x="37054" y="0"/>
                    <a:pt x="7605" y="0"/>
                  </a:cubicBezTo>
                  <a:close/>
                  <a:moveTo>
                    <a:pt x="15275" y="45697"/>
                  </a:moveTo>
                  <a:lnTo>
                    <a:pt x="15275" y="15972"/>
                  </a:lnTo>
                  <a:cubicBezTo>
                    <a:pt x="30257" y="19005"/>
                    <a:pt x="41967" y="30715"/>
                    <a:pt x="45000" y="45697"/>
                  </a:cubicBezTo>
                  <a:close/>
                </a:path>
              </a:pathLst>
            </a:custGeom>
            <a:grpFill/>
            <a:ln w="6336"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AD22CE0D-C8B8-48BC-8107-01BB0BA1588A}"/>
                </a:ext>
              </a:extLst>
            </p:cNvPr>
            <p:cNvSpPr/>
            <p:nvPr/>
          </p:nvSpPr>
          <p:spPr>
            <a:xfrm>
              <a:off x="8772565" y="3650072"/>
              <a:ext cx="228550" cy="15211"/>
            </a:xfrm>
            <a:custGeom>
              <a:avLst/>
              <a:gdLst>
                <a:gd name="connsiteX0" fmla="*/ 220945 w 228550"/>
                <a:gd name="connsiteY0" fmla="*/ 0 h 15211"/>
                <a:gd name="connsiteX1" fmla="*/ 7605 w 228550"/>
                <a:gd name="connsiteY1" fmla="*/ 0 h 15211"/>
                <a:gd name="connsiteX2" fmla="*/ 0 w 228550"/>
                <a:gd name="connsiteY2" fmla="*/ 7606 h 15211"/>
                <a:gd name="connsiteX3" fmla="*/ 7605 w 228550"/>
                <a:gd name="connsiteY3" fmla="*/ 15212 h 15211"/>
                <a:gd name="connsiteX4" fmla="*/ 220945 w 228550"/>
                <a:gd name="connsiteY4" fmla="*/ 15212 h 15211"/>
                <a:gd name="connsiteX5" fmla="*/ 228550 w 228550"/>
                <a:gd name="connsiteY5" fmla="*/ 7606 h 15211"/>
                <a:gd name="connsiteX6" fmla="*/ 220945 w 228550"/>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50" h="15211">
                  <a:moveTo>
                    <a:pt x="220945" y="0"/>
                  </a:moveTo>
                  <a:lnTo>
                    <a:pt x="7605" y="0"/>
                  </a:lnTo>
                  <a:cubicBezTo>
                    <a:pt x="3405" y="0"/>
                    <a:pt x="0" y="3405"/>
                    <a:pt x="0" y="7606"/>
                  </a:cubicBezTo>
                  <a:cubicBezTo>
                    <a:pt x="0" y="11807"/>
                    <a:pt x="3405" y="15212"/>
                    <a:pt x="7605" y="15212"/>
                  </a:cubicBezTo>
                  <a:lnTo>
                    <a:pt x="220945" y="15212"/>
                  </a:lnTo>
                  <a:cubicBezTo>
                    <a:pt x="225145" y="15212"/>
                    <a:pt x="228550" y="11807"/>
                    <a:pt x="228550" y="7606"/>
                  </a:cubicBezTo>
                  <a:cubicBezTo>
                    <a:pt x="228550" y="3405"/>
                    <a:pt x="225145" y="0"/>
                    <a:pt x="220945" y="0"/>
                  </a:cubicBezTo>
                  <a:close/>
                </a:path>
              </a:pathLst>
            </a:custGeom>
            <a:grpFill/>
            <a:ln w="633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910D5938-833B-49A2-B9EE-6DFB19BCDADC}"/>
                </a:ext>
              </a:extLst>
            </p:cNvPr>
            <p:cNvSpPr/>
            <p:nvPr/>
          </p:nvSpPr>
          <p:spPr>
            <a:xfrm>
              <a:off x="8787713" y="3650072"/>
              <a:ext cx="15210" cy="198128"/>
            </a:xfrm>
            <a:custGeom>
              <a:avLst/>
              <a:gdLst>
                <a:gd name="connsiteX0" fmla="*/ 7605 w 15210"/>
                <a:gd name="connsiteY0" fmla="*/ 0 h 198128"/>
                <a:gd name="connsiteX1" fmla="*/ 0 w 15210"/>
                <a:gd name="connsiteY1" fmla="*/ 7606 h 198128"/>
                <a:gd name="connsiteX2" fmla="*/ 0 w 15210"/>
                <a:gd name="connsiteY2" fmla="*/ 190522 h 198128"/>
                <a:gd name="connsiteX3" fmla="*/ 7605 w 15210"/>
                <a:gd name="connsiteY3" fmla="*/ 198128 h 198128"/>
                <a:gd name="connsiteX4" fmla="*/ 15211 w 15210"/>
                <a:gd name="connsiteY4" fmla="*/ 190522 h 198128"/>
                <a:gd name="connsiteX5" fmla="*/ 15211 w 15210"/>
                <a:gd name="connsiteY5" fmla="*/ 7732 h 198128"/>
                <a:gd name="connsiteX6" fmla="*/ 7605 w 15210"/>
                <a:gd name="connsiteY6"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0" h="198128">
                  <a:moveTo>
                    <a:pt x="7605" y="0"/>
                  </a:moveTo>
                  <a:cubicBezTo>
                    <a:pt x="3405" y="0"/>
                    <a:pt x="0" y="3405"/>
                    <a:pt x="0" y="7606"/>
                  </a:cubicBezTo>
                  <a:lnTo>
                    <a:pt x="0" y="190522"/>
                  </a:lnTo>
                  <a:cubicBezTo>
                    <a:pt x="0" y="194723"/>
                    <a:pt x="3405" y="198128"/>
                    <a:pt x="7605" y="198128"/>
                  </a:cubicBezTo>
                  <a:cubicBezTo>
                    <a:pt x="11806" y="198128"/>
                    <a:pt x="15211" y="194723"/>
                    <a:pt x="15211" y="190522"/>
                  </a:cubicBezTo>
                  <a:lnTo>
                    <a:pt x="15211" y="7732"/>
                  </a:lnTo>
                  <a:cubicBezTo>
                    <a:pt x="15211" y="3532"/>
                    <a:pt x="11806" y="126"/>
                    <a:pt x="7605" y="126"/>
                  </a:cubicBezTo>
                  <a:close/>
                </a:path>
              </a:pathLst>
            </a:custGeom>
            <a:grpFill/>
            <a:ln w="6336"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2166448A-8929-45E2-8894-95ECB7D9E33A}"/>
                </a:ext>
              </a:extLst>
            </p:cNvPr>
            <p:cNvSpPr/>
            <p:nvPr/>
          </p:nvSpPr>
          <p:spPr>
            <a:xfrm>
              <a:off x="8787713" y="3650072"/>
              <a:ext cx="198127" cy="198128"/>
            </a:xfrm>
            <a:custGeom>
              <a:avLst/>
              <a:gdLst>
                <a:gd name="connsiteX0" fmla="*/ 190585 w 198127"/>
                <a:gd name="connsiteY0" fmla="*/ 0 h 198128"/>
                <a:gd name="connsiteX1" fmla="*/ 182980 w 198127"/>
                <a:gd name="connsiteY1" fmla="*/ 7606 h 198128"/>
                <a:gd name="connsiteX2" fmla="*/ 182980 w 198127"/>
                <a:gd name="connsiteY2" fmla="*/ 182916 h 198128"/>
                <a:gd name="connsiteX3" fmla="*/ 7605 w 198127"/>
                <a:gd name="connsiteY3" fmla="*/ 182916 h 198128"/>
                <a:gd name="connsiteX4" fmla="*/ 0 w 198127"/>
                <a:gd name="connsiteY4" fmla="*/ 190522 h 198128"/>
                <a:gd name="connsiteX5" fmla="*/ 7605 w 198127"/>
                <a:gd name="connsiteY5" fmla="*/ 198128 h 198128"/>
                <a:gd name="connsiteX6" fmla="*/ 190522 w 198127"/>
                <a:gd name="connsiteY6" fmla="*/ 198128 h 198128"/>
                <a:gd name="connsiteX7" fmla="*/ 198127 w 198127"/>
                <a:gd name="connsiteY7" fmla="*/ 190522 h 198128"/>
                <a:gd name="connsiteX8" fmla="*/ 198128 w 198127"/>
                <a:gd name="connsiteY8" fmla="*/ 7732 h 198128"/>
                <a:gd name="connsiteX9" fmla="*/ 190523 w 198127"/>
                <a:gd name="connsiteY9"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127" h="198128">
                  <a:moveTo>
                    <a:pt x="190585" y="0"/>
                  </a:moveTo>
                  <a:cubicBezTo>
                    <a:pt x="186385" y="0"/>
                    <a:pt x="182980" y="3405"/>
                    <a:pt x="182980" y="7606"/>
                  </a:cubicBezTo>
                  <a:lnTo>
                    <a:pt x="182980" y="182916"/>
                  </a:lnTo>
                  <a:lnTo>
                    <a:pt x="7605" y="182916"/>
                  </a:lnTo>
                  <a:cubicBezTo>
                    <a:pt x="3405" y="182916"/>
                    <a:pt x="0" y="186322"/>
                    <a:pt x="0" y="190522"/>
                  </a:cubicBezTo>
                  <a:cubicBezTo>
                    <a:pt x="0" y="194723"/>
                    <a:pt x="3405" y="198128"/>
                    <a:pt x="7605" y="198128"/>
                  </a:cubicBezTo>
                  <a:lnTo>
                    <a:pt x="190522" y="198128"/>
                  </a:lnTo>
                  <a:cubicBezTo>
                    <a:pt x="194722" y="198128"/>
                    <a:pt x="198127" y="194723"/>
                    <a:pt x="198127" y="190522"/>
                  </a:cubicBezTo>
                  <a:lnTo>
                    <a:pt x="198128" y="7732"/>
                  </a:lnTo>
                  <a:cubicBezTo>
                    <a:pt x="198128" y="3532"/>
                    <a:pt x="194723" y="126"/>
                    <a:pt x="190523" y="126"/>
                  </a:cubicBezTo>
                  <a:close/>
                </a:path>
              </a:pathLst>
            </a:custGeom>
            <a:grpFill/>
            <a:ln w="6336"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AEFA8FE7-4296-487A-A39B-86242DD083AF}"/>
                </a:ext>
              </a:extLst>
            </p:cNvPr>
            <p:cNvSpPr/>
            <p:nvPr/>
          </p:nvSpPr>
          <p:spPr>
            <a:xfrm>
              <a:off x="8879234" y="3832988"/>
              <a:ext cx="15211" cy="76183"/>
            </a:xfrm>
            <a:custGeom>
              <a:avLst/>
              <a:gdLst>
                <a:gd name="connsiteX0" fmla="*/ 7605 w 15211"/>
                <a:gd name="connsiteY0" fmla="*/ 0 h 76183"/>
                <a:gd name="connsiteX1" fmla="*/ 0 w 15211"/>
                <a:gd name="connsiteY1" fmla="*/ 7606 h 76183"/>
                <a:gd name="connsiteX2" fmla="*/ 0 w 15211"/>
                <a:gd name="connsiteY2" fmla="*/ 68578 h 76183"/>
                <a:gd name="connsiteX3" fmla="*/ 7605 w 15211"/>
                <a:gd name="connsiteY3" fmla="*/ 76184 h 76183"/>
                <a:gd name="connsiteX4" fmla="*/ 15211 w 15211"/>
                <a:gd name="connsiteY4" fmla="*/ 68578 h 76183"/>
                <a:gd name="connsiteX5" fmla="*/ 15212 w 15211"/>
                <a:gd name="connsiteY5" fmla="*/ 7606 h 76183"/>
                <a:gd name="connsiteX6" fmla="*/ 7606 w 15211"/>
                <a:gd name="connsiteY6" fmla="*/ 0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76183">
                  <a:moveTo>
                    <a:pt x="7605" y="0"/>
                  </a:moveTo>
                  <a:cubicBezTo>
                    <a:pt x="3405" y="0"/>
                    <a:pt x="0" y="3405"/>
                    <a:pt x="0" y="7606"/>
                  </a:cubicBezTo>
                  <a:lnTo>
                    <a:pt x="0" y="68578"/>
                  </a:lnTo>
                  <a:cubicBezTo>
                    <a:pt x="0" y="72778"/>
                    <a:pt x="3405" y="76184"/>
                    <a:pt x="7605" y="76184"/>
                  </a:cubicBezTo>
                  <a:cubicBezTo>
                    <a:pt x="11806" y="76184"/>
                    <a:pt x="15211" y="72779"/>
                    <a:pt x="15211" y="68578"/>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grpSp>
          <p:nvGrpSpPr>
            <p:cNvPr id="26" name="Graphic 2">
              <a:extLst>
                <a:ext uri="{FF2B5EF4-FFF2-40B4-BE49-F238E27FC236}">
                  <a16:creationId xmlns:a16="http://schemas.microsoft.com/office/drawing/2014/main" id="{D87D9ABC-0862-44E8-9781-C17E5541205B}"/>
                </a:ext>
              </a:extLst>
            </p:cNvPr>
            <p:cNvGrpSpPr/>
            <p:nvPr/>
          </p:nvGrpSpPr>
          <p:grpSpPr>
            <a:xfrm>
              <a:off x="8636891" y="3772015"/>
              <a:ext cx="272828" cy="243826"/>
              <a:chOff x="8636891" y="3772015"/>
              <a:chExt cx="272828" cy="243826"/>
            </a:xfrm>
            <a:grpFill/>
          </p:grpSpPr>
          <p:sp>
            <p:nvSpPr>
              <p:cNvPr id="38" name="Freeform: Shape 37">
                <a:extLst>
                  <a:ext uri="{FF2B5EF4-FFF2-40B4-BE49-F238E27FC236}">
                    <a16:creationId xmlns:a16="http://schemas.microsoft.com/office/drawing/2014/main" id="{ED4C394E-E0B9-4CA7-A8F2-39CAA344A901}"/>
                  </a:ext>
                </a:extLst>
              </p:cNvPr>
              <p:cNvSpPr/>
              <p:nvPr/>
            </p:nvSpPr>
            <p:spPr>
              <a:xfrm>
                <a:off x="8863959" y="3893961"/>
                <a:ext cx="45760" cy="45760"/>
              </a:xfrm>
              <a:custGeom>
                <a:avLst/>
                <a:gdLst>
                  <a:gd name="connsiteX0" fmla="*/ 22880 w 45760"/>
                  <a:gd name="connsiteY0" fmla="*/ 0 h 45760"/>
                  <a:gd name="connsiteX1" fmla="*/ 0 w 45760"/>
                  <a:gd name="connsiteY1" fmla="*/ 22880 h 45760"/>
                  <a:gd name="connsiteX2" fmla="*/ 22880 w 45760"/>
                  <a:gd name="connsiteY2" fmla="*/ 45761 h 45760"/>
                  <a:gd name="connsiteX3" fmla="*/ 45761 w 45760"/>
                  <a:gd name="connsiteY3" fmla="*/ 22880 h 45760"/>
                  <a:gd name="connsiteX4" fmla="*/ 45761 w 45760"/>
                  <a:gd name="connsiteY4" fmla="*/ 22817 h 45760"/>
                  <a:gd name="connsiteX5" fmla="*/ 22880 w 45760"/>
                  <a:gd name="connsiteY5" fmla="*/ 0 h 45760"/>
                  <a:gd name="connsiteX6" fmla="*/ 22880 w 45760"/>
                  <a:gd name="connsiteY6" fmla="*/ 30423 h 45760"/>
                  <a:gd name="connsiteX7" fmla="*/ 15275 w 45760"/>
                  <a:gd name="connsiteY7" fmla="*/ 22817 h 45760"/>
                  <a:gd name="connsiteX8" fmla="*/ 22880 w 45760"/>
                  <a:gd name="connsiteY8" fmla="*/ 15211 h 45760"/>
                  <a:gd name="connsiteX9" fmla="*/ 30486 w 45760"/>
                  <a:gd name="connsiteY9" fmla="*/ 22817 h 45760"/>
                  <a:gd name="connsiteX10" fmla="*/ 22880 w 45760"/>
                  <a:gd name="connsiteY10" fmla="*/ 30423 h 4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60" h="45760">
                    <a:moveTo>
                      <a:pt x="22880" y="0"/>
                    </a:moveTo>
                    <a:cubicBezTo>
                      <a:pt x="10244" y="0"/>
                      <a:pt x="0" y="10244"/>
                      <a:pt x="0" y="22880"/>
                    </a:cubicBezTo>
                    <a:cubicBezTo>
                      <a:pt x="0" y="35517"/>
                      <a:pt x="10244" y="45761"/>
                      <a:pt x="22880" y="45761"/>
                    </a:cubicBezTo>
                    <a:cubicBezTo>
                      <a:pt x="35517" y="45761"/>
                      <a:pt x="45761" y="35517"/>
                      <a:pt x="45761" y="22880"/>
                    </a:cubicBezTo>
                    <a:cubicBezTo>
                      <a:pt x="45761" y="22859"/>
                      <a:pt x="45761" y="22838"/>
                      <a:pt x="45761" y="22817"/>
                    </a:cubicBezTo>
                    <a:cubicBezTo>
                      <a:pt x="45726" y="10205"/>
                      <a:pt x="35492" y="0"/>
                      <a:pt x="22880" y="0"/>
                    </a:cubicBezTo>
                    <a:close/>
                    <a:moveTo>
                      <a:pt x="22880" y="30423"/>
                    </a:moveTo>
                    <a:cubicBezTo>
                      <a:pt x="18680" y="30423"/>
                      <a:pt x="15275" y="27018"/>
                      <a:pt x="15275" y="22817"/>
                    </a:cubicBezTo>
                    <a:cubicBezTo>
                      <a:pt x="15275" y="18617"/>
                      <a:pt x="18680" y="15211"/>
                      <a:pt x="22880" y="15211"/>
                    </a:cubicBezTo>
                    <a:cubicBezTo>
                      <a:pt x="27081" y="15211"/>
                      <a:pt x="30486" y="18616"/>
                      <a:pt x="30486" y="22817"/>
                    </a:cubicBezTo>
                    <a:cubicBezTo>
                      <a:pt x="30486" y="27017"/>
                      <a:pt x="27081" y="30423"/>
                      <a:pt x="22880" y="30423"/>
                    </a:cubicBezTo>
                    <a:close/>
                  </a:path>
                </a:pathLst>
              </a:custGeom>
              <a:grpFill/>
              <a:ln w="6336"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6A5671FD-2FCF-4E0D-8DEE-C2E4EE90DBD0}"/>
                  </a:ext>
                </a:extLst>
              </p:cNvPr>
              <p:cNvSpPr/>
              <p:nvPr/>
            </p:nvSpPr>
            <p:spPr>
              <a:xfrm>
                <a:off x="8636891" y="3772015"/>
                <a:ext cx="133391" cy="243826"/>
              </a:xfrm>
              <a:custGeom>
                <a:avLst/>
                <a:gdLst>
                  <a:gd name="connsiteX0" fmla="*/ 133392 w 133391"/>
                  <a:gd name="connsiteY0" fmla="*/ 111487 h 243826"/>
                  <a:gd name="connsiteX1" fmla="*/ 123631 w 133391"/>
                  <a:gd name="connsiteY1" fmla="*/ 33339 h 243826"/>
                  <a:gd name="connsiteX2" fmla="*/ 85603 w 133391"/>
                  <a:gd name="connsiteY2" fmla="*/ 1 h 243826"/>
                  <a:gd name="connsiteX3" fmla="*/ 47954 w 133391"/>
                  <a:gd name="connsiteY3" fmla="*/ 1 h 243826"/>
                  <a:gd name="connsiteX4" fmla="*/ 9926 w 133391"/>
                  <a:gd name="connsiteY4" fmla="*/ 33339 h 243826"/>
                  <a:gd name="connsiteX5" fmla="*/ 166 w 133391"/>
                  <a:gd name="connsiteY5" fmla="*/ 111487 h 243826"/>
                  <a:gd name="connsiteX6" fmla="*/ 5743 w 133391"/>
                  <a:gd name="connsiteY6" fmla="*/ 129424 h 243826"/>
                  <a:gd name="connsiteX7" fmla="*/ 21398 w 133391"/>
                  <a:gd name="connsiteY7" fmla="*/ 137094 h 243826"/>
                  <a:gd name="connsiteX8" fmla="*/ 28497 w 133391"/>
                  <a:gd name="connsiteY8" fmla="*/ 236791 h 243826"/>
                  <a:gd name="connsiteX9" fmla="*/ 36102 w 133391"/>
                  <a:gd name="connsiteY9" fmla="*/ 243826 h 243826"/>
                  <a:gd name="connsiteX10" fmla="*/ 97074 w 133391"/>
                  <a:gd name="connsiteY10" fmla="*/ 243826 h 243826"/>
                  <a:gd name="connsiteX11" fmla="*/ 104680 w 133391"/>
                  <a:gd name="connsiteY11" fmla="*/ 236791 h 243826"/>
                  <a:gd name="connsiteX12" fmla="*/ 111779 w 133391"/>
                  <a:gd name="connsiteY12" fmla="*/ 137094 h 243826"/>
                  <a:gd name="connsiteX13" fmla="*/ 127434 w 133391"/>
                  <a:gd name="connsiteY13" fmla="*/ 129424 h 243826"/>
                  <a:gd name="connsiteX14" fmla="*/ 132948 w 133391"/>
                  <a:gd name="connsiteY14" fmla="*/ 111487 h 243826"/>
                  <a:gd name="connsiteX15" fmla="*/ 116469 w 133391"/>
                  <a:gd name="connsiteY15" fmla="*/ 119347 h 243826"/>
                  <a:gd name="connsiteX16" fmla="*/ 110765 w 133391"/>
                  <a:gd name="connsiteY16" fmla="*/ 121945 h 243826"/>
                  <a:gd name="connsiteX17" fmla="*/ 105124 w 133391"/>
                  <a:gd name="connsiteY17" fmla="*/ 121945 h 243826"/>
                  <a:gd name="connsiteX18" fmla="*/ 97518 w 133391"/>
                  <a:gd name="connsiteY18" fmla="*/ 128981 h 243826"/>
                  <a:gd name="connsiteX19" fmla="*/ 90420 w 133391"/>
                  <a:gd name="connsiteY19" fmla="*/ 228615 h 243826"/>
                  <a:gd name="connsiteX20" fmla="*/ 43645 w 133391"/>
                  <a:gd name="connsiteY20" fmla="*/ 228615 h 243826"/>
                  <a:gd name="connsiteX21" fmla="*/ 36546 w 133391"/>
                  <a:gd name="connsiteY21" fmla="*/ 128981 h 243826"/>
                  <a:gd name="connsiteX22" fmla="*/ 28941 w 133391"/>
                  <a:gd name="connsiteY22" fmla="*/ 121945 h 243826"/>
                  <a:gd name="connsiteX23" fmla="*/ 23300 w 133391"/>
                  <a:gd name="connsiteY23" fmla="*/ 121945 h 243826"/>
                  <a:gd name="connsiteX24" fmla="*/ 17595 w 133391"/>
                  <a:gd name="connsiteY24" fmla="*/ 119347 h 243826"/>
                  <a:gd name="connsiteX25" fmla="*/ 15757 w 133391"/>
                  <a:gd name="connsiteY25" fmla="*/ 113009 h 243826"/>
                  <a:gd name="connsiteX26" fmla="*/ 25518 w 133391"/>
                  <a:gd name="connsiteY26" fmla="*/ 34924 h 243826"/>
                  <a:gd name="connsiteX27" fmla="*/ 48208 w 133391"/>
                  <a:gd name="connsiteY27" fmla="*/ 14896 h 243826"/>
                  <a:gd name="connsiteX28" fmla="*/ 85857 w 133391"/>
                  <a:gd name="connsiteY28" fmla="*/ 14895 h 243826"/>
                  <a:gd name="connsiteX29" fmla="*/ 108547 w 133391"/>
                  <a:gd name="connsiteY29" fmla="*/ 34924 h 243826"/>
                  <a:gd name="connsiteX30" fmla="*/ 118307 w 133391"/>
                  <a:gd name="connsiteY30" fmla="*/ 113009 h 243826"/>
                  <a:gd name="connsiteX31" fmla="*/ 116469 w 133391"/>
                  <a:gd name="connsiteY31" fmla="*/ 119347 h 243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3391" h="243826">
                    <a:moveTo>
                      <a:pt x="133392" y="111487"/>
                    </a:moveTo>
                    <a:lnTo>
                      <a:pt x="123631" y="33339"/>
                    </a:lnTo>
                    <a:cubicBezTo>
                      <a:pt x="121251" y="14187"/>
                      <a:pt x="104902" y="-146"/>
                      <a:pt x="85603" y="1"/>
                    </a:cubicBezTo>
                    <a:lnTo>
                      <a:pt x="47954" y="1"/>
                    </a:lnTo>
                    <a:cubicBezTo>
                      <a:pt x="28655" y="-146"/>
                      <a:pt x="12306" y="14187"/>
                      <a:pt x="9926" y="33339"/>
                    </a:cubicBezTo>
                    <a:lnTo>
                      <a:pt x="166" y="111487"/>
                    </a:lnTo>
                    <a:cubicBezTo>
                      <a:pt x="-620" y="117988"/>
                      <a:pt x="1410" y="124515"/>
                      <a:pt x="5743" y="129424"/>
                    </a:cubicBezTo>
                    <a:cubicBezTo>
                      <a:pt x="9732" y="133963"/>
                      <a:pt x="15367" y="136724"/>
                      <a:pt x="21398" y="137094"/>
                    </a:cubicBezTo>
                    <a:lnTo>
                      <a:pt x="28497" y="236791"/>
                    </a:lnTo>
                    <a:cubicBezTo>
                      <a:pt x="28796" y="240768"/>
                      <a:pt x="32115" y="243838"/>
                      <a:pt x="36102" y="243826"/>
                    </a:cubicBezTo>
                    <a:lnTo>
                      <a:pt x="97074" y="243826"/>
                    </a:lnTo>
                    <a:cubicBezTo>
                      <a:pt x="101062" y="243838"/>
                      <a:pt x="104381" y="240767"/>
                      <a:pt x="104680" y="236791"/>
                    </a:cubicBezTo>
                    <a:lnTo>
                      <a:pt x="111779" y="137094"/>
                    </a:lnTo>
                    <a:cubicBezTo>
                      <a:pt x="117811" y="136724"/>
                      <a:pt x="123445" y="133964"/>
                      <a:pt x="127434" y="129424"/>
                    </a:cubicBezTo>
                    <a:cubicBezTo>
                      <a:pt x="131745" y="124505"/>
                      <a:pt x="133751" y="117979"/>
                      <a:pt x="132948" y="111487"/>
                    </a:cubicBezTo>
                    <a:close/>
                    <a:moveTo>
                      <a:pt x="116469" y="119347"/>
                    </a:moveTo>
                    <a:cubicBezTo>
                      <a:pt x="115035" y="120999"/>
                      <a:pt x="112953" y="121948"/>
                      <a:pt x="110765" y="121945"/>
                    </a:cubicBezTo>
                    <a:lnTo>
                      <a:pt x="105124" y="121945"/>
                    </a:lnTo>
                    <a:cubicBezTo>
                      <a:pt x="101136" y="121934"/>
                      <a:pt x="97817" y="125005"/>
                      <a:pt x="97518" y="128981"/>
                    </a:cubicBezTo>
                    <a:lnTo>
                      <a:pt x="90420" y="228615"/>
                    </a:lnTo>
                    <a:lnTo>
                      <a:pt x="43645" y="228615"/>
                    </a:lnTo>
                    <a:lnTo>
                      <a:pt x="36546" y="128981"/>
                    </a:lnTo>
                    <a:cubicBezTo>
                      <a:pt x="36247" y="125004"/>
                      <a:pt x="32928" y="121934"/>
                      <a:pt x="28941" y="121945"/>
                    </a:cubicBezTo>
                    <a:lnTo>
                      <a:pt x="23300" y="121945"/>
                    </a:lnTo>
                    <a:cubicBezTo>
                      <a:pt x="21112" y="121948"/>
                      <a:pt x="19030" y="121000"/>
                      <a:pt x="17595" y="119347"/>
                    </a:cubicBezTo>
                    <a:cubicBezTo>
                      <a:pt x="16059" y="117619"/>
                      <a:pt x="15383" y="115291"/>
                      <a:pt x="15757" y="113009"/>
                    </a:cubicBezTo>
                    <a:lnTo>
                      <a:pt x="25518" y="34924"/>
                    </a:lnTo>
                    <a:cubicBezTo>
                      <a:pt x="26982" y="23498"/>
                      <a:pt x="36689" y="14929"/>
                      <a:pt x="48208" y="14896"/>
                    </a:cubicBezTo>
                    <a:lnTo>
                      <a:pt x="85857" y="14895"/>
                    </a:lnTo>
                    <a:cubicBezTo>
                      <a:pt x="97375" y="14929"/>
                      <a:pt x="107083" y="23498"/>
                      <a:pt x="108547" y="34924"/>
                    </a:cubicBezTo>
                    <a:lnTo>
                      <a:pt x="118307" y="113009"/>
                    </a:lnTo>
                    <a:cubicBezTo>
                      <a:pt x="118682" y="115290"/>
                      <a:pt x="118006" y="117619"/>
                      <a:pt x="116469" y="119347"/>
                    </a:cubicBezTo>
                    <a:close/>
                  </a:path>
                </a:pathLst>
              </a:custGeom>
              <a:grpFill/>
              <a:ln w="6336" cap="flat">
                <a:noFill/>
                <a:prstDash val="solid"/>
                <a:miter/>
              </a:ln>
            </p:spPr>
            <p:txBody>
              <a:bodyPr rtlCol="0" anchor="ctr"/>
              <a:lstStyle/>
              <a:p>
                <a:endParaRPr lang="en-US"/>
              </a:p>
            </p:txBody>
          </p:sp>
        </p:grpSp>
        <p:sp>
          <p:nvSpPr>
            <p:cNvPr id="27" name="Freeform: Shape 26">
              <a:extLst>
                <a:ext uri="{FF2B5EF4-FFF2-40B4-BE49-F238E27FC236}">
                  <a16:creationId xmlns:a16="http://schemas.microsoft.com/office/drawing/2014/main" id="{5E807F58-8002-4A03-B10B-11A2E5D3D055}"/>
                </a:ext>
              </a:extLst>
            </p:cNvPr>
            <p:cNvSpPr/>
            <p:nvPr/>
          </p:nvSpPr>
          <p:spPr>
            <a:xfrm>
              <a:off x="8665895" y="3680558"/>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AEB90E9-8B99-4368-B1FA-F523447C5942}"/>
                </a:ext>
              </a:extLst>
            </p:cNvPr>
            <p:cNvSpPr/>
            <p:nvPr/>
          </p:nvSpPr>
          <p:spPr>
            <a:xfrm>
              <a:off x="8696318" y="3771889"/>
              <a:ext cx="15211" cy="30422"/>
            </a:xfrm>
            <a:custGeom>
              <a:avLst/>
              <a:gdLst>
                <a:gd name="connsiteX0" fmla="*/ 7605 w 15211"/>
                <a:gd name="connsiteY0" fmla="*/ 0 h 30422"/>
                <a:gd name="connsiteX1" fmla="*/ 0 w 15211"/>
                <a:gd name="connsiteY1" fmla="*/ 7606 h 30422"/>
                <a:gd name="connsiteX2" fmla="*/ 0 w 15211"/>
                <a:gd name="connsiteY2" fmla="*/ 22817 h 30422"/>
                <a:gd name="connsiteX3" fmla="*/ 7605 w 15211"/>
                <a:gd name="connsiteY3" fmla="*/ 30423 h 30422"/>
                <a:gd name="connsiteX4" fmla="*/ 15211 w 15211"/>
                <a:gd name="connsiteY4" fmla="*/ 22817 h 30422"/>
                <a:gd name="connsiteX5" fmla="*/ 15212 w 15211"/>
                <a:gd name="connsiteY5" fmla="*/ 7606 h 30422"/>
                <a:gd name="connsiteX6" fmla="*/ 7606 w 15211"/>
                <a:gd name="connsiteY6" fmla="*/ 0 h 3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30422">
                  <a:moveTo>
                    <a:pt x="7605" y="0"/>
                  </a:moveTo>
                  <a:cubicBezTo>
                    <a:pt x="3405" y="0"/>
                    <a:pt x="0" y="3405"/>
                    <a:pt x="0" y="7606"/>
                  </a:cubicBezTo>
                  <a:lnTo>
                    <a:pt x="0" y="22817"/>
                  </a:lnTo>
                  <a:cubicBezTo>
                    <a:pt x="0" y="27017"/>
                    <a:pt x="3405" y="30423"/>
                    <a:pt x="7605" y="30423"/>
                  </a:cubicBezTo>
                  <a:cubicBezTo>
                    <a:pt x="11806" y="30423"/>
                    <a:pt x="15211" y="27018"/>
                    <a:pt x="15211" y="22817"/>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765DA0B-96B9-4182-B073-A051703274A0}"/>
                </a:ext>
              </a:extLst>
            </p:cNvPr>
            <p:cNvSpPr/>
            <p:nvPr/>
          </p:nvSpPr>
          <p:spPr>
            <a:xfrm>
              <a:off x="8696318" y="3817713"/>
              <a:ext cx="15211" cy="45697"/>
            </a:xfrm>
            <a:custGeom>
              <a:avLst/>
              <a:gdLst>
                <a:gd name="connsiteX0" fmla="*/ 7605 w 15211"/>
                <a:gd name="connsiteY0" fmla="*/ 0 h 45697"/>
                <a:gd name="connsiteX1" fmla="*/ 0 w 15211"/>
                <a:gd name="connsiteY1" fmla="*/ 7606 h 45697"/>
                <a:gd name="connsiteX2" fmla="*/ 0 w 15211"/>
                <a:gd name="connsiteY2" fmla="*/ 38092 h 45697"/>
                <a:gd name="connsiteX3" fmla="*/ 7605 w 15211"/>
                <a:gd name="connsiteY3" fmla="*/ 45698 h 45697"/>
                <a:gd name="connsiteX4" fmla="*/ 15211 w 15211"/>
                <a:gd name="connsiteY4" fmla="*/ 38092 h 45697"/>
                <a:gd name="connsiteX5" fmla="*/ 15212 w 15211"/>
                <a:gd name="connsiteY5" fmla="*/ 7606 h 45697"/>
                <a:gd name="connsiteX6" fmla="*/ 7606 w 15211"/>
                <a:gd name="connsiteY6" fmla="*/ 0 h 4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45697">
                  <a:moveTo>
                    <a:pt x="7605" y="0"/>
                  </a:moveTo>
                  <a:cubicBezTo>
                    <a:pt x="3405" y="0"/>
                    <a:pt x="0" y="3405"/>
                    <a:pt x="0" y="7606"/>
                  </a:cubicBezTo>
                  <a:lnTo>
                    <a:pt x="0" y="38092"/>
                  </a:lnTo>
                  <a:cubicBezTo>
                    <a:pt x="0" y="42292"/>
                    <a:pt x="3405" y="45698"/>
                    <a:pt x="7605" y="45698"/>
                  </a:cubicBezTo>
                  <a:cubicBezTo>
                    <a:pt x="11806" y="45698"/>
                    <a:pt x="15211" y="42293"/>
                    <a:pt x="15211" y="38092"/>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E215586-2014-492C-84F1-B033E6153267}"/>
                </a:ext>
              </a:extLst>
            </p:cNvPr>
            <p:cNvSpPr/>
            <p:nvPr/>
          </p:nvSpPr>
          <p:spPr>
            <a:xfrm>
              <a:off x="8833537" y="3695833"/>
              <a:ext cx="106733" cy="106732"/>
            </a:xfrm>
            <a:custGeom>
              <a:avLst/>
              <a:gdLst>
                <a:gd name="connsiteX0" fmla="*/ 99001 w 106733"/>
                <a:gd name="connsiteY0" fmla="*/ 45697 h 106732"/>
                <a:gd name="connsiteX1" fmla="*/ 91395 w 106733"/>
                <a:gd name="connsiteY1" fmla="*/ 53303 h 106732"/>
                <a:gd name="connsiteX2" fmla="*/ 53367 w 106733"/>
                <a:gd name="connsiteY2" fmla="*/ 91331 h 106732"/>
                <a:gd name="connsiteX3" fmla="*/ 15338 w 106733"/>
                <a:gd name="connsiteY3" fmla="*/ 53303 h 106732"/>
                <a:gd name="connsiteX4" fmla="*/ 53367 w 106733"/>
                <a:gd name="connsiteY4" fmla="*/ 15275 h 106732"/>
                <a:gd name="connsiteX5" fmla="*/ 60308 w 106733"/>
                <a:gd name="connsiteY5" fmla="*/ 6941 h 106732"/>
                <a:gd name="connsiteX6" fmla="*/ 53367 w 106733"/>
                <a:gd name="connsiteY6" fmla="*/ 0 h 106732"/>
                <a:gd name="connsiteX7" fmla="*/ 0 w 106733"/>
                <a:gd name="connsiteY7" fmla="*/ 53366 h 106732"/>
                <a:gd name="connsiteX8" fmla="*/ 53367 w 106733"/>
                <a:gd name="connsiteY8" fmla="*/ 106733 h 106732"/>
                <a:gd name="connsiteX9" fmla="*/ 106734 w 106733"/>
                <a:gd name="connsiteY9" fmla="*/ 53366 h 106732"/>
                <a:gd name="connsiteX10" fmla="*/ 99128 w 106733"/>
                <a:gd name="connsiteY10" fmla="*/ 45761 h 106732"/>
                <a:gd name="connsiteX11" fmla="*/ 99065 w 106733"/>
                <a:gd name="connsiteY11" fmla="*/ 45761 h 1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733" h="106732">
                  <a:moveTo>
                    <a:pt x="99001" y="45697"/>
                  </a:moveTo>
                  <a:cubicBezTo>
                    <a:pt x="94800" y="45697"/>
                    <a:pt x="91395" y="49102"/>
                    <a:pt x="91395" y="53303"/>
                  </a:cubicBezTo>
                  <a:cubicBezTo>
                    <a:pt x="91395" y="74306"/>
                    <a:pt x="74369" y="91331"/>
                    <a:pt x="53367" y="91331"/>
                  </a:cubicBezTo>
                  <a:cubicBezTo>
                    <a:pt x="32364" y="91331"/>
                    <a:pt x="15338" y="74306"/>
                    <a:pt x="15338" y="53303"/>
                  </a:cubicBezTo>
                  <a:cubicBezTo>
                    <a:pt x="15338" y="32300"/>
                    <a:pt x="32364" y="15275"/>
                    <a:pt x="53367" y="15275"/>
                  </a:cubicBezTo>
                  <a:cubicBezTo>
                    <a:pt x="57585" y="14890"/>
                    <a:pt x="60692" y="11159"/>
                    <a:pt x="60308" y="6941"/>
                  </a:cubicBezTo>
                  <a:cubicBezTo>
                    <a:pt x="59972" y="3256"/>
                    <a:pt x="57052" y="336"/>
                    <a:pt x="53367" y="0"/>
                  </a:cubicBezTo>
                  <a:cubicBezTo>
                    <a:pt x="23893" y="0"/>
                    <a:pt x="0" y="23893"/>
                    <a:pt x="0" y="53366"/>
                  </a:cubicBezTo>
                  <a:cubicBezTo>
                    <a:pt x="0" y="82840"/>
                    <a:pt x="23893" y="106733"/>
                    <a:pt x="53367" y="106733"/>
                  </a:cubicBezTo>
                  <a:cubicBezTo>
                    <a:pt x="82840" y="106733"/>
                    <a:pt x="106734" y="82840"/>
                    <a:pt x="106734" y="53366"/>
                  </a:cubicBezTo>
                  <a:cubicBezTo>
                    <a:pt x="106734" y="49166"/>
                    <a:pt x="103329" y="45761"/>
                    <a:pt x="99128" y="45761"/>
                  </a:cubicBezTo>
                  <a:cubicBezTo>
                    <a:pt x="99107" y="45761"/>
                    <a:pt x="99086" y="45761"/>
                    <a:pt x="99065" y="45761"/>
                  </a:cubicBezTo>
                  <a:close/>
                </a:path>
              </a:pathLst>
            </a:custGeom>
            <a:grpFill/>
            <a:ln w="6336" cap="flat">
              <a:noFill/>
              <a:prstDash val="solid"/>
              <a:miter/>
            </a:ln>
          </p:spPr>
          <p:txBody>
            <a:bodyPr rtlCol="0" anchor="ctr"/>
            <a:lstStyle/>
            <a:p>
              <a:endParaRPr lang="en-US"/>
            </a:p>
          </p:txBody>
        </p:sp>
      </p:grpSp>
      <p:grpSp>
        <p:nvGrpSpPr>
          <p:cNvPr id="40" name="Group 39">
            <a:extLst>
              <a:ext uri="{FF2B5EF4-FFF2-40B4-BE49-F238E27FC236}">
                <a16:creationId xmlns:a16="http://schemas.microsoft.com/office/drawing/2014/main" id="{E0CEF3AA-C4D5-4790-9064-47BF6C7CC0C2}"/>
              </a:ext>
            </a:extLst>
          </p:cNvPr>
          <p:cNvGrpSpPr/>
          <p:nvPr/>
        </p:nvGrpSpPr>
        <p:grpSpPr>
          <a:xfrm>
            <a:off x="1101225" y="5039463"/>
            <a:ext cx="538289" cy="337029"/>
            <a:chOff x="2128370" y="3718449"/>
            <a:chExt cx="365643" cy="228933"/>
          </a:xfrm>
          <a:solidFill>
            <a:schemeClr val="accent6"/>
          </a:solidFill>
        </p:grpSpPr>
        <p:sp>
          <p:nvSpPr>
            <p:cNvPr id="41" name="Freeform: Shape 40">
              <a:extLst>
                <a:ext uri="{FF2B5EF4-FFF2-40B4-BE49-F238E27FC236}">
                  <a16:creationId xmlns:a16="http://schemas.microsoft.com/office/drawing/2014/main" id="{9A81FB09-61A0-478E-B726-E4D406D6A21E}"/>
                </a:ext>
              </a:extLst>
            </p:cNvPr>
            <p:cNvSpPr/>
            <p:nvPr/>
          </p:nvSpPr>
          <p:spPr>
            <a:xfrm>
              <a:off x="2181370" y="3734600"/>
              <a:ext cx="238207" cy="212782"/>
            </a:xfrm>
            <a:custGeom>
              <a:avLst/>
              <a:gdLst>
                <a:gd name="connsiteX0" fmla="*/ 235826 w 238207"/>
                <a:gd name="connsiteY0" fmla="*/ 140600 h 212782"/>
                <a:gd name="connsiteX1" fmla="*/ 178150 w 238207"/>
                <a:gd name="connsiteY1" fmla="*/ 84825 h 212782"/>
                <a:gd name="connsiteX2" fmla="*/ 142910 w 238207"/>
                <a:gd name="connsiteY2" fmla="*/ 54719 h 212782"/>
                <a:gd name="connsiteX3" fmla="*/ 134924 w 238207"/>
                <a:gd name="connsiteY3" fmla="*/ 52945 h 212782"/>
                <a:gd name="connsiteX4" fmla="*/ 124150 w 238207"/>
                <a:gd name="connsiteY4" fmla="*/ 57318 h 212782"/>
                <a:gd name="connsiteX5" fmla="*/ 113882 w 238207"/>
                <a:gd name="connsiteY5" fmla="*/ 60107 h 212782"/>
                <a:gd name="connsiteX6" fmla="*/ 108304 w 238207"/>
                <a:gd name="connsiteY6" fmla="*/ 63466 h 212782"/>
                <a:gd name="connsiteX7" fmla="*/ 78959 w 238207"/>
                <a:gd name="connsiteY7" fmla="*/ 75698 h 212782"/>
                <a:gd name="connsiteX8" fmla="*/ 75917 w 238207"/>
                <a:gd name="connsiteY8" fmla="*/ 72910 h 212782"/>
                <a:gd name="connsiteX9" fmla="*/ 92776 w 238207"/>
                <a:gd name="connsiteY9" fmla="*/ 40268 h 212782"/>
                <a:gd name="connsiteX10" fmla="*/ 157298 w 238207"/>
                <a:gd name="connsiteY10" fmla="*/ 21254 h 212782"/>
                <a:gd name="connsiteX11" fmla="*/ 218840 w 238207"/>
                <a:gd name="connsiteY11" fmla="*/ 45783 h 212782"/>
                <a:gd name="connsiteX12" fmla="*/ 228209 w 238207"/>
                <a:gd name="connsiteY12" fmla="*/ 40319 h 212782"/>
                <a:gd name="connsiteX13" fmla="*/ 223847 w 238207"/>
                <a:gd name="connsiteY13" fmla="*/ 31332 h 212782"/>
                <a:gd name="connsiteX14" fmla="*/ 163509 w 238207"/>
                <a:gd name="connsiteY14" fmla="*/ 7311 h 212782"/>
                <a:gd name="connsiteX15" fmla="*/ 82002 w 238207"/>
                <a:gd name="connsiteY15" fmla="*/ 29367 h 212782"/>
                <a:gd name="connsiteX16" fmla="*/ 61086 w 238207"/>
                <a:gd name="connsiteY16" fmla="*/ 76396 h 212782"/>
                <a:gd name="connsiteX17" fmla="*/ 74142 w 238207"/>
                <a:gd name="connsiteY17" fmla="*/ 90086 h 212782"/>
                <a:gd name="connsiteX18" fmla="*/ 118952 w 238207"/>
                <a:gd name="connsiteY18" fmla="*/ 74811 h 212782"/>
                <a:gd name="connsiteX19" fmla="*/ 130361 w 238207"/>
                <a:gd name="connsiteY19" fmla="*/ 71135 h 212782"/>
                <a:gd name="connsiteX20" fmla="*/ 135685 w 238207"/>
                <a:gd name="connsiteY20" fmla="*/ 68853 h 212782"/>
                <a:gd name="connsiteX21" fmla="*/ 168580 w 238207"/>
                <a:gd name="connsiteY21" fmla="*/ 96614 h 212782"/>
                <a:gd name="connsiteX22" fmla="*/ 222136 w 238207"/>
                <a:gd name="connsiteY22" fmla="*/ 147318 h 212782"/>
                <a:gd name="connsiteX23" fmla="*/ 219854 w 238207"/>
                <a:gd name="connsiteY23" fmla="*/ 158790 h 212782"/>
                <a:gd name="connsiteX24" fmla="*/ 210474 w 238207"/>
                <a:gd name="connsiteY24" fmla="*/ 160628 h 212782"/>
                <a:gd name="connsiteX25" fmla="*/ 202235 w 238207"/>
                <a:gd name="connsiteY25" fmla="*/ 160628 h 212782"/>
                <a:gd name="connsiteX26" fmla="*/ 198559 w 238207"/>
                <a:gd name="connsiteY26" fmla="*/ 167980 h 212782"/>
                <a:gd name="connsiteX27" fmla="*/ 192728 w 238207"/>
                <a:gd name="connsiteY27" fmla="*/ 176537 h 212782"/>
                <a:gd name="connsiteX28" fmla="*/ 180812 w 238207"/>
                <a:gd name="connsiteY28" fmla="*/ 176727 h 212782"/>
                <a:gd name="connsiteX29" fmla="*/ 172953 w 238207"/>
                <a:gd name="connsiteY29" fmla="*/ 175142 h 212782"/>
                <a:gd name="connsiteX30" fmla="*/ 168073 w 238207"/>
                <a:gd name="connsiteY30" fmla="*/ 181480 h 212782"/>
                <a:gd name="connsiteX31" fmla="*/ 159072 w 238207"/>
                <a:gd name="connsiteY31" fmla="*/ 193206 h 212782"/>
                <a:gd name="connsiteX32" fmla="*/ 150326 w 238207"/>
                <a:gd name="connsiteY32" fmla="*/ 191811 h 212782"/>
                <a:gd name="connsiteX33" fmla="*/ 139493 w 238207"/>
                <a:gd name="connsiteY33" fmla="*/ 192331 h 212782"/>
                <a:gd name="connsiteX34" fmla="*/ 137967 w 238207"/>
                <a:gd name="connsiteY34" fmla="*/ 194854 h 212782"/>
                <a:gd name="connsiteX35" fmla="*/ 129917 w 238207"/>
                <a:gd name="connsiteY35" fmla="*/ 197453 h 212782"/>
                <a:gd name="connsiteX36" fmla="*/ 110903 w 238207"/>
                <a:gd name="connsiteY36" fmla="*/ 191115 h 212782"/>
                <a:gd name="connsiteX37" fmla="*/ 43022 w 238207"/>
                <a:gd name="connsiteY37" fmla="*/ 138319 h 212782"/>
                <a:gd name="connsiteX38" fmla="*/ 25719 w 238207"/>
                <a:gd name="connsiteY38" fmla="*/ 121016 h 212782"/>
                <a:gd name="connsiteX39" fmla="*/ 12536 w 238207"/>
                <a:gd name="connsiteY39" fmla="*/ 107832 h 212782"/>
                <a:gd name="connsiteX40" fmla="*/ 1793 w 238207"/>
                <a:gd name="connsiteY40" fmla="*/ 108752 h 212782"/>
                <a:gd name="connsiteX41" fmla="*/ 2712 w 238207"/>
                <a:gd name="connsiteY41" fmla="*/ 119495 h 212782"/>
                <a:gd name="connsiteX42" fmla="*/ 14691 w 238207"/>
                <a:gd name="connsiteY42" fmla="*/ 131600 h 212782"/>
                <a:gd name="connsiteX43" fmla="*/ 33262 w 238207"/>
                <a:gd name="connsiteY43" fmla="*/ 149981 h 212782"/>
                <a:gd name="connsiteX44" fmla="*/ 102537 w 238207"/>
                <a:gd name="connsiteY44" fmla="*/ 203854 h 212782"/>
                <a:gd name="connsiteX45" fmla="*/ 129600 w 238207"/>
                <a:gd name="connsiteY45" fmla="*/ 212728 h 212782"/>
                <a:gd name="connsiteX46" fmla="*/ 146903 w 238207"/>
                <a:gd name="connsiteY46" fmla="*/ 207657 h 212782"/>
                <a:gd name="connsiteX47" fmla="*/ 164206 w 238207"/>
                <a:gd name="connsiteY47" fmla="*/ 207657 h 212782"/>
                <a:gd name="connsiteX48" fmla="*/ 180115 w 238207"/>
                <a:gd name="connsiteY48" fmla="*/ 193016 h 212782"/>
                <a:gd name="connsiteX49" fmla="*/ 199129 w 238207"/>
                <a:gd name="connsiteY49" fmla="*/ 190291 h 212782"/>
                <a:gd name="connsiteX50" fmla="*/ 211805 w 238207"/>
                <a:gd name="connsiteY50" fmla="*/ 176981 h 212782"/>
                <a:gd name="connsiteX51" fmla="*/ 229298 w 238207"/>
                <a:gd name="connsiteY51" fmla="*/ 170643 h 212782"/>
                <a:gd name="connsiteX52" fmla="*/ 235636 w 238207"/>
                <a:gd name="connsiteY52" fmla="*/ 140981 h 21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8207" h="212782">
                  <a:moveTo>
                    <a:pt x="235826" y="140600"/>
                  </a:moveTo>
                  <a:cubicBezTo>
                    <a:pt x="228664" y="125642"/>
                    <a:pt x="202995" y="104917"/>
                    <a:pt x="178150" y="84825"/>
                  </a:cubicBezTo>
                  <a:cubicBezTo>
                    <a:pt x="164333" y="73607"/>
                    <a:pt x="151277" y="63022"/>
                    <a:pt x="142910" y="54719"/>
                  </a:cubicBezTo>
                  <a:cubicBezTo>
                    <a:pt x="140820" y="52625"/>
                    <a:pt x="137705" y="51933"/>
                    <a:pt x="134924" y="52945"/>
                  </a:cubicBezTo>
                  <a:cubicBezTo>
                    <a:pt x="129791" y="54783"/>
                    <a:pt x="126622" y="56241"/>
                    <a:pt x="124150" y="57318"/>
                  </a:cubicBezTo>
                  <a:cubicBezTo>
                    <a:pt x="120963" y="58963"/>
                    <a:pt x="117463" y="59914"/>
                    <a:pt x="113882" y="60107"/>
                  </a:cubicBezTo>
                  <a:cubicBezTo>
                    <a:pt x="111622" y="60359"/>
                    <a:pt x="109585" y="61586"/>
                    <a:pt x="108304" y="63466"/>
                  </a:cubicBezTo>
                  <a:cubicBezTo>
                    <a:pt x="97530" y="79565"/>
                    <a:pt x="86375" y="78234"/>
                    <a:pt x="78959" y="75698"/>
                  </a:cubicBezTo>
                  <a:cubicBezTo>
                    <a:pt x="76551" y="74938"/>
                    <a:pt x="76107" y="73924"/>
                    <a:pt x="75917" y="72910"/>
                  </a:cubicBezTo>
                  <a:cubicBezTo>
                    <a:pt x="74333" y="66572"/>
                    <a:pt x="82255" y="50663"/>
                    <a:pt x="92776" y="40268"/>
                  </a:cubicBezTo>
                  <a:cubicBezTo>
                    <a:pt x="117495" y="15487"/>
                    <a:pt x="130298" y="9276"/>
                    <a:pt x="157298" y="21254"/>
                  </a:cubicBezTo>
                  <a:cubicBezTo>
                    <a:pt x="187847" y="34945"/>
                    <a:pt x="218524" y="45656"/>
                    <a:pt x="218840" y="45783"/>
                  </a:cubicBezTo>
                  <a:cubicBezTo>
                    <a:pt x="222936" y="46861"/>
                    <a:pt x="227131" y="44415"/>
                    <a:pt x="228209" y="40319"/>
                  </a:cubicBezTo>
                  <a:cubicBezTo>
                    <a:pt x="229173" y="36657"/>
                    <a:pt x="227320" y="32840"/>
                    <a:pt x="223847" y="31332"/>
                  </a:cubicBezTo>
                  <a:cubicBezTo>
                    <a:pt x="223530" y="31332"/>
                    <a:pt x="193488" y="20748"/>
                    <a:pt x="163509" y="7311"/>
                  </a:cubicBezTo>
                  <a:cubicBezTo>
                    <a:pt x="128586" y="-8281"/>
                    <a:pt x="109382" y="1987"/>
                    <a:pt x="82002" y="29367"/>
                  </a:cubicBezTo>
                  <a:cubicBezTo>
                    <a:pt x="71544" y="39825"/>
                    <a:pt x="57410" y="61058"/>
                    <a:pt x="61086" y="76396"/>
                  </a:cubicBezTo>
                  <a:cubicBezTo>
                    <a:pt x="62601" y="83007"/>
                    <a:pt x="67610" y="88260"/>
                    <a:pt x="74142" y="90086"/>
                  </a:cubicBezTo>
                  <a:cubicBezTo>
                    <a:pt x="91445" y="95790"/>
                    <a:pt x="107164" y="90086"/>
                    <a:pt x="118952" y="74811"/>
                  </a:cubicBezTo>
                  <a:cubicBezTo>
                    <a:pt x="122922" y="74182"/>
                    <a:pt x="126771" y="72942"/>
                    <a:pt x="130361" y="71135"/>
                  </a:cubicBezTo>
                  <a:lnTo>
                    <a:pt x="135685" y="68853"/>
                  </a:lnTo>
                  <a:cubicBezTo>
                    <a:pt x="144432" y="77030"/>
                    <a:pt x="156220" y="86600"/>
                    <a:pt x="168580" y="96614"/>
                  </a:cubicBezTo>
                  <a:cubicBezTo>
                    <a:pt x="191016" y="114741"/>
                    <a:pt x="216368" y="135276"/>
                    <a:pt x="222136" y="147318"/>
                  </a:cubicBezTo>
                  <a:cubicBezTo>
                    <a:pt x="224275" y="151187"/>
                    <a:pt x="223311" y="156035"/>
                    <a:pt x="219854" y="158790"/>
                  </a:cubicBezTo>
                  <a:cubicBezTo>
                    <a:pt x="217420" y="161305"/>
                    <a:pt x="213678" y="162038"/>
                    <a:pt x="210474" y="160628"/>
                  </a:cubicBezTo>
                  <a:cubicBezTo>
                    <a:pt x="207965" y="159012"/>
                    <a:pt x="204743" y="159012"/>
                    <a:pt x="202235" y="160628"/>
                  </a:cubicBezTo>
                  <a:cubicBezTo>
                    <a:pt x="199664" y="162137"/>
                    <a:pt x="198223" y="165019"/>
                    <a:pt x="198559" y="167980"/>
                  </a:cubicBezTo>
                  <a:cubicBezTo>
                    <a:pt x="198542" y="171755"/>
                    <a:pt x="196234" y="175141"/>
                    <a:pt x="192728" y="176537"/>
                  </a:cubicBezTo>
                  <a:cubicBezTo>
                    <a:pt x="189083" y="178750"/>
                    <a:pt x="184526" y="178823"/>
                    <a:pt x="180812" y="176727"/>
                  </a:cubicBezTo>
                  <a:cubicBezTo>
                    <a:pt x="178720" y="174721"/>
                    <a:pt x="175658" y="174103"/>
                    <a:pt x="172953" y="175142"/>
                  </a:cubicBezTo>
                  <a:cubicBezTo>
                    <a:pt x="170257" y="176160"/>
                    <a:pt x="168367" y="178614"/>
                    <a:pt x="168073" y="181480"/>
                  </a:cubicBezTo>
                  <a:cubicBezTo>
                    <a:pt x="167398" y="186722"/>
                    <a:pt x="163962" y="191199"/>
                    <a:pt x="159072" y="193206"/>
                  </a:cubicBezTo>
                  <a:cubicBezTo>
                    <a:pt x="156143" y="194548"/>
                    <a:pt x="152693" y="193998"/>
                    <a:pt x="150326" y="191811"/>
                  </a:cubicBezTo>
                  <a:cubicBezTo>
                    <a:pt x="147191" y="188964"/>
                    <a:pt x="142341" y="189196"/>
                    <a:pt x="139493" y="192331"/>
                  </a:cubicBezTo>
                  <a:cubicBezTo>
                    <a:pt x="138826" y="193065"/>
                    <a:pt x="138307" y="193922"/>
                    <a:pt x="137967" y="194854"/>
                  </a:cubicBezTo>
                  <a:cubicBezTo>
                    <a:pt x="137967" y="195615"/>
                    <a:pt x="137016" y="197453"/>
                    <a:pt x="129917" y="197453"/>
                  </a:cubicBezTo>
                  <a:cubicBezTo>
                    <a:pt x="123176" y="196834"/>
                    <a:pt x="116668" y="194664"/>
                    <a:pt x="110903" y="191115"/>
                  </a:cubicBezTo>
                  <a:cubicBezTo>
                    <a:pt x="105579" y="187629"/>
                    <a:pt x="72051" y="162593"/>
                    <a:pt x="43022" y="138319"/>
                  </a:cubicBezTo>
                  <a:cubicBezTo>
                    <a:pt x="38966" y="134896"/>
                    <a:pt x="31931" y="127544"/>
                    <a:pt x="25719" y="121016"/>
                  </a:cubicBezTo>
                  <a:cubicBezTo>
                    <a:pt x="19508" y="114487"/>
                    <a:pt x="15135" y="110051"/>
                    <a:pt x="12536" y="107832"/>
                  </a:cubicBezTo>
                  <a:cubicBezTo>
                    <a:pt x="9316" y="105120"/>
                    <a:pt x="4506" y="105531"/>
                    <a:pt x="1793" y="108752"/>
                  </a:cubicBezTo>
                  <a:cubicBezTo>
                    <a:pt x="-919" y="111972"/>
                    <a:pt x="-508" y="116782"/>
                    <a:pt x="2712" y="119495"/>
                  </a:cubicBezTo>
                  <a:cubicBezTo>
                    <a:pt x="5057" y="121523"/>
                    <a:pt x="9621" y="126340"/>
                    <a:pt x="14691" y="131600"/>
                  </a:cubicBezTo>
                  <a:cubicBezTo>
                    <a:pt x="21473" y="138699"/>
                    <a:pt x="28508" y="146051"/>
                    <a:pt x="33262" y="149981"/>
                  </a:cubicBezTo>
                  <a:cubicBezTo>
                    <a:pt x="61656" y="173749"/>
                    <a:pt x="95755" y="199418"/>
                    <a:pt x="102537" y="203854"/>
                  </a:cubicBezTo>
                  <a:cubicBezTo>
                    <a:pt x="110680" y="209016"/>
                    <a:pt x="119982" y="212065"/>
                    <a:pt x="129600" y="212728"/>
                  </a:cubicBezTo>
                  <a:cubicBezTo>
                    <a:pt x="135785" y="213129"/>
                    <a:pt x="141913" y="211333"/>
                    <a:pt x="146903" y="207657"/>
                  </a:cubicBezTo>
                  <a:cubicBezTo>
                    <a:pt x="152464" y="209844"/>
                    <a:pt x="158646" y="209844"/>
                    <a:pt x="164206" y="207657"/>
                  </a:cubicBezTo>
                  <a:cubicBezTo>
                    <a:pt x="171159" y="204947"/>
                    <a:pt x="176838" y="199721"/>
                    <a:pt x="180115" y="193016"/>
                  </a:cubicBezTo>
                  <a:cubicBezTo>
                    <a:pt x="186580" y="194228"/>
                    <a:pt x="193264" y="193269"/>
                    <a:pt x="199129" y="190291"/>
                  </a:cubicBezTo>
                  <a:cubicBezTo>
                    <a:pt x="204845" y="187562"/>
                    <a:pt x="209357" y="182824"/>
                    <a:pt x="211805" y="176981"/>
                  </a:cubicBezTo>
                  <a:cubicBezTo>
                    <a:pt x="218236" y="177208"/>
                    <a:pt x="224505" y="174936"/>
                    <a:pt x="229298" y="170643"/>
                  </a:cubicBezTo>
                  <a:cubicBezTo>
                    <a:pt x="238088" y="163455"/>
                    <a:pt x="240721" y="151134"/>
                    <a:pt x="235636" y="140981"/>
                  </a:cubicBezTo>
                  <a:close/>
                </a:path>
              </a:pathLst>
            </a:custGeom>
            <a:grpFill/>
            <a:ln w="633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C0BB7BF-C54E-4506-B6CE-3D58AFAFCB31}"/>
                </a:ext>
              </a:extLst>
            </p:cNvPr>
            <p:cNvSpPr/>
            <p:nvPr/>
          </p:nvSpPr>
          <p:spPr>
            <a:xfrm>
              <a:off x="2203857" y="3748913"/>
              <a:ext cx="83917" cy="15338"/>
            </a:xfrm>
            <a:custGeom>
              <a:avLst/>
              <a:gdLst>
                <a:gd name="connsiteX0" fmla="*/ 76944 w 83917"/>
                <a:gd name="connsiteY0" fmla="*/ 32 h 15338"/>
                <a:gd name="connsiteX1" fmla="*/ 8366 w 83917"/>
                <a:gd name="connsiteY1" fmla="*/ 32 h 15338"/>
                <a:gd name="connsiteX2" fmla="*/ 32 w 83917"/>
                <a:gd name="connsiteY2" fmla="*/ 6973 h 15338"/>
                <a:gd name="connsiteX3" fmla="*/ 6973 w 83917"/>
                <a:gd name="connsiteY3" fmla="*/ 15307 h 15338"/>
                <a:gd name="connsiteX4" fmla="*/ 8366 w 83917"/>
                <a:gd name="connsiteY4" fmla="*/ 15307 h 15338"/>
                <a:gd name="connsiteX5" fmla="*/ 76944 w 83917"/>
                <a:gd name="connsiteY5" fmla="*/ 15307 h 15338"/>
                <a:gd name="connsiteX6" fmla="*/ 83885 w 83917"/>
                <a:gd name="connsiteY6" fmla="*/ 6973 h 15338"/>
                <a:gd name="connsiteX7" fmla="*/ 76944 w 83917"/>
                <a:gd name="connsiteY7" fmla="*/ 32 h 1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917" h="15338">
                  <a:moveTo>
                    <a:pt x="76944" y="32"/>
                  </a:moveTo>
                  <a:lnTo>
                    <a:pt x="8366" y="32"/>
                  </a:lnTo>
                  <a:cubicBezTo>
                    <a:pt x="4148" y="-352"/>
                    <a:pt x="417" y="2755"/>
                    <a:pt x="32" y="6973"/>
                  </a:cubicBezTo>
                  <a:cubicBezTo>
                    <a:pt x="-353" y="11191"/>
                    <a:pt x="2755" y="14922"/>
                    <a:pt x="6973" y="15307"/>
                  </a:cubicBezTo>
                  <a:cubicBezTo>
                    <a:pt x="7437" y="15349"/>
                    <a:pt x="7903" y="15349"/>
                    <a:pt x="8366" y="15307"/>
                  </a:cubicBezTo>
                  <a:lnTo>
                    <a:pt x="76944" y="15307"/>
                  </a:lnTo>
                  <a:cubicBezTo>
                    <a:pt x="81162" y="14922"/>
                    <a:pt x="84269" y="11191"/>
                    <a:pt x="83885" y="6973"/>
                  </a:cubicBezTo>
                  <a:cubicBezTo>
                    <a:pt x="83549" y="3288"/>
                    <a:pt x="80629" y="368"/>
                    <a:pt x="76944" y="32"/>
                  </a:cubicBezTo>
                  <a:close/>
                </a:path>
              </a:pathLst>
            </a:custGeom>
            <a:grpFill/>
            <a:ln w="6336"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0C011183-64BA-40B9-BA20-DCF537DDC47D}"/>
                </a:ext>
              </a:extLst>
            </p:cNvPr>
            <p:cNvSpPr/>
            <p:nvPr/>
          </p:nvSpPr>
          <p:spPr>
            <a:xfrm>
              <a:off x="2403180" y="3855645"/>
              <a:ext cx="37539" cy="30203"/>
            </a:xfrm>
            <a:custGeom>
              <a:avLst/>
              <a:gdLst>
                <a:gd name="connsiteX0" fmla="*/ 36389 w 37539"/>
                <a:gd name="connsiteY0" fmla="*/ 3392 h 30203"/>
                <a:gd name="connsiteX1" fmla="*/ 25844 w 37539"/>
                <a:gd name="connsiteY1" fmla="*/ 1275 h 30203"/>
                <a:gd name="connsiteX2" fmla="*/ 25805 w 37539"/>
                <a:gd name="connsiteY2" fmla="*/ 1301 h 30203"/>
                <a:gd name="connsiteX3" fmla="*/ 3368 w 37539"/>
                <a:gd name="connsiteY3" fmla="*/ 16259 h 30203"/>
                <a:gd name="connsiteX4" fmla="*/ 1277 w 37539"/>
                <a:gd name="connsiteY4" fmla="*/ 26843 h 30203"/>
                <a:gd name="connsiteX5" fmla="*/ 7615 w 37539"/>
                <a:gd name="connsiteY5" fmla="*/ 30203 h 30203"/>
                <a:gd name="connsiteX6" fmla="*/ 11861 w 37539"/>
                <a:gd name="connsiteY6" fmla="*/ 28935 h 30203"/>
                <a:gd name="connsiteX7" fmla="*/ 34171 w 37539"/>
                <a:gd name="connsiteY7" fmla="*/ 13977 h 30203"/>
                <a:gd name="connsiteX8" fmla="*/ 36262 w 37539"/>
                <a:gd name="connsiteY8" fmla="*/ 3392 h 3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39" h="30203">
                  <a:moveTo>
                    <a:pt x="36389" y="3392"/>
                  </a:moveTo>
                  <a:cubicBezTo>
                    <a:pt x="34062" y="-104"/>
                    <a:pt x="29341" y="-1052"/>
                    <a:pt x="25844" y="1275"/>
                  </a:cubicBezTo>
                  <a:cubicBezTo>
                    <a:pt x="25831" y="1283"/>
                    <a:pt x="25818" y="1292"/>
                    <a:pt x="25805" y="1301"/>
                  </a:cubicBezTo>
                  <a:lnTo>
                    <a:pt x="3368" y="16259"/>
                  </a:lnTo>
                  <a:cubicBezTo>
                    <a:pt x="-113" y="18617"/>
                    <a:pt x="-1046" y="23339"/>
                    <a:pt x="1277" y="26843"/>
                  </a:cubicBezTo>
                  <a:cubicBezTo>
                    <a:pt x="2718" y="28926"/>
                    <a:pt x="5082" y="30179"/>
                    <a:pt x="7615" y="30203"/>
                  </a:cubicBezTo>
                  <a:cubicBezTo>
                    <a:pt x="9126" y="30223"/>
                    <a:pt x="10608" y="29781"/>
                    <a:pt x="11861" y="28935"/>
                  </a:cubicBezTo>
                  <a:lnTo>
                    <a:pt x="34171" y="13977"/>
                  </a:lnTo>
                  <a:cubicBezTo>
                    <a:pt x="37652" y="11619"/>
                    <a:pt x="38585" y="6897"/>
                    <a:pt x="36262" y="3392"/>
                  </a:cubicBezTo>
                  <a:close/>
                </a:path>
              </a:pathLst>
            </a:custGeom>
            <a:grpFill/>
            <a:ln w="6336"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44DC01C-63B2-418B-BF47-0B427F4BE1C2}"/>
                </a:ext>
              </a:extLst>
            </p:cNvPr>
            <p:cNvSpPr/>
            <p:nvPr/>
          </p:nvSpPr>
          <p:spPr>
            <a:xfrm>
              <a:off x="2334543" y="3848434"/>
              <a:ext cx="60224" cy="60294"/>
            </a:xfrm>
            <a:custGeom>
              <a:avLst/>
              <a:gdLst>
                <a:gd name="connsiteX0" fmla="*/ 57682 w 60224"/>
                <a:gd name="connsiteY0" fmla="*/ 46920 h 60294"/>
                <a:gd name="connsiteX1" fmla="*/ 12745 w 60224"/>
                <a:gd name="connsiteY1" fmla="*/ 1920 h 60294"/>
                <a:gd name="connsiteX2" fmla="*/ 1920 w 60224"/>
                <a:gd name="connsiteY2" fmla="*/ 2593 h 60294"/>
                <a:gd name="connsiteX3" fmla="*/ 1717 w 60224"/>
                <a:gd name="connsiteY3" fmla="*/ 12505 h 60294"/>
                <a:gd name="connsiteX4" fmla="*/ 48238 w 60224"/>
                <a:gd name="connsiteY4" fmla="*/ 58963 h 60294"/>
                <a:gd name="connsiteX5" fmla="*/ 58894 w 60224"/>
                <a:gd name="connsiteY5" fmla="*/ 56942 h 60294"/>
                <a:gd name="connsiteX6" fmla="*/ 57682 w 60224"/>
                <a:gd name="connsiteY6" fmla="*/ 46920 h 6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4" h="60294">
                  <a:moveTo>
                    <a:pt x="57682" y="46920"/>
                  </a:moveTo>
                  <a:cubicBezTo>
                    <a:pt x="52231" y="42674"/>
                    <a:pt x="27829" y="17638"/>
                    <a:pt x="12745" y="1920"/>
                  </a:cubicBezTo>
                  <a:cubicBezTo>
                    <a:pt x="9570" y="-883"/>
                    <a:pt x="4723" y="-582"/>
                    <a:pt x="1920" y="2593"/>
                  </a:cubicBezTo>
                  <a:cubicBezTo>
                    <a:pt x="-561" y="5403"/>
                    <a:pt x="-647" y="9595"/>
                    <a:pt x="1717" y="12505"/>
                  </a:cubicBezTo>
                  <a:cubicBezTo>
                    <a:pt x="5646" y="16561"/>
                    <a:pt x="40189" y="52561"/>
                    <a:pt x="48238" y="58963"/>
                  </a:cubicBezTo>
                  <a:cubicBezTo>
                    <a:pt x="51739" y="61347"/>
                    <a:pt x="56509" y="60442"/>
                    <a:pt x="58894" y="56942"/>
                  </a:cubicBezTo>
                  <a:cubicBezTo>
                    <a:pt x="61055" y="53769"/>
                    <a:pt x="60537" y="49487"/>
                    <a:pt x="57682" y="46920"/>
                  </a:cubicBezTo>
                  <a:close/>
                </a:path>
              </a:pathLst>
            </a:custGeom>
            <a:grpFill/>
            <a:ln w="6336"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4B86F07-0980-4A7B-A46C-835D3FF002CC}"/>
                </a:ext>
              </a:extLst>
            </p:cNvPr>
            <p:cNvSpPr/>
            <p:nvPr/>
          </p:nvSpPr>
          <p:spPr>
            <a:xfrm>
              <a:off x="2311299" y="3870902"/>
              <a:ext cx="53338" cy="53365"/>
            </a:xfrm>
            <a:custGeom>
              <a:avLst/>
              <a:gdLst>
                <a:gd name="connsiteX0" fmla="*/ 50502 w 53338"/>
                <a:gd name="connsiteY0" fmla="*/ 39791 h 53365"/>
                <a:gd name="connsiteX1" fmla="*/ 13235 w 53338"/>
                <a:gd name="connsiteY1" fmla="*/ 2460 h 53365"/>
                <a:gd name="connsiteX2" fmla="*/ 2460 w 53338"/>
                <a:gd name="connsiteY2" fmla="*/ 2016 h 53365"/>
                <a:gd name="connsiteX3" fmla="*/ 2016 w 53338"/>
                <a:gd name="connsiteY3" fmla="*/ 12791 h 53365"/>
                <a:gd name="connsiteX4" fmla="*/ 40932 w 53338"/>
                <a:gd name="connsiteY4" fmla="*/ 51643 h 53365"/>
                <a:gd name="connsiteX5" fmla="*/ 51549 w 53338"/>
                <a:gd name="connsiteY5" fmla="*/ 50619 h 53365"/>
                <a:gd name="connsiteX6" fmla="*/ 51643 w 53338"/>
                <a:gd name="connsiteY6" fmla="*/ 50502 h 53365"/>
                <a:gd name="connsiteX7" fmla="*/ 50520 w 53338"/>
                <a:gd name="connsiteY7" fmla="*/ 39805 h 53365"/>
                <a:gd name="connsiteX8" fmla="*/ 50502 w 53338"/>
                <a:gd name="connsiteY8" fmla="*/ 39791 h 5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38" h="53365">
                  <a:moveTo>
                    <a:pt x="50502" y="39791"/>
                  </a:moveTo>
                  <a:cubicBezTo>
                    <a:pt x="41376" y="32439"/>
                    <a:pt x="18432" y="8101"/>
                    <a:pt x="13235" y="2460"/>
                  </a:cubicBezTo>
                  <a:cubicBezTo>
                    <a:pt x="10382" y="-638"/>
                    <a:pt x="5558" y="-837"/>
                    <a:pt x="2460" y="2016"/>
                  </a:cubicBezTo>
                  <a:cubicBezTo>
                    <a:pt x="-638" y="4869"/>
                    <a:pt x="-837" y="9693"/>
                    <a:pt x="2016" y="12791"/>
                  </a:cubicBezTo>
                  <a:cubicBezTo>
                    <a:pt x="2016" y="12791"/>
                    <a:pt x="29650" y="42643"/>
                    <a:pt x="40932" y="51643"/>
                  </a:cubicBezTo>
                  <a:cubicBezTo>
                    <a:pt x="44147" y="54292"/>
                    <a:pt x="48900" y="53834"/>
                    <a:pt x="51549" y="50619"/>
                  </a:cubicBezTo>
                  <a:cubicBezTo>
                    <a:pt x="51581" y="50580"/>
                    <a:pt x="51612" y="50542"/>
                    <a:pt x="51643" y="50502"/>
                  </a:cubicBezTo>
                  <a:cubicBezTo>
                    <a:pt x="54287" y="47238"/>
                    <a:pt x="53784" y="42449"/>
                    <a:pt x="50520" y="39805"/>
                  </a:cubicBezTo>
                  <a:cubicBezTo>
                    <a:pt x="50514" y="39800"/>
                    <a:pt x="50508" y="39795"/>
                    <a:pt x="50502" y="39791"/>
                  </a:cubicBezTo>
                  <a:close/>
                </a:path>
              </a:pathLst>
            </a:custGeom>
            <a:grpFill/>
            <a:ln w="6336" cap="flat">
              <a:noFill/>
              <a:prstDash val="solid"/>
              <a:miter/>
            </a:ln>
          </p:spPr>
          <p:txBody>
            <a:bodyPr rtlCol="0" anchor="ctr"/>
            <a:lstStyle/>
            <a:p>
              <a:endParaRPr lang="en-US"/>
            </a:p>
          </p:txBody>
        </p:sp>
        <p:grpSp>
          <p:nvGrpSpPr>
            <p:cNvPr id="46" name="Graphic 2">
              <a:extLst>
                <a:ext uri="{FF2B5EF4-FFF2-40B4-BE49-F238E27FC236}">
                  <a16:creationId xmlns:a16="http://schemas.microsoft.com/office/drawing/2014/main" id="{FF78A980-63BC-4989-B97E-1E557FD4076A}"/>
                </a:ext>
              </a:extLst>
            </p:cNvPr>
            <p:cNvGrpSpPr/>
            <p:nvPr/>
          </p:nvGrpSpPr>
          <p:grpSpPr>
            <a:xfrm>
              <a:off x="2128370" y="3718449"/>
              <a:ext cx="205784" cy="221036"/>
              <a:chOff x="2128370" y="3718449"/>
              <a:chExt cx="205784" cy="221036"/>
            </a:xfrm>
            <a:grpFill/>
          </p:grpSpPr>
          <p:sp>
            <p:nvSpPr>
              <p:cNvPr id="48" name="Freeform: Shape 47">
                <a:extLst>
                  <a:ext uri="{FF2B5EF4-FFF2-40B4-BE49-F238E27FC236}">
                    <a16:creationId xmlns:a16="http://schemas.microsoft.com/office/drawing/2014/main" id="{CDDF1C58-6BD0-4D0A-88E0-69761918015B}"/>
                  </a:ext>
                </a:extLst>
              </p:cNvPr>
              <p:cNvSpPr/>
              <p:nvPr/>
            </p:nvSpPr>
            <p:spPr>
              <a:xfrm>
                <a:off x="2281151" y="3886510"/>
                <a:ext cx="53004" cy="52976"/>
              </a:xfrm>
              <a:custGeom>
                <a:avLst/>
                <a:gdLst>
                  <a:gd name="connsiteX0" fmla="*/ 50292 w 53004"/>
                  <a:gd name="connsiteY0" fmla="*/ 39521 h 52976"/>
                  <a:gd name="connsiteX1" fmla="*/ 12834 w 53004"/>
                  <a:gd name="connsiteY1" fmla="*/ 2000 h 52976"/>
                  <a:gd name="connsiteX2" fmla="*/ 2000 w 53004"/>
                  <a:gd name="connsiteY2" fmla="*/ 2505 h 52976"/>
                  <a:gd name="connsiteX3" fmla="*/ 1679 w 53004"/>
                  <a:gd name="connsiteY3" fmla="*/ 12458 h 52976"/>
                  <a:gd name="connsiteX4" fmla="*/ 40468 w 53004"/>
                  <a:gd name="connsiteY4" fmla="*/ 51183 h 52976"/>
                  <a:gd name="connsiteX5" fmla="*/ 51211 w 53004"/>
                  <a:gd name="connsiteY5" fmla="*/ 50264 h 52976"/>
                  <a:gd name="connsiteX6" fmla="*/ 50292 w 53004"/>
                  <a:gd name="connsiteY6" fmla="*/ 39521 h 5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04" h="52976">
                    <a:moveTo>
                      <a:pt x="50292" y="39521"/>
                    </a:moveTo>
                    <a:cubicBezTo>
                      <a:pt x="39454" y="30331"/>
                      <a:pt x="17207" y="6690"/>
                      <a:pt x="12834" y="2000"/>
                    </a:cubicBezTo>
                    <a:cubicBezTo>
                      <a:pt x="9702" y="-853"/>
                      <a:pt x="4852" y="-627"/>
                      <a:pt x="2000" y="2505"/>
                    </a:cubicBezTo>
                    <a:cubicBezTo>
                      <a:pt x="-540" y="5292"/>
                      <a:pt x="-676" y="9512"/>
                      <a:pt x="1679" y="12458"/>
                    </a:cubicBezTo>
                    <a:cubicBezTo>
                      <a:pt x="8017" y="19112"/>
                      <a:pt x="29249" y="41676"/>
                      <a:pt x="40468" y="51183"/>
                    </a:cubicBezTo>
                    <a:cubicBezTo>
                      <a:pt x="43688" y="53896"/>
                      <a:pt x="48498" y="53484"/>
                      <a:pt x="51211" y="50264"/>
                    </a:cubicBezTo>
                    <a:cubicBezTo>
                      <a:pt x="53923" y="47043"/>
                      <a:pt x="53512" y="42233"/>
                      <a:pt x="50292" y="39521"/>
                    </a:cubicBezTo>
                    <a:close/>
                  </a:path>
                </a:pathLst>
              </a:custGeom>
              <a:grpFill/>
              <a:ln w="6336"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E73EF0C-CBCC-4F45-A51F-C21D31F9AE2C}"/>
                  </a:ext>
                </a:extLst>
              </p:cNvPr>
              <p:cNvSpPr/>
              <p:nvPr/>
            </p:nvSpPr>
            <p:spPr>
              <a:xfrm>
                <a:off x="2128370" y="3718449"/>
                <a:ext cx="91440" cy="152440"/>
              </a:xfrm>
              <a:custGeom>
                <a:avLst/>
                <a:gdLst>
                  <a:gd name="connsiteX0" fmla="*/ 89050 w 91440"/>
                  <a:gd name="connsiteY0" fmla="*/ 17313 h 152440"/>
                  <a:gd name="connsiteX1" fmla="*/ 8049 w 91440"/>
                  <a:gd name="connsiteY1" fmla="*/ 10 h 152440"/>
                  <a:gd name="connsiteX2" fmla="*/ 2408 w 91440"/>
                  <a:gd name="connsiteY2" fmla="*/ 2102 h 152440"/>
                  <a:gd name="connsiteX3" fmla="*/ 0 w 91440"/>
                  <a:gd name="connsiteY3" fmla="*/ 7616 h 152440"/>
                  <a:gd name="connsiteX4" fmla="*/ 0 w 91440"/>
                  <a:gd name="connsiteY4" fmla="*/ 144835 h 152440"/>
                  <a:gd name="connsiteX5" fmla="*/ 7606 w 91440"/>
                  <a:gd name="connsiteY5" fmla="*/ 152441 h 152440"/>
                  <a:gd name="connsiteX6" fmla="*/ 53367 w 91440"/>
                  <a:gd name="connsiteY6" fmla="*/ 152441 h 152440"/>
                  <a:gd name="connsiteX7" fmla="*/ 60592 w 91440"/>
                  <a:gd name="connsiteY7" fmla="*/ 147180 h 152440"/>
                  <a:gd name="connsiteX8" fmla="*/ 91395 w 91440"/>
                  <a:gd name="connsiteY8" fmla="*/ 23524 h 152440"/>
                  <a:gd name="connsiteX9" fmla="*/ 89050 w 91440"/>
                  <a:gd name="connsiteY9" fmla="*/ 17186 h 152440"/>
                  <a:gd name="connsiteX10" fmla="*/ 47789 w 91440"/>
                  <a:gd name="connsiteY10" fmla="*/ 137166 h 152440"/>
                  <a:gd name="connsiteX11" fmla="*/ 15212 w 91440"/>
                  <a:gd name="connsiteY11" fmla="*/ 137166 h 152440"/>
                  <a:gd name="connsiteX12" fmla="*/ 15212 w 91440"/>
                  <a:gd name="connsiteY12" fmla="*/ 15792 h 152440"/>
                  <a:gd name="connsiteX13" fmla="*/ 75803 w 91440"/>
                  <a:gd name="connsiteY13" fmla="*/ 26630 h 152440"/>
                  <a:gd name="connsiteX14" fmla="*/ 47789 w 91440"/>
                  <a:gd name="connsiteY14" fmla="*/ 137166 h 152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1440" h="152440">
                    <a:moveTo>
                      <a:pt x="89050" y="17313"/>
                    </a:moveTo>
                    <a:cubicBezTo>
                      <a:pt x="75994" y="4954"/>
                      <a:pt x="23768" y="961"/>
                      <a:pt x="8049" y="10"/>
                    </a:cubicBezTo>
                    <a:cubicBezTo>
                      <a:pt x="5962" y="-97"/>
                      <a:pt x="3921" y="659"/>
                      <a:pt x="2408" y="2102"/>
                    </a:cubicBezTo>
                    <a:cubicBezTo>
                      <a:pt x="875" y="3526"/>
                      <a:pt x="3" y="5523"/>
                      <a:pt x="0" y="7616"/>
                    </a:cubicBezTo>
                    <a:lnTo>
                      <a:pt x="0" y="144835"/>
                    </a:lnTo>
                    <a:cubicBezTo>
                      <a:pt x="0" y="149035"/>
                      <a:pt x="3405" y="152441"/>
                      <a:pt x="7606" y="152441"/>
                    </a:cubicBezTo>
                    <a:lnTo>
                      <a:pt x="53367" y="152441"/>
                    </a:lnTo>
                    <a:cubicBezTo>
                      <a:pt x="56667" y="152456"/>
                      <a:pt x="59594" y="150325"/>
                      <a:pt x="60592" y="147180"/>
                    </a:cubicBezTo>
                    <a:cubicBezTo>
                      <a:pt x="61733" y="143757"/>
                      <a:pt x="87972" y="63137"/>
                      <a:pt x="91395" y="23524"/>
                    </a:cubicBezTo>
                    <a:cubicBezTo>
                      <a:pt x="91656" y="21160"/>
                      <a:pt x="90787" y="18811"/>
                      <a:pt x="89050" y="17186"/>
                    </a:cubicBezTo>
                    <a:close/>
                    <a:moveTo>
                      <a:pt x="47789" y="137166"/>
                    </a:moveTo>
                    <a:lnTo>
                      <a:pt x="15212" y="137166"/>
                    </a:lnTo>
                    <a:lnTo>
                      <a:pt x="15212" y="15792"/>
                    </a:lnTo>
                    <a:cubicBezTo>
                      <a:pt x="39740" y="17757"/>
                      <a:pt x="65916" y="22130"/>
                      <a:pt x="75803" y="26630"/>
                    </a:cubicBezTo>
                    <a:cubicBezTo>
                      <a:pt x="71747" y="59968"/>
                      <a:pt x="53430" y="119293"/>
                      <a:pt x="47789" y="137166"/>
                    </a:cubicBezTo>
                    <a:close/>
                  </a:path>
                </a:pathLst>
              </a:custGeom>
              <a:grpFill/>
              <a:ln w="6336" cap="flat">
                <a:noFill/>
                <a:prstDash val="solid"/>
                <a:miter/>
              </a:ln>
            </p:spPr>
            <p:txBody>
              <a:bodyPr rtlCol="0" anchor="ctr"/>
              <a:lstStyle/>
              <a:p>
                <a:endParaRPr lang="en-US"/>
              </a:p>
            </p:txBody>
          </p:sp>
        </p:grpSp>
        <p:sp>
          <p:nvSpPr>
            <p:cNvPr id="47" name="Freeform: Shape 46">
              <a:extLst>
                <a:ext uri="{FF2B5EF4-FFF2-40B4-BE49-F238E27FC236}">
                  <a16:creationId xmlns:a16="http://schemas.microsoft.com/office/drawing/2014/main" id="{73F3160F-9455-4DEC-A8F4-13D02A55DCA8}"/>
                </a:ext>
              </a:extLst>
            </p:cNvPr>
            <p:cNvSpPr/>
            <p:nvPr/>
          </p:nvSpPr>
          <p:spPr>
            <a:xfrm>
              <a:off x="2387761" y="3733734"/>
              <a:ext cx="106252" cy="152620"/>
            </a:xfrm>
            <a:custGeom>
              <a:avLst/>
              <a:gdLst>
                <a:gd name="connsiteX0" fmla="*/ 98837 w 106252"/>
                <a:gd name="connsiteY0" fmla="*/ 127 h 152620"/>
                <a:gd name="connsiteX1" fmla="*/ 4400 w 106252"/>
                <a:gd name="connsiteY1" fmla="*/ 16035 h 152620"/>
                <a:gd name="connsiteX2" fmla="*/ 344 w 106252"/>
                <a:gd name="connsiteY2" fmla="*/ 20789 h 152620"/>
                <a:gd name="connsiteX3" fmla="*/ 1168 w 106252"/>
                <a:gd name="connsiteY3" fmla="*/ 27127 h 152620"/>
                <a:gd name="connsiteX4" fmla="*/ 45534 w 106252"/>
                <a:gd name="connsiteY4" fmla="*/ 147043 h 152620"/>
                <a:gd name="connsiteX5" fmla="*/ 52886 w 106252"/>
                <a:gd name="connsiteY5" fmla="*/ 152621 h 152620"/>
                <a:gd name="connsiteX6" fmla="*/ 98647 w 106252"/>
                <a:gd name="connsiteY6" fmla="*/ 152621 h 152620"/>
                <a:gd name="connsiteX7" fmla="*/ 106253 w 106252"/>
                <a:gd name="connsiteY7" fmla="*/ 145015 h 152620"/>
                <a:gd name="connsiteX8" fmla="*/ 106253 w 106252"/>
                <a:gd name="connsiteY8" fmla="*/ 7606 h 152620"/>
                <a:gd name="connsiteX9" fmla="*/ 98647 w 106252"/>
                <a:gd name="connsiteY9" fmla="*/ 0 h 152620"/>
                <a:gd name="connsiteX10" fmla="*/ 91168 w 106252"/>
                <a:gd name="connsiteY10" fmla="*/ 137283 h 152620"/>
                <a:gd name="connsiteX11" fmla="*/ 58781 w 106252"/>
                <a:gd name="connsiteY11" fmla="*/ 137283 h 152620"/>
                <a:gd name="connsiteX12" fmla="*/ 18344 w 106252"/>
                <a:gd name="connsiteY12" fmla="*/ 27000 h 152620"/>
                <a:gd name="connsiteX13" fmla="*/ 91168 w 106252"/>
                <a:gd name="connsiteY13" fmla="*/ 15401 h 152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252" h="152620">
                  <a:moveTo>
                    <a:pt x="98837" y="127"/>
                  </a:moveTo>
                  <a:cubicBezTo>
                    <a:pt x="38943" y="127"/>
                    <a:pt x="5795" y="15401"/>
                    <a:pt x="4400" y="16035"/>
                  </a:cubicBezTo>
                  <a:cubicBezTo>
                    <a:pt x="2414" y="16945"/>
                    <a:pt x="930" y="18684"/>
                    <a:pt x="344" y="20789"/>
                  </a:cubicBezTo>
                  <a:cubicBezTo>
                    <a:pt x="-317" y="22921"/>
                    <a:pt x="-16" y="25235"/>
                    <a:pt x="1168" y="27127"/>
                  </a:cubicBezTo>
                  <a:cubicBezTo>
                    <a:pt x="10548" y="42275"/>
                    <a:pt x="40083" y="126508"/>
                    <a:pt x="45534" y="147043"/>
                  </a:cubicBezTo>
                  <a:cubicBezTo>
                    <a:pt x="46467" y="150334"/>
                    <a:pt x="49466" y="152609"/>
                    <a:pt x="52886" y="152621"/>
                  </a:cubicBezTo>
                  <a:lnTo>
                    <a:pt x="98647" y="152621"/>
                  </a:lnTo>
                  <a:cubicBezTo>
                    <a:pt x="102848" y="152621"/>
                    <a:pt x="106253" y="149216"/>
                    <a:pt x="106253" y="145015"/>
                  </a:cubicBezTo>
                  <a:lnTo>
                    <a:pt x="106253" y="7606"/>
                  </a:lnTo>
                  <a:cubicBezTo>
                    <a:pt x="106253" y="3405"/>
                    <a:pt x="102848" y="0"/>
                    <a:pt x="98647" y="0"/>
                  </a:cubicBezTo>
                  <a:close/>
                  <a:moveTo>
                    <a:pt x="91168" y="137283"/>
                  </a:moveTo>
                  <a:lnTo>
                    <a:pt x="58781" y="137283"/>
                  </a:lnTo>
                  <a:cubicBezTo>
                    <a:pt x="51555" y="113768"/>
                    <a:pt x="30196" y="52352"/>
                    <a:pt x="18344" y="27000"/>
                  </a:cubicBezTo>
                  <a:cubicBezTo>
                    <a:pt x="41909" y="19545"/>
                    <a:pt x="66453" y="15636"/>
                    <a:pt x="91168" y="15401"/>
                  </a:cubicBezTo>
                  <a:close/>
                </a:path>
              </a:pathLst>
            </a:custGeom>
            <a:grpFill/>
            <a:ln w="6336"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F973C094-DAA8-41BF-AB9C-8DAD2686F05E}"/>
              </a:ext>
            </a:extLst>
          </p:cNvPr>
          <p:cNvSpPr txBox="1"/>
          <p:nvPr/>
        </p:nvSpPr>
        <p:spPr>
          <a:xfrm>
            <a:off x="1047639" y="3844910"/>
            <a:ext cx="2771540" cy="7344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a:t>
            </a:r>
          </a:p>
        </p:txBody>
      </p:sp>
      <p:sp>
        <p:nvSpPr>
          <p:cNvPr id="51" name="TextBox 50">
            <a:extLst>
              <a:ext uri="{FF2B5EF4-FFF2-40B4-BE49-F238E27FC236}">
                <a16:creationId xmlns:a16="http://schemas.microsoft.com/office/drawing/2014/main" id="{2BC90A12-2622-46E9-9B57-752AB6FABEFD}"/>
              </a:ext>
            </a:extLst>
          </p:cNvPr>
          <p:cNvSpPr txBox="1"/>
          <p:nvPr/>
        </p:nvSpPr>
        <p:spPr>
          <a:xfrm>
            <a:off x="4372099" y="3844910"/>
            <a:ext cx="2771540" cy="7344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a:t>
            </a:r>
          </a:p>
        </p:txBody>
      </p:sp>
      <p:grpSp>
        <p:nvGrpSpPr>
          <p:cNvPr id="52" name="Group 51">
            <a:extLst>
              <a:ext uri="{FF2B5EF4-FFF2-40B4-BE49-F238E27FC236}">
                <a16:creationId xmlns:a16="http://schemas.microsoft.com/office/drawing/2014/main" id="{89396AF2-B4C5-4E24-B5F5-243762E96533}"/>
              </a:ext>
            </a:extLst>
          </p:cNvPr>
          <p:cNvGrpSpPr/>
          <p:nvPr/>
        </p:nvGrpSpPr>
        <p:grpSpPr>
          <a:xfrm>
            <a:off x="4431025" y="3104783"/>
            <a:ext cx="516173" cy="538475"/>
            <a:chOff x="7464769" y="3650072"/>
            <a:chExt cx="350620" cy="365769"/>
          </a:xfrm>
          <a:solidFill>
            <a:schemeClr val="accent6"/>
          </a:solidFill>
        </p:grpSpPr>
        <p:sp>
          <p:nvSpPr>
            <p:cNvPr id="53" name="Freeform: Shape 52">
              <a:extLst>
                <a:ext uri="{FF2B5EF4-FFF2-40B4-BE49-F238E27FC236}">
                  <a16:creationId xmlns:a16="http://schemas.microsoft.com/office/drawing/2014/main" id="{25B6A539-DE91-42F3-B10C-C9ECF83410FB}"/>
                </a:ext>
              </a:extLst>
            </p:cNvPr>
            <p:cNvSpPr/>
            <p:nvPr/>
          </p:nvSpPr>
          <p:spPr>
            <a:xfrm>
              <a:off x="7602050" y="3650072"/>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DACABAF-2C5F-4E4E-8921-BDA5918DE021}"/>
                </a:ext>
              </a:extLst>
            </p:cNvPr>
            <p:cNvSpPr/>
            <p:nvPr/>
          </p:nvSpPr>
          <p:spPr>
            <a:xfrm>
              <a:off x="7571501" y="3711044"/>
              <a:ext cx="137155" cy="76184"/>
            </a:xfrm>
            <a:custGeom>
              <a:avLst/>
              <a:gdLst>
                <a:gd name="connsiteX0" fmla="*/ 68578 w 137155"/>
                <a:gd name="connsiteY0" fmla="*/ 0 h 76184"/>
                <a:gd name="connsiteX1" fmla="*/ 0 w 137155"/>
                <a:gd name="connsiteY1" fmla="*/ 68578 h 76184"/>
                <a:gd name="connsiteX2" fmla="*/ 7605 w 137155"/>
                <a:gd name="connsiteY2" fmla="*/ 76184 h 76184"/>
                <a:gd name="connsiteX3" fmla="*/ 129550 w 137155"/>
                <a:gd name="connsiteY3" fmla="*/ 76184 h 76184"/>
                <a:gd name="connsiteX4" fmla="*/ 137155 w 137155"/>
                <a:gd name="connsiteY4" fmla="*/ 68578 h 76184"/>
                <a:gd name="connsiteX5" fmla="*/ 68578 w 137155"/>
                <a:gd name="connsiteY5" fmla="*/ 0 h 76184"/>
                <a:gd name="connsiteX6" fmla="*/ 15782 w 137155"/>
                <a:gd name="connsiteY6" fmla="*/ 60846 h 76184"/>
                <a:gd name="connsiteX7" fmla="*/ 76360 w 137155"/>
                <a:gd name="connsiteY7" fmla="*/ 15832 h 76184"/>
                <a:gd name="connsiteX8" fmla="*/ 121374 w 137155"/>
                <a:gd name="connsiteY8" fmla="*/ 60846 h 7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55" h="76184">
                  <a:moveTo>
                    <a:pt x="68578" y="0"/>
                  </a:moveTo>
                  <a:cubicBezTo>
                    <a:pt x="30718" y="35"/>
                    <a:pt x="35" y="30718"/>
                    <a:pt x="0" y="68578"/>
                  </a:cubicBezTo>
                  <a:cubicBezTo>
                    <a:pt x="0" y="72779"/>
                    <a:pt x="3405" y="76184"/>
                    <a:pt x="7605" y="76184"/>
                  </a:cubicBezTo>
                  <a:lnTo>
                    <a:pt x="129550" y="76184"/>
                  </a:lnTo>
                  <a:cubicBezTo>
                    <a:pt x="133750" y="76184"/>
                    <a:pt x="137155" y="72779"/>
                    <a:pt x="137155" y="68578"/>
                  </a:cubicBezTo>
                  <a:cubicBezTo>
                    <a:pt x="137120" y="30718"/>
                    <a:pt x="106437" y="35"/>
                    <a:pt x="68578" y="0"/>
                  </a:cubicBezTo>
                  <a:close/>
                  <a:moveTo>
                    <a:pt x="15782" y="60846"/>
                  </a:moveTo>
                  <a:cubicBezTo>
                    <a:pt x="20080" y="31687"/>
                    <a:pt x="47201" y="11534"/>
                    <a:pt x="76360" y="15832"/>
                  </a:cubicBezTo>
                  <a:cubicBezTo>
                    <a:pt x="99651" y="19264"/>
                    <a:pt x="117941" y="37555"/>
                    <a:pt x="121374" y="60846"/>
                  </a:cubicBezTo>
                  <a:close/>
                </a:path>
              </a:pathLst>
            </a:custGeom>
            <a:grpFill/>
            <a:ln w="6336"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811A8C9-875F-4CAF-AEA4-0E8B15A23556}"/>
                </a:ext>
              </a:extLst>
            </p:cNvPr>
            <p:cNvSpPr/>
            <p:nvPr/>
          </p:nvSpPr>
          <p:spPr>
            <a:xfrm>
              <a:off x="7495318" y="3878686"/>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9F3894F-E6A6-4D54-A0C1-A6711E3AEE82}"/>
                </a:ext>
              </a:extLst>
            </p:cNvPr>
            <p:cNvSpPr/>
            <p:nvPr/>
          </p:nvSpPr>
          <p:spPr>
            <a:xfrm>
              <a:off x="7464769" y="3939658"/>
              <a:ext cx="137218" cy="76183"/>
            </a:xfrm>
            <a:custGeom>
              <a:avLst/>
              <a:gdLst>
                <a:gd name="connsiteX0" fmla="*/ 68578 w 137218"/>
                <a:gd name="connsiteY0" fmla="*/ 0 h 76183"/>
                <a:gd name="connsiteX1" fmla="*/ 0 w 137218"/>
                <a:gd name="connsiteY1" fmla="*/ 68578 h 76183"/>
                <a:gd name="connsiteX2" fmla="*/ 7605 w 137218"/>
                <a:gd name="connsiteY2" fmla="*/ 76184 h 76183"/>
                <a:gd name="connsiteX3" fmla="*/ 7669 w 137218"/>
                <a:gd name="connsiteY3" fmla="*/ 76183 h 76183"/>
                <a:gd name="connsiteX4" fmla="*/ 129550 w 137218"/>
                <a:gd name="connsiteY4" fmla="*/ 76184 h 76183"/>
                <a:gd name="connsiteX5" fmla="*/ 137219 w 137218"/>
                <a:gd name="connsiteY5" fmla="*/ 68642 h 76183"/>
                <a:gd name="connsiteX6" fmla="*/ 137219 w 137218"/>
                <a:gd name="connsiteY6" fmla="*/ 68578 h 76183"/>
                <a:gd name="connsiteX7" fmla="*/ 68578 w 137218"/>
                <a:gd name="connsiteY7" fmla="*/ 0 h 76183"/>
                <a:gd name="connsiteX8" fmla="*/ 15782 w 137218"/>
                <a:gd name="connsiteY8" fmla="*/ 60973 h 76183"/>
                <a:gd name="connsiteX9" fmla="*/ 76174 w 137218"/>
                <a:gd name="connsiteY9" fmla="*/ 15709 h 76183"/>
                <a:gd name="connsiteX10" fmla="*/ 121438 w 137218"/>
                <a:gd name="connsiteY10" fmla="*/ 60973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218" h="76183">
                  <a:moveTo>
                    <a:pt x="68578" y="0"/>
                  </a:moveTo>
                  <a:cubicBezTo>
                    <a:pt x="30732" y="70"/>
                    <a:pt x="70" y="30732"/>
                    <a:pt x="0" y="68578"/>
                  </a:cubicBezTo>
                  <a:cubicBezTo>
                    <a:pt x="0" y="72778"/>
                    <a:pt x="3405" y="76184"/>
                    <a:pt x="7605" y="76184"/>
                  </a:cubicBezTo>
                  <a:cubicBezTo>
                    <a:pt x="7626" y="76184"/>
                    <a:pt x="7648" y="76184"/>
                    <a:pt x="7669" y="76183"/>
                  </a:cubicBezTo>
                  <a:lnTo>
                    <a:pt x="129550" y="76184"/>
                  </a:lnTo>
                  <a:cubicBezTo>
                    <a:pt x="133750" y="76218"/>
                    <a:pt x="137184" y="72842"/>
                    <a:pt x="137219" y="68642"/>
                  </a:cubicBezTo>
                  <a:cubicBezTo>
                    <a:pt x="137219" y="68620"/>
                    <a:pt x="137219" y="68599"/>
                    <a:pt x="137219" y="68578"/>
                  </a:cubicBezTo>
                  <a:cubicBezTo>
                    <a:pt x="137149" y="30708"/>
                    <a:pt x="106447" y="35"/>
                    <a:pt x="68578" y="0"/>
                  </a:cubicBezTo>
                  <a:close/>
                  <a:moveTo>
                    <a:pt x="15782" y="60973"/>
                  </a:moveTo>
                  <a:cubicBezTo>
                    <a:pt x="19959" y="31797"/>
                    <a:pt x="46997" y="11531"/>
                    <a:pt x="76174" y="15709"/>
                  </a:cubicBezTo>
                  <a:cubicBezTo>
                    <a:pt x="99640" y="19068"/>
                    <a:pt x="118077" y="37506"/>
                    <a:pt x="121438" y="60973"/>
                  </a:cubicBezTo>
                  <a:close/>
                </a:path>
              </a:pathLst>
            </a:custGeom>
            <a:grpFill/>
            <a:ln w="6336"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6BF8292-6DEC-4CB1-980C-DF72B685E366}"/>
                </a:ext>
              </a:extLst>
            </p:cNvPr>
            <p:cNvSpPr/>
            <p:nvPr/>
          </p:nvSpPr>
          <p:spPr>
            <a:xfrm>
              <a:off x="7708721" y="3878686"/>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A8C55DE-50E3-454F-80BA-2C47E604DC26}"/>
                </a:ext>
              </a:extLst>
            </p:cNvPr>
            <p:cNvSpPr/>
            <p:nvPr/>
          </p:nvSpPr>
          <p:spPr>
            <a:xfrm>
              <a:off x="7678171" y="3939658"/>
              <a:ext cx="137218" cy="76183"/>
            </a:xfrm>
            <a:custGeom>
              <a:avLst/>
              <a:gdLst>
                <a:gd name="connsiteX0" fmla="*/ 68578 w 137218"/>
                <a:gd name="connsiteY0" fmla="*/ 0 h 76183"/>
                <a:gd name="connsiteX1" fmla="*/ 0 w 137218"/>
                <a:gd name="connsiteY1" fmla="*/ 68578 h 76183"/>
                <a:gd name="connsiteX2" fmla="*/ 7605 w 137218"/>
                <a:gd name="connsiteY2" fmla="*/ 76184 h 76183"/>
                <a:gd name="connsiteX3" fmla="*/ 129550 w 137218"/>
                <a:gd name="connsiteY3" fmla="*/ 76184 h 76183"/>
                <a:gd name="connsiteX4" fmla="*/ 137219 w 137218"/>
                <a:gd name="connsiteY4" fmla="*/ 68642 h 76183"/>
                <a:gd name="connsiteX5" fmla="*/ 137219 w 137218"/>
                <a:gd name="connsiteY5" fmla="*/ 68578 h 76183"/>
                <a:gd name="connsiteX6" fmla="*/ 68578 w 137218"/>
                <a:gd name="connsiteY6" fmla="*/ 0 h 76183"/>
                <a:gd name="connsiteX7" fmla="*/ 15781 w 137218"/>
                <a:gd name="connsiteY7" fmla="*/ 60973 h 76183"/>
                <a:gd name="connsiteX8" fmla="*/ 76173 w 137218"/>
                <a:gd name="connsiteY8" fmla="*/ 15709 h 76183"/>
                <a:gd name="connsiteX9" fmla="*/ 121437 w 137218"/>
                <a:gd name="connsiteY9" fmla="*/ 60973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218" h="76183">
                  <a:moveTo>
                    <a:pt x="68578" y="0"/>
                  </a:moveTo>
                  <a:cubicBezTo>
                    <a:pt x="30732" y="70"/>
                    <a:pt x="70" y="30732"/>
                    <a:pt x="0" y="68578"/>
                  </a:cubicBezTo>
                  <a:cubicBezTo>
                    <a:pt x="0" y="72778"/>
                    <a:pt x="3405" y="76184"/>
                    <a:pt x="7605" y="76184"/>
                  </a:cubicBezTo>
                  <a:lnTo>
                    <a:pt x="129550" y="76184"/>
                  </a:lnTo>
                  <a:cubicBezTo>
                    <a:pt x="133750" y="76218"/>
                    <a:pt x="137184" y="72842"/>
                    <a:pt x="137219" y="68642"/>
                  </a:cubicBezTo>
                  <a:cubicBezTo>
                    <a:pt x="137219" y="68620"/>
                    <a:pt x="137219" y="68599"/>
                    <a:pt x="137219" y="68578"/>
                  </a:cubicBezTo>
                  <a:cubicBezTo>
                    <a:pt x="137149" y="30708"/>
                    <a:pt x="106447" y="35"/>
                    <a:pt x="68578" y="0"/>
                  </a:cubicBezTo>
                  <a:close/>
                  <a:moveTo>
                    <a:pt x="15781" y="60973"/>
                  </a:moveTo>
                  <a:cubicBezTo>
                    <a:pt x="19958" y="31797"/>
                    <a:pt x="46996" y="11531"/>
                    <a:pt x="76173" y="15709"/>
                  </a:cubicBezTo>
                  <a:cubicBezTo>
                    <a:pt x="99640" y="19068"/>
                    <a:pt x="118077" y="37506"/>
                    <a:pt x="121437" y="60973"/>
                  </a:cubicBezTo>
                  <a:close/>
                </a:path>
              </a:pathLst>
            </a:custGeom>
            <a:grpFill/>
            <a:ln w="6336"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CCEE88CE-8F44-4353-9B71-06329EC96E91}"/>
                </a:ext>
              </a:extLst>
            </p:cNvPr>
            <p:cNvSpPr/>
            <p:nvPr/>
          </p:nvSpPr>
          <p:spPr>
            <a:xfrm>
              <a:off x="7525708" y="3726255"/>
              <a:ext cx="46490" cy="137916"/>
            </a:xfrm>
            <a:custGeom>
              <a:avLst/>
              <a:gdLst>
                <a:gd name="connsiteX0" fmla="*/ 38124 w 46490"/>
                <a:gd name="connsiteY0" fmla="*/ 0 h 137916"/>
                <a:gd name="connsiteX1" fmla="*/ 7638 w 46490"/>
                <a:gd name="connsiteY1" fmla="*/ 0 h 137916"/>
                <a:gd name="connsiteX2" fmla="*/ 33 w 46490"/>
                <a:gd name="connsiteY2" fmla="*/ 7606 h 137916"/>
                <a:gd name="connsiteX3" fmla="*/ 32 w 46490"/>
                <a:gd name="connsiteY3" fmla="*/ 129550 h 137916"/>
                <a:gd name="connsiteX4" fmla="*/ 6973 w 46490"/>
                <a:gd name="connsiteY4" fmla="*/ 137884 h 137916"/>
                <a:gd name="connsiteX5" fmla="*/ 15307 w 46490"/>
                <a:gd name="connsiteY5" fmla="*/ 130943 h 137916"/>
                <a:gd name="connsiteX6" fmla="*/ 15307 w 46490"/>
                <a:gd name="connsiteY6" fmla="*/ 129550 h 137916"/>
                <a:gd name="connsiteX7" fmla="*/ 15307 w 46490"/>
                <a:gd name="connsiteY7" fmla="*/ 15465 h 137916"/>
                <a:gd name="connsiteX8" fmla="*/ 38124 w 46490"/>
                <a:gd name="connsiteY8" fmla="*/ 15465 h 137916"/>
                <a:gd name="connsiteX9" fmla="*/ 46458 w 46490"/>
                <a:gd name="connsiteY9" fmla="*/ 8524 h 137916"/>
                <a:gd name="connsiteX10" fmla="*/ 39517 w 46490"/>
                <a:gd name="connsiteY10" fmla="*/ 190 h 137916"/>
                <a:gd name="connsiteX11" fmla="*/ 38125 w 46490"/>
                <a:gd name="connsiteY11" fmla="*/ 190 h 137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490" h="137916">
                  <a:moveTo>
                    <a:pt x="38124" y="0"/>
                  </a:moveTo>
                  <a:lnTo>
                    <a:pt x="7638" y="0"/>
                  </a:lnTo>
                  <a:cubicBezTo>
                    <a:pt x="3438" y="0"/>
                    <a:pt x="33" y="3405"/>
                    <a:pt x="33" y="7606"/>
                  </a:cubicBezTo>
                  <a:lnTo>
                    <a:pt x="32" y="129550"/>
                  </a:lnTo>
                  <a:cubicBezTo>
                    <a:pt x="-352" y="133768"/>
                    <a:pt x="2755" y="137499"/>
                    <a:pt x="6973" y="137884"/>
                  </a:cubicBezTo>
                  <a:cubicBezTo>
                    <a:pt x="11191" y="138268"/>
                    <a:pt x="14922" y="135161"/>
                    <a:pt x="15307" y="130943"/>
                  </a:cubicBezTo>
                  <a:cubicBezTo>
                    <a:pt x="15350" y="130480"/>
                    <a:pt x="15350" y="130014"/>
                    <a:pt x="15307" y="129550"/>
                  </a:cubicBezTo>
                  <a:lnTo>
                    <a:pt x="15307" y="15465"/>
                  </a:lnTo>
                  <a:lnTo>
                    <a:pt x="38124" y="15465"/>
                  </a:lnTo>
                  <a:cubicBezTo>
                    <a:pt x="42342" y="15849"/>
                    <a:pt x="46073" y="12742"/>
                    <a:pt x="46458" y="8524"/>
                  </a:cubicBezTo>
                  <a:cubicBezTo>
                    <a:pt x="46843" y="4306"/>
                    <a:pt x="43736" y="575"/>
                    <a:pt x="39517" y="190"/>
                  </a:cubicBezTo>
                  <a:cubicBezTo>
                    <a:pt x="39054" y="148"/>
                    <a:pt x="38588" y="148"/>
                    <a:pt x="38125" y="190"/>
                  </a:cubicBezTo>
                  <a:close/>
                </a:path>
              </a:pathLst>
            </a:custGeom>
            <a:grpFill/>
            <a:ln w="6336"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2F07CAB-6942-4EF0-9FB0-4BDB53DCAD2D}"/>
                </a:ext>
              </a:extLst>
            </p:cNvPr>
            <p:cNvSpPr/>
            <p:nvPr/>
          </p:nvSpPr>
          <p:spPr>
            <a:xfrm>
              <a:off x="7709290" y="3726255"/>
              <a:ext cx="45160" cy="137726"/>
            </a:xfrm>
            <a:custGeom>
              <a:avLst/>
              <a:gdLst>
                <a:gd name="connsiteX0" fmla="*/ 37459 w 45160"/>
                <a:gd name="connsiteY0" fmla="*/ 0 h 137726"/>
                <a:gd name="connsiteX1" fmla="*/ 6973 w 45160"/>
                <a:gd name="connsiteY1" fmla="*/ 0 h 137726"/>
                <a:gd name="connsiteX2" fmla="*/ 32 w 45160"/>
                <a:gd name="connsiteY2" fmla="*/ 8334 h 137726"/>
                <a:gd name="connsiteX3" fmla="*/ 6973 w 45160"/>
                <a:gd name="connsiteY3" fmla="*/ 15275 h 137726"/>
                <a:gd name="connsiteX4" fmla="*/ 29853 w 45160"/>
                <a:gd name="connsiteY4" fmla="*/ 15275 h 137726"/>
                <a:gd name="connsiteX5" fmla="*/ 29853 w 45160"/>
                <a:gd name="connsiteY5" fmla="*/ 129360 h 137726"/>
                <a:gd name="connsiteX6" fmla="*/ 36794 w 45160"/>
                <a:gd name="connsiteY6" fmla="*/ 137694 h 137726"/>
                <a:gd name="connsiteX7" fmla="*/ 45128 w 45160"/>
                <a:gd name="connsiteY7" fmla="*/ 130753 h 137726"/>
                <a:gd name="connsiteX8" fmla="*/ 45128 w 45160"/>
                <a:gd name="connsiteY8" fmla="*/ 129360 h 137726"/>
                <a:gd name="connsiteX9" fmla="*/ 45128 w 45160"/>
                <a:gd name="connsiteY9" fmla="*/ 7606 h 137726"/>
                <a:gd name="connsiteX10" fmla="*/ 37459 w 45160"/>
                <a:gd name="connsiteY10" fmla="*/ 0 h 137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160" h="137726">
                  <a:moveTo>
                    <a:pt x="37459" y="0"/>
                  </a:moveTo>
                  <a:lnTo>
                    <a:pt x="6973" y="0"/>
                  </a:lnTo>
                  <a:cubicBezTo>
                    <a:pt x="2755" y="385"/>
                    <a:pt x="-352" y="4116"/>
                    <a:pt x="32" y="8334"/>
                  </a:cubicBezTo>
                  <a:cubicBezTo>
                    <a:pt x="368" y="12019"/>
                    <a:pt x="3288" y="14939"/>
                    <a:pt x="6973" y="15275"/>
                  </a:cubicBezTo>
                  <a:lnTo>
                    <a:pt x="29853" y="15275"/>
                  </a:lnTo>
                  <a:lnTo>
                    <a:pt x="29853" y="129360"/>
                  </a:lnTo>
                  <a:cubicBezTo>
                    <a:pt x="29469" y="133578"/>
                    <a:pt x="32576" y="137309"/>
                    <a:pt x="36794" y="137694"/>
                  </a:cubicBezTo>
                  <a:cubicBezTo>
                    <a:pt x="41012" y="138078"/>
                    <a:pt x="44743" y="134971"/>
                    <a:pt x="45128" y="130753"/>
                  </a:cubicBezTo>
                  <a:cubicBezTo>
                    <a:pt x="45171" y="130290"/>
                    <a:pt x="45171" y="129824"/>
                    <a:pt x="45128" y="129360"/>
                  </a:cubicBezTo>
                  <a:lnTo>
                    <a:pt x="45128" y="7606"/>
                  </a:lnTo>
                  <a:cubicBezTo>
                    <a:pt x="45093" y="3395"/>
                    <a:pt x="41670" y="0"/>
                    <a:pt x="37459" y="0"/>
                  </a:cubicBezTo>
                  <a:close/>
                </a:path>
              </a:pathLst>
            </a:custGeom>
            <a:grpFill/>
            <a:ln w="6336" cap="flat">
              <a:noFill/>
              <a:prstDash val="solid"/>
              <a:miter/>
            </a:ln>
          </p:spPr>
          <p:txBody>
            <a:bodyPr rtlCol="0" anchor="ctr"/>
            <a:lstStyle/>
            <a:p>
              <a:endParaRPr lang="en-US"/>
            </a:p>
          </p:txBody>
        </p:sp>
      </p:grpSp>
      <p:grpSp>
        <p:nvGrpSpPr>
          <p:cNvPr id="61" name="Group 60">
            <a:extLst>
              <a:ext uri="{FF2B5EF4-FFF2-40B4-BE49-F238E27FC236}">
                <a16:creationId xmlns:a16="http://schemas.microsoft.com/office/drawing/2014/main" id="{CE61FBE8-7039-4A8D-94F0-5B7AEE9F4409}"/>
              </a:ext>
            </a:extLst>
          </p:cNvPr>
          <p:cNvGrpSpPr/>
          <p:nvPr/>
        </p:nvGrpSpPr>
        <p:grpSpPr>
          <a:xfrm>
            <a:off x="1101225" y="3282127"/>
            <a:ext cx="538476" cy="361131"/>
            <a:chOff x="955828" y="2836391"/>
            <a:chExt cx="365770" cy="245305"/>
          </a:xfrm>
          <a:solidFill>
            <a:schemeClr val="accent6"/>
          </a:solidFill>
        </p:grpSpPr>
        <p:sp>
          <p:nvSpPr>
            <p:cNvPr id="62" name="Freeform: Shape 61">
              <a:extLst>
                <a:ext uri="{FF2B5EF4-FFF2-40B4-BE49-F238E27FC236}">
                  <a16:creationId xmlns:a16="http://schemas.microsoft.com/office/drawing/2014/main" id="{2F2AAEAC-3DA8-4DB3-92B8-7E358199A60F}"/>
                </a:ext>
              </a:extLst>
            </p:cNvPr>
            <p:cNvSpPr/>
            <p:nvPr/>
          </p:nvSpPr>
          <p:spPr>
            <a:xfrm>
              <a:off x="1062498" y="2836391"/>
              <a:ext cx="259100" cy="167642"/>
            </a:xfrm>
            <a:custGeom>
              <a:avLst/>
              <a:gdLst>
                <a:gd name="connsiteX0" fmla="*/ 251494 w 259100"/>
                <a:gd name="connsiteY0" fmla="*/ 0 h 167642"/>
                <a:gd name="connsiteX1" fmla="*/ 7606 w 259100"/>
                <a:gd name="connsiteY1" fmla="*/ 0 h 167642"/>
                <a:gd name="connsiteX2" fmla="*/ 0 w 259100"/>
                <a:gd name="connsiteY2" fmla="*/ 7606 h 167642"/>
                <a:gd name="connsiteX3" fmla="*/ 0 w 259100"/>
                <a:gd name="connsiteY3" fmla="*/ 83663 h 167642"/>
                <a:gd name="connsiteX4" fmla="*/ 7606 w 259100"/>
                <a:gd name="connsiteY4" fmla="*/ 91268 h 167642"/>
                <a:gd name="connsiteX5" fmla="*/ 15211 w 259100"/>
                <a:gd name="connsiteY5" fmla="*/ 83663 h 167642"/>
                <a:gd name="connsiteX6" fmla="*/ 15211 w 259100"/>
                <a:gd name="connsiteY6" fmla="*/ 15211 h 167642"/>
                <a:gd name="connsiteX7" fmla="*/ 243889 w 259100"/>
                <a:gd name="connsiteY7" fmla="*/ 15211 h 167642"/>
                <a:gd name="connsiteX8" fmla="*/ 243889 w 259100"/>
                <a:gd name="connsiteY8" fmla="*/ 152431 h 167642"/>
                <a:gd name="connsiteX9" fmla="*/ 83853 w 259100"/>
                <a:gd name="connsiteY9" fmla="*/ 152431 h 167642"/>
                <a:gd name="connsiteX10" fmla="*/ 76247 w 259100"/>
                <a:gd name="connsiteY10" fmla="*/ 160036 h 167642"/>
                <a:gd name="connsiteX11" fmla="*/ 83853 w 259100"/>
                <a:gd name="connsiteY11" fmla="*/ 167642 h 167642"/>
                <a:gd name="connsiteX12" fmla="*/ 251494 w 259100"/>
                <a:gd name="connsiteY12" fmla="*/ 167642 h 167642"/>
                <a:gd name="connsiteX13" fmla="*/ 259100 w 259100"/>
                <a:gd name="connsiteY13" fmla="*/ 160036 h 167642"/>
                <a:gd name="connsiteX14" fmla="*/ 259100 w 259100"/>
                <a:gd name="connsiteY14" fmla="*/ 7923 h 167642"/>
                <a:gd name="connsiteX15" fmla="*/ 251494 w 259100"/>
                <a:gd name="connsiteY15" fmla="*/ 317 h 16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9100" h="167642">
                  <a:moveTo>
                    <a:pt x="251494" y="0"/>
                  </a:moveTo>
                  <a:lnTo>
                    <a:pt x="7606" y="0"/>
                  </a:lnTo>
                  <a:cubicBezTo>
                    <a:pt x="3405" y="0"/>
                    <a:pt x="0" y="3405"/>
                    <a:pt x="0" y="7606"/>
                  </a:cubicBezTo>
                  <a:lnTo>
                    <a:pt x="0" y="83663"/>
                  </a:lnTo>
                  <a:cubicBezTo>
                    <a:pt x="0" y="87863"/>
                    <a:pt x="3405" y="91268"/>
                    <a:pt x="7606" y="91268"/>
                  </a:cubicBezTo>
                  <a:cubicBezTo>
                    <a:pt x="11806" y="91268"/>
                    <a:pt x="15211" y="87863"/>
                    <a:pt x="15211" y="83663"/>
                  </a:cubicBezTo>
                  <a:lnTo>
                    <a:pt x="15211" y="15211"/>
                  </a:lnTo>
                  <a:lnTo>
                    <a:pt x="243889" y="15211"/>
                  </a:lnTo>
                  <a:lnTo>
                    <a:pt x="243889" y="152431"/>
                  </a:lnTo>
                  <a:lnTo>
                    <a:pt x="83853" y="152431"/>
                  </a:lnTo>
                  <a:cubicBezTo>
                    <a:pt x="79652" y="152431"/>
                    <a:pt x="76247" y="155836"/>
                    <a:pt x="76247" y="160036"/>
                  </a:cubicBezTo>
                  <a:cubicBezTo>
                    <a:pt x="76247" y="164237"/>
                    <a:pt x="79652" y="167642"/>
                    <a:pt x="83853" y="167642"/>
                  </a:cubicBezTo>
                  <a:lnTo>
                    <a:pt x="251494" y="167642"/>
                  </a:lnTo>
                  <a:cubicBezTo>
                    <a:pt x="255695" y="167642"/>
                    <a:pt x="259100" y="164237"/>
                    <a:pt x="259100" y="160036"/>
                  </a:cubicBezTo>
                  <a:lnTo>
                    <a:pt x="259100" y="7923"/>
                  </a:lnTo>
                  <a:cubicBezTo>
                    <a:pt x="259100" y="3722"/>
                    <a:pt x="255695" y="317"/>
                    <a:pt x="251494" y="317"/>
                  </a:cubicBezTo>
                  <a:close/>
                </a:path>
              </a:pathLst>
            </a:custGeom>
            <a:grpFill/>
            <a:ln w="6336"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5555978E-7DC8-4CB1-852B-9CD014F68C48}"/>
                </a:ext>
              </a:extLst>
            </p:cNvPr>
            <p:cNvSpPr/>
            <p:nvPr/>
          </p:nvSpPr>
          <p:spPr>
            <a:xfrm>
              <a:off x="1001550" y="2912744"/>
              <a:ext cx="228695" cy="168952"/>
            </a:xfrm>
            <a:custGeom>
              <a:avLst/>
              <a:gdLst>
                <a:gd name="connsiteX0" fmla="*/ 228273 w 228695"/>
                <a:gd name="connsiteY0" fmla="*/ 112332 h 168952"/>
                <a:gd name="connsiteX1" fmla="*/ 220984 w 228695"/>
                <a:gd name="connsiteY1" fmla="*/ 106754 h 168952"/>
                <a:gd name="connsiteX2" fmla="*/ 174653 w 228695"/>
                <a:gd name="connsiteY2" fmla="*/ 106754 h 168952"/>
                <a:gd name="connsiteX3" fmla="*/ 140364 w 228695"/>
                <a:gd name="connsiteY3" fmla="*/ 109416 h 168952"/>
                <a:gd name="connsiteX4" fmla="*/ 114490 w 228695"/>
                <a:gd name="connsiteY4" fmla="*/ 90134 h 168952"/>
                <a:gd name="connsiteX5" fmla="*/ 114251 w 228695"/>
                <a:gd name="connsiteY5" fmla="*/ 86789 h 168952"/>
                <a:gd name="connsiteX6" fmla="*/ 119068 w 228695"/>
                <a:gd name="connsiteY6" fmla="*/ 72148 h 168952"/>
                <a:gd name="connsiteX7" fmla="*/ 143026 w 228695"/>
                <a:gd name="connsiteY7" fmla="*/ 39254 h 168952"/>
                <a:gd name="connsiteX8" fmla="*/ 139857 w 228695"/>
                <a:gd name="connsiteY8" fmla="*/ 7183 h 168952"/>
                <a:gd name="connsiteX9" fmla="*/ 103983 w 228695"/>
                <a:gd name="connsiteY9" fmla="*/ 7183 h 168952"/>
                <a:gd name="connsiteX10" fmla="*/ 65321 w 228695"/>
                <a:gd name="connsiteY10" fmla="*/ 45845 h 168952"/>
                <a:gd name="connsiteX11" fmla="*/ 17659 w 228695"/>
                <a:gd name="connsiteY11" fmla="*/ 77219 h 168952"/>
                <a:gd name="connsiteX12" fmla="*/ 17089 w 228695"/>
                <a:gd name="connsiteY12" fmla="*/ 78677 h 168952"/>
                <a:gd name="connsiteX13" fmla="*/ 229 w 228695"/>
                <a:gd name="connsiteY13" fmla="*/ 142944 h 168952"/>
                <a:gd name="connsiteX14" fmla="*/ 5816 w 228695"/>
                <a:gd name="connsiteY14" fmla="*/ 152240 h 168952"/>
                <a:gd name="connsiteX15" fmla="*/ 6567 w 228695"/>
                <a:gd name="connsiteY15" fmla="*/ 152388 h 168952"/>
                <a:gd name="connsiteX16" fmla="*/ 104681 w 228695"/>
                <a:gd name="connsiteY16" fmla="*/ 167473 h 168952"/>
                <a:gd name="connsiteX17" fmla="*/ 119385 w 228695"/>
                <a:gd name="connsiteY17" fmla="*/ 168931 h 168952"/>
                <a:gd name="connsiteX18" fmla="*/ 164766 w 228695"/>
                <a:gd name="connsiteY18" fmla="*/ 158599 h 168952"/>
                <a:gd name="connsiteX19" fmla="*/ 225104 w 228695"/>
                <a:gd name="connsiteY19" fmla="*/ 121141 h 168952"/>
                <a:gd name="connsiteX20" fmla="*/ 228400 w 228695"/>
                <a:gd name="connsiteY20" fmla="*/ 112585 h 168952"/>
                <a:gd name="connsiteX21" fmla="*/ 156019 w 228695"/>
                <a:gd name="connsiteY21" fmla="*/ 145797 h 168952"/>
                <a:gd name="connsiteX22" fmla="*/ 154625 w 228695"/>
                <a:gd name="connsiteY22" fmla="*/ 146874 h 168952"/>
                <a:gd name="connsiteX23" fmla="*/ 119258 w 228695"/>
                <a:gd name="connsiteY23" fmla="*/ 153212 h 168952"/>
                <a:gd name="connsiteX24" fmla="*/ 107850 w 228695"/>
                <a:gd name="connsiteY24" fmla="*/ 152071 h 168952"/>
                <a:gd name="connsiteX25" fmla="*/ 16962 w 228695"/>
                <a:gd name="connsiteY25" fmla="*/ 138381 h 168952"/>
                <a:gd name="connsiteX26" fmla="*/ 31413 w 228695"/>
                <a:gd name="connsiteY26" fmla="*/ 83430 h 168952"/>
                <a:gd name="connsiteX27" fmla="*/ 68364 w 228695"/>
                <a:gd name="connsiteY27" fmla="*/ 61056 h 168952"/>
                <a:gd name="connsiteX28" fmla="*/ 73751 w 228695"/>
                <a:gd name="connsiteY28" fmla="*/ 58838 h 168952"/>
                <a:gd name="connsiteX29" fmla="*/ 114568 w 228695"/>
                <a:gd name="connsiteY29" fmla="*/ 18084 h 168952"/>
                <a:gd name="connsiteX30" fmla="*/ 128892 w 228695"/>
                <a:gd name="connsiteY30" fmla="*/ 18084 h 168952"/>
                <a:gd name="connsiteX31" fmla="*/ 130350 w 228695"/>
                <a:gd name="connsiteY31" fmla="*/ 30761 h 168952"/>
                <a:gd name="connsiteX32" fmla="*/ 106519 w 228695"/>
                <a:gd name="connsiteY32" fmla="*/ 63402 h 168952"/>
                <a:gd name="connsiteX33" fmla="*/ 98850 w 228695"/>
                <a:gd name="connsiteY33" fmla="*/ 87043 h 168952"/>
                <a:gd name="connsiteX34" fmla="*/ 136545 w 228695"/>
                <a:gd name="connsiteY34" fmla="*/ 125401 h 168952"/>
                <a:gd name="connsiteX35" fmla="*/ 141885 w 228695"/>
                <a:gd name="connsiteY35" fmla="*/ 125071 h 168952"/>
                <a:gd name="connsiteX36" fmla="*/ 175097 w 228695"/>
                <a:gd name="connsiteY36" fmla="*/ 122409 h 168952"/>
                <a:gd name="connsiteX37" fmla="*/ 194111 w 228695"/>
                <a:gd name="connsiteY37" fmla="*/ 122409 h 168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8695" h="168952">
                  <a:moveTo>
                    <a:pt x="228273" y="112332"/>
                  </a:moveTo>
                  <a:cubicBezTo>
                    <a:pt x="227384" y="109038"/>
                    <a:pt x="224396" y="106751"/>
                    <a:pt x="220984" y="106754"/>
                  </a:cubicBezTo>
                  <a:lnTo>
                    <a:pt x="174653" y="106754"/>
                  </a:lnTo>
                  <a:lnTo>
                    <a:pt x="140364" y="109416"/>
                  </a:lnTo>
                  <a:cubicBezTo>
                    <a:pt x="127895" y="111236"/>
                    <a:pt x="116311" y="102603"/>
                    <a:pt x="114490" y="90134"/>
                  </a:cubicBezTo>
                  <a:cubicBezTo>
                    <a:pt x="114329" y="89027"/>
                    <a:pt x="114249" y="87908"/>
                    <a:pt x="114251" y="86789"/>
                  </a:cubicBezTo>
                  <a:cubicBezTo>
                    <a:pt x="114273" y="81523"/>
                    <a:pt x="115959" y="76398"/>
                    <a:pt x="119068" y="72148"/>
                  </a:cubicBezTo>
                  <a:lnTo>
                    <a:pt x="143026" y="39254"/>
                  </a:lnTo>
                  <a:cubicBezTo>
                    <a:pt x="149774" y="29181"/>
                    <a:pt x="148446" y="15740"/>
                    <a:pt x="139857" y="7183"/>
                  </a:cubicBezTo>
                  <a:cubicBezTo>
                    <a:pt x="129817" y="-2394"/>
                    <a:pt x="114024" y="-2394"/>
                    <a:pt x="103983" y="7183"/>
                  </a:cubicBezTo>
                  <a:lnTo>
                    <a:pt x="65321" y="45845"/>
                  </a:lnTo>
                  <a:cubicBezTo>
                    <a:pt x="44930" y="46917"/>
                    <a:pt x="26706" y="58913"/>
                    <a:pt x="17659" y="77219"/>
                  </a:cubicBezTo>
                  <a:cubicBezTo>
                    <a:pt x="17414" y="77681"/>
                    <a:pt x="17223" y="78171"/>
                    <a:pt x="17089" y="78677"/>
                  </a:cubicBezTo>
                  <a:lnTo>
                    <a:pt x="229" y="142944"/>
                  </a:lnTo>
                  <a:cubicBezTo>
                    <a:pt x="-795" y="147054"/>
                    <a:pt x="1707" y="151216"/>
                    <a:pt x="5816" y="152240"/>
                  </a:cubicBezTo>
                  <a:cubicBezTo>
                    <a:pt x="6064" y="152302"/>
                    <a:pt x="6315" y="152351"/>
                    <a:pt x="6567" y="152388"/>
                  </a:cubicBezTo>
                  <a:lnTo>
                    <a:pt x="104681" y="167473"/>
                  </a:lnTo>
                  <a:cubicBezTo>
                    <a:pt x="109501" y="168575"/>
                    <a:pt x="114442" y="169065"/>
                    <a:pt x="119385" y="168931"/>
                  </a:cubicBezTo>
                  <a:cubicBezTo>
                    <a:pt x="131174" y="168931"/>
                    <a:pt x="155385" y="166776"/>
                    <a:pt x="164766" y="158599"/>
                  </a:cubicBezTo>
                  <a:lnTo>
                    <a:pt x="225104" y="121141"/>
                  </a:lnTo>
                  <a:cubicBezTo>
                    <a:pt x="227992" y="119346"/>
                    <a:pt x="229337" y="115853"/>
                    <a:pt x="228400" y="112585"/>
                  </a:cubicBezTo>
                  <a:close/>
                  <a:moveTo>
                    <a:pt x="156019" y="145797"/>
                  </a:moveTo>
                  <a:cubicBezTo>
                    <a:pt x="155528" y="146120"/>
                    <a:pt x="155062" y="146480"/>
                    <a:pt x="154625" y="146874"/>
                  </a:cubicBezTo>
                  <a:cubicBezTo>
                    <a:pt x="151646" y="149853"/>
                    <a:pt x="135167" y="153212"/>
                    <a:pt x="119258" y="153212"/>
                  </a:cubicBezTo>
                  <a:cubicBezTo>
                    <a:pt x="115421" y="153365"/>
                    <a:pt x="111581" y="152981"/>
                    <a:pt x="107850" y="152071"/>
                  </a:cubicBezTo>
                  <a:lnTo>
                    <a:pt x="16962" y="138381"/>
                  </a:lnTo>
                  <a:lnTo>
                    <a:pt x="31413" y="83430"/>
                  </a:lnTo>
                  <a:cubicBezTo>
                    <a:pt x="38563" y="69636"/>
                    <a:pt x="52827" y="61000"/>
                    <a:pt x="68364" y="61056"/>
                  </a:cubicBezTo>
                  <a:cubicBezTo>
                    <a:pt x="70381" y="61055"/>
                    <a:pt x="72317" y="60257"/>
                    <a:pt x="73751" y="58838"/>
                  </a:cubicBezTo>
                  <a:lnTo>
                    <a:pt x="114568" y="18084"/>
                  </a:lnTo>
                  <a:cubicBezTo>
                    <a:pt x="118554" y="14204"/>
                    <a:pt x="124906" y="14204"/>
                    <a:pt x="128892" y="18084"/>
                  </a:cubicBezTo>
                  <a:cubicBezTo>
                    <a:pt x="132308" y="21436"/>
                    <a:pt x="132916" y="26721"/>
                    <a:pt x="130350" y="30761"/>
                  </a:cubicBezTo>
                  <a:lnTo>
                    <a:pt x="106519" y="63402"/>
                  </a:lnTo>
                  <a:cubicBezTo>
                    <a:pt x="101521" y="70270"/>
                    <a:pt x="98835" y="78549"/>
                    <a:pt x="98850" y="87043"/>
                  </a:cubicBezTo>
                  <a:cubicBezTo>
                    <a:pt x="98667" y="108044"/>
                    <a:pt x="115544" y="125218"/>
                    <a:pt x="136545" y="125401"/>
                  </a:cubicBezTo>
                  <a:cubicBezTo>
                    <a:pt x="138331" y="125416"/>
                    <a:pt x="140115" y="125306"/>
                    <a:pt x="141885" y="125071"/>
                  </a:cubicBezTo>
                  <a:lnTo>
                    <a:pt x="175097" y="122409"/>
                  </a:lnTo>
                  <a:lnTo>
                    <a:pt x="194111" y="122409"/>
                  </a:lnTo>
                  <a:close/>
                </a:path>
              </a:pathLst>
            </a:custGeom>
            <a:grpFill/>
            <a:ln w="6336"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D1642071-213F-4FC0-B15F-87F0C910A2F4}"/>
                </a:ext>
              </a:extLst>
            </p:cNvPr>
            <p:cNvSpPr/>
            <p:nvPr/>
          </p:nvSpPr>
          <p:spPr>
            <a:xfrm>
              <a:off x="955828" y="2958567"/>
              <a:ext cx="76221" cy="121966"/>
            </a:xfrm>
            <a:custGeom>
              <a:avLst/>
              <a:gdLst>
                <a:gd name="connsiteX0" fmla="*/ 73775 w 76221"/>
                <a:gd name="connsiteY0" fmla="*/ 17325 h 121966"/>
                <a:gd name="connsiteX1" fmla="*/ 8176 w 76221"/>
                <a:gd name="connsiteY1" fmla="*/ 22 h 121966"/>
                <a:gd name="connsiteX2" fmla="*/ 22 w 76221"/>
                <a:gd name="connsiteY2" fmla="*/ 7036 h 121966"/>
                <a:gd name="connsiteX3" fmla="*/ 0 w 76221"/>
                <a:gd name="connsiteY3" fmla="*/ 7628 h 121966"/>
                <a:gd name="connsiteX4" fmla="*/ 0 w 76221"/>
                <a:gd name="connsiteY4" fmla="*/ 114297 h 121966"/>
                <a:gd name="connsiteX5" fmla="*/ 7542 w 76221"/>
                <a:gd name="connsiteY5" fmla="*/ 121966 h 121966"/>
                <a:gd name="connsiteX6" fmla="*/ 7606 w 76221"/>
                <a:gd name="connsiteY6" fmla="*/ 121966 h 121966"/>
                <a:gd name="connsiteX7" fmla="*/ 57106 w 76221"/>
                <a:gd name="connsiteY7" fmla="*/ 105677 h 121966"/>
                <a:gd name="connsiteX8" fmla="*/ 60592 w 76221"/>
                <a:gd name="connsiteY8" fmla="*/ 101431 h 121966"/>
                <a:gd name="connsiteX9" fmla="*/ 76184 w 76221"/>
                <a:gd name="connsiteY9" fmla="*/ 23536 h 121966"/>
                <a:gd name="connsiteX10" fmla="*/ 73775 w 76221"/>
                <a:gd name="connsiteY10" fmla="*/ 17198 h 121966"/>
                <a:gd name="connsiteX11" fmla="*/ 46902 w 76221"/>
                <a:gd name="connsiteY11" fmla="*/ 93889 h 121966"/>
                <a:gd name="connsiteX12" fmla="*/ 15212 w 76221"/>
                <a:gd name="connsiteY12" fmla="*/ 105868 h 121966"/>
                <a:gd name="connsiteX13" fmla="*/ 15212 w 76221"/>
                <a:gd name="connsiteY13" fmla="*/ 15994 h 121966"/>
                <a:gd name="connsiteX14" fmla="*/ 60592 w 76221"/>
                <a:gd name="connsiteY14" fmla="*/ 26452 h 121966"/>
                <a:gd name="connsiteX15" fmla="*/ 46902 w 76221"/>
                <a:gd name="connsiteY15" fmla="*/ 93889 h 12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221" h="121966">
                  <a:moveTo>
                    <a:pt x="73775" y="17325"/>
                  </a:moveTo>
                  <a:cubicBezTo>
                    <a:pt x="60465" y="4649"/>
                    <a:pt x="16733" y="719"/>
                    <a:pt x="8176" y="22"/>
                  </a:cubicBezTo>
                  <a:cubicBezTo>
                    <a:pt x="3988" y="-293"/>
                    <a:pt x="337" y="2847"/>
                    <a:pt x="22" y="7036"/>
                  </a:cubicBezTo>
                  <a:cubicBezTo>
                    <a:pt x="7" y="7233"/>
                    <a:pt x="0" y="7430"/>
                    <a:pt x="0" y="7628"/>
                  </a:cubicBezTo>
                  <a:lnTo>
                    <a:pt x="0" y="114297"/>
                  </a:lnTo>
                  <a:cubicBezTo>
                    <a:pt x="-35" y="118497"/>
                    <a:pt x="3342" y="121931"/>
                    <a:pt x="7542" y="121966"/>
                  </a:cubicBezTo>
                  <a:cubicBezTo>
                    <a:pt x="7563" y="121966"/>
                    <a:pt x="7585" y="121966"/>
                    <a:pt x="7606" y="121966"/>
                  </a:cubicBezTo>
                  <a:cubicBezTo>
                    <a:pt x="28458" y="121966"/>
                    <a:pt x="55965" y="106375"/>
                    <a:pt x="57106" y="105677"/>
                  </a:cubicBezTo>
                  <a:cubicBezTo>
                    <a:pt x="58765" y="104755"/>
                    <a:pt x="60011" y="103237"/>
                    <a:pt x="60592" y="101431"/>
                  </a:cubicBezTo>
                  <a:cubicBezTo>
                    <a:pt x="68330" y="76040"/>
                    <a:pt x="73552" y="49949"/>
                    <a:pt x="76184" y="23536"/>
                  </a:cubicBezTo>
                  <a:cubicBezTo>
                    <a:pt x="76419" y="21162"/>
                    <a:pt x="75528" y="18816"/>
                    <a:pt x="73775" y="17198"/>
                  </a:cubicBezTo>
                  <a:close/>
                  <a:moveTo>
                    <a:pt x="46902" y="93889"/>
                  </a:moveTo>
                  <a:cubicBezTo>
                    <a:pt x="36922" y="99282"/>
                    <a:pt x="26263" y="103311"/>
                    <a:pt x="15212" y="105868"/>
                  </a:cubicBezTo>
                  <a:lnTo>
                    <a:pt x="15212" y="15994"/>
                  </a:lnTo>
                  <a:cubicBezTo>
                    <a:pt x="31691" y="17895"/>
                    <a:pt x="51909" y="21635"/>
                    <a:pt x="60592" y="26452"/>
                  </a:cubicBezTo>
                  <a:cubicBezTo>
                    <a:pt x="57963" y="49280"/>
                    <a:pt x="53383" y="71842"/>
                    <a:pt x="46902" y="93889"/>
                  </a:cubicBezTo>
                  <a:close/>
                </a:path>
              </a:pathLst>
            </a:custGeom>
            <a:grpFill/>
            <a:ln w="6336"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345BBB91-47E6-4CD7-829D-D54A2DA4695B}"/>
                </a:ext>
              </a:extLst>
            </p:cNvPr>
            <p:cNvSpPr/>
            <p:nvPr/>
          </p:nvSpPr>
          <p:spPr>
            <a:xfrm>
              <a:off x="1145248" y="2866885"/>
              <a:ext cx="100001" cy="106678"/>
            </a:xfrm>
            <a:custGeom>
              <a:avLst/>
              <a:gdLst>
                <a:gd name="connsiteX0" fmla="*/ 98899 w 100001"/>
                <a:gd name="connsiteY0" fmla="*/ 41760 h 106678"/>
                <a:gd name="connsiteX1" fmla="*/ 35194 w 100001"/>
                <a:gd name="connsiteY1" fmla="*/ 1292 h 106678"/>
                <a:gd name="connsiteX2" fmla="*/ 1800 w 100001"/>
                <a:gd name="connsiteY2" fmla="*/ 24710 h 106678"/>
                <a:gd name="connsiteX3" fmla="*/ 2693 w 100001"/>
                <a:gd name="connsiteY3" fmla="*/ 35429 h 106678"/>
                <a:gd name="connsiteX4" fmla="*/ 13412 w 100001"/>
                <a:gd name="connsiteY4" fmla="*/ 34536 h 106678"/>
                <a:gd name="connsiteX5" fmla="*/ 14476 w 100001"/>
                <a:gd name="connsiteY5" fmla="*/ 32886 h 106678"/>
                <a:gd name="connsiteX6" fmla="*/ 67004 w 100001"/>
                <a:gd name="connsiteY6" fmla="*/ 21347 h 106678"/>
                <a:gd name="connsiteX7" fmla="*/ 78543 w 100001"/>
                <a:gd name="connsiteY7" fmla="*/ 73875 h 106678"/>
                <a:gd name="connsiteX8" fmla="*/ 26138 w 100001"/>
                <a:gd name="connsiteY8" fmla="*/ 85492 h 106678"/>
                <a:gd name="connsiteX9" fmla="*/ 15787 w 100001"/>
                <a:gd name="connsiteY9" fmla="*/ 87668 h 106678"/>
                <a:gd name="connsiteX10" fmla="*/ 15680 w 100001"/>
                <a:gd name="connsiteY10" fmla="*/ 87837 h 106678"/>
                <a:gd name="connsiteX11" fmla="*/ 17950 w 100001"/>
                <a:gd name="connsiteY11" fmla="*/ 98351 h 106678"/>
                <a:gd name="connsiteX12" fmla="*/ 17962 w 100001"/>
                <a:gd name="connsiteY12" fmla="*/ 98358 h 106678"/>
                <a:gd name="connsiteX13" fmla="*/ 91610 w 100001"/>
                <a:gd name="connsiteY13" fmla="*/ 82006 h 106678"/>
                <a:gd name="connsiteX14" fmla="*/ 98709 w 100001"/>
                <a:gd name="connsiteY14" fmla="*/ 41759 h 10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1" h="106678">
                  <a:moveTo>
                    <a:pt x="98899" y="41760"/>
                  </a:moveTo>
                  <a:cubicBezTo>
                    <a:pt x="92482" y="12993"/>
                    <a:pt x="63961" y="-5125"/>
                    <a:pt x="35194" y="1292"/>
                  </a:cubicBezTo>
                  <a:cubicBezTo>
                    <a:pt x="21401" y="4368"/>
                    <a:pt x="9391" y="12790"/>
                    <a:pt x="1800" y="24710"/>
                  </a:cubicBezTo>
                  <a:cubicBezTo>
                    <a:pt x="-914" y="27917"/>
                    <a:pt x="-514" y="32716"/>
                    <a:pt x="2693" y="35429"/>
                  </a:cubicBezTo>
                  <a:cubicBezTo>
                    <a:pt x="5900" y="38142"/>
                    <a:pt x="10699" y="37742"/>
                    <a:pt x="13412" y="34536"/>
                  </a:cubicBezTo>
                  <a:cubicBezTo>
                    <a:pt x="13836" y="34034"/>
                    <a:pt x="14194" y="33480"/>
                    <a:pt x="14476" y="32886"/>
                  </a:cubicBezTo>
                  <a:cubicBezTo>
                    <a:pt x="25795" y="15195"/>
                    <a:pt x="49312" y="10028"/>
                    <a:pt x="67004" y="21347"/>
                  </a:cubicBezTo>
                  <a:cubicBezTo>
                    <a:pt x="84695" y="32666"/>
                    <a:pt x="89861" y="56183"/>
                    <a:pt x="78543" y="73875"/>
                  </a:cubicBezTo>
                  <a:cubicBezTo>
                    <a:pt x="67255" y="91519"/>
                    <a:pt x="43825" y="96713"/>
                    <a:pt x="26138" y="85492"/>
                  </a:cubicBezTo>
                  <a:cubicBezTo>
                    <a:pt x="22679" y="83235"/>
                    <a:pt x="18045" y="84209"/>
                    <a:pt x="15787" y="87668"/>
                  </a:cubicBezTo>
                  <a:cubicBezTo>
                    <a:pt x="15751" y="87724"/>
                    <a:pt x="15715" y="87780"/>
                    <a:pt x="15680" y="87837"/>
                  </a:cubicBezTo>
                  <a:cubicBezTo>
                    <a:pt x="13404" y="91367"/>
                    <a:pt x="14420" y="96075"/>
                    <a:pt x="17950" y="98351"/>
                  </a:cubicBezTo>
                  <a:cubicBezTo>
                    <a:pt x="17954" y="98353"/>
                    <a:pt x="17958" y="98356"/>
                    <a:pt x="17962" y="98358"/>
                  </a:cubicBezTo>
                  <a:cubicBezTo>
                    <a:pt x="42823" y="114131"/>
                    <a:pt x="75759" y="106818"/>
                    <a:pt x="91610" y="82006"/>
                  </a:cubicBezTo>
                  <a:cubicBezTo>
                    <a:pt x="99263" y="70080"/>
                    <a:pt x="101819" y="55584"/>
                    <a:pt x="98709" y="41759"/>
                  </a:cubicBezTo>
                  <a:close/>
                </a:path>
              </a:pathLst>
            </a:custGeom>
            <a:grpFill/>
            <a:ln w="6336"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D16685DD-EB5D-4BBF-B92A-7CB00D0C7A42}"/>
                </a:ext>
              </a:extLst>
            </p:cNvPr>
            <p:cNvSpPr/>
            <p:nvPr/>
          </p:nvSpPr>
          <p:spPr>
            <a:xfrm>
              <a:off x="1245415" y="2866813"/>
              <a:ext cx="45697" cy="106733"/>
            </a:xfrm>
            <a:custGeom>
              <a:avLst/>
              <a:gdLst>
                <a:gd name="connsiteX0" fmla="*/ 38092 w 45697"/>
                <a:gd name="connsiteY0" fmla="*/ 15275 h 106733"/>
                <a:gd name="connsiteX1" fmla="*/ 30486 w 45697"/>
                <a:gd name="connsiteY1" fmla="*/ 7669 h 106733"/>
                <a:gd name="connsiteX2" fmla="*/ 22880 w 45697"/>
                <a:gd name="connsiteY2" fmla="*/ 0 h 106733"/>
                <a:gd name="connsiteX3" fmla="*/ 7606 w 45697"/>
                <a:gd name="connsiteY3" fmla="*/ 0 h 106733"/>
                <a:gd name="connsiteX4" fmla="*/ 665 w 45697"/>
                <a:gd name="connsiteY4" fmla="*/ 8334 h 106733"/>
                <a:gd name="connsiteX5" fmla="*/ 7606 w 45697"/>
                <a:gd name="connsiteY5" fmla="*/ 15275 h 106733"/>
                <a:gd name="connsiteX6" fmla="*/ 16542 w 45697"/>
                <a:gd name="connsiteY6" fmla="*/ 15275 h 106733"/>
                <a:gd name="connsiteX7" fmla="*/ 30486 w 45697"/>
                <a:gd name="connsiteY7" fmla="*/ 29219 h 106733"/>
                <a:gd name="connsiteX8" fmla="*/ 30486 w 45697"/>
                <a:gd name="connsiteY8" fmla="*/ 77578 h 106733"/>
                <a:gd name="connsiteX9" fmla="*/ 16542 w 45697"/>
                <a:gd name="connsiteY9" fmla="*/ 91522 h 106733"/>
                <a:gd name="connsiteX10" fmla="*/ 7606 w 45697"/>
                <a:gd name="connsiteY10" fmla="*/ 91522 h 106733"/>
                <a:gd name="connsiteX11" fmla="*/ 0 w 45697"/>
                <a:gd name="connsiteY11" fmla="*/ 99128 h 106733"/>
                <a:gd name="connsiteX12" fmla="*/ 7606 w 45697"/>
                <a:gd name="connsiteY12" fmla="*/ 106733 h 106733"/>
                <a:gd name="connsiteX13" fmla="*/ 22880 w 45697"/>
                <a:gd name="connsiteY13" fmla="*/ 106733 h 106733"/>
                <a:gd name="connsiteX14" fmla="*/ 30486 w 45697"/>
                <a:gd name="connsiteY14" fmla="*/ 99127 h 106733"/>
                <a:gd name="connsiteX15" fmla="*/ 38092 w 45697"/>
                <a:gd name="connsiteY15" fmla="*/ 91458 h 106733"/>
                <a:gd name="connsiteX16" fmla="*/ 45697 w 45697"/>
                <a:gd name="connsiteY16" fmla="*/ 83853 h 106733"/>
                <a:gd name="connsiteX17" fmla="*/ 45697 w 45697"/>
                <a:gd name="connsiteY17" fmla="*/ 22881 h 106733"/>
                <a:gd name="connsiteX18" fmla="*/ 38092 w 45697"/>
                <a:gd name="connsiteY18" fmla="*/ 15275 h 1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697" h="106733">
                  <a:moveTo>
                    <a:pt x="38092" y="15275"/>
                  </a:moveTo>
                  <a:cubicBezTo>
                    <a:pt x="33891" y="15275"/>
                    <a:pt x="30486" y="11870"/>
                    <a:pt x="30486" y="7669"/>
                  </a:cubicBezTo>
                  <a:cubicBezTo>
                    <a:pt x="30486" y="3458"/>
                    <a:pt x="27091" y="35"/>
                    <a:pt x="22880" y="0"/>
                  </a:cubicBezTo>
                  <a:lnTo>
                    <a:pt x="7606" y="0"/>
                  </a:lnTo>
                  <a:cubicBezTo>
                    <a:pt x="3388" y="385"/>
                    <a:pt x="280" y="4116"/>
                    <a:pt x="665" y="8334"/>
                  </a:cubicBezTo>
                  <a:cubicBezTo>
                    <a:pt x="1001" y="12019"/>
                    <a:pt x="3920" y="14939"/>
                    <a:pt x="7606" y="15275"/>
                  </a:cubicBezTo>
                  <a:lnTo>
                    <a:pt x="16542" y="15275"/>
                  </a:lnTo>
                  <a:cubicBezTo>
                    <a:pt x="18846" y="21790"/>
                    <a:pt x="23971" y="26915"/>
                    <a:pt x="30486" y="29219"/>
                  </a:cubicBezTo>
                  <a:lnTo>
                    <a:pt x="30486" y="77578"/>
                  </a:lnTo>
                  <a:cubicBezTo>
                    <a:pt x="23956" y="79858"/>
                    <a:pt x="18822" y="84992"/>
                    <a:pt x="16542" y="91522"/>
                  </a:cubicBezTo>
                  <a:lnTo>
                    <a:pt x="7606" y="91522"/>
                  </a:lnTo>
                  <a:cubicBezTo>
                    <a:pt x="3405" y="91522"/>
                    <a:pt x="0" y="94927"/>
                    <a:pt x="0" y="99128"/>
                  </a:cubicBezTo>
                  <a:cubicBezTo>
                    <a:pt x="0" y="103328"/>
                    <a:pt x="3405" y="106733"/>
                    <a:pt x="7606" y="106733"/>
                  </a:cubicBezTo>
                  <a:lnTo>
                    <a:pt x="22880" y="106733"/>
                  </a:lnTo>
                  <a:cubicBezTo>
                    <a:pt x="27081" y="106733"/>
                    <a:pt x="30486" y="103328"/>
                    <a:pt x="30486" y="99127"/>
                  </a:cubicBezTo>
                  <a:cubicBezTo>
                    <a:pt x="30486" y="94917"/>
                    <a:pt x="33881" y="91493"/>
                    <a:pt x="38092" y="91458"/>
                  </a:cubicBezTo>
                  <a:cubicBezTo>
                    <a:pt x="42292" y="91458"/>
                    <a:pt x="45697" y="88053"/>
                    <a:pt x="45697" y="83853"/>
                  </a:cubicBezTo>
                  <a:lnTo>
                    <a:pt x="45697" y="22881"/>
                  </a:lnTo>
                  <a:cubicBezTo>
                    <a:pt x="45697" y="18680"/>
                    <a:pt x="42292" y="15275"/>
                    <a:pt x="38092" y="15275"/>
                  </a:cubicBezTo>
                  <a:close/>
                </a:path>
              </a:pathLst>
            </a:custGeom>
            <a:grpFill/>
            <a:ln w="6336"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73C82B2-0694-4D53-97A6-C57B942A91C2}"/>
                </a:ext>
              </a:extLst>
            </p:cNvPr>
            <p:cNvSpPr/>
            <p:nvPr/>
          </p:nvSpPr>
          <p:spPr>
            <a:xfrm>
              <a:off x="1093617" y="2866877"/>
              <a:ext cx="45064" cy="30486"/>
            </a:xfrm>
            <a:custGeom>
              <a:avLst/>
              <a:gdLst>
                <a:gd name="connsiteX0" fmla="*/ 37459 w 45064"/>
                <a:gd name="connsiteY0" fmla="*/ 0 h 30486"/>
                <a:gd name="connsiteX1" fmla="*/ 22248 w 45064"/>
                <a:gd name="connsiteY1" fmla="*/ 0 h 30486"/>
                <a:gd name="connsiteX2" fmla="*/ 14579 w 45064"/>
                <a:gd name="connsiteY2" fmla="*/ 7606 h 30486"/>
                <a:gd name="connsiteX3" fmla="*/ 6973 w 45064"/>
                <a:gd name="connsiteY3" fmla="*/ 15212 h 30486"/>
                <a:gd name="connsiteX4" fmla="*/ 32 w 45064"/>
                <a:gd name="connsiteY4" fmla="*/ 23546 h 30486"/>
                <a:gd name="connsiteX5" fmla="*/ 6973 w 45064"/>
                <a:gd name="connsiteY5" fmla="*/ 30486 h 30486"/>
                <a:gd name="connsiteX6" fmla="*/ 28522 w 45064"/>
                <a:gd name="connsiteY6" fmla="*/ 15212 h 30486"/>
                <a:gd name="connsiteX7" fmla="*/ 37459 w 45064"/>
                <a:gd name="connsiteY7" fmla="*/ 15212 h 30486"/>
                <a:gd name="connsiteX8" fmla="*/ 45065 w 45064"/>
                <a:gd name="connsiteY8" fmla="*/ 7606 h 30486"/>
                <a:gd name="connsiteX9" fmla="*/ 37459 w 45064"/>
                <a:gd name="connsiteY9" fmla="*/ 0 h 3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64" h="30486">
                  <a:moveTo>
                    <a:pt x="37459" y="0"/>
                  </a:moveTo>
                  <a:lnTo>
                    <a:pt x="22248" y="0"/>
                  </a:lnTo>
                  <a:cubicBezTo>
                    <a:pt x="18037" y="0"/>
                    <a:pt x="14614" y="3395"/>
                    <a:pt x="14579" y="7606"/>
                  </a:cubicBezTo>
                  <a:cubicBezTo>
                    <a:pt x="14579" y="11807"/>
                    <a:pt x="11174" y="15212"/>
                    <a:pt x="6973" y="15212"/>
                  </a:cubicBezTo>
                  <a:cubicBezTo>
                    <a:pt x="2755" y="15596"/>
                    <a:pt x="-353" y="19328"/>
                    <a:pt x="32" y="23546"/>
                  </a:cubicBezTo>
                  <a:cubicBezTo>
                    <a:pt x="368" y="27231"/>
                    <a:pt x="3288" y="30150"/>
                    <a:pt x="6973" y="30486"/>
                  </a:cubicBezTo>
                  <a:cubicBezTo>
                    <a:pt x="16667" y="30474"/>
                    <a:pt x="25300" y="24354"/>
                    <a:pt x="28522" y="15212"/>
                  </a:cubicBezTo>
                  <a:lnTo>
                    <a:pt x="37459" y="15212"/>
                  </a:lnTo>
                  <a:cubicBezTo>
                    <a:pt x="41660" y="15212"/>
                    <a:pt x="45065" y="11806"/>
                    <a:pt x="45065" y="7606"/>
                  </a:cubicBezTo>
                  <a:cubicBezTo>
                    <a:pt x="45065" y="3405"/>
                    <a:pt x="41660" y="0"/>
                    <a:pt x="37459" y="0"/>
                  </a:cubicBezTo>
                  <a:close/>
                </a:path>
              </a:pathLst>
            </a:custGeom>
            <a:grpFill/>
            <a:ln w="6336" cap="flat">
              <a:noFill/>
              <a:prstDash val="solid"/>
              <a:miter/>
            </a:ln>
          </p:spPr>
          <p:txBody>
            <a:bodyPr rtlCol="0" anchor="ctr"/>
            <a:lstStyle/>
            <a:p>
              <a:endParaRPr lang="en-US"/>
            </a:p>
          </p:txBody>
        </p:sp>
      </p:grpSp>
      <p:sp>
        <p:nvSpPr>
          <p:cNvPr id="9" name="Picture Placeholder 8">
            <a:extLst>
              <a:ext uri="{FF2B5EF4-FFF2-40B4-BE49-F238E27FC236}">
                <a16:creationId xmlns:a16="http://schemas.microsoft.com/office/drawing/2014/main" id="{904F0530-9CFA-46BD-A41D-7A003A2C7382}"/>
              </a:ext>
            </a:extLst>
          </p:cNvPr>
          <p:cNvSpPr>
            <a:spLocks noGrp="1"/>
          </p:cNvSpPr>
          <p:nvPr>
            <p:ph type="pic" sz="quarter" idx="10"/>
          </p:nvPr>
        </p:nvSpPr>
        <p:spPr/>
      </p:sp>
    </p:spTree>
    <p:extLst>
      <p:ext uri="{BB962C8B-B14F-4D97-AF65-F5344CB8AC3E}">
        <p14:creationId xmlns:p14="http://schemas.microsoft.com/office/powerpoint/2010/main" val="1086815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78FF3CD-6577-477C-A9D1-09994300D612}"/>
              </a:ext>
            </a:extLst>
          </p:cNvPr>
          <p:cNvSpPr txBox="1"/>
          <p:nvPr/>
        </p:nvSpPr>
        <p:spPr>
          <a:xfrm>
            <a:off x="1522412" y="4527001"/>
            <a:ext cx="4573588" cy="1399294"/>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Vivamus cursus dolor vitae faucibus dignissim. Pellentesque habitant morbi tristique senectus et netus et malesuada fames ac turpis egestas. Vivamus tincidunt tortor et nulla pretium efficitur. Morbi metus orci, tempor vitae tortor vel, pulvinar maximus magna. Fusce vitae hendrerit felis. Morbi venenatis rhoncus est, commodo iaculis ex bibendum id. </a:t>
            </a:r>
          </a:p>
        </p:txBody>
      </p:sp>
      <p:sp>
        <p:nvSpPr>
          <p:cNvPr id="3" name="TextBox 2">
            <a:extLst>
              <a:ext uri="{FF2B5EF4-FFF2-40B4-BE49-F238E27FC236}">
                <a16:creationId xmlns:a16="http://schemas.microsoft.com/office/drawing/2014/main" id="{B8AE0FA5-AE6E-4E3C-9B08-0C06C2D1EB85}"/>
              </a:ext>
            </a:extLst>
          </p:cNvPr>
          <p:cNvSpPr txBox="1"/>
          <p:nvPr/>
        </p:nvSpPr>
        <p:spPr>
          <a:xfrm>
            <a:off x="1522412" y="931705"/>
            <a:ext cx="4573588" cy="1769715"/>
          </a:xfrm>
          <a:prstGeom prst="rect">
            <a:avLst/>
          </a:prstGeom>
          <a:noFill/>
        </p:spPr>
        <p:txBody>
          <a:bodyPr wrap="square" rtlCol="0">
            <a:spAutoFit/>
          </a:bodyPr>
          <a:lstStyle/>
          <a:p>
            <a:pPr>
              <a:lnSpc>
                <a:spcPct val="90000"/>
              </a:lnSpc>
            </a:pPr>
            <a:r>
              <a:rPr lang="en-US" sz="4000" b="1">
                <a:solidFill>
                  <a:schemeClr val="accent6"/>
                </a:solidFill>
                <a:latin typeface="+mj-lt"/>
              </a:rPr>
              <a:t>Digital marketing for new generation</a:t>
            </a:r>
          </a:p>
        </p:txBody>
      </p:sp>
      <p:sp>
        <p:nvSpPr>
          <p:cNvPr id="4" name="TextBox 3">
            <a:extLst>
              <a:ext uri="{FF2B5EF4-FFF2-40B4-BE49-F238E27FC236}">
                <a16:creationId xmlns:a16="http://schemas.microsoft.com/office/drawing/2014/main" id="{E0CD67F8-1717-4DA4-8A82-F66C2325AE52}"/>
              </a:ext>
            </a:extLst>
          </p:cNvPr>
          <p:cNvSpPr txBox="1"/>
          <p:nvPr/>
        </p:nvSpPr>
        <p:spPr>
          <a:xfrm>
            <a:off x="1544637" y="2847687"/>
            <a:ext cx="4573588" cy="1162626"/>
          </a:xfrm>
          <a:prstGeom prst="rect">
            <a:avLst/>
          </a:prstGeom>
          <a:noFill/>
        </p:spPr>
        <p:txBody>
          <a:bodyPr wrap="square" rtlCol="0">
            <a:spAutoFit/>
          </a:bodyPr>
          <a:lstStyle>
            <a:defPPr>
              <a:defRPr lang="en-US"/>
            </a:defPPr>
            <a:lvl1pPr>
              <a:lnSpc>
                <a:spcPct val="120000"/>
              </a:lnSpc>
              <a:defRPr sz="1200"/>
            </a:lvl1pPr>
          </a:lstStyle>
          <a:p>
            <a:r>
              <a:rPr lang="en-US" sz="2000">
                <a:solidFill>
                  <a:schemeClr val="accent2"/>
                </a:solidFill>
              </a:rPr>
              <a:t>Vivamus cursus dolor vitae faucibus dignissim. Pellentesque habitant morbi tristique senectus et netus.</a:t>
            </a:r>
          </a:p>
        </p:txBody>
      </p:sp>
      <p:sp>
        <p:nvSpPr>
          <p:cNvPr id="6" name="Rectangle 5">
            <a:extLst>
              <a:ext uri="{FF2B5EF4-FFF2-40B4-BE49-F238E27FC236}">
                <a16:creationId xmlns:a16="http://schemas.microsoft.com/office/drawing/2014/main" id="{9C76FF94-3C54-4BF8-9572-3EC44774A44C}"/>
              </a:ext>
            </a:extLst>
          </p:cNvPr>
          <p:cNvSpPr/>
          <p:nvPr/>
        </p:nvSpPr>
        <p:spPr>
          <a:xfrm>
            <a:off x="7620000" y="0"/>
            <a:ext cx="457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7" name="TextBox 26">
            <a:extLst>
              <a:ext uri="{FF2B5EF4-FFF2-40B4-BE49-F238E27FC236}">
                <a16:creationId xmlns:a16="http://schemas.microsoft.com/office/drawing/2014/main" id="{9C62F7FB-7C3C-432E-9BF6-EA5BAF5CD4F9}"/>
              </a:ext>
            </a:extLst>
          </p:cNvPr>
          <p:cNvSpPr txBox="1"/>
          <p:nvPr/>
        </p:nvSpPr>
        <p:spPr>
          <a:xfrm>
            <a:off x="8639174" y="4628118"/>
            <a:ext cx="2536975" cy="1399294"/>
          </a:xfrm>
          <a:prstGeom prst="rect">
            <a:avLst/>
          </a:prstGeom>
          <a:noFill/>
        </p:spPr>
        <p:txBody>
          <a:bodyPr wrap="square" rtlCol="0">
            <a:spAutoFit/>
          </a:bodyPr>
          <a:lstStyle/>
          <a:p>
            <a:pPr>
              <a:lnSpc>
                <a:spcPct val="120000"/>
              </a:lnSpc>
            </a:pPr>
            <a:r>
              <a:rPr lang="en-US" sz="1200">
                <a:solidFill>
                  <a:schemeClr val="bg1"/>
                </a:solidFill>
              </a:rPr>
              <a:t>Vivamus cursus dolor vitae faucibus dignissim. Pellentesque habitant morbi tristique senectus et netus et malesuada fames ac turpis egestas. Vivamus tincidunt tortor et nulla pretium efficitur. </a:t>
            </a:r>
          </a:p>
        </p:txBody>
      </p:sp>
      <p:sp>
        <p:nvSpPr>
          <p:cNvPr id="29" name="TextBox 28">
            <a:extLst>
              <a:ext uri="{FF2B5EF4-FFF2-40B4-BE49-F238E27FC236}">
                <a16:creationId xmlns:a16="http://schemas.microsoft.com/office/drawing/2014/main" id="{84871DB5-F213-4255-843C-BE6815BA48BE}"/>
              </a:ext>
            </a:extLst>
          </p:cNvPr>
          <p:cNvSpPr txBox="1"/>
          <p:nvPr/>
        </p:nvSpPr>
        <p:spPr>
          <a:xfrm>
            <a:off x="8639174" y="2729353"/>
            <a:ext cx="2536975" cy="1399294"/>
          </a:xfrm>
          <a:prstGeom prst="rect">
            <a:avLst/>
          </a:prstGeom>
          <a:noFill/>
        </p:spPr>
        <p:txBody>
          <a:bodyPr wrap="square" rtlCol="0">
            <a:spAutoFit/>
          </a:bodyPr>
          <a:lstStyle/>
          <a:p>
            <a:pPr>
              <a:lnSpc>
                <a:spcPct val="120000"/>
              </a:lnSpc>
            </a:pPr>
            <a:r>
              <a:rPr lang="en-US" sz="1200">
                <a:solidFill>
                  <a:schemeClr val="bg1"/>
                </a:solidFill>
              </a:rPr>
              <a:t>Vivamus cursus dolor vitae faucibus dignissim. Pellentesque habitant morbi tristique senectus et netus et malesuada fames ac turpis egestas. Vivamus tincidunt tortor et nulla pretium efficitur. </a:t>
            </a:r>
          </a:p>
        </p:txBody>
      </p:sp>
      <p:sp>
        <p:nvSpPr>
          <p:cNvPr id="31" name="TextBox 30">
            <a:extLst>
              <a:ext uri="{FF2B5EF4-FFF2-40B4-BE49-F238E27FC236}">
                <a16:creationId xmlns:a16="http://schemas.microsoft.com/office/drawing/2014/main" id="{B723CD82-1AEB-458E-A88E-D1751E1F2EB9}"/>
              </a:ext>
            </a:extLst>
          </p:cNvPr>
          <p:cNvSpPr txBox="1"/>
          <p:nvPr/>
        </p:nvSpPr>
        <p:spPr>
          <a:xfrm>
            <a:off x="8639174" y="830588"/>
            <a:ext cx="2536975" cy="1399294"/>
          </a:xfrm>
          <a:prstGeom prst="rect">
            <a:avLst/>
          </a:prstGeom>
          <a:noFill/>
        </p:spPr>
        <p:txBody>
          <a:bodyPr wrap="square" rtlCol="0">
            <a:spAutoFit/>
          </a:bodyPr>
          <a:lstStyle/>
          <a:p>
            <a:pPr>
              <a:lnSpc>
                <a:spcPct val="120000"/>
              </a:lnSpc>
            </a:pPr>
            <a:r>
              <a:rPr lang="en-US" sz="1200">
                <a:solidFill>
                  <a:schemeClr val="bg1"/>
                </a:solidFill>
              </a:rPr>
              <a:t>Vivamus cursus dolor vitae faucibus dignissim. Pellentesque habitant morbi tristique senectus et netus et malesuada fames ac turpis egestas. Vivamus tincidunt tortor et nulla pretium efficitur. </a:t>
            </a:r>
          </a:p>
        </p:txBody>
      </p:sp>
    </p:spTree>
    <p:extLst>
      <p:ext uri="{BB962C8B-B14F-4D97-AF65-F5344CB8AC3E}">
        <p14:creationId xmlns:p14="http://schemas.microsoft.com/office/powerpoint/2010/main" val="2134312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C8E0172-2BD5-4691-A036-02B81D3F6E86}"/>
              </a:ext>
            </a:extLst>
          </p:cNvPr>
          <p:cNvSpPr/>
          <p:nvPr/>
        </p:nvSpPr>
        <p:spPr>
          <a:xfrm>
            <a:off x="0" y="4800600"/>
            <a:ext cx="12191999" cy="20574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5CF11B1-A8BF-47E0-8C3B-A3A02B9CDA16}"/>
              </a:ext>
            </a:extLst>
          </p:cNvPr>
          <p:cNvSpPr txBox="1"/>
          <p:nvPr/>
        </p:nvSpPr>
        <p:spPr>
          <a:xfrm>
            <a:off x="6620769" y="2272683"/>
            <a:ext cx="4553643" cy="1846531"/>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Morbi metus orci, tempor vitae tortor vel.</a:t>
            </a:r>
          </a:p>
          <a:p>
            <a:pPr>
              <a:lnSpc>
                <a:spcPct val="120000"/>
              </a:lnSpc>
            </a:pPr>
            <a:endParaRPr lang="en-US" sz="1200">
              <a:solidFill>
                <a:schemeClr val="accent2"/>
              </a:solidFill>
            </a:endParaRPr>
          </a:p>
          <a:p>
            <a:pPr>
              <a:lnSpc>
                <a:spcPct val="120000"/>
              </a:lnSpc>
            </a:pPr>
            <a:r>
              <a:rPr lang="fr-FR" sz="1200">
                <a:solidFill>
                  <a:schemeClr val="accent2"/>
                </a:solidFill>
              </a:rPr>
              <a:t>Morbi pellentesque venenatis tortor ac blandit. Sed vitae pellentesque nisi. Etiam tempus nibh erat, id egestas purus pellentesque non. </a:t>
            </a:r>
          </a:p>
        </p:txBody>
      </p:sp>
      <p:sp>
        <p:nvSpPr>
          <p:cNvPr id="2" name="TextBox 1">
            <a:extLst>
              <a:ext uri="{FF2B5EF4-FFF2-40B4-BE49-F238E27FC236}">
                <a16:creationId xmlns:a16="http://schemas.microsoft.com/office/drawing/2014/main" id="{78DB8419-5BA6-4784-9FF8-18E508B5DB88}"/>
              </a:ext>
            </a:extLst>
          </p:cNvPr>
          <p:cNvSpPr txBox="1"/>
          <p:nvPr/>
        </p:nvSpPr>
        <p:spPr>
          <a:xfrm>
            <a:off x="1022736" y="608382"/>
            <a:ext cx="5598034" cy="1215717"/>
          </a:xfrm>
          <a:prstGeom prst="rect">
            <a:avLst/>
          </a:prstGeom>
          <a:noFill/>
        </p:spPr>
        <p:txBody>
          <a:bodyPr wrap="square" rtlCol="0">
            <a:spAutoFit/>
          </a:bodyPr>
          <a:lstStyle/>
          <a:p>
            <a:pPr>
              <a:lnSpc>
                <a:spcPct val="90000"/>
              </a:lnSpc>
            </a:pPr>
            <a:r>
              <a:rPr lang="en-US" sz="4000" b="1">
                <a:solidFill>
                  <a:schemeClr val="accent6"/>
                </a:solidFill>
                <a:latin typeface="+mj-lt"/>
              </a:rPr>
              <a:t>Digital marketing for new generation</a:t>
            </a:r>
          </a:p>
        </p:txBody>
      </p:sp>
      <p:sp>
        <p:nvSpPr>
          <p:cNvPr id="3" name="TextBox 2">
            <a:extLst>
              <a:ext uri="{FF2B5EF4-FFF2-40B4-BE49-F238E27FC236}">
                <a16:creationId xmlns:a16="http://schemas.microsoft.com/office/drawing/2014/main" id="{9E12F0F0-E5F5-4E0A-8F29-E1F079310900}"/>
              </a:ext>
            </a:extLst>
          </p:cNvPr>
          <p:cNvSpPr txBox="1"/>
          <p:nvPr/>
        </p:nvSpPr>
        <p:spPr>
          <a:xfrm>
            <a:off x="6620769" y="5247987"/>
            <a:ext cx="4553644" cy="1162626"/>
          </a:xfrm>
          <a:prstGeom prst="rect">
            <a:avLst/>
          </a:prstGeom>
          <a:noFill/>
        </p:spPr>
        <p:txBody>
          <a:bodyPr wrap="square" rtlCol="0">
            <a:spAutoFit/>
          </a:bodyPr>
          <a:lstStyle>
            <a:defPPr>
              <a:defRPr lang="en-US"/>
            </a:defPPr>
            <a:lvl1pPr>
              <a:lnSpc>
                <a:spcPct val="120000"/>
              </a:lnSpc>
              <a:defRPr sz="1200"/>
            </a:lvl1pPr>
          </a:lstStyle>
          <a:p>
            <a:r>
              <a:rPr lang="en-US" sz="2000">
                <a:solidFill>
                  <a:schemeClr val="bg1"/>
                </a:solidFill>
              </a:rPr>
              <a:t>Vivamus cursus dolor vitae faucibus dignissim. Habitant morbi tristique senectus et netus et malesuada.</a:t>
            </a:r>
          </a:p>
        </p:txBody>
      </p:sp>
      <p:sp>
        <p:nvSpPr>
          <p:cNvPr id="6" name="Picture Placeholder 5">
            <a:extLst>
              <a:ext uri="{FF2B5EF4-FFF2-40B4-BE49-F238E27FC236}">
                <a16:creationId xmlns:a16="http://schemas.microsoft.com/office/drawing/2014/main" id="{5862D2BD-A3D9-4041-ADC1-6463EA7E5315}"/>
              </a:ext>
            </a:extLst>
          </p:cNvPr>
          <p:cNvSpPr>
            <a:spLocks noGrp="1"/>
          </p:cNvSpPr>
          <p:nvPr>
            <p:ph type="pic" sz="quarter" idx="10"/>
          </p:nvPr>
        </p:nvSpPr>
        <p:spPr/>
      </p:sp>
    </p:spTree>
    <p:extLst>
      <p:ext uri="{BB962C8B-B14F-4D97-AF65-F5344CB8AC3E}">
        <p14:creationId xmlns:p14="http://schemas.microsoft.com/office/powerpoint/2010/main" val="258549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DF2B7A8-1D08-4821-AAC5-09B75D80FBC2}"/>
              </a:ext>
            </a:extLst>
          </p:cNvPr>
          <p:cNvSpPr/>
          <p:nvPr/>
        </p:nvSpPr>
        <p:spPr>
          <a:xfrm>
            <a:off x="0" y="0"/>
            <a:ext cx="6600825" cy="6858000"/>
          </a:xfrm>
          <a:prstGeom prst="rect">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aphicFrame>
        <p:nvGraphicFramePr>
          <p:cNvPr id="9" name="Chart 8">
            <a:extLst>
              <a:ext uri="{FF2B5EF4-FFF2-40B4-BE49-F238E27FC236}">
                <a16:creationId xmlns:a16="http://schemas.microsoft.com/office/drawing/2014/main" id="{B5488A90-C16E-4024-9CD0-A23ECC0AE5E4}"/>
              </a:ext>
            </a:extLst>
          </p:cNvPr>
          <p:cNvGraphicFramePr/>
          <p:nvPr>
            <p:extLst>
              <p:ext uri="{D42A27DB-BD31-4B8C-83A1-F6EECF244321}">
                <p14:modId xmlns:p14="http://schemas.microsoft.com/office/powerpoint/2010/main" val="3838194817"/>
              </p:ext>
            </p:extLst>
          </p:nvPr>
        </p:nvGraphicFramePr>
        <p:xfrm>
          <a:off x="1019175" y="1169340"/>
          <a:ext cx="4572001" cy="4519321"/>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F01E1952-F08B-4282-8628-968FA7EA5464}"/>
              </a:ext>
            </a:extLst>
          </p:cNvPr>
          <p:cNvSpPr txBox="1"/>
          <p:nvPr/>
        </p:nvSpPr>
        <p:spPr>
          <a:xfrm>
            <a:off x="7620000" y="1081074"/>
            <a:ext cx="3549264" cy="2323713"/>
          </a:xfrm>
          <a:prstGeom prst="rect">
            <a:avLst/>
          </a:prstGeom>
          <a:noFill/>
        </p:spPr>
        <p:txBody>
          <a:bodyPr wrap="square" rtlCol="0">
            <a:spAutoFit/>
          </a:bodyPr>
          <a:lstStyle/>
          <a:p>
            <a:pPr>
              <a:lnSpc>
                <a:spcPct val="90000"/>
              </a:lnSpc>
            </a:pPr>
            <a:r>
              <a:rPr lang="en-US" sz="4000" b="1">
                <a:solidFill>
                  <a:schemeClr val="accent6"/>
                </a:solidFill>
                <a:latin typeface="+mj-lt"/>
              </a:rPr>
              <a:t>Digital marketing for new generation</a:t>
            </a:r>
          </a:p>
        </p:txBody>
      </p:sp>
      <p:grpSp>
        <p:nvGrpSpPr>
          <p:cNvPr id="5" name="Group 4">
            <a:extLst>
              <a:ext uri="{FF2B5EF4-FFF2-40B4-BE49-F238E27FC236}">
                <a16:creationId xmlns:a16="http://schemas.microsoft.com/office/drawing/2014/main" id="{02BA9980-B071-459C-A109-5EC29CF333C6}"/>
              </a:ext>
            </a:extLst>
          </p:cNvPr>
          <p:cNvGrpSpPr/>
          <p:nvPr/>
        </p:nvGrpSpPr>
        <p:grpSpPr>
          <a:xfrm>
            <a:off x="7620000" y="4145392"/>
            <a:ext cx="2771540" cy="1543269"/>
            <a:chOff x="7118736" y="4552318"/>
            <a:chExt cx="2771540" cy="1543269"/>
          </a:xfrm>
        </p:grpSpPr>
        <p:sp>
          <p:nvSpPr>
            <p:cNvPr id="4" name="TextBox 3">
              <a:extLst>
                <a:ext uri="{FF2B5EF4-FFF2-40B4-BE49-F238E27FC236}">
                  <a16:creationId xmlns:a16="http://schemas.microsoft.com/office/drawing/2014/main" id="{1FC6F69E-76F5-4894-A699-ECD104F32432}"/>
                </a:ext>
              </a:extLst>
            </p:cNvPr>
            <p:cNvSpPr txBox="1"/>
            <p:nvPr/>
          </p:nvSpPr>
          <p:spPr>
            <a:xfrm>
              <a:off x="7118736" y="5139491"/>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grpSp>
          <p:nvGrpSpPr>
            <p:cNvPr id="25" name="Group 24">
              <a:extLst>
                <a:ext uri="{FF2B5EF4-FFF2-40B4-BE49-F238E27FC236}">
                  <a16:creationId xmlns:a16="http://schemas.microsoft.com/office/drawing/2014/main" id="{1E6B5E5E-5EB2-4B4D-AC56-911390A94036}"/>
                </a:ext>
              </a:extLst>
            </p:cNvPr>
            <p:cNvGrpSpPr/>
            <p:nvPr/>
          </p:nvGrpSpPr>
          <p:grpSpPr>
            <a:xfrm>
              <a:off x="7261955" y="4552318"/>
              <a:ext cx="538289" cy="337029"/>
              <a:chOff x="2128370" y="3718449"/>
              <a:chExt cx="365643" cy="228933"/>
            </a:xfrm>
            <a:solidFill>
              <a:schemeClr val="accent6"/>
            </a:solidFill>
          </p:grpSpPr>
          <p:sp>
            <p:nvSpPr>
              <p:cNvPr id="26" name="Freeform: Shape 25">
                <a:extLst>
                  <a:ext uri="{FF2B5EF4-FFF2-40B4-BE49-F238E27FC236}">
                    <a16:creationId xmlns:a16="http://schemas.microsoft.com/office/drawing/2014/main" id="{57BB58F1-8AEA-4484-86E5-F77E132EF916}"/>
                  </a:ext>
                </a:extLst>
              </p:cNvPr>
              <p:cNvSpPr/>
              <p:nvPr/>
            </p:nvSpPr>
            <p:spPr>
              <a:xfrm>
                <a:off x="2181370" y="3734600"/>
                <a:ext cx="238207" cy="212782"/>
              </a:xfrm>
              <a:custGeom>
                <a:avLst/>
                <a:gdLst>
                  <a:gd name="connsiteX0" fmla="*/ 235826 w 238207"/>
                  <a:gd name="connsiteY0" fmla="*/ 140600 h 212782"/>
                  <a:gd name="connsiteX1" fmla="*/ 178150 w 238207"/>
                  <a:gd name="connsiteY1" fmla="*/ 84825 h 212782"/>
                  <a:gd name="connsiteX2" fmla="*/ 142910 w 238207"/>
                  <a:gd name="connsiteY2" fmla="*/ 54719 h 212782"/>
                  <a:gd name="connsiteX3" fmla="*/ 134924 w 238207"/>
                  <a:gd name="connsiteY3" fmla="*/ 52945 h 212782"/>
                  <a:gd name="connsiteX4" fmla="*/ 124150 w 238207"/>
                  <a:gd name="connsiteY4" fmla="*/ 57318 h 212782"/>
                  <a:gd name="connsiteX5" fmla="*/ 113882 w 238207"/>
                  <a:gd name="connsiteY5" fmla="*/ 60107 h 212782"/>
                  <a:gd name="connsiteX6" fmla="*/ 108304 w 238207"/>
                  <a:gd name="connsiteY6" fmla="*/ 63466 h 212782"/>
                  <a:gd name="connsiteX7" fmla="*/ 78959 w 238207"/>
                  <a:gd name="connsiteY7" fmla="*/ 75698 h 212782"/>
                  <a:gd name="connsiteX8" fmla="*/ 75917 w 238207"/>
                  <a:gd name="connsiteY8" fmla="*/ 72910 h 212782"/>
                  <a:gd name="connsiteX9" fmla="*/ 92776 w 238207"/>
                  <a:gd name="connsiteY9" fmla="*/ 40268 h 212782"/>
                  <a:gd name="connsiteX10" fmla="*/ 157298 w 238207"/>
                  <a:gd name="connsiteY10" fmla="*/ 21254 h 212782"/>
                  <a:gd name="connsiteX11" fmla="*/ 218840 w 238207"/>
                  <a:gd name="connsiteY11" fmla="*/ 45783 h 212782"/>
                  <a:gd name="connsiteX12" fmla="*/ 228209 w 238207"/>
                  <a:gd name="connsiteY12" fmla="*/ 40319 h 212782"/>
                  <a:gd name="connsiteX13" fmla="*/ 223847 w 238207"/>
                  <a:gd name="connsiteY13" fmla="*/ 31332 h 212782"/>
                  <a:gd name="connsiteX14" fmla="*/ 163509 w 238207"/>
                  <a:gd name="connsiteY14" fmla="*/ 7311 h 212782"/>
                  <a:gd name="connsiteX15" fmla="*/ 82002 w 238207"/>
                  <a:gd name="connsiteY15" fmla="*/ 29367 h 212782"/>
                  <a:gd name="connsiteX16" fmla="*/ 61086 w 238207"/>
                  <a:gd name="connsiteY16" fmla="*/ 76396 h 212782"/>
                  <a:gd name="connsiteX17" fmla="*/ 74142 w 238207"/>
                  <a:gd name="connsiteY17" fmla="*/ 90086 h 212782"/>
                  <a:gd name="connsiteX18" fmla="*/ 118952 w 238207"/>
                  <a:gd name="connsiteY18" fmla="*/ 74811 h 212782"/>
                  <a:gd name="connsiteX19" fmla="*/ 130361 w 238207"/>
                  <a:gd name="connsiteY19" fmla="*/ 71135 h 212782"/>
                  <a:gd name="connsiteX20" fmla="*/ 135685 w 238207"/>
                  <a:gd name="connsiteY20" fmla="*/ 68853 h 212782"/>
                  <a:gd name="connsiteX21" fmla="*/ 168580 w 238207"/>
                  <a:gd name="connsiteY21" fmla="*/ 96614 h 212782"/>
                  <a:gd name="connsiteX22" fmla="*/ 222136 w 238207"/>
                  <a:gd name="connsiteY22" fmla="*/ 147318 h 212782"/>
                  <a:gd name="connsiteX23" fmla="*/ 219854 w 238207"/>
                  <a:gd name="connsiteY23" fmla="*/ 158790 h 212782"/>
                  <a:gd name="connsiteX24" fmla="*/ 210474 w 238207"/>
                  <a:gd name="connsiteY24" fmla="*/ 160628 h 212782"/>
                  <a:gd name="connsiteX25" fmla="*/ 202235 w 238207"/>
                  <a:gd name="connsiteY25" fmla="*/ 160628 h 212782"/>
                  <a:gd name="connsiteX26" fmla="*/ 198559 w 238207"/>
                  <a:gd name="connsiteY26" fmla="*/ 167980 h 212782"/>
                  <a:gd name="connsiteX27" fmla="*/ 192728 w 238207"/>
                  <a:gd name="connsiteY27" fmla="*/ 176537 h 212782"/>
                  <a:gd name="connsiteX28" fmla="*/ 180812 w 238207"/>
                  <a:gd name="connsiteY28" fmla="*/ 176727 h 212782"/>
                  <a:gd name="connsiteX29" fmla="*/ 172953 w 238207"/>
                  <a:gd name="connsiteY29" fmla="*/ 175142 h 212782"/>
                  <a:gd name="connsiteX30" fmla="*/ 168073 w 238207"/>
                  <a:gd name="connsiteY30" fmla="*/ 181480 h 212782"/>
                  <a:gd name="connsiteX31" fmla="*/ 159072 w 238207"/>
                  <a:gd name="connsiteY31" fmla="*/ 193206 h 212782"/>
                  <a:gd name="connsiteX32" fmla="*/ 150326 w 238207"/>
                  <a:gd name="connsiteY32" fmla="*/ 191811 h 212782"/>
                  <a:gd name="connsiteX33" fmla="*/ 139493 w 238207"/>
                  <a:gd name="connsiteY33" fmla="*/ 192331 h 212782"/>
                  <a:gd name="connsiteX34" fmla="*/ 137967 w 238207"/>
                  <a:gd name="connsiteY34" fmla="*/ 194854 h 212782"/>
                  <a:gd name="connsiteX35" fmla="*/ 129917 w 238207"/>
                  <a:gd name="connsiteY35" fmla="*/ 197453 h 212782"/>
                  <a:gd name="connsiteX36" fmla="*/ 110903 w 238207"/>
                  <a:gd name="connsiteY36" fmla="*/ 191115 h 212782"/>
                  <a:gd name="connsiteX37" fmla="*/ 43022 w 238207"/>
                  <a:gd name="connsiteY37" fmla="*/ 138319 h 212782"/>
                  <a:gd name="connsiteX38" fmla="*/ 25719 w 238207"/>
                  <a:gd name="connsiteY38" fmla="*/ 121016 h 212782"/>
                  <a:gd name="connsiteX39" fmla="*/ 12536 w 238207"/>
                  <a:gd name="connsiteY39" fmla="*/ 107832 h 212782"/>
                  <a:gd name="connsiteX40" fmla="*/ 1793 w 238207"/>
                  <a:gd name="connsiteY40" fmla="*/ 108752 h 212782"/>
                  <a:gd name="connsiteX41" fmla="*/ 2712 w 238207"/>
                  <a:gd name="connsiteY41" fmla="*/ 119495 h 212782"/>
                  <a:gd name="connsiteX42" fmla="*/ 14691 w 238207"/>
                  <a:gd name="connsiteY42" fmla="*/ 131600 h 212782"/>
                  <a:gd name="connsiteX43" fmla="*/ 33262 w 238207"/>
                  <a:gd name="connsiteY43" fmla="*/ 149981 h 212782"/>
                  <a:gd name="connsiteX44" fmla="*/ 102537 w 238207"/>
                  <a:gd name="connsiteY44" fmla="*/ 203854 h 212782"/>
                  <a:gd name="connsiteX45" fmla="*/ 129600 w 238207"/>
                  <a:gd name="connsiteY45" fmla="*/ 212728 h 212782"/>
                  <a:gd name="connsiteX46" fmla="*/ 146903 w 238207"/>
                  <a:gd name="connsiteY46" fmla="*/ 207657 h 212782"/>
                  <a:gd name="connsiteX47" fmla="*/ 164206 w 238207"/>
                  <a:gd name="connsiteY47" fmla="*/ 207657 h 212782"/>
                  <a:gd name="connsiteX48" fmla="*/ 180115 w 238207"/>
                  <a:gd name="connsiteY48" fmla="*/ 193016 h 212782"/>
                  <a:gd name="connsiteX49" fmla="*/ 199129 w 238207"/>
                  <a:gd name="connsiteY49" fmla="*/ 190291 h 212782"/>
                  <a:gd name="connsiteX50" fmla="*/ 211805 w 238207"/>
                  <a:gd name="connsiteY50" fmla="*/ 176981 h 212782"/>
                  <a:gd name="connsiteX51" fmla="*/ 229298 w 238207"/>
                  <a:gd name="connsiteY51" fmla="*/ 170643 h 212782"/>
                  <a:gd name="connsiteX52" fmla="*/ 235636 w 238207"/>
                  <a:gd name="connsiteY52" fmla="*/ 140981 h 21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8207" h="212782">
                    <a:moveTo>
                      <a:pt x="235826" y="140600"/>
                    </a:moveTo>
                    <a:cubicBezTo>
                      <a:pt x="228664" y="125642"/>
                      <a:pt x="202995" y="104917"/>
                      <a:pt x="178150" y="84825"/>
                    </a:cubicBezTo>
                    <a:cubicBezTo>
                      <a:pt x="164333" y="73607"/>
                      <a:pt x="151277" y="63022"/>
                      <a:pt x="142910" y="54719"/>
                    </a:cubicBezTo>
                    <a:cubicBezTo>
                      <a:pt x="140820" y="52625"/>
                      <a:pt x="137705" y="51933"/>
                      <a:pt x="134924" y="52945"/>
                    </a:cubicBezTo>
                    <a:cubicBezTo>
                      <a:pt x="129791" y="54783"/>
                      <a:pt x="126622" y="56241"/>
                      <a:pt x="124150" y="57318"/>
                    </a:cubicBezTo>
                    <a:cubicBezTo>
                      <a:pt x="120963" y="58963"/>
                      <a:pt x="117463" y="59914"/>
                      <a:pt x="113882" y="60107"/>
                    </a:cubicBezTo>
                    <a:cubicBezTo>
                      <a:pt x="111622" y="60359"/>
                      <a:pt x="109585" y="61586"/>
                      <a:pt x="108304" y="63466"/>
                    </a:cubicBezTo>
                    <a:cubicBezTo>
                      <a:pt x="97530" y="79565"/>
                      <a:pt x="86375" y="78234"/>
                      <a:pt x="78959" y="75698"/>
                    </a:cubicBezTo>
                    <a:cubicBezTo>
                      <a:pt x="76551" y="74938"/>
                      <a:pt x="76107" y="73924"/>
                      <a:pt x="75917" y="72910"/>
                    </a:cubicBezTo>
                    <a:cubicBezTo>
                      <a:pt x="74333" y="66572"/>
                      <a:pt x="82255" y="50663"/>
                      <a:pt x="92776" y="40268"/>
                    </a:cubicBezTo>
                    <a:cubicBezTo>
                      <a:pt x="117495" y="15487"/>
                      <a:pt x="130298" y="9276"/>
                      <a:pt x="157298" y="21254"/>
                    </a:cubicBezTo>
                    <a:cubicBezTo>
                      <a:pt x="187847" y="34945"/>
                      <a:pt x="218524" y="45656"/>
                      <a:pt x="218840" y="45783"/>
                    </a:cubicBezTo>
                    <a:cubicBezTo>
                      <a:pt x="222936" y="46861"/>
                      <a:pt x="227131" y="44415"/>
                      <a:pt x="228209" y="40319"/>
                    </a:cubicBezTo>
                    <a:cubicBezTo>
                      <a:pt x="229173" y="36657"/>
                      <a:pt x="227320" y="32840"/>
                      <a:pt x="223847" y="31332"/>
                    </a:cubicBezTo>
                    <a:cubicBezTo>
                      <a:pt x="223530" y="31332"/>
                      <a:pt x="193488" y="20748"/>
                      <a:pt x="163509" y="7311"/>
                    </a:cubicBezTo>
                    <a:cubicBezTo>
                      <a:pt x="128586" y="-8281"/>
                      <a:pt x="109382" y="1987"/>
                      <a:pt x="82002" y="29367"/>
                    </a:cubicBezTo>
                    <a:cubicBezTo>
                      <a:pt x="71544" y="39825"/>
                      <a:pt x="57410" y="61058"/>
                      <a:pt x="61086" y="76396"/>
                    </a:cubicBezTo>
                    <a:cubicBezTo>
                      <a:pt x="62601" y="83007"/>
                      <a:pt x="67610" y="88260"/>
                      <a:pt x="74142" y="90086"/>
                    </a:cubicBezTo>
                    <a:cubicBezTo>
                      <a:pt x="91445" y="95790"/>
                      <a:pt x="107164" y="90086"/>
                      <a:pt x="118952" y="74811"/>
                    </a:cubicBezTo>
                    <a:cubicBezTo>
                      <a:pt x="122922" y="74182"/>
                      <a:pt x="126771" y="72942"/>
                      <a:pt x="130361" y="71135"/>
                    </a:cubicBezTo>
                    <a:lnTo>
                      <a:pt x="135685" y="68853"/>
                    </a:lnTo>
                    <a:cubicBezTo>
                      <a:pt x="144432" y="77030"/>
                      <a:pt x="156220" y="86600"/>
                      <a:pt x="168580" y="96614"/>
                    </a:cubicBezTo>
                    <a:cubicBezTo>
                      <a:pt x="191016" y="114741"/>
                      <a:pt x="216368" y="135276"/>
                      <a:pt x="222136" y="147318"/>
                    </a:cubicBezTo>
                    <a:cubicBezTo>
                      <a:pt x="224275" y="151187"/>
                      <a:pt x="223311" y="156035"/>
                      <a:pt x="219854" y="158790"/>
                    </a:cubicBezTo>
                    <a:cubicBezTo>
                      <a:pt x="217420" y="161305"/>
                      <a:pt x="213678" y="162038"/>
                      <a:pt x="210474" y="160628"/>
                    </a:cubicBezTo>
                    <a:cubicBezTo>
                      <a:pt x="207965" y="159012"/>
                      <a:pt x="204743" y="159012"/>
                      <a:pt x="202235" y="160628"/>
                    </a:cubicBezTo>
                    <a:cubicBezTo>
                      <a:pt x="199664" y="162137"/>
                      <a:pt x="198223" y="165019"/>
                      <a:pt x="198559" y="167980"/>
                    </a:cubicBezTo>
                    <a:cubicBezTo>
                      <a:pt x="198542" y="171755"/>
                      <a:pt x="196234" y="175141"/>
                      <a:pt x="192728" y="176537"/>
                    </a:cubicBezTo>
                    <a:cubicBezTo>
                      <a:pt x="189083" y="178750"/>
                      <a:pt x="184526" y="178823"/>
                      <a:pt x="180812" y="176727"/>
                    </a:cubicBezTo>
                    <a:cubicBezTo>
                      <a:pt x="178720" y="174721"/>
                      <a:pt x="175658" y="174103"/>
                      <a:pt x="172953" y="175142"/>
                    </a:cubicBezTo>
                    <a:cubicBezTo>
                      <a:pt x="170257" y="176160"/>
                      <a:pt x="168367" y="178614"/>
                      <a:pt x="168073" y="181480"/>
                    </a:cubicBezTo>
                    <a:cubicBezTo>
                      <a:pt x="167398" y="186722"/>
                      <a:pt x="163962" y="191199"/>
                      <a:pt x="159072" y="193206"/>
                    </a:cubicBezTo>
                    <a:cubicBezTo>
                      <a:pt x="156143" y="194548"/>
                      <a:pt x="152693" y="193998"/>
                      <a:pt x="150326" y="191811"/>
                    </a:cubicBezTo>
                    <a:cubicBezTo>
                      <a:pt x="147191" y="188964"/>
                      <a:pt x="142341" y="189196"/>
                      <a:pt x="139493" y="192331"/>
                    </a:cubicBezTo>
                    <a:cubicBezTo>
                      <a:pt x="138826" y="193065"/>
                      <a:pt x="138307" y="193922"/>
                      <a:pt x="137967" y="194854"/>
                    </a:cubicBezTo>
                    <a:cubicBezTo>
                      <a:pt x="137967" y="195615"/>
                      <a:pt x="137016" y="197453"/>
                      <a:pt x="129917" y="197453"/>
                    </a:cubicBezTo>
                    <a:cubicBezTo>
                      <a:pt x="123176" y="196834"/>
                      <a:pt x="116668" y="194664"/>
                      <a:pt x="110903" y="191115"/>
                    </a:cubicBezTo>
                    <a:cubicBezTo>
                      <a:pt x="105579" y="187629"/>
                      <a:pt x="72051" y="162593"/>
                      <a:pt x="43022" y="138319"/>
                    </a:cubicBezTo>
                    <a:cubicBezTo>
                      <a:pt x="38966" y="134896"/>
                      <a:pt x="31931" y="127544"/>
                      <a:pt x="25719" y="121016"/>
                    </a:cubicBezTo>
                    <a:cubicBezTo>
                      <a:pt x="19508" y="114487"/>
                      <a:pt x="15135" y="110051"/>
                      <a:pt x="12536" y="107832"/>
                    </a:cubicBezTo>
                    <a:cubicBezTo>
                      <a:pt x="9316" y="105120"/>
                      <a:pt x="4506" y="105531"/>
                      <a:pt x="1793" y="108752"/>
                    </a:cubicBezTo>
                    <a:cubicBezTo>
                      <a:pt x="-919" y="111972"/>
                      <a:pt x="-508" y="116782"/>
                      <a:pt x="2712" y="119495"/>
                    </a:cubicBezTo>
                    <a:cubicBezTo>
                      <a:pt x="5057" y="121523"/>
                      <a:pt x="9621" y="126340"/>
                      <a:pt x="14691" y="131600"/>
                    </a:cubicBezTo>
                    <a:cubicBezTo>
                      <a:pt x="21473" y="138699"/>
                      <a:pt x="28508" y="146051"/>
                      <a:pt x="33262" y="149981"/>
                    </a:cubicBezTo>
                    <a:cubicBezTo>
                      <a:pt x="61656" y="173749"/>
                      <a:pt x="95755" y="199418"/>
                      <a:pt x="102537" y="203854"/>
                    </a:cubicBezTo>
                    <a:cubicBezTo>
                      <a:pt x="110680" y="209016"/>
                      <a:pt x="119982" y="212065"/>
                      <a:pt x="129600" y="212728"/>
                    </a:cubicBezTo>
                    <a:cubicBezTo>
                      <a:pt x="135785" y="213129"/>
                      <a:pt x="141913" y="211333"/>
                      <a:pt x="146903" y="207657"/>
                    </a:cubicBezTo>
                    <a:cubicBezTo>
                      <a:pt x="152464" y="209844"/>
                      <a:pt x="158646" y="209844"/>
                      <a:pt x="164206" y="207657"/>
                    </a:cubicBezTo>
                    <a:cubicBezTo>
                      <a:pt x="171159" y="204947"/>
                      <a:pt x="176838" y="199721"/>
                      <a:pt x="180115" y="193016"/>
                    </a:cubicBezTo>
                    <a:cubicBezTo>
                      <a:pt x="186580" y="194228"/>
                      <a:pt x="193264" y="193269"/>
                      <a:pt x="199129" y="190291"/>
                    </a:cubicBezTo>
                    <a:cubicBezTo>
                      <a:pt x="204845" y="187562"/>
                      <a:pt x="209357" y="182824"/>
                      <a:pt x="211805" y="176981"/>
                    </a:cubicBezTo>
                    <a:cubicBezTo>
                      <a:pt x="218236" y="177208"/>
                      <a:pt x="224505" y="174936"/>
                      <a:pt x="229298" y="170643"/>
                    </a:cubicBezTo>
                    <a:cubicBezTo>
                      <a:pt x="238088" y="163455"/>
                      <a:pt x="240721" y="151134"/>
                      <a:pt x="235636" y="140981"/>
                    </a:cubicBezTo>
                    <a:close/>
                  </a:path>
                </a:pathLst>
              </a:custGeom>
              <a:grpFill/>
              <a:ln w="6336"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C48D0001-C7E4-45DD-9532-33F0312C07DD}"/>
                  </a:ext>
                </a:extLst>
              </p:cNvPr>
              <p:cNvSpPr/>
              <p:nvPr/>
            </p:nvSpPr>
            <p:spPr>
              <a:xfrm>
                <a:off x="2203857" y="3748913"/>
                <a:ext cx="83917" cy="15338"/>
              </a:xfrm>
              <a:custGeom>
                <a:avLst/>
                <a:gdLst>
                  <a:gd name="connsiteX0" fmla="*/ 76944 w 83917"/>
                  <a:gd name="connsiteY0" fmla="*/ 32 h 15338"/>
                  <a:gd name="connsiteX1" fmla="*/ 8366 w 83917"/>
                  <a:gd name="connsiteY1" fmla="*/ 32 h 15338"/>
                  <a:gd name="connsiteX2" fmla="*/ 32 w 83917"/>
                  <a:gd name="connsiteY2" fmla="*/ 6973 h 15338"/>
                  <a:gd name="connsiteX3" fmla="*/ 6973 w 83917"/>
                  <a:gd name="connsiteY3" fmla="*/ 15307 h 15338"/>
                  <a:gd name="connsiteX4" fmla="*/ 8366 w 83917"/>
                  <a:gd name="connsiteY4" fmla="*/ 15307 h 15338"/>
                  <a:gd name="connsiteX5" fmla="*/ 76944 w 83917"/>
                  <a:gd name="connsiteY5" fmla="*/ 15307 h 15338"/>
                  <a:gd name="connsiteX6" fmla="*/ 83885 w 83917"/>
                  <a:gd name="connsiteY6" fmla="*/ 6973 h 15338"/>
                  <a:gd name="connsiteX7" fmla="*/ 76944 w 83917"/>
                  <a:gd name="connsiteY7" fmla="*/ 32 h 1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917" h="15338">
                    <a:moveTo>
                      <a:pt x="76944" y="32"/>
                    </a:moveTo>
                    <a:lnTo>
                      <a:pt x="8366" y="32"/>
                    </a:lnTo>
                    <a:cubicBezTo>
                      <a:pt x="4148" y="-352"/>
                      <a:pt x="417" y="2755"/>
                      <a:pt x="32" y="6973"/>
                    </a:cubicBezTo>
                    <a:cubicBezTo>
                      <a:pt x="-353" y="11191"/>
                      <a:pt x="2755" y="14922"/>
                      <a:pt x="6973" y="15307"/>
                    </a:cubicBezTo>
                    <a:cubicBezTo>
                      <a:pt x="7437" y="15349"/>
                      <a:pt x="7903" y="15349"/>
                      <a:pt x="8366" y="15307"/>
                    </a:cubicBezTo>
                    <a:lnTo>
                      <a:pt x="76944" y="15307"/>
                    </a:lnTo>
                    <a:cubicBezTo>
                      <a:pt x="81162" y="14922"/>
                      <a:pt x="84269" y="11191"/>
                      <a:pt x="83885" y="6973"/>
                    </a:cubicBezTo>
                    <a:cubicBezTo>
                      <a:pt x="83549" y="3288"/>
                      <a:pt x="80629" y="368"/>
                      <a:pt x="76944" y="32"/>
                    </a:cubicBezTo>
                    <a:close/>
                  </a:path>
                </a:pathLst>
              </a:custGeom>
              <a:grpFill/>
              <a:ln w="6336"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F698BE20-354B-43FC-AC43-F5A2CEE42093}"/>
                  </a:ext>
                </a:extLst>
              </p:cNvPr>
              <p:cNvSpPr/>
              <p:nvPr/>
            </p:nvSpPr>
            <p:spPr>
              <a:xfrm>
                <a:off x="2403180" y="3855645"/>
                <a:ext cx="37539" cy="30203"/>
              </a:xfrm>
              <a:custGeom>
                <a:avLst/>
                <a:gdLst>
                  <a:gd name="connsiteX0" fmla="*/ 36389 w 37539"/>
                  <a:gd name="connsiteY0" fmla="*/ 3392 h 30203"/>
                  <a:gd name="connsiteX1" fmla="*/ 25844 w 37539"/>
                  <a:gd name="connsiteY1" fmla="*/ 1275 h 30203"/>
                  <a:gd name="connsiteX2" fmla="*/ 25805 w 37539"/>
                  <a:gd name="connsiteY2" fmla="*/ 1301 h 30203"/>
                  <a:gd name="connsiteX3" fmla="*/ 3368 w 37539"/>
                  <a:gd name="connsiteY3" fmla="*/ 16259 h 30203"/>
                  <a:gd name="connsiteX4" fmla="*/ 1277 w 37539"/>
                  <a:gd name="connsiteY4" fmla="*/ 26843 h 30203"/>
                  <a:gd name="connsiteX5" fmla="*/ 7615 w 37539"/>
                  <a:gd name="connsiteY5" fmla="*/ 30203 h 30203"/>
                  <a:gd name="connsiteX6" fmla="*/ 11861 w 37539"/>
                  <a:gd name="connsiteY6" fmla="*/ 28935 h 30203"/>
                  <a:gd name="connsiteX7" fmla="*/ 34171 w 37539"/>
                  <a:gd name="connsiteY7" fmla="*/ 13977 h 30203"/>
                  <a:gd name="connsiteX8" fmla="*/ 36262 w 37539"/>
                  <a:gd name="connsiteY8" fmla="*/ 3392 h 3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39" h="30203">
                    <a:moveTo>
                      <a:pt x="36389" y="3392"/>
                    </a:moveTo>
                    <a:cubicBezTo>
                      <a:pt x="34062" y="-104"/>
                      <a:pt x="29341" y="-1052"/>
                      <a:pt x="25844" y="1275"/>
                    </a:cubicBezTo>
                    <a:cubicBezTo>
                      <a:pt x="25831" y="1283"/>
                      <a:pt x="25818" y="1292"/>
                      <a:pt x="25805" y="1301"/>
                    </a:cubicBezTo>
                    <a:lnTo>
                      <a:pt x="3368" y="16259"/>
                    </a:lnTo>
                    <a:cubicBezTo>
                      <a:pt x="-113" y="18617"/>
                      <a:pt x="-1046" y="23339"/>
                      <a:pt x="1277" y="26843"/>
                    </a:cubicBezTo>
                    <a:cubicBezTo>
                      <a:pt x="2718" y="28926"/>
                      <a:pt x="5082" y="30179"/>
                      <a:pt x="7615" y="30203"/>
                    </a:cubicBezTo>
                    <a:cubicBezTo>
                      <a:pt x="9126" y="30223"/>
                      <a:pt x="10608" y="29781"/>
                      <a:pt x="11861" y="28935"/>
                    </a:cubicBezTo>
                    <a:lnTo>
                      <a:pt x="34171" y="13977"/>
                    </a:lnTo>
                    <a:cubicBezTo>
                      <a:pt x="37652" y="11619"/>
                      <a:pt x="38585" y="6897"/>
                      <a:pt x="36262" y="3392"/>
                    </a:cubicBezTo>
                    <a:close/>
                  </a:path>
                </a:pathLst>
              </a:custGeom>
              <a:grpFill/>
              <a:ln w="6336"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32AA4E08-9749-4096-B122-C83927F11D3E}"/>
                  </a:ext>
                </a:extLst>
              </p:cNvPr>
              <p:cNvSpPr/>
              <p:nvPr/>
            </p:nvSpPr>
            <p:spPr>
              <a:xfrm>
                <a:off x="2334543" y="3848434"/>
                <a:ext cx="60224" cy="60294"/>
              </a:xfrm>
              <a:custGeom>
                <a:avLst/>
                <a:gdLst>
                  <a:gd name="connsiteX0" fmla="*/ 57682 w 60224"/>
                  <a:gd name="connsiteY0" fmla="*/ 46920 h 60294"/>
                  <a:gd name="connsiteX1" fmla="*/ 12745 w 60224"/>
                  <a:gd name="connsiteY1" fmla="*/ 1920 h 60294"/>
                  <a:gd name="connsiteX2" fmla="*/ 1920 w 60224"/>
                  <a:gd name="connsiteY2" fmla="*/ 2593 h 60294"/>
                  <a:gd name="connsiteX3" fmla="*/ 1717 w 60224"/>
                  <a:gd name="connsiteY3" fmla="*/ 12505 h 60294"/>
                  <a:gd name="connsiteX4" fmla="*/ 48238 w 60224"/>
                  <a:gd name="connsiteY4" fmla="*/ 58963 h 60294"/>
                  <a:gd name="connsiteX5" fmla="*/ 58894 w 60224"/>
                  <a:gd name="connsiteY5" fmla="*/ 56942 h 60294"/>
                  <a:gd name="connsiteX6" fmla="*/ 57682 w 60224"/>
                  <a:gd name="connsiteY6" fmla="*/ 46920 h 6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4" h="60294">
                    <a:moveTo>
                      <a:pt x="57682" y="46920"/>
                    </a:moveTo>
                    <a:cubicBezTo>
                      <a:pt x="52231" y="42674"/>
                      <a:pt x="27829" y="17638"/>
                      <a:pt x="12745" y="1920"/>
                    </a:cubicBezTo>
                    <a:cubicBezTo>
                      <a:pt x="9570" y="-883"/>
                      <a:pt x="4723" y="-582"/>
                      <a:pt x="1920" y="2593"/>
                    </a:cubicBezTo>
                    <a:cubicBezTo>
                      <a:pt x="-561" y="5403"/>
                      <a:pt x="-647" y="9595"/>
                      <a:pt x="1717" y="12505"/>
                    </a:cubicBezTo>
                    <a:cubicBezTo>
                      <a:pt x="5646" y="16561"/>
                      <a:pt x="40189" y="52561"/>
                      <a:pt x="48238" y="58963"/>
                    </a:cubicBezTo>
                    <a:cubicBezTo>
                      <a:pt x="51739" y="61347"/>
                      <a:pt x="56509" y="60442"/>
                      <a:pt x="58894" y="56942"/>
                    </a:cubicBezTo>
                    <a:cubicBezTo>
                      <a:pt x="61055" y="53769"/>
                      <a:pt x="60537" y="49487"/>
                      <a:pt x="57682" y="46920"/>
                    </a:cubicBezTo>
                    <a:close/>
                  </a:path>
                </a:pathLst>
              </a:custGeom>
              <a:grpFill/>
              <a:ln w="6336"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23D1988D-DE21-4656-A407-51E0602F423F}"/>
                  </a:ext>
                </a:extLst>
              </p:cNvPr>
              <p:cNvSpPr/>
              <p:nvPr/>
            </p:nvSpPr>
            <p:spPr>
              <a:xfrm>
                <a:off x="2311299" y="3870902"/>
                <a:ext cx="53338" cy="53365"/>
              </a:xfrm>
              <a:custGeom>
                <a:avLst/>
                <a:gdLst>
                  <a:gd name="connsiteX0" fmla="*/ 50502 w 53338"/>
                  <a:gd name="connsiteY0" fmla="*/ 39791 h 53365"/>
                  <a:gd name="connsiteX1" fmla="*/ 13235 w 53338"/>
                  <a:gd name="connsiteY1" fmla="*/ 2460 h 53365"/>
                  <a:gd name="connsiteX2" fmla="*/ 2460 w 53338"/>
                  <a:gd name="connsiteY2" fmla="*/ 2016 h 53365"/>
                  <a:gd name="connsiteX3" fmla="*/ 2016 w 53338"/>
                  <a:gd name="connsiteY3" fmla="*/ 12791 h 53365"/>
                  <a:gd name="connsiteX4" fmla="*/ 40932 w 53338"/>
                  <a:gd name="connsiteY4" fmla="*/ 51643 h 53365"/>
                  <a:gd name="connsiteX5" fmla="*/ 51549 w 53338"/>
                  <a:gd name="connsiteY5" fmla="*/ 50619 h 53365"/>
                  <a:gd name="connsiteX6" fmla="*/ 51643 w 53338"/>
                  <a:gd name="connsiteY6" fmla="*/ 50502 h 53365"/>
                  <a:gd name="connsiteX7" fmla="*/ 50520 w 53338"/>
                  <a:gd name="connsiteY7" fmla="*/ 39805 h 53365"/>
                  <a:gd name="connsiteX8" fmla="*/ 50502 w 53338"/>
                  <a:gd name="connsiteY8" fmla="*/ 39791 h 5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38" h="53365">
                    <a:moveTo>
                      <a:pt x="50502" y="39791"/>
                    </a:moveTo>
                    <a:cubicBezTo>
                      <a:pt x="41376" y="32439"/>
                      <a:pt x="18432" y="8101"/>
                      <a:pt x="13235" y="2460"/>
                    </a:cubicBezTo>
                    <a:cubicBezTo>
                      <a:pt x="10382" y="-638"/>
                      <a:pt x="5558" y="-837"/>
                      <a:pt x="2460" y="2016"/>
                    </a:cubicBezTo>
                    <a:cubicBezTo>
                      <a:pt x="-638" y="4869"/>
                      <a:pt x="-837" y="9693"/>
                      <a:pt x="2016" y="12791"/>
                    </a:cubicBezTo>
                    <a:cubicBezTo>
                      <a:pt x="2016" y="12791"/>
                      <a:pt x="29650" y="42643"/>
                      <a:pt x="40932" y="51643"/>
                    </a:cubicBezTo>
                    <a:cubicBezTo>
                      <a:pt x="44147" y="54292"/>
                      <a:pt x="48900" y="53834"/>
                      <a:pt x="51549" y="50619"/>
                    </a:cubicBezTo>
                    <a:cubicBezTo>
                      <a:pt x="51581" y="50580"/>
                      <a:pt x="51612" y="50542"/>
                      <a:pt x="51643" y="50502"/>
                    </a:cubicBezTo>
                    <a:cubicBezTo>
                      <a:pt x="54287" y="47238"/>
                      <a:pt x="53784" y="42449"/>
                      <a:pt x="50520" y="39805"/>
                    </a:cubicBezTo>
                    <a:cubicBezTo>
                      <a:pt x="50514" y="39800"/>
                      <a:pt x="50508" y="39795"/>
                      <a:pt x="50502" y="39791"/>
                    </a:cubicBezTo>
                    <a:close/>
                  </a:path>
                </a:pathLst>
              </a:custGeom>
              <a:grpFill/>
              <a:ln w="6336" cap="flat">
                <a:noFill/>
                <a:prstDash val="solid"/>
                <a:miter/>
              </a:ln>
            </p:spPr>
            <p:txBody>
              <a:bodyPr rtlCol="0" anchor="ctr"/>
              <a:lstStyle/>
              <a:p>
                <a:endParaRPr lang="en-US"/>
              </a:p>
            </p:txBody>
          </p:sp>
          <p:grpSp>
            <p:nvGrpSpPr>
              <p:cNvPr id="31" name="Graphic 2">
                <a:extLst>
                  <a:ext uri="{FF2B5EF4-FFF2-40B4-BE49-F238E27FC236}">
                    <a16:creationId xmlns:a16="http://schemas.microsoft.com/office/drawing/2014/main" id="{04818236-ABB4-4361-A39A-7E2028B2475D}"/>
                  </a:ext>
                </a:extLst>
              </p:cNvPr>
              <p:cNvGrpSpPr/>
              <p:nvPr/>
            </p:nvGrpSpPr>
            <p:grpSpPr>
              <a:xfrm>
                <a:off x="2128370" y="3718449"/>
                <a:ext cx="205784" cy="221036"/>
                <a:chOff x="2128370" y="3718449"/>
                <a:chExt cx="205784" cy="221036"/>
              </a:xfrm>
              <a:grpFill/>
            </p:grpSpPr>
            <p:sp>
              <p:nvSpPr>
                <p:cNvPr id="33" name="Freeform: Shape 32">
                  <a:extLst>
                    <a:ext uri="{FF2B5EF4-FFF2-40B4-BE49-F238E27FC236}">
                      <a16:creationId xmlns:a16="http://schemas.microsoft.com/office/drawing/2014/main" id="{6C9C8411-FB02-4A5C-A586-A0672088C9CE}"/>
                    </a:ext>
                  </a:extLst>
                </p:cNvPr>
                <p:cNvSpPr/>
                <p:nvPr/>
              </p:nvSpPr>
              <p:spPr>
                <a:xfrm>
                  <a:off x="2281151" y="3886510"/>
                  <a:ext cx="53004" cy="52976"/>
                </a:xfrm>
                <a:custGeom>
                  <a:avLst/>
                  <a:gdLst>
                    <a:gd name="connsiteX0" fmla="*/ 50292 w 53004"/>
                    <a:gd name="connsiteY0" fmla="*/ 39521 h 52976"/>
                    <a:gd name="connsiteX1" fmla="*/ 12834 w 53004"/>
                    <a:gd name="connsiteY1" fmla="*/ 2000 h 52976"/>
                    <a:gd name="connsiteX2" fmla="*/ 2000 w 53004"/>
                    <a:gd name="connsiteY2" fmla="*/ 2505 h 52976"/>
                    <a:gd name="connsiteX3" fmla="*/ 1679 w 53004"/>
                    <a:gd name="connsiteY3" fmla="*/ 12458 h 52976"/>
                    <a:gd name="connsiteX4" fmla="*/ 40468 w 53004"/>
                    <a:gd name="connsiteY4" fmla="*/ 51183 h 52976"/>
                    <a:gd name="connsiteX5" fmla="*/ 51211 w 53004"/>
                    <a:gd name="connsiteY5" fmla="*/ 50264 h 52976"/>
                    <a:gd name="connsiteX6" fmla="*/ 50292 w 53004"/>
                    <a:gd name="connsiteY6" fmla="*/ 39521 h 5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04" h="52976">
                      <a:moveTo>
                        <a:pt x="50292" y="39521"/>
                      </a:moveTo>
                      <a:cubicBezTo>
                        <a:pt x="39454" y="30331"/>
                        <a:pt x="17207" y="6690"/>
                        <a:pt x="12834" y="2000"/>
                      </a:cubicBezTo>
                      <a:cubicBezTo>
                        <a:pt x="9702" y="-853"/>
                        <a:pt x="4852" y="-627"/>
                        <a:pt x="2000" y="2505"/>
                      </a:cubicBezTo>
                      <a:cubicBezTo>
                        <a:pt x="-540" y="5292"/>
                        <a:pt x="-676" y="9512"/>
                        <a:pt x="1679" y="12458"/>
                      </a:cubicBezTo>
                      <a:cubicBezTo>
                        <a:pt x="8017" y="19112"/>
                        <a:pt x="29249" y="41676"/>
                        <a:pt x="40468" y="51183"/>
                      </a:cubicBezTo>
                      <a:cubicBezTo>
                        <a:pt x="43688" y="53896"/>
                        <a:pt x="48498" y="53484"/>
                        <a:pt x="51211" y="50264"/>
                      </a:cubicBezTo>
                      <a:cubicBezTo>
                        <a:pt x="53923" y="47043"/>
                        <a:pt x="53512" y="42233"/>
                        <a:pt x="50292" y="39521"/>
                      </a:cubicBezTo>
                      <a:close/>
                    </a:path>
                  </a:pathLst>
                </a:custGeom>
                <a:grpFill/>
                <a:ln w="6336"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BDE5440-1643-4C33-BC7C-8EA09C0A324A}"/>
                    </a:ext>
                  </a:extLst>
                </p:cNvPr>
                <p:cNvSpPr/>
                <p:nvPr/>
              </p:nvSpPr>
              <p:spPr>
                <a:xfrm>
                  <a:off x="2128370" y="3718449"/>
                  <a:ext cx="91440" cy="152440"/>
                </a:xfrm>
                <a:custGeom>
                  <a:avLst/>
                  <a:gdLst>
                    <a:gd name="connsiteX0" fmla="*/ 89050 w 91440"/>
                    <a:gd name="connsiteY0" fmla="*/ 17313 h 152440"/>
                    <a:gd name="connsiteX1" fmla="*/ 8049 w 91440"/>
                    <a:gd name="connsiteY1" fmla="*/ 10 h 152440"/>
                    <a:gd name="connsiteX2" fmla="*/ 2408 w 91440"/>
                    <a:gd name="connsiteY2" fmla="*/ 2102 h 152440"/>
                    <a:gd name="connsiteX3" fmla="*/ 0 w 91440"/>
                    <a:gd name="connsiteY3" fmla="*/ 7616 h 152440"/>
                    <a:gd name="connsiteX4" fmla="*/ 0 w 91440"/>
                    <a:gd name="connsiteY4" fmla="*/ 144835 h 152440"/>
                    <a:gd name="connsiteX5" fmla="*/ 7606 w 91440"/>
                    <a:gd name="connsiteY5" fmla="*/ 152441 h 152440"/>
                    <a:gd name="connsiteX6" fmla="*/ 53367 w 91440"/>
                    <a:gd name="connsiteY6" fmla="*/ 152441 h 152440"/>
                    <a:gd name="connsiteX7" fmla="*/ 60592 w 91440"/>
                    <a:gd name="connsiteY7" fmla="*/ 147180 h 152440"/>
                    <a:gd name="connsiteX8" fmla="*/ 91395 w 91440"/>
                    <a:gd name="connsiteY8" fmla="*/ 23524 h 152440"/>
                    <a:gd name="connsiteX9" fmla="*/ 89050 w 91440"/>
                    <a:gd name="connsiteY9" fmla="*/ 17186 h 152440"/>
                    <a:gd name="connsiteX10" fmla="*/ 47789 w 91440"/>
                    <a:gd name="connsiteY10" fmla="*/ 137166 h 152440"/>
                    <a:gd name="connsiteX11" fmla="*/ 15212 w 91440"/>
                    <a:gd name="connsiteY11" fmla="*/ 137166 h 152440"/>
                    <a:gd name="connsiteX12" fmla="*/ 15212 w 91440"/>
                    <a:gd name="connsiteY12" fmla="*/ 15792 h 152440"/>
                    <a:gd name="connsiteX13" fmla="*/ 75803 w 91440"/>
                    <a:gd name="connsiteY13" fmla="*/ 26630 h 152440"/>
                    <a:gd name="connsiteX14" fmla="*/ 47789 w 91440"/>
                    <a:gd name="connsiteY14" fmla="*/ 137166 h 152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1440" h="152440">
                      <a:moveTo>
                        <a:pt x="89050" y="17313"/>
                      </a:moveTo>
                      <a:cubicBezTo>
                        <a:pt x="75994" y="4954"/>
                        <a:pt x="23768" y="961"/>
                        <a:pt x="8049" y="10"/>
                      </a:cubicBezTo>
                      <a:cubicBezTo>
                        <a:pt x="5962" y="-97"/>
                        <a:pt x="3921" y="659"/>
                        <a:pt x="2408" y="2102"/>
                      </a:cubicBezTo>
                      <a:cubicBezTo>
                        <a:pt x="875" y="3526"/>
                        <a:pt x="3" y="5523"/>
                        <a:pt x="0" y="7616"/>
                      </a:cubicBezTo>
                      <a:lnTo>
                        <a:pt x="0" y="144835"/>
                      </a:lnTo>
                      <a:cubicBezTo>
                        <a:pt x="0" y="149035"/>
                        <a:pt x="3405" y="152441"/>
                        <a:pt x="7606" y="152441"/>
                      </a:cubicBezTo>
                      <a:lnTo>
                        <a:pt x="53367" y="152441"/>
                      </a:lnTo>
                      <a:cubicBezTo>
                        <a:pt x="56667" y="152456"/>
                        <a:pt x="59594" y="150325"/>
                        <a:pt x="60592" y="147180"/>
                      </a:cubicBezTo>
                      <a:cubicBezTo>
                        <a:pt x="61733" y="143757"/>
                        <a:pt x="87972" y="63137"/>
                        <a:pt x="91395" y="23524"/>
                      </a:cubicBezTo>
                      <a:cubicBezTo>
                        <a:pt x="91656" y="21160"/>
                        <a:pt x="90787" y="18811"/>
                        <a:pt x="89050" y="17186"/>
                      </a:cubicBezTo>
                      <a:close/>
                      <a:moveTo>
                        <a:pt x="47789" y="137166"/>
                      </a:moveTo>
                      <a:lnTo>
                        <a:pt x="15212" y="137166"/>
                      </a:lnTo>
                      <a:lnTo>
                        <a:pt x="15212" y="15792"/>
                      </a:lnTo>
                      <a:cubicBezTo>
                        <a:pt x="39740" y="17757"/>
                        <a:pt x="65916" y="22130"/>
                        <a:pt x="75803" y="26630"/>
                      </a:cubicBezTo>
                      <a:cubicBezTo>
                        <a:pt x="71747" y="59968"/>
                        <a:pt x="53430" y="119293"/>
                        <a:pt x="47789" y="137166"/>
                      </a:cubicBezTo>
                      <a:close/>
                    </a:path>
                  </a:pathLst>
                </a:custGeom>
                <a:grpFill/>
                <a:ln w="6336" cap="flat">
                  <a:noFill/>
                  <a:prstDash val="solid"/>
                  <a:miter/>
                </a:ln>
              </p:spPr>
              <p:txBody>
                <a:bodyPr rtlCol="0" anchor="ctr"/>
                <a:lstStyle/>
                <a:p>
                  <a:endParaRPr lang="en-US"/>
                </a:p>
              </p:txBody>
            </p:sp>
          </p:grpSp>
          <p:sp>
            <p:nvSpPr>
              <p:cNvPr id="32" name="Freeform: Shape 31">
                <a:extLst>
                  <a:ext uri="{FF2B5EF4-FFF2-40B4-BE49-F238E27FC236}">
                    <a16:creationId xmlns:a16="http://schemas.microsoft.com/office/drawing/2014/main" id="{95E8407E-F19B-4A4E-B869-DCB93E7815DD}"/>
                  </a:ext>
                </a:extLst>
              </p:cNvPr>
              <p:cNvSpPr/>
              <p:nvPr/>
            </p:nvSpPr>
            <p:spPr>
              <a:xfrm>
                <a:off x="2387761" y="3733734"/>
                <a:ext cx="106252" cy="152620"/>
              </a:xfrm>
              <a:custGeom>
                <a:avLst/>
                <a:gdLst>
                  <a:gd name="connsiteX0" fmla="*/ 98837 w 106252"/>
                  <a:gd name="connsiteY0" fmla="*/ 127 h 152620"/>
                  <a:gd name="connsiteX1" fmla="*/ 4400 w 106252"/>
                  <a:gd name="connsiteY1" fmla="*/ 16035 h 152620"/>
                  <a:gd name="connsiteX2" fmla="*/ 344 w 106252"/>
                  <a:gd name="connsiteY2" fmla="*/ 20789 h 152620"/>
                  <a:gd name="connsiteX3" fmla="*/ 1168 w 106252"/>
                  <a:gd name="connsiteY3" fmla="*/ 27127 h 152620"/>
                  <a:gd name="connsiteX4" fmla="*/ 45534 w 106252"/>
                  <a:gd name="connsiteY4" fmla="*/ 147043 h 152620"/>
                  <a:gd name="connsiteX5" fmla="*/ 52886 w 106252"/>
                  <a:gd name="connsiteY5" fmla="*/ 152621 h 152620"/>
                  <a:gd name="connsiteX6" fmla="*/ 98647 w 106252"/>
                  <a:gd name="connsiteY6" fmla="*/ 152621 h 152620"/>
                  <a:gd name="connsiteX7" fmla="*/ 106253 w 106252"/>
                  <a:gd name="connsiteY7" fmla="*/ 145015 h 152620"/>
                  <a:gd name="connsiteX8" fmla="*/ 106253 w 106252"/>
                  <a:gd name="connsiteY8" fmla="*/ 7606 h 152620"/>
                  <a:gd name="connsiteX9" fmla="*/ 98647 w 106252"/>
                  <a:gd name="connsiteY9" fmla="*/ 0 h 152620"/>
                  <a:gd name="connsiteX10" fmla="*/ 91168 w 106252"/>
                  <a:gd name="connsiteY10" fmla="*/ 137283 h 152620"/>
                  <a:gd name="connsiteX11" fmla="*/ 58781 w 106252"/>
                  <a:gd name="connsiteY11" fmla="*/ 137283 h 152620"/>
                  <a:gd name="connsiteX12" fmla="*/ 18344 w 106252"/>
                  <a:gd name="connsiteY12" fmla="*/ 27000 h 152620"/>
                  <a:gd name="connsiteX13" fmla="*/ 91168 w 106252"/>
                  <a:gd name="connsiteY13" fmla="*/ 15401 h 152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252" h="152620">
                    <a:moveTo>
                      <a:pt x="98837" y="127"/>
                    </a:moveTo>
                    <a:cubicBezTo>
                      <a:pt x="38943" y="127"/>
                      <a:pt x="5795" y="15401"/>
                      <a:pt x="4400" y="16035"/>
                    </a:cubicBezTo>
                    <a:cubicBezTo>
                      <a:pt x="2414" y="16945"/>
                      <a:pt x="930" y="18684"/>
                      <a:pt x="344" y="20789"/>
                    </a:cubicBezTo>
                    <a:cubicBezTo>
                      <a:pt x="-317" y="22921"/>
                      <a:pt x="-16" y="25235"/>
                      <a:pt x="1168" y="27127"/>
                    </a:cubicBezTo>
                    <a:cubicBezTo>
                      <a:pt x="10548" y="42275"/>
                      <a:pt x="40083" y="126508"/>
                      <a:pt x="45534" y="147043"/>
                    </a:cubicBezTo>
                    <a:cubicBezTo>
                      <a:pt x="46467" y="150334"/>
                      <a:pt x="49466" y="152609"/>
                      <a:pt x="52886" y="152621"/>
                    </a:cubicBezTo>
                    <a:lnTo>
                      <a:pt x="98647" y="152621"/>
                    </a:lnTo>
                    <a:cubicBezTo>
                      <a:pt x="102848" y="152621"/>
                      <a:pt x="106253" y="149216"/>
                      <a:pt x="106253" y="145015"/>
                    </a:cubicBezTo>
                    <a:lnTo>
                      <a:pt x="106253" y="7606"/>
                    </a:lnTo>
                    <a:cubicBezTo>
                      <a:pt x="106253" y="3405"/>
                      <a:pt x="102848" y="0"/>
                      <a:pt x="98647" y="0"/>
                    </a:cubicBezTo>
                    <a:close/>
                    <a:moveTo>
                      <a:pt x="91168" y="137283"/>
                    </a:moveTo>
                    <a:lnTo>
                      <a:pt x="58781" y="137283"/>
                    </a:lnTo>
                    <a:cubicBezTo>
                      <a:pt x="51555" y="113768"/>
                      <a:pt x="30196" y="52352"/>
                      <a:pt x="18344" y="27000"/>
                    </a:cubicBezTo>
                    <a:cubicBezTo>
                      <a:pt x="41909" y="19545"/>
                      <a:pt x="66453" y="15636"/>
                      <a:pt x="91168" y="15401"/>
                    </a:cubicBezTo>
                    <a:close/>
                  </a:path>
                </a:pathLst>
              </a:custGeom>
              <a:grpFill/>
              <a:ln w="6336"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68235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DADB610-0615-48DB-8DF2-07B1386E13D9}"/>
              </a:ext>
            </a:extLst>
          </p:cNvPr>
          <p:cNvSpPr/>
          <p:nvPr/>
        </p:nvSpPr>
        <p:spPr>
          <a:xfrm>
            <a:off x="-8326" y="4785306"/>
            <a:ext cx="12200326" cy="20726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3920041-6573-4561-85F1-E4FCE8E3BE24}"/>
              </a:ext>
            </a:extLst>
          </p:cNvPr>
          <p:cNvSpPr txBox="1"/>
          <p:nvPr/>
        </p:nvSpPr>
        <p:spPr>
          <a:xfrm>
            <a:off x="1519837" y="5413464"/>
            <a:ext cx="9144000" cy="738536"/>
          </a:xfrm>
          <a:prstGeom prst="rect">
            <a:avLst/>
          </a:prstGeom>
          <a:noFill/>
        </p:spPr>
        <p:txBody>
          <a:bodyPr wrap="square" rtlCol="0">
            <a:spAutoFit/>
          </a:bodyPr>
          <a:lstStyle/>
          <a:p>
            <a:pPr algn="ctr">
              <a:lnSpc>
                <a:spcPct val="120000"/>
              </a:lnSpc>
            </a:pPr>
            <a:r>
              <a:rPr lang="en-US" sz="1200">
                <a:solidFill>
                  <a:schemeClr val="bg1"/>
                </a:solidFill>
              </a:rPr>
              <a:t>Vivamus cursus dolor vitae faucibus dignissim. Pellentesque habitant morbi tristique senectus et netus et malesuada fames ac turpis egestas. Vivamus tincidunt tortor et nulla pretium efficitur. Morbi metus orci, tempor vitae tortor vel, pulvinar maximus magna. Fusce vitae hendrerit felis. </a:t>
            </a:r>
          </a:p>
        </p:txBody>
      </p:sp>
      <p:graphicFrame>
        <p:nvGraphicFramePr>
          <p:cNvPr id="12" name="Chart 11">
            <a:extLst>
              <a:ext uri="{FF2B5EF4-FFF2-40B4-BE49-F238E27FC236}">
                <a16:creationId xmlns:a16="http://schemas.microsoft.com/office/drawing/2014/main" id="{AA2821FD-57E3-4246-9ABA-71242768E4DA}"/>
              </a:ext>
            </a:extLst>
          </p:cNvPr>
          <p:cNvGraphicFramePr/>
          <p:nvPr>
            <p:extLst>
              <p:ext uri="{D42A27DB-BD31-4B8C-83A1-F6EECF244321}">
                <p14:modId xmlns:p14="http://schemas.microsoft.com/office/powerpoint/2010/main" val="3755433691"/>
              </p:ext>
            </p:extLst>
          </p:nvPr>
        </p:nvGraphicFramePr>
        <p:xfrm>
          <a:off x="4572000" y="683207"/>
          <a:ext cx="6612878" cy="3496659"/>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B88DCF0A-3E63-49BD-87B3-80CBF6FB5D12}"/>
              </a:ext>
            </a:extLst>
          </p:cNvPr>
          <p:cNvSpPr txBox="1"/>
          <p:nvPr/>
        </p:nvSpPr>
        <p:spPr>
          <a:xfrm>
            <a:off x="1047639" y="3132972"/>
            <a:ext cx="2771540" cy="7344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a:t>
            </a:r>
          </a:p>
        </p:txBody>
      </p:sp>
      <p:grpSp>
        <p:nvGrpSpPr>
          <p:cNvPr id="13" name="Group 12">
            <a:extLst>
              <a:ext uri="{FF2B5EF4-FFF2-40B4-BE49-F238E27FC236}">
                <a16:creationId xmlns:a16="http://schemas.microsoft.com/office/drawing/2014/main" id="{694EFD7E-C5E2-4B0E-9801-6660B59BB547}"/>
              </a:ext>
            </a:extLst>
          </p:cNvPr>
          <p:cNvGrpSpPr/>
          <p:nvPr/>
        </p:nvGrpSpPr>
        <p:grpSpPr>
          <a:xfrm>
            <a:off x="1101225" y="2644047"/>
            <a:ext cx="538289" cy="337029"/>
            <a:chOff x="2128370" y="3718449"/>
            <a:chExt cx="365643" cy="228933"/>
          </a:xfrm>
          <a:solidFill>
            <a:schemeClr val="accent6"/>
          </a:solidFill>
        </p:grpSpPr>
        <p:sp>
          <p:nvSpPr>
            <p:cNvPr id="16" name="Freeform: Shape 15">
              <a:extLst>
                <a:ext uri="{FF2B5EF4-FFF2-40B4-BE49-F238E27FC236}">
                  <a16:creationId xmlns:a16="http://schemas.microsoft.com/office/drawing/2014/main" id="{6E541473-966F-4A24-8875-B38211C147D8}"/>
                </a:ext>
              </a:extLst>
            </p:cNvPr>
            <p:cNvSpPr/>
            <p:nvPr/>
          </p:nvSpPr>
          <p:spPr>
            <a:xfrm>
              <a:off x="2181370" y="3734600"/>
              <a:ext cx="238207" cy="212782"/>
            </a:xfrm>
            <a:custGeom>
              <a:avLst/>
              <a:gdLst>
                <a:gd name="connsiteX0" fmla="*/ 235826 w 238207"/>
                <a:gd name="connsiteY0" fmla="*/ 140600 h 212782"/>
                <a:gd name="connsiteX1" fmla="*/ 178150 w 238207"/>
                <a:gd name="connsiteY1" fmla="*/ 84825 h 212782"/>
                <a:gd name="connsiteX2" fmla="*/ 142910 w 238207"/>
                <a:gd name="connsiteY2" fmla="*/ 54719 h 212782"/>
                <a:gd name="connsiteX3" fmla="*/ 134924 w 238207"/>
                <a:gd name="connsiteY3" fmla="*/ 52945 h 212782"/>
                <a:gd name="connsiteX4" fmla="*/ 124150 w 238207"/>
                <a:gd name="connsiteY4" fmla="*/ 57318 h 212782"/>
                <a:gd name="connsiteX5" fmla="*/ 113882 w 238207"/>
                <a:gd name="connsiteY5" fmla="*/ 60107 h 212782"/>
                <a:gd name="connsiteX6" fmla="*/ 108304 w 238207"/>
                <a:gd name="connsiteY6" fmla="*/ 63466 h 212782"/>
                <a:gd name="connsiteX7" fmla="*/ 78959 w 238207"/>
                <a:gd name="connsiteY7" fmla="*/ 75698 h 212782"/>
                <a:gd name="connsiteX8" fmla="*/ 75917 w 238207"/>
                <a:gd name="connsiteY8" fmla="*/ 72910 h 212782"/>
                <a:gd name="connsiteX9" fmla="*/ 92776 w 238207"/>
                <a:gd name="connsiteY9" fmla="*/ 40268 h 212782"/>
                <a:gd name="connsiteX10" fmla="*/ 157298 w 238207"/>
                <a:gd name="connsiteY10" fmla="*/ 21254 h 212782"/>
                <a:gd name="connsiteX11" fmla="*/ 218840 w 238207"/>
                <a:gd name="connsiteY11" fmla="*/ 45783 h 212782"/>
                <a:gd name="connsiteX12" fmla="*/ 228209 w 238207"/>
                <a:gd name="connsiteY12" fmla="*/ 40319 h 212782"/>
                <a:gd name="connsiteX13" fmla="*/ 223847 w 238207"/>
                <a:gd name="connsiteY13" fmla="*/ 31332 h 212782"/>
                <a:gd name="connsiteX14" fmla="*/ 163509 w 238207"/>
                <a:gd name="connsiteY14" fmla="*/ 7311 h 212782"/>
                <a:gd name="connsiteX15" fmla="*/ 82002 w 238207"/>
                <a:gd name="connsiteY15" fmla="*/ 29367 h 212782"/>
                <a:gd name="connsiteX16" fmla="*/ 61086 w 238207"/>
                <a:gd name="connsiteY16" fmla="*/ 76396 h 212782"/>
                <a:gd name="connsiteX17" fmla="*/ 74142 w 238207"/>
                <a:gd name="connsiteY17" fmla="*/ 90086 h 212782"/>
                <a:gd name="connsiteX18" fmla="*/ 118952 w 238207"/>
                <a:gd name="connsiteY18" fmla="*/ 74811 h 212782"/>
                <a:gd name="connsiteX19" fmla="*/ 130361 w 238207"/>
                <a:gd name="connsiteY19" fmla="*/ 71135 h 212782"/>
                <a:gd name="connsiteX20" fmla="*/ 135685 w 238207"/>
                <a:gd name="connsiteY20" fmla="*/ 68853 h 212782"/>
                <a:gd name="connsiteX21" fmla="*/ 168580 w 238207"/>
                <a:gd name="connsiteY21" fmla="*/ 96614 h 212782"/>
                <a:gd name="connsiteX22" fmla="*/ 222136 w 238207"/>
                <a:gd name="connsiteY22" fmla="*/ 147318 h 212782"/>
                <a:gd name="connsiteX23" fmla="*/ 219854 w 238207"/>
                <a:gd name="connsiteY23" fmla="*/ 158790 h 212782"/>
                <a:gd name="connsiteX24" fmla="*/ 210474 w 238207"/>
                <a:gd name="connsiteY24" fmla="*/ 160628 h 212782"/>
                <a:gd name="connsiteX25" fmla="*/ 202235 w 238207"/>
                <a:gd name="connsiteY25" fmla="*/ 160628 h 212782"/>
                <a:gd name="connsiteX26" fmla="*/ 198559 w 238207"/>
                <a:gd name="connsiteY26" fmla="*/ 167980 h 212782"/>
                <a:gd name="connsiteX27" fmla="*/ 192728 w 238207"/>
                <a:gd name="connsiteY27" fmla="*/ 176537 h 212782"/>
                <a:gd name="connsiteX28" fmla="*/ 180812 w 238207"/>
                <a:gd name="connsiteY28" fmla="*/ 176727 h 212782"/>
                <a:gd name="connsiteX29" fmla="*/ 172953 w 238207"/>
                <a:gd name="connsiteY29" fmla="*/ 175142 h 212782"/>
                <a:gd name="connsiteX30" fmla="*/ 168073 w 238207"/>
                <a:gd name="connsiteY30" fmla="*/ 181480 h 212782"/>
                <a:gd name="connsiteX31" fmla="*/ 159072 w 238207"/>
                <a:gd name="connsiteY31" fmla="*/ 193206 h 212782"/>
                <a:gd name="connsiteX32" fmla="*/ 150326 w 238207"/>
                <a:gd name="connsiteY32" fmla="*/ 191811 h 212782"/>
                <a:gd name="connsiteX33" fmla="*/ 139493 w 238207"/>
                <a:gd name="connsiteY33" fmla="*/ 192331 h 212782"/>
                <a:gd name="connsiteX34" fmla="*/ 137967 w 238207"/>
                <a:gd name="connsiteY34" fmla="*/ 194854 h 212782"/>
                <a:gd name="connsiteX35" fmla="*/ 129917 w 238207"/>
                <a:gd name="connsiteY35" fmla="*/ 197453 h 212782"/>
                <a:gd name="connsiteX36" fmla="*/ 110903 w 238207"/>
                <a:gd name="connsiteY36" fmla="*/ 191115 h 212782"/>
                <a:gd name="connsiteX37" fmla="*/ 43022 w 238207"/>
                <a:gd name="connsiteY37" fmla="*/ 138319 h 212782"/>
                <a:gd name="connsiteX38" fmla="*/ 25719 w 238207"/>
                <a:gd name="connsiteY38" fmla="*/ 121016 h 212782"/>
                <a:gd name="connsiteX39" fmla="*/ 12536 w 238207"/>
                <a:gd name="connsiteY39" fmla="*/ 107832 h 212782"/>
                <a:gd name="connsiteX40" fmla="*/ 1793 w 238207"/>
                <a:gd name="connsiteY40" fmla="*/ 108752 h 212782"/>
                <a:gd name="connsiteX41" fmla="*/ 2712 w 238207"/>
                <a:gd name="connsiteY41" fmla="*/ 119495 h 212782"/>
                <a:gd name="connsiteX42" fmla="*/ 14691 w 238207"/>
                <a:gd name="connsiteY42" fmla="*/ 131600 h 212782"/>
                <a:gd name="connsiteX43" fmla="*/ 33262 w 238207"/>
                <a:gd name="connsiteY43" fmla="*/ 149981 h 212782"/>
                <a:gd name="connsiteX44" fmla="*/ 102537 w 238207"/>
                <a:gd name="connsiteY44" fmla="*/ 203854 h 212782"/>
                <a:gd name="connsiteX45" fmla="*/ 129600 w 238207"/>
                <a:gd name="connsiteY45" fmla="*/ 212728 h 212782"/>
                <a:gd name="connsiteX46" fmla="*/ 146903 w 238207"/>
                <a:gd name="connsiteY46" fmla="*/ 207657 h 212782"/>
                <a:gd name="connsiteX47" fmla="*/ 164206 w 238207"/>
                <a:gd name="connsiteY47" fmla="*/ 207657 h 212782"/>
                <a:gd name="connsiteX48" fmla="*/ 180115 w 238207"/>
                <a:gd name="connsiteY48" fmla="*/ 193016 h 212782"/>
                <a:gd name="connsiteX49" fmla="*/ 199129 w 238207"/>
                <a:gd name="connsiteY49" fmla="*/ 190291 h 212782"/>
                <a:gd name="connsiteX50" fmla="*/ 211805 w 238207"/>
                <a:gd name="connsiteY50" fmla="*/ 176981 h 212782"/>
                <a:gd name="connsiteX51" fmla="*/ 229298 w 238207"/>
                <a:gd name="connsiteY51" fmla="*/ 170643 h 212782"/>
                <a:gd name="connsiteX52" fmla="*/ 235636 w 238207"/>
                <a:gd name="connsiteY52" fmla="*/ 140981 h 21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8207" h="212782">
                  <a:moveTo>
                    <a:pt x="235826" y="140600"/>
                  </a:moveTo>
                  <a:cubicBezTo>
                    <a:pt x="228664" y="125642"/>
                    <a:pt x="202995" y="104917"/>
                    <a:pt x="178150" y="84825"/>
                  </a:cubicBezTo>
                  <a:cubicBezTo>
                    <a:pt x="164333" y="73607"/>
                    <a:pt x="151277" y="63022"/>
                    <a:pt x="142910" y="54719"/>
                  </a:cubicBezTo>
                  <a:cubicBezTo>
                    <a:pt x="140820" y="52625"/>
                    <a:pt x="137705" y="51933"/>
                    <a:pt x="134924" y="52945"/>
                  </a:cubicBezTo>
                  <a:cubicBezTo>
                    <a:pt x="129791" y="54783"/>
                    <a:pt x="126622" y="56241"/>
                    <a:pt x="124150" y="57318"/>
                  </a:cubicBezTo>
                  <a:cubicBezTo>
                    <a:pt x="120963" y="58963"/>
                    <a:pt x="117463" y="59914"/>
                    <a:pt x="113882" y="60107"/>
                  </a:cubicBezTo>
                  <a:cubicBezTo>
                    <a:pt x="111622" y="60359"/>
                    <a:pt x="109585" y="61586"/>
                    <a:pt x="108304" y="63466"/>
                  </a:cubicBezTo>
                  <a:cubicBezTo>
                    <a:pt x="97530" y="79565"/>
                    <a:pt x="86375" y="78234"/>
                    <a:pt x="78959" y="75698"/>
                  </a:cubicBezTo>
                  <a:cubicBezTo>
                    <a:pt x="76551" y="74938"/>
                    <a:pt x="76107" y="73924"/>
                    <a:pt x="75917" y="72910"/>
                  </a:cubicBezTo>
                  <a:cubicBezTo>
                    <a:pt x="74333" y="66572"/>
                    <a:pt x="82255" y="50663"/>
                    <a:pt x="92776" y="40268"/>
                  </a:cubicBezTo>
                  <a:cubicBezTo>
                    <a:pt x="117495" y="15487"/>
                    <a:pt x="130298" y="9276"/>
                    <a:pt x="157298" y="21254"/>
                  </a:cubicBezTo>
                  <a:cubicBezTo>
                    <a:pt x="187847" y="34945"/>
                    <a:pt x="218524" y="45656"/>
                    <a:pt x="218840" y="45783"/>
                  </a:cubicBezTo>
                  <a:cubicBezTo>
                    <a:pt x="222936" y="46861"/>
                    <a:pt x="227131" y="44415"/>
                    <a:pt x="228209" y="40319"/>
                  </a:cubicBezTo>
                  <a:cubicBezTo>
                    <a:pt x="229173" y="36657"/>
                    <a:pt x="227320" y="32840"/>
                    <a:pt x="223847" y="31332"/>
                  </a:cubicBezTo>
                  <a:cubicBezTo>
                    <a:pt x="223530" y="31332"/>
                    <a:pt x="193488" y="20748"/>
                    <a:pt x="163509" y="7311"/>
                  </a:cubicBezTo>
                  <a:cubicBezTo>
                    <a:pt x="128586" y="-8281"/>
                    <a:pt x="109382" y="1987"/>
                    <a:pt x="82002" y="29367"/>
                  </a:cubicBezTo>
                  <a:cubicBezTo>
                    <a:pt x="71544" y="39825"/>
                    <a:pt x="57410" y="61058"/>
                    <a:pt x="61086" y="76396"/>
                  </a:cubicBezTo>
                  <a:cubicBezTo>
                    <a:pt x="62601" y="83007"/>
                    <a:pt x="67610" y="88260"/>
                    <a:pt x="74142" y="90086"/>
                  </a:cubicBezTo>
                  <a:cubicBezTo>
                    <a:pt x="91445" y="95790"/>
                    <a:pt x="107164" y="90086"/>
                    <a:pt x="118952" y="74811"/>
                  </a:cubicBezTo>
                  <a:cubicBezTo>
                    <a:pt x="122922" y="74182"/>
                    <a:pt x="126771" y="72942"/>
                    <a:pt x="130361" y="71135"/>
                  </a:cubicBezTo>
                  <a:lnTo>
                    <a:pt x="135685" y="68853"/>
                  </a:lnTo>
                  <a:cubicBezTo>
                    <a:pt x="144432" y="77030"/>
                    <a:pt x="156220" y="86600"/>
                    <a:pt x="168580" y="96614"/>
                  </a:cubicBezTo>
                  <a:cubicBezTo>
                    <a:pt x="191016" y="114741"/>
                    <a:pt x="216368" y="135276"/>
                    <a:pt x="222136" y="147318"/>
                  </a:cubicBezTo>
                  <a:cubicBezTo>
                    <a:pt x="224275" y="151187"/>
                    <a:pt x="223311" y="156035"/>
                    <a:pt x="219854" y="158790"/>
                  </a:cubicBezTo>
                  <a:cubicBezTo>
                    <a:pt x="217420" y="161305"/>
                    <a:pt x="213678" y="162038"/>
                    <a:pt x="210474" y="160628"/>
                  </a:cubicBezTo>
                  <a:cubicBezTo>
                    <a:pt x="207965" y="159012"/>
                    <a:pt x="204743" y="159012"/>
                    <a:pt x="202235" y="160628"/>
                  </a:cubicBezTo>
                  <a:cubicBezTo>
                    <a:pt x="199664" y="162137"/>
                    <a:pt x="198223" y="165019"/>
                    <a:pt x="198559" y="167980"/>
                  </a:cubicBezTo>
                  <a:cubicBezTo>
                    <a:pt x="198542" y="171755"/>
                    <a:pt x="196234" y="175141"/>
                    <a:pt x="192728" y="176537"/>
                  </a:cubicBezTo>
                  <a:cubicBezTo>
                    <a:pt x="189083" y="178750"/>
                    <a:pt x="184526" y="178823"/>
                    <a:pt x="180812" y="176727"/>
                  </a:cubicBezTo>
                  <a:cubicBezTo>
                    <a:pt x="178720" y="174721"/>
                    <a:pt x="175658" y="174103"/>
                    <a:pt x="172953" y="175142"/>
                  </a:cubicBezTo>
                  <a:cubicBezTo>
                    <a:pt x="170257" y="176160"/>
                    <a:pt x="168367" y="178614"/>
                    <a:pt x="168073" y="181480"/>
                  </a:cubicBezTo>
                  <a:cubicBezTo>
                    <a:pt x="167398" y="186722"/>
                    <a:pt x="163962" y="191199"/>
                    <a:pt x="159072" y="193206"/>
                  </a:cubicBezTo>
                  <a:cubicBezTo>
                    <a:pt x="156143" y="194548"/>
                    <a:pt x="152693" y="193998"/>
                    <a:pt x="150326" y="191811"/>
                  </a:cubicBezTo>
                  <a:cubicBezTo>
                    <a:pt x="147191" y="188964"/>
                    <a:pt x="142341" y="189196"/>
                    <a:pt x="139493" y="192331"/>
                  </a:cubicBezTo>
                  <a:cubicBezTo>
                    <a:pt x="138826" y="193065"/>
                    <a:pt x="138307" y="193922"/>
                    <a:pt x="137967" y="194854"/>
                  </a:cubicBezTo>
                  <a:cubicBezTo>
                    <a:pt x="137967" y="195615"/>
                    <a:pt x="137016" y="197453"/>
                    <a:pt x="129917" y="197453"/>
                  </a:cubicBezTo>
                  <a:cubicBezTo>
                    <a:pt x="123176" y="196834"/>
                    <a:pt x="116668" y="194664"/>
                    <a:pt x="110903" y="191115"/>
                  </a:cubicBezTo>
                  <a:cubicBezTo>
                    <a:pt x="105579" y="187629"/>
                    <a:pt x="72051" y="162593"/>
                    <a:pt x="43022" y="138319"/>
                  </a:cubicBezTo>
                  <a:cubicBezTo>
                    <a:pt x="38966" y="134896"/>
                    <a:pt x="31931" y="127544"/>
                    <a:pt x="25719" y="121016"/>
                  </a:cubicBezTo>
                  <a:cubicBezTo>
                    <a:pt x="19508" y="114487"/>
                    <a:pt x="15135" y="110051"/>
                    <a:pt x="12536" y="107832"/>
                  </a:cubicBezTo>
                  <a:cubicBezTo>
                    <a:pt x="9316" y="105120"/>
                    <a:pt x="4506" y="105531"/>
                    <a:pt x="1793" y="108752"/>
                  </a:cubicBezTo>
                  <a:cubicBezTo>
                    <a:pt x="-919" y="111972"/>
                    <a:pt x="-508" y="116782"/>
                    <a:pt x="2712" y="119495"/>
                  </a:cubicBezTo>
                  <a:cubicBezTo>
                    <a:pt x="5057" y="121523"/>
                    <a:pt x="9621" y="126340"/>
                    <a:pt x="14691" y="131600"/>
                  </a:cubicBezTo>
                  <a:cubicBezTo>
                    <a:pt x="21473" y="138699"/>
                    <a:pt x="28508" y="146051"/>
                    <a:pt x="33262" y="149981"/>
                  </a:cubicBezTo>
                  <a:cubicBezTo>
                    <a:pt x="61656" y="173749"/>
                    <a:pt x="95755" y="199418"/>
                    <a:pt x="102537" y="203854"/>
                  </a:cubicBezTo>
                  <a:cubicBezTo>
                    <a:pt x="110680" y="209016"/>
                    <a:pt x="119982" y="212065"/>
                    <a:pt x="129600" y="212728"/>
                  </a:cubicBezTo>
                  <a:cubicBezTo>
                    <a:pt x="135785" y="213129"/>
                    <a:pt x="141913" y="211333"/>
                    <a:pt x="146903" y="207657"/>
                  </a:cubicBezTo>
                  <a:cubicBezTo>
                    <a:pt x="152464" y="209844"/>
                    <a:pt x="158646" y="209844"/>
                    <a:pt x="164206" y="207657"/>
                  </a:cubicBezTo>
                  <a:cubicBezTo>
                    <a:pt x="171159" y="204947"/>
                    <a:pt x="176838" y="199721"/>
                    <a:pt x="180115" y="193016"/>
                  </a:cubicBezTo>
                  <a:cubicBezTo>
                    <a:pt x="186580" y="194228"/>
                    <a:pt x="193264" y="193269"/>
                    <a:pt x="199129" y="190291"/>
                  </a:cubicBezTo>
                  <a:cubicBezTo>
                    <a:pt x="204845" y="187562"/>
                    <a:pt x="209357" y="182824"/>
                    <a:pt x="211805" y="176981"/>
                  </a:cubicBezTo>
                  <a:cubicBezTo>
                    <a:pt x="218236" y="177208"/>
                    <a:pt x="224505" y="174936"/>
                    <a:pt x="229298" y="170643"/>
                  </a:cubicBezTo>
                  <a:cubicBezTo>
                    <a:pt x="238088" y="163455"/>
                    <a:pt x="240721" y="151134"/>
                    <a:pt x="235636" y="140981"/>
                  </a:cubicBezTo>
                  <a:close/>
                </a:path>
              </a:pathLst>
            </a:custGeom>
            <a:grpFill/>
            <a:ln w="6336"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DBFB0957-5B8D-4164-8EBA-F2442196B78E}"/>
                </a:ext>
              </a:extLst>
            </p:cNvPr>
            <p:cNvSpPr/>
            <p:nvPr/>
          </p:nvSpPr>
          <p:spPr>
            <a:xfrm>
              <a:off x="2203857" y="3748913"/>
              <a:ext cx="83917" cy="15338"/>
            </a:xfrm>
            <a:custGeom>
              <a:avLst/>
              <a:gdLst>
                <a:gd name="connsiteX0" fmla="*/ 76944 w 83917"/>
                <a:gd name="connsiteY0" fmla="*/ 32 h 15338"/>
                <a:gd name="connsiteX1" fmla="*/ 8366 w 83917"/>
                <a:gd name="connsiteY1" fmla="*/ 32 h 15338"/>
                <a:gd name="connsiteX2" fmla="*/ 32 w 83917"/>
                <a:gd name="connsiteY2" fmla="*/ 6973 h 15338"/>
                <a:gd name="connsiteX3" fmla="*/ 6973 w 83917"/>
                <a:gd name="connsiteY3" fmla="*/ 15307 h 15338"/>
                <a:gd name="connsiteX4" fmla="*/ 8366 w 83917"/>
                <a:gd name="connsiteY4" fmla="*/ 15307 h 15338"/>
                <a:gd name="connsiteX5" fmla="*/ 76944 w 83917"/>
                <a:gd name="connsiteY5" fmla="*/ 15307 h 15338"/>
                <a:gd name="connsiteX6" fmla="*/ 83885 w 83917"/>
                <a:gd name="connsiteY6" fmla="*/ 6973 h 15338"/>
                <a:gd name="connsiteX7" fmla="*/ 76944 w 83917"/>
                <a:gd name="connsiteY7" fmla="*/ 32 h 1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917" h="15338">
                  <a:moveTo>
                    <a:pt x="76944" y="32"/>
                  </a:moveTo>
                  <a:lnTo>
                    <a:pt x="8366" y="32"/>
                  </a:lnTo>
                  <a:cubicBezTo>
                    <a:pt x="4148" y="-352"/>
                    <a:pt x="417" y="2755"/>
                    <a:pt x="32" y="6973"/>
                  </a:cubicBezTo>
                  <a:cubicBezTo>
                    <a:pt x="-353" y="11191"/>
                    <a:pt x="2755" y="14922"/>
                    <a:pt x="6973" y="15307"/>
                  </a:cubicBezTo>
                  <a:cubicBezTo>
                    <a:pt x="7437" y="15349"/>
                    <a:pt x="7903" y="15349"/>
                    <a:pt x="8366" y="15307"/>
                  </a:cubicBezTo>
                  <a:lnTo>
                    <a:pt x="76944" y="15307"/>
                  </a:lnTo>
                  <a:cubicBezTo>
                    <a:pt x="81162" y="14922"/>
                    <a:pt x="84269" y="11191"/>
                    <a:pt x="83885" y="6973"/>
                  </a:cubicBezTo>
                  <a:cubicBezTo>
                    <a:pt x="83549" y="3288"/>
                    <a:pt x="80629" y="368"/>
                    <a:pt x="76944" y="32"/>
                  </a:cubicBezTo>
                  <a:close/>
                </a:path>
              </a:pathLst>
            </a:custGeom>
            <a:grpFill/>
            <a:ln w="6336"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20A8360-3A9A-4F21-AEB6-1001BD62C79A}"/>
                </a:ext>
              </a:extLst>
            </p:cNvPr>
            <p:cNvSpPr/>
            <p:nvPr/>
          </p:nvSpPr>
          <p:spPr>
            <a:xfrm>
              <a:off x="2403180" y="3855645"/>
              <a:ext cx="37539" cy="30203"/>
            </a:xfrm>
            <a:custGeom>
              <a:avLst/>
              <a:gdLst>
                <a:gd name="connsiteX0" fmla="*/ 36389 w 37539"/>
                <a:gd name="connsiteY0" fmla="*/ 3392 h 30203"/>
                <a:gd name="connsiteX1" fmla="*/ 25844 w 37539"/>
                <a:gd name="connsiteY1" fmla="*/ 1275 h 30203"/>
                <a:gd name="connsiteX2" fmla="*/ 25805 w 37539"/>
                <a:gd name="connsiteY2" fmla="*/ 1301 h 30203"/>
                <a:gd name="connsiteX3" fmla="*/ 3368 w 37539"/>
                <a:gd name="connsiteY3" fmla="*/ 16259 h 30203"/>
                <a:gd name="connsiteX4" fmla="*/ 1277 w 37539"/>
                <a:gd name="connsiteY4" fmla="*/ 26843 h 30203"/>
                <a:gd name="connsiteX5" fmla="*/ 7615 w 37539"/>
                <a:gd name="connsiteY5" fmla="*/ 30203 h 30203"/>
                <a:gd name="connsiteX6" fmla="*/ 11861 w 37539"/>
                <a:gd name="connsiteY6" fmla="*/ 28935 h 30203"/>
                <a:gd name="connsiteX7" fmla="*/ 34171 w 37539"/>
                <a:gd name="connsiteY7" fmla="*/ 13977 h 30203"/>
                <a:gd name="connsiteX8" fmla="*/ 36262 w 37539"/>
                <a:gd name="connsiteY8" fmla="*/ 3392 h 3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39" h="30203">
                  <a:moveTo>
                    <a:pt x="36389" y="3392"/>
                  </a:moveTo>
                  <a:cubicBezTo>
                    <a:pt x="34062" y="-104"/>
                    <a:pt x="29341" y="-1052"/>
                    <a:pt x="25844" y="1275"/>
                  </a:cubicBezTo>
                  <a:cubicBezTo>
                    <a:pt x="25831" y="1283"/>
                    <a:pt x="25818" y="1292"/>
                    <a:pt x="25805" y="1301"/>
                  </a:cubicBezTo>
                  <a:lnTo>
                    <a:pt x="3368" y="16259"/>
                  </a:lnTo>
                  <a:cubicBezTo>
                    <a:pt x="-113" y="18617"/>
                    <a:pt x="-1046" y="23339"/>
                    <a:pt x="1277" y="26843"/>
                  </a:cubicBezTo>
                  <a:cubicBezTo>
                    <a:pt x="2718" y="28926"/>
                    <a:pt x="5082" y="30179"/>
                    <a:pt x="7615" y="30203"/>
                  </a:cubicBezTo>
                  <a:cubicBezTo>
                    <a:pt x="9126" y="30223"/>
                    <a:pt x="10608" y="29781"/>
                    <a:pt x="11861" y="28935"/>
                  </a:cubicBezTo>
                  <a:lnTo>
                    <a:pt x="34171" y="13977"/>
                  </a:lnTo>
                  <a:cubicBezTo>
                    <a:pt x="37652" y="11619"/>
                    <a:pt x="38585" y="6897"/>
                    <a:pt x="36262" y="3392"/>
                  </a:cubicBezTo>
                  <a:close/>
                </a:path>
              </a:pathLst>
            </a:custGeom>
            <a:grpFill/>
            <a:ln w="6336"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596022C-4FB6-4902-9C6F-6E9D135B059F}"/>
                </a:ext>
              </a:extLst>
            </p:cNvPr>
            <p:cNvSpPr/>
            <p:nvPr/>
          </p:nvSpPr>
          <p:spPr>
            <a:xfrm>
              <a:off x="2334543" y="3848434"/>
              <a:ext cx="60224" cy="60294"/>
            </a:xfrm>
            <a:custGeom>
              <a:avLst/>
              <a:gdLst>
                <a:gd name="connsiteX0" fmla="*/ 57682 w 60224"/>
                <a:gd name="connsiteY0" fmla="*/ 46920 h 60294"/>
                <a:gd name="connsiteX1" fmla="*/ 12745 w 60224"/>
                <a:gd name="connsiteY1" fmla="*/ 1920 h 60294"/>
                <a:gd name="connsiteX2" fmla="*/ 1920 w 60224"/>
                <a:gd name="connsiteY2" fmla="*/ 2593 h 60294"/>
                <a:gd name="connsiteX3" fmla="*/ 1717 w 60224"/>
                <a:gd name="connsiteY3" fmla="*/ 12505 h 60294"/>
                <a:gd name="connsiteX4" fmla="*/ 48238 w 60224"/>
                <a:gd name="connsiteY4" fmla="*/ 58963 h 60294"/>
                <a:gd name="connsiteX5" fmla="*/ 58894 w 60224"/>
                <a:gd name="connsiteY5" fmla="*/ 56942 h 60294"/>
                <a:gd name="connsiteX6" fmla="*/ 57682 w 60224"/>
                <a:gd name="connsiteY6" fmla="*/ 46920 h 6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4" h="60294">
                  <a:moveTo>
                    <a:pt x="57682" y="46920"/>
                  </a:moveTo>
                  <a:cubicBezTo>
                    <a:pt x="52231" y="42674"/>
                    <a:pt x="27829" y="17638"/>
                    <a:pt x="12745" y="1920"/>
                  </a:cubicBezTo>
                  <a:cubicBezTo>
                    <a:pt x="9570" y="-883"/>
                    <a:pt x="4723" y="-582"/>
                    <a:pt x="1920" y="2593"/>
                  </a:cubicBezTo>
                  <a:cubicBezTo>
                    <a:pt x="-561" y="5403"/>
                    <a:pt x="-647" y="9595"/>
                    <a:pt x="1717" y="12505"/>
                  </a:cubicBezTo>
                  <a:cubicBezTo>
                    <a:pt x="5646" y="16561"/>
                    <a:pt x="40189" y="52561"/>
                    <a:pt x="48238" y="58963"/>
                  </a:cubicBezTo>
                  <a:cubicBezTo>
                    <a:pt x="51739" y="61347"/>
                    <a:pt x="56509" y="60442"/>
                    <a:pt x="58894" y="56942"/>
                  </a:cubicBezTo>
                  <a:cubicBezTo>
                    <a:pt x="61055" y="53769"/>
                    <a:pt x="60537" y="49487"/>
                    <a:pt x="57682" y="46920"/>
                  </a:cubicBezTo>
                  <a:close/>
                </a:path>
              </a:pathLst>
            </a:custGeom>
            <a:grpFill/>
            <a:ln w="6336"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D5176E5C-CA1D-4EA3-81AA-62F30B963096}"/>
                </a:ext>
              </a:extLst>
            </p:cNvPr>
            <p:cNvSpPr/>
            <p:nvPr/>
          </p:nvSpPr>
          <p:spPr>
            <a:xfrm>
              <a:off x="2311299" y="3870902"/>
              <a:ext cx="53338" cy="53365"/>
            </a:xfrm>
            <a:custGeom>
              <a:avLst/>
              <a:gdLst>
                <a:gd name="connsiteX0" fmla="*/ 50502 w 53338"/>
                <a:gd name="connsiteY0" fmla="*/ 39791 h 53365"/>
                <a:gd name="connsiteX1" fmla="*/ 13235 w 53338"/>
                <a:gd name="connsiteY1" fmla="*/ 2460 h 53365"/>
                <a:gd name="connsiteX2" fmla="*/ 2460 w 53338"/>
                <a:gd name="connsiteY2" fmla="*/ 2016 h 53365"/>
                <a:gd name="connsiteX3" fmla="*/ 2016 w 53338"/>
                <a:gd name="connsiteY3" fmla="*/ 12791 h 53365"/>
                <a:gd name="connsiteX4" fmla="*/ 40932 w 53338"/>
                <a:gd name="connsiteY4" fmla="*/ 51643 h 53365"/>
                <a:gd name="connsiteX5" fmla="*/ 51549 w 53338"/>
                <a:gd name="connsiteY5" fmla="*/ 50619 h 53365"/>
                <a:gd name="connsiteX6" fmla="*/ 51643 w 53338"/>
                <a:gd name="connsiteY6" fmla="*/ 50502 h 53365"/>
                <a:gd name="connsiteX7" fmla="*/ 50520 w 53338"/>
                <a:gd name="connsiteY7" fmla="*/ 39805 h 53365"/>
                <a:gd name="connsiteX8" fmla="*/ 50502 w 53338"/>
                <a:gd name="connsiteY8" fmla="*/ 39791 h 5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38" h="53365">
                  <a:moveTo>
                    <a:pt x="50502" y="39791"/>
                  </a:moveTo>
                  <a:cubicBezTo>
                    <a:pt x="41376" y="32439"/>
                    <a:pt x="18432" y="8101"/>
                    <a:pt x="13235" y="2460"/>
                  </a:cubicBezTo>
                  <a:cubicBezTo>
                    <a:pt x="10382" y="-638"/>
                    <a:pt x="5558" y="-837"/>
                    <a:pt x="2460" y="2016"/>
                  </a:cubicBezTo>
                  <a:cubicBezTo>
                    <a:pt x="-638" y="4869"/>
                    <a:pt x="-837" y="9693"/>
                    <a:pt x="2016" y="12791"/>
                  </a:cubicBezTo>
                  <a:cubicBezTo>
                    <a:pt x="2016" y="12791"/>
                    <a:pt x="29650" y="42643"/>
                    <a:pt x="40932" y="51643"/>
                  </a:cubicBezTo>
                  <a:cubicBezTo>
                    <a:pt x="44147" y="54292"/>
                    <a:pt x="48900" y="53834"/>
                    <a:pt x="51549" y="50619"/>
                  </a:cubicBezTo>
                  <a:cubicBezTo>
                    <a:pt x="51581" y="50580"/>
                    <a:pt x="51612" y="50542"/>
                    <a:pt x="51643" y="50502"/>
                  </a:cubicBezTo>
                  <a:cubicBezTo>
                    <a:pt x="54287" y="47238"/>
                    <a:pt x="53784" y="42449"/>
                    <a:pt x="50520" y="39805"/>
                  </a:cubicBezTo>
                  <a:cubicBezTo>
                    <a:pt x="50514" y="39800"/>
                    <a:pt x="50508" y="39795"/>
                    <a:pt x="50502" y="39791"/>
                  </a:cubicBezTo>
                  <a:close/>
                </a:path>
              </a:pathLst>
            </a:custGeom>
            <a:grpFill/>
            <a:ln w="6336" cap="flat">
              <a:noFill/>
              <a:prstDash val="solid"/>
              <a:miter/>
            </a:ln>
          </p:spPr>
          <p:txBody>
            <a:bodyPr rtlCol="0" anchor="ctr"/>
            <a:lstStyle/>
            <a:p>
              <a:endParaRPr lang="en-US"/>
            </a:p>
          </p:txBody>
        </p:sp>
        <p:grpSp>
          <p:nvGrpSpPr>
            <p:cNvPr id="21" name="Graphic 2">
              <a:extLst>
                <a:ext uri="{FF2B5EF4-FFF2-40B4-BE49-F238E27FC236}">
                  <a16:creationId xmlns:a16="http://schemas.microsoft.com/office/drawing/2014/main" id="{394D9E4C-D876-4474-8B21-D3585A8AF290}"/>
                </a:ext>
              </a:extLst>
            </p:cNvPr>
            <p:cNvGrpSpPr/>
            <p:nvPr/>
          </p:nvGrpSpPr>
          <p:grpSpPr>
            <a:xfrm>
              <a:off x="2128370" y="3718449"/>
              <a:ext cx="205784" cy="221036"/>
              <a:chOff x="2128370" y="3718449"/>
              <a:chExt cx="205784" cy="221036"/>
            </a:xfrm>
            <a:grpFill/>
          </p:grpSpPr>
          <p:sp>
            <p:nvSpPr>
              <p:cNvPr id="23" name="Freeform: Shape 22">
                <a:extLst>
                  <a:ext uri="{FF2B5EF4-FFF2-40B4-BE49-F238E27FC236}">
                    <a16:creationId xmlns:a16="http://schemas.microsoft.com/office/drawing/2014/main" id="{EA4FD61B-A7A1-44A4-A085-3B368659A80B}"/>
                  </a:ext>
                </a:extLst>
              </p:cNvPr>
              <p:cNvSpPr/>
              <p:nvPr/>
            </p:nvSpPr>
            <p:spPr>
              <a:xfrm>
                <a:off x="2281151" y="3886510"/>
                <a:ext cx="53004" cy="52976"/>
              </a:xfrm>
              <a:custGeom>
                <a:avLst/>
                <a:gdLst>
                  <a:gd name="connsiteX0" fmla="*/ 50292 w 53004"/>
                  <a:gd name="connsiteY0" fmla="*/ 39521 h 52976"/>
                  <a:gd name="connsiteX1" fmla="*/ 12834 w 53004"/>
                  <a:gd name="connsiteY1" fmla="*/ 2000 h 52976"/>
                  <a:gd name="connsiteX2" fmla="*/ 2000 w 53004"/>
                  <a:gd name="connsiteY2" fmla="*/ 2505 h 52976"/>
                  <a:gd name="connsiteX3" fmla="*/ 1679 w 53004"/>
                  <a:gd name="connsiteY3" fmla="*/ 12458 h 52976"/>
                  <a:gd name="connsiteX4" fmla="*/ 40468 w 53004"/>
                  <a:gd name="connsiteY4" fmla="*/ 51183 h 52976"/>
                  <a:gd name="connsiteX5" fmla="*/ 51211 w 53004"/>
                  <a:gd name="connsiteY5" fmla="*/ 50264 h 52976"/>
                  <a:gd name="connsiteX6" fmla="*/ 50292 w 53004"/>
                  <a:gd name="connsiteY6" fmla="*/ 39521 h 5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04" h="52976">
                    <a:moveTo>
                      <a:pt x="50292" y="39521"/>
                    </a:moveTo>
                    <a:cubicBezTo>
                      <a:pt x="39454" y="30331"/>
                      <a:pt x="17207" y="6690"/>
                      <a:pt x="12834" y="2000"/>
                    </a:cubicBezTo>
                    <a:cubicBezTo>
                      <a:pt x="9702" y="-853"/>
                      <a:pt x="4852" y="-627"/>
                      <a:pt x="2000" y="2505"/>
                    </a:cubicBezTo>
                    <a:cubicBezTo>
                      <a:pt x="-540" y="5292"/>
                      <a:pt x="-676" y="9512"/>
                      <a:pt x="1679" y="12458"/>
                    </a:cubicBezTo>
                    <a:cubicBezTo>
                      <a:pt x="8017" y="19112"/>
                      <a:pt x="29249" y="41676"/>
                      <a:pt x="40468" y="51183"/>
                    </a:cubicBezTo>
                    <a:cubicBezTo>
                      <a:pt x="43688" y="53896"/>
                      <a:pt x="48498" y="53484"/>
                      <a:pt x="51211" y="50264"/>
                    </a:cubicBezTo>
                    <a:cubicBezTo>
                      <a:pt x="53923" y="47043"/>
                      <a:pt x="53512" y="42233"/>
                      <a:pt x="50292" y="39521"/>
                    </a:cubicBezTo>
                    <a:close/>
                  </a:path>
                </a:pathLst>
              </a:custGeom>
              <a:grpFill/>
              <a:ln w="6336"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CB527BA-BBE6-4801-AF22-5FCB49BFBE6D}"/>
                  </a:ext>
                </a:extLst>
              </p:cNvPr>
              <p:cNvSpPr/>
              <p:nvPr/>
            </p:nvSpPr>
            <p:spPr>
              <a:xfrm>
                <a:off x="2128370" y="3718449"/>
                <a:ext cx="91440" cy="152440"/>
              </a:xfrm>
              <a:custGeom>
                <a:avLst/>
                <a:gdLst>
                  <a:gd name="connsiteX0" fmla="*/ 89050 w 91440"/>
                  <a:gd name="connsiteY0" fmla="*/ 17313 h 152440"/>
                  <a:gd name="connsiteX1" fmla="*/ 8049 w 91440"/>
                  <a:gd name="connsiteY1" fmla="*/ 10 h 152440"/>
                  <a:gd name="connsiteX2" fmla="*/ 2408 w 91440"/>
                  <a:gd name="connsiteY2" fmla="*/ 2102 h 152440"/>
                  <a:gd name="connsiteX3" fmla="*/ 0 w 91440"/>
                  <a:gd name="connsiteY3" fmla="*/ 7616 h 152440"/>
                  <a:gd name="connsiteX4" fmla="*/ 0 w 91440"/>
                  <a:gd name="connsiteY4" fmla="*/ 144835 h 152440"/>
                  <a:gd name="connsiteX5" fmla="*/ 7606 w 91440"/>
                  <a:gd name="connsiteY5" fmla="*/ 152441 h 152440"/>
                  <a:gd name="connsiteX6" fmla="*/ 53367 w 91440"/>
                  <a:gd name="connsiteY6" fmla="*/ 152441 h 152440"/>
                  <a:gd name="connsiteX7" fmla="*/ 60592 w 91440"/>
                  <a:gd name="connsiteY7" fmla="*/ 147180 h 152440"/>
                  <a:gd name="connsiteX8" fmla="*/ 91395 w 91440"/>
                  <a:gd name="connsiteY8" fmla="*/ 23524 h 152440"/>
                  <a:gd name="connsiteX9" fmla="*/ 89050 w 91440"/>
                  <a:gd name="connsiteY9" fmla="*/ 17186 h 152440"/>
                  <a:gd name="connsiteX10" fmla="*/ 47789 w 91440"/>
                  <a:gd name="connsiteY10" fmla="*/ 137166 h 152440"/>
                  <a:gd name="connsiteX11" fmla="*/ 15212 w 91440"/>
                  <a:gd name="connsiteY11" fmla="*/ 137166 h 152440"/>
                  <a:gd name="connsiteX12" fmla="*/ 15212 w 91440"/>
                  <a:gd name="connsiteY12" fmla="*/ 15792 h 152440"/>
                  <a:gd name="connsiteX13" fmla="*/ 75803 w 91440"/>
                  <a:gd name="connsiteY13" fmla="*/ 26630 h 152440"/>
                  <a:gd name="connsiteX14" fmla="*/ 47789 w 91440"/>
                  <a:gd name="connsiteY14" fmla="*/ 137166 h 152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1440" h="152440">
                    <a:moveTo>
                      <a:pt x="89050" y="17313"/>
                    </a:moveTo>
                    <a:cubicBezTo>
                      <a:pt x="75994" y="4954"/>
                      <a:pt x="23768" y="961"/>
                      <a:pt x="8049" y="10"/>
                    </a:cubicBezTo>
                    <a:cubicBezTo>
                      <a:pt x="5962" y="-97"/>
                      <a:pt x="3921" y="659"/>
                      <a:pt x="2408" y="2102"/>
                    </a:cubicBezTo>
                    <a:cubicBezTo>
                      <a:pt x="875" y="3526"/>
                      <a:pt x="3" y="5523"/>
                      <a:pt x="0" y="7616"/>
                    </a:cubicBezTo>
                    <a:lnTo>
                      <a:pt x="0" y="144835"/>
                    </a:lnTo>
                    <a:cubicBezTo>
                      <a:pt x="0" y="149035"/>
                      <a:pt x="3405" y="152441"/>
                      <a:pt x="7606" y="152441"/>
                    </a:cubicBezTo>
                    <a:lnTo>
                      <a:pt x="53367" y="152441"/>
                    </a:lnTo>
                    <a:cubicBezTo>
                      <a:pt x="56667" y="152456"/>
                      <a:pt x="59594" y="150325"/>
                      <a:pt x="60592" y="147180"/>
                    </a:cubicBezTo>
                    <a:cubicBezTo>
                      <a:pt x="61733" y="143757"/>
                      <a:pt x="87972" y="63137"/>
                      <a:pt x="91395" y="23524"/>
                    </a:cubicBezTo>
                    <a:cubicBezTo>
                      <a:pt x="91656" y="21160"/>
                      <a:pt x="90787" y="18811"/>
                      <a:pt x="89050" y="17186"/>
                    </a:cubicBezTo>
                    <a:close/>
                    <a:moveTo>
                      <a:pt x="47789" y="137166"/>
                    </a:moveTo>
                    <a:lnTo>
                      <a:pt x="15212" y="137166"/>
                    </a:lnTo>
                    <a:lnTo>
                      <a:pt x="15212" y="15792"/>
                    </a:lnTo>
                    <a:cubicBezTo>
                      <a:pt x="39740" y="17757"/>
                      <a:pt x="65916" y="22130"/>
                      <a:pt x="75803" y="26630"/>
                    </a:cubicBezTo>
                    <a:cubicBezTo>
                      <a:pt x="71747" y="59968"/>
                      <a:pt x="53430" y="119293"/>
                      <a:pt x="47789" y="137166"/>
                    </a:cubicBezTo>
                    <a:close/>
                  </a:path>
                </a:pathLst>
              </a:custGeom>
              <a:grpFill/>
              <a:ln w="6336" cap="flat">
                <a:noFill/>
                <a:prstDash val="solid"/>
                <a:miter/>
              </a:ln>
            </p:spPr>
            <p:txBody>
              <a:bodyPr rtlCol="0" anchor="ctr"/>
              <a:lstStyle/>
              <a:p>
                <a:endParaRPr lang="en-US"/>
              </a:p>
            </p:txBody>
          </p:sp>
        </p:grpSp>
        <p:sp>
          <p:nvSpPr>
            <p:cNvPr id="22" name="Freeform: Shape 21">
              <a:extLst>
                <a:ext uri="{FF2B5EF4-FFF2-40B4-BE49-F238E27FC236}">
                  <a16:creationId xmlns:a16="http://schemas.microsoft.com/office/drawing/2014/main" id="{3C04060B-7B4B-4E67-86CC-D7084326DE76}"/>
                </a:ext>
              </a:extLst>
            </p:cNvPr>
            <p:cNvSpPr/>
            <p:nvPr/>
          </p:nvSpPr>
          <p:spPr>
            <a:xfrm>
              <a:off x="2387761" y="3733734"/>
              <a:ext cx="106252" cy="152620"/>
            </a:xfrm>
            <a:custGeom>
              <a:avLst/>
              <a:gdLst>
                <a:gd name="connsiteX0" fmla="*/ 98837 w 106252"/>
                <a:gd name="connsiteY0" fmla="*/ 127 h 152620"/>
                <a:gd name="connsiteX1" fmla="*/ 4400 w 106252"/>
                <a:gd name="connsiteY1" fmla="*/ 16035 h 152620"/>
                <a:gd name="connsiteX2" fmla="*/ 344 w 106252"/>
                <a:gd name="connsiteY2" fmla="*/ 20789 h 152620"/>
                <a:gd name="connsiteX3" fmla="*/ 1168 w 106252"/>
                <a:gd name="connsiteY3" fmla="*/ 27127 h 152620"/>
                <a:gd name="connsiteX4" fmla="*/ 45534 w 106252"/>
                <a:gd name="connsiteY4" fmla="*/ 147043 h 152620"/>
                <a:gd name="connsiteX5" fmla="*/ 52886 w 106252"/>
                <a:gd name="connsiteY5" fmla="*/ 152621 h 152620"/>
                <a:gd name="connsiteX6" fmla="*/ 98647 w 106252"/>
                <a:gd name="connsiteY6" fmla="*/ 152621 h 152620"/>
                <a:gd name="connsiteX7" fmla="*/ 106253 w 106252"/>
                <a:gd name="connsiteY7" fmla="*/ 145015 h 152620"/>
                <a:gd name="connsiteX8" fmla="*/ 106253 w 106252"/>
                <a:gd name="connsiteY8" fmla="*/ 7606 h 152620"/>
                <a:gd name="connsiteX9" fmla="*/ 98647 w 106252"/>
                <a:gd name="connsiteY9" fmla="*/ 0 h 152620"/>
                <a:gd name="connsiteX10" fmla="*/ 91168 w 106252"/>
                <a:gd name="connsiteY10" fmla="*/ 137283 h 152620"/>
                <a:gd name="connsiteX11" fmla="*/ 58781 w 106252"/>
                <a:gd name="connsiteY11" fmla="*/ 137283 h 152620"/>
                <a:gd name="connsiteX12" fmla="*/ 18344 w 106252"/>
                <a:gd name="connsiteY12" fmla="*/ 27000 h 152620"/>
                <a:gd name="connsiteX13" fmla="*/ 91168 w 106252"/>
                <a:gd name="connsiteY13" fmla="*/ 15401 h 152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252" h="152620">
                  <a:moveTo>
                    <a:pt x="98837" y="127"/>
                  </a:moveTo>
                  <a:cubicBezTo>
                    <a:pt x="38943" y="127"/>
                    <a:pt x="5795" y="15401"/>
                    <a:pt x="4400" y="16035"/>
                  </a:cubicBezTo>
                  <a:cubicBezTo>
                    <a:pt x="2414" y="16945"/>
                    <a:pt x="930" y="18684"/>
                    <a:pt x="344" y="20789"/>
                  </a:cubicBezTo>
                  <a:cubicBezTo>
                    <a:pt x="-317" y="22921"/>
                    <a:pt x="-16" y="25235"/>
                    <a:pt x="1168" y="27127"/>
                  </a:cubicBezTo>
                  <a:cubicBezTo>
                    <a:pt x="10548" y="42275"/>
                    <a:pt x="40083" y="126508"/>
                    <a:pt x="45534" y="147043"/>
                  </a:cubicBezTo>
                  <a:cubicBezTo>
                    <a:pt x="46467" y="150334"/>
                    <a:pt x="49466" y="152609"/>
                    <a:pt x="52886" y="152621"/>
                  </a:cubicBezTo>
                  <a:lnTo>
                    <a:pt x="98647" y="152621"/>
                  </a:lnTo>
                  <a:cubicBezTo>
                    <a:pt x="102848" y="152621"/>
                    <a:pt x="106253" y="149216"/>
                    <a:pt x="106253" y="145015"/>
                  </a:cubicBezTo>
                  <a:lnTo>
                    <a:pt x="106253" y="7606"/>
                  </a:lnTo>
                  <a:cubicBezTo>
                    <a:pt x="106253" y="3405"/>
                    <a:pt x="102848" y="0"/>
                    <a:pt x="98647" y="0"/>
                  </a:cubicBezTo>
                  <a:close/>
                  <a:moveTo>
                    <a:pt x="91168" y="137283"/>
                  </a:moveTo>
                  <a:lnTo>
                    <a:pt x="58781" y="137283"/>
                  </a:lnTo>
                  <a:cubicBezTo>
                    <a:pt x="51555" y="113768"/>
                    <a:pt x="30196" y="52352"/>
                    <a:pt x="18344" y="27000"/>
                  </a:cubicBezTo>
                  <a:cubicBezTo>
                    <a:pt x="41909" y="19545"/>
                    <a:pt x="66453" y="15636"/>
                    <a:pt x="91168" y="15401"/>
                  </a:cubicBezTo>
                  <a:close/>
                </a:path>
              </a:pathLst>
            </a:custGeom>
            <a:grpFill/>
            <a:ln w="6336" cap="flat">
              <a:noFill/>
              <a:prstDash val="solid"/>
              <a:miter/>
            </a:ln>
          </p:spPr>
          <p:txBody>
            <a:bodyPr rtlCol="0" anchor="ctr"/>
            <a:lstStyle/>
            <a:p>
              <a:endParaRPr lang="en-US"/>
            </a:p>
          </p:txBody>
        </p:sp>
      </p:grpSp>
      <p:sp>
        <p:nvSpPr>
          <p:cNvPr id="25" name="TextBox 24">
            <a:extLst>
              <a:ext uri="{FF2B5EF4-FFF2-40B4-BE49-F238E27FC236}">
                <a16:creationId xmlns:a16="http://schemas.microsoft.com/office/drawing/2014/main" id="{6D3F5496-B749-423E-B8A2-4296970C7676}"/>
              </a:ext>
            </a:extLst>
          </p:cNvPr>
          <p:cNvSpPr txBox="1"/>
          <p:nvPr/>
        </p:nvSpPr>
        <p:spPr>
          <a:xfrm>
            <a:off x="1047639" y="1449494"/>
            <a:ext cx="2771540" cy="7344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a:t>
            </a:r>
          </a:p>
        </p:txBody>
      </p:sp>
      <p:grpSp>
        <p:nvGrpSpPr>
          <p:cNvPr id="26" name="Group 25">
            <a:extLst>
              <a:ext uri="{FF2B5EF4-FFF2-40B4-BE49-F238E27FC236}">
                <a16:creationId xmlns:a16="http://schemas.microsoft.com/office/drawing/2014/main" id="{702735B4-94F9-4EC5-8076-0AFB9D21C2EF}"/>
              </a:ext>
            </a:extLst>
          </p:cNvPr>
          <p:cNvGrpSpPr/>
          <p:nvPr/>
        </p:nvGrpSpPr>
        <p:grpSpPr>
          <a:xfrm>
            <a:off x="1101225" y="886711"/>
            <a:ext cx="538476" cy="361131"/>
            <a:chOff x="955828" y="2836391"/>
            <a:chExt cx="365770" cy="245305"/>
          </a:xfrm>
          <a:solidFill>
            <a:schemeClr val="accent6"/>
          </a:solidFill>
        </p:grpSpPr>
        <p:sp>
          <p:nvSpPr>
            <p:cNvPr id="27" name="Freeform: Shape 26">
              <a:extLst>
                <a:ext uri="{FF2B5EF4-FFF2-40B4-BE49-F238E27FC236}">
                  <a16:creationId xmlns:a16="http://schemas.microsoft.com/office/drawing/2014/main" id="{875094AC-A839-428C-8D1E-C8F1E83C3280}"/>
                </a:ext>
              </a:extLst>
            </p:cNvPr>
            <p:cNvSpPr/>
            <p:nvPr/>
          </p:nvSpPr>
          <p:spPr>
            <a:xfrm>
              <a:off x="1062498" y="2836391"/>
              <a:ext cx="259100" cy="167642"/>
            </a:xfrm>
            <a:custGeom>
              <a:avLst/>
              <a:gdLst>
                <a:gd name="connsiteX0" fmla="*/ 251494 w 259100"/>
                <a:gd name="connsiteY0" fmla="*/ 0 h 167642"/>
                <a:gd name="connsiteX1" fmla="*/ 7606 w 259100"/>
                <a:gd name="connsiteY1" fmla="*/ 0 h 167642"/>
                <a:gd name="connsiteX2" fmla="*/ 0 w 259100"/>
                <a:gd name="connsiteY2" fmla="*/ 7606 h 167642"/>
                <a:gd name="connsiteX3" fmla="*/ 0 w 259100"/>
                <a:gd name="connsiteY3" fmla="*/ 83663 h 167642"/>
                <a:gd name="connsiteX4" fmla="*/ 7606 w 259100"/>
                <a:gd name="connsiteY4" fmla="*/ 91268 h 167642"/>
                <a:gd name="connsiteX5" fmla="*/ 15211 w 259100"/>
                <a:gd name="connsiteY5" fmla="*/ 83663 h 167642"/>
                <a:gd name="connsiteX6" fmla="*/ 15211 w 259100"/>
                <a:gd name="connsiteY6" fmla="*/ 15211 h 167642"/>
                <a:gd name="connsiteX7" fmla="*/ 243889 w 259100"/>
                <a:gd name="connsiteY7" fmla="*/ 15211 h 167642"/>
                <a:gd name="connsiteX8" fmla="*/ 243889 w 259100"/>
                <a:gd name="connsiteY8" fmla="*/ 152431 h 167642"/>
                <a:gd name="connsiteX9" fmla="*/ 83853 w 259100"/>
                <a:gd name="connsiteY9" fmla="*/ 152431 h 167642"/>
                <a:gd name="connsiteX10" fmla="*/ 76247 w 259100"/>
                <a:gd name="connsiteY10" fmla="*/ 160036 h 167642"/>
                <a:gd name="connsiteX11" fmla="*/ 83853 w 259100"/>
                <a:gd name="connsiteY11" fmla="*/ 167642 h 167642"/>
                <a:gd name="connsiteX12" fmla="*/ 251494 w 259100"/>
                <a:gd name="connsiteY12" fmla="*/ 167642 h 167642"/>
                <a:gd name="connsiteX13" fmla="*/ 259100 w 259100"/>
                <a:gd name="connsiteY13" fmla="*/ 160036 h 167642"/>
                <a:gd name="connsiteX14" fmla="*/ 259100 w 259100"/>
                <a:gd name="connsiteY14" fmla="*/ 7923 h 167642"/>
                <a:gd name="connsiteX15" fmla="*/ 251494 w 259100"/>
                <a:gd name="connsiteY15" fmla="*/ 317 h 16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9100" h="167642">
                  <a:moveTo>
                    <a:pt x="251494" y="0"/>
                  </a:moveTo>
                  <a:lnTo>
                    <a:pt x="7606" y="0"/>
                  </a:lnTo>
                  <a:cubicBezTo>
                    <a:pt x="3405" y="0"/>
                    <a:pt x="0" y="3405"/>
                    <a:pt x="0" y="7606"/>
                  </a:cubicBezTo>
                  <a:lnTo>
                    <a:pt x="0" y="83663"/>
                  </a:lnTo>
                  <a:cubicBezTo>
                    <a:pt x="0" y="87863"/>
                    <a:pt x="3405" y="91268"/>
                    <a:pt x="7606" y="91268"/>
                  </a:cubicBezTo>
                  <a:cubicBezTo>
                    <a:pt x="11806" y="91268"/>
                    <a:pt x="15211" y="87863"/>
                    <a:pt x="15211" y="83663"/>
                  </a:cubicBezTo>
                  <a:lnTo>
                    <a:pt x="15211" y="15211"/>
                  </a:lnTo>
                  <a:lnTo>
                    <a:pt x="243889" y="15211"/>
                  </a:lnTo>
                  <a:lnTo>
                    <a:pt x="243889" y="152431"/>
                  </a:lnTo>
                  <a:lnTo>
                    <a:pt x="83853" y="152431"/>
                  </a:lnTo>
                  <a:cubicBezTo>
                    <a:pt x="79652" y="152431"/>
                    <a:pt x="76247" y="155836"/>
                    <a:pt x="76247" y="160036"/>
                  </a:cubicBezTo>
                  <a:cubicBezTo>
                    <a:pt x="76247" y="164237"/>
                    <a:pt x="79652" y="167642"/>
                    <a:pt x="83853" y="167642"/>
                  </a:cubicBezTo>
                  <a:lnTo>
                    <a:pt x="251494" y="167642"/>
                  </a:lnTo>
                  <a:cubicBezTo>
                    <a:pt x="255695" y="167642"/>
                    <a:pt x="259100" y="164237"/>
                    <a:pt x="259100" y="160036"/>
                  </a:cubicBezTo>
                  <a:lnTo>
                    <a:pt x="259100" y="7923"/>
                  </a:lnTo>
                  <a:cubicBezTo>
                    <a:pt x="259100" y="3722"/>
                    <a:pt x="255695" y="317"/>
                    <a:pt x="251494" y="317"/>
                  </a:cubicBezTo>
                  <a:close/>
                </a:path>
              </a:pathLst>
            </a:custGeom>
            <a:grpFill/>
            <a:ln w="6336"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B7B0896-75F5-417E-9086-2FDE8DE565B1}"/>
                </a:ext>
              </a:extLst>
            </p:cNvPr>
            <p:cNvSpPr/>
            <p:nvPr/>
          </p:nvSpPr>
          <p:spPr>
            <a:xfrm>
              <a:off x="1001550" y="2912744"/>
              <a:ext cx="228695" cy="168952"/>
            </a:xfrm>
            <a:custGeom>
              <a:avLst/>
              <a:gdLst>
                <a:gd name="connsiteX0" fmla="*/ 228273 w 228695"/>
                <a:gd name="connsiteY0" fmla="*/ 112332 h 168952"/>
                <a:gd name="connsiteX1" fmla="*/ 220984 w 228695"/>
                <a:gd name="connsiteY1" fmla="*/ 106754 h 168952"/>
                <a:gd name="connsiteX2" fmla="*/ 174653 w 228695"/>
                <a:gd name="connsiteY2" fmla="*/ 106754 h 168952"/>
                <a:gd name="connsiteX3" fmla="*/ 140364 w 228695"/>
                <a:gd name="connsiteY3" fmla="*/ 109416 h 168952"/>
                <a:gd name="connsiteX4" fmla="*/ 114490 w 228695"/>
                <a:gd name="connsiteY4" fmla="*/ 90134 h 168952"/>
                <a:gd name="connsiteX5" fmla="*/ 114251 w 228695"/>
                <a:gd name="connsiteY5" fmla="*/ 86789 h 168952"/>
                <a:gd name="connsiteX6" fmla="*/ 119068 w 228695"/>
                <a:gd name="connsiteY6" fmla="*/ 72148 h 168952"/>
                <a:gd name="connsiteX7" fmla="*/ 143026 w 228695"/>
                <a:gd name="connsiteY7" fmla="*/ 39254 h 168952"/>
                <a:gd name="connsiteX8" fmla="*/ 139857 w 228695"/>
                <a:gd name="connsiteY8" fmla="*/ 7183 h 168952"/>
                <a:gd name="connsiteX9" fmla="*/ 103983 w 228695"/>
                <a:gd name="connsiteY9" fmla="*/ 7183 h 168952"/>
                <a:gd name="connsiteX10" fmla="*/ 65321 w 228695"/>
                <a:gd name="connsiteY10" fmla="*/ 45845 h 168952"/>
                <a:gd name="connsiteX11" fmla="*/ 17659 w 228695"/>
                <a:gd name="connsiteY11" fmla="*/ 77219 h 168952"/>
                <a:gd name="connsiteX12" fmla="*/ 17089 w 228695"/>
                <a:gd name="connsiteY12" fmla="*/ 78677 h 168952"/>
                <a:gd name="connsiteX13" fmla="*/ 229 w 228695"/>
                <a:gd name="connsiteY13" fmla="*/ 142944 h 168952"/>
                <a:gd name="connsiteX14" fmla="*/ 5816 w 228695"/>
                <a:gd name="connsiteY14" fmla="*/ 152240 h 168952"/>
                <a:gd name="connsiteX15" fmla="*/ 6567 w 228695"/>
                <a:gd name="connsiteY15" fmla="*/ 152388 h 168952"/>
                <a:gd name="connsiteX16" fmla="*/ 104681 w 228695"/>
                <a:gd name="connsiteY16" fmla="*/ 167473 h 168952"/>
                <a:gd name="connsiteX17" fmla="*/ 119385 w 228695"/>
                <a:gd name="connsiteY17" fmla="*/ 168931 h 168952"/>
                <a:gd name="connsiteX18" fmla="*/ 164766 w 228695"/>
                <a:gd name="connsiteY18" fmla="*/ 158599 h 168952"/>
                <a:gd name="connsiteX19" fmla="*/ 225104 w 228695"/>
                <a:gd name="connsiteY19" fmla="*/ 121141 h 168952"/>
                <a:gd name="connsiteX20" fmla="*/ 228400 w 228695"/>
                <a:gd name="connsiteY20" fmla="*/ 112585 h 168952"/>
                <a:gd name="connsiteX21" fmla="*/ 156019 w 228695"/>
                <a:gd name="connsiteY21" fmla="*/ 145797 h 168952"/>
                <a:gd name="connsiteX22" fmla="*/ 154625 w 228695"/>
                <a:gd name="connsiteY22" fmla="*/ 146874 h 168952"/>
                <a:gd name="connsiteX23" fmla="*/ 119258 w 228695"/>
                <a:gd name="connsiteY23" fmla="*/ 153212 h 168952"/>
                <a:gd name="connsiteX24" fmla="*/ 107850 w 228695"/>
                <a:gd name="connsiteY24" fmla="*/ 152071 h 168952"/>
                <a:gd name="connsiteX25" fmla="*/ 16962 w 228695"/>
                <a:gd name="connsiteY25" fmla="*/ 138381 h 168952"/>
                <a:gd name="connsiteX26" fmla="*/ 31413 w 228695"/>
                <a:gd name="connsiteY26" fmla="*/ 83430 h 168952"/>
                <a:gd name="connsiteX27" fmla="*/ 68364 w 228695"/>
                <a:gd name="connsiteY27" fmla="*/ 61056 h 168952"/>
                <a:gd name="connsiteX28" fmla="*/ 73751 w 228695"/>
                <a:gd name="connsiteY28" fmla="*/ 58838 h 168952"/>
                <a:gd name="connsiteX29" fmla="*/ 114568 w 228695"/>
                <a:gd name="connsiteY29" fmla="*/ 18084 h 168952"/>
                <a:gd name="connsiteX30" fmla="*/ 128892 w 228695"/>
                <a:gd name="connsiteY30" fmla="*/ 18084 h 168952"/>
                <a:gd name="connsiteX31" fmla="*/ 130350 w 228695"/>
                <a:gd name="connsiteY31" fmla="*/ 30761 h 168952"/>
                <a:gd name="connsiteX32" fmla="*/ 106519 w 228695"/>
                <a:gd name="connsiteY32" fmla="*/ 63402 h 168952"/>
                <a:gd name="connsiteX33" fmla="*/ 98850 w 228695"/>
                <a:gd name="connsiteY33" fmla="*/ 87043 h 168952"/>
                <a:gd name="connsiteX34" fmla="*/ 136545 w 228695"/>
                <a:gd name="connsiteY34" fmla="*/ 125401 h 168952"/>
                <a:gd name="connsiteX35" fmla="*/ 141885 w 228695"/>
                <a:gd name="connsiteY35" fmla="*/ 125071 h 168952"/>
                <a:gd name="connsiteX36" fmla="*/ 175097 w 228695"/>
                <a:gd name="connsiteY36" fmla="*/ 122409 h 168952"/>
                <a:gd name="connsiteX37" fmla="*/ 194111 w 228695"/>
                <a:gd name="connsiteY37" fmla="*/ 122409 h 168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8695" h="168952">
                  <a:moveTo>
                    <a:pt x="228273" y="112332"/>
                  </a:moveTo>
                  <a:cubicBezTo>
                    <a:pt x="227384" y="109038"/>
                    <a:pt x="224396" y="106751"/>
                    <a:pt x="220984" y="106754"/>
                  </a:cubicBezTo>
                  <a:lnTo>
                    <a:pt x="174653" y="106754"/>
                  </a:lnTo>
                  <a:lnTo>
                    <a:pt x="140364" y="109416"/>
                  </a:lnTo>
                  <a:cubicBezTo>
                    <a:pt x="127895" y="111236"/>
                    <a:pt x="116311" y="102603"/>
                    <a:pt x="114490" y="90134"/>
                  </a:cubicBezTo>
                  <a:cubicBezTo>
                    <a:pt x="114329" y="89027"/>
                    <a:pt x="114249" y="87908"/>
                    <a:pt x="114251" y="86789"/>
                  </a:cubicBezTo>
                  <a:cubicBezTo>
                    <a:pt x="114273" y="81523"/>
                    <a:pt x="115959" y="76398"/>
                    <a:pt x="119068" y="72148"/>
                  </a:cubicBezTo>
                  <a:lnTo>
                    <a:pt x="143026" y="39254"/>
                  </a:lnTo>
                  <a:cubicBezTo>
                    <a:pt x="149774" y="29181"/>
                    <a:pt x="148446" y="15740"/>
                    <a:pt x="139857" y="7183"/>
                  </a:cubicBezTo>
                  <a:cubicBezTo>
                    <a:pt x="129817" y="-2394"/>
                    <a:pt x="114024" y="-2394"/>
                    <a:pt x="103983" y="7183"/>
                  </a:cubicBezTo>
                  <a:lnTo>
                    <a:pt x="65321" y="45845"/>
                  </a:lnTo>
                  <a:cubicBezTo>
                    <a:pt x="44930" y="46917"/>
                    <a:pt x="26706" y="58913"/>
                    <a:pt x="17659" y="77219"/>
                  </a:cubicBezTo>
                  <a:cubicBezTo>
                    <a:pt x="17414" y="77681"/>
                    <a:pt x="17223" y="78171"/>
                    <a:pt x="17089" y="78677"/>
                  </a:cubicBezTo>
                  <a:lnTo>
                    <a:pt x="229" y="142944"/>
                  </a:lnTo>
                  <a:cubicBezTo>
                    <a:pt x="-795" y="147054"/>
                    <a:pt x="1707" y="151216"/>
                    <a:pt x="5816" y="152240"/>
                  </a:cubicBezTo>
                  <a:cubicBezTo>
                    <a:pt x="6064" y="152302"/>
                    <a:pt x="6315" y="152351"/>
                    <a:pt x="6567" y="152388"/>
                  </a:cubicBezTo>
                  <a:lnTo>
                    <a:pt x="104681" y="167473"/>
                  </a:lnTo>
                  <a:cubicBezTo>
                    <a:pt x="109501" y="168575"/>
                    <a:pt x="114442" y="169065"/>
                    <a:pt x="119385" y="168931"/>
                  </a:cubicBezTo>
                  <a:cubicBezTo>
                    <a:pt x="131174" y="168931"/>
                    <a:pt x="155385" y="166776"/>
                    <a:pt x="164766" y="158599"/>
                  </a:cubicBezTo>
                  <a:lnTo>
                    <a:pt x="225104" y="121141"/>
                  </a:lnTo>
                  <a:cubicBezTo>
                    <a:pt x="227992" y="119346"/>
                    <a:pt x="229337" y="115853"/>
                    <a:pt x="228400" y="112585"/>
                  </a:cubicBezTo>
                  <a:close/>
                  <a:moveTo>
                    <a:pt x="156019" y="145797"/>
                  </a:moveTo>
                  <a:cubicBezTo>
                    <a:pt x="155528" y="146120"/>
                    <a:pt x="155062" y="146480"/>
                    <a:pt x="154625" y="146874"/>
                  </a:cubicBezTo>
                  <a:cubicBezTo>
                    <a:pt x="151646" y="149853"/>
                    <a:pt x="135167" y="153212"/>
                    <a:pt x="119258" y="153212"/>
                  </a:cubicBezTo>
                  <a:cubicBezTo>
                    <a:pt x="115421" y="153365"/>
                    <a:pt x="111581" y="152981"/>
                    <a:pt x="107850" y="152071"/>
                  </a:cubicBezTo>
                  <a:lnTo>
                    <a:pt x="16962" y="138381"/>
                  </a:lnTo>
                  <a:lnTo>
                    <a:pt x="31413" y="83430"/>
                  </a:lnTo>
                  <a:cubicBezTo>
                    <a:pt x="38563" y="69636"/>
                    <a:pt x="52827" y="61000"/>
                    <a:pt x="68364" y="61056"/>
                  </a:cubicBezTo>
                  <a:cubicBezTo>
                    <a:pt x="70381" y="61055"/>
                    <a:pt x="72317" y="60257"/>
                    <a:pt x="73751" y="58838"/>
                  </a:cubicBezTo>
                  <a:lnTo>
                    <a:pt x="114568" y="18084"/>
                  </a:lnTo>
                  <a:cubicBezTo>
                    <a:pt x="118554" y="14204"/>
                    <a:pt x="124906" y="14204"/>
                    <a:pt x="128892" y="18084"/>
                  </a:cubicBezTo>
                  <a:cubicBezTo>
                    <a:pt x="132308" y="21436"/>
                    <a:pt x="132916" y="26721"/>
                    <a:pt x="130350" y="30761"/>
                  </a:cubicBezTo>
                  <a:lnTo>
                    <a:pt x="106519" y="63402"/>
                  </a:lnTo>
                  <a:cubicBezTo>
                    <a:pt x="101521" y="70270"/>
                    <a:pt x="98835" y="78549"/>
                    <a:pt x="98850" y="87043"/>
                  </a:cubicBezTo>
                  <a:cubicBezTo>
                    <a:pt x="98667" y="108044"/>
                    <a:pt x="115544" y="125218"/>
                    <a:pt x="136545" y="125401"/>
                  </a:cubicBezTo>
                  <a:cubicBezTo>
                    <a:pt x="138331" y="125416"/>
                    <a:pt x="140115" y="125306"/>
                    <a:pt x="141885" y="125071"/>
                  </a:cubicBezTo>
                  <a:lnTo>
                    <a:pt x="175097" y="122409"/>
                  </a:lnTo>
                  <a:lnTo>
                    <a:pt x="194111" y="122409"/>
                  </a:lnTo>
                  <a:close/>
                </a:path>
              </a:pathLst>
            </a:custGeom>
            <a:grpFill/>
            <a:ln w="6336"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4E21ABDA-6F81-4144-9949-75BEF4D740E5}"/>
                </a:ext>
              </a:extLst>
            </p:cNvPr>
            <p:cNvSpPr/>
            <p:nvPr/>
          </p:nvSpPr>
          <p:spPr>
            <a:xfrm>
              <a:off x="955828" y="2958567"/>
              <a:ext cx="76221" cy="121966"/>
            </a:xfrm>
            <a:custGeom>
              <a:avLst/>
              <a:gdLst>
                <a:gd name="connsiteX0" fmla="*/ 73775 w 76221"/>
                <a:gd name="connsiteY0" fmla="*/ 17325 h 121966"/>
                <a:gd name="connsiteX1" fmla="*/ 8176 w 76221"/>
                <a:gd name="connsiteY1" fmla="*/ 22 h 121966"/>
                <a:gd name="connsiteX2" fmla="*/ 22 w 76221"/>
                <a:gd name="connsiteY2" fmla="*/ 7036 h 121966"/>
                <a:gd name="connsiteX3" fmla="*/ 0 w 76221"/>
                <a:gd name="connsiteY3" fmla="*/ 7628 h 121966"/>
                <a:gd name="connsiteX4" fmla="*/ 0 w 76221"/>
                <a:gd name="connsiteY4" fmla="*/ 114297 h 121966"/>
                <a:gd name="connsiteX5" fmla="*/ 7542 w 76221"/>
                <a:gd name="connsiteY5" fmla="*/ 121966 h 121966"/>
                <a:gd name="connsiteX6" fmla="*/ 7606 w 76221"/>
                <a:gd name="connsiteY6" fmla="*/ 121966 h 121966"/>
                <a:gd name="connsiteX7" fmla="*/ 57106 w 76221"/>
                <a:gd name="connsiteY7" fmla="*/ 105677 h 121966"/>
                <a:gd name="connsiteX8" fmla="*/ 60592 w 76221"/>
                <a:gd name="connsiteY8" fmla="*/ 101431 h 121966"/>
                <a:gd name="connsiteX9" fmla="*/ 76184 w 76221"/>
                <a:gd name="connsiteY9" fmla="*/ 23536 h 121966"/>
                <a:gd name="connsiteX10" fmla="*/ 73775 w 76221"/>
                <a:gd name="connsiteY10" fmla="*/ 17198 h 121966"/>
                <a:gd name="connsiteX11" fmla="*/ 46902 w 76221"/>
                <a:gd name="connsiteY11" fmla="*/ 93889 h 121966"/>
                <a:gd name="connsiteX12" fmla="*/ 15212 w 76221"/>
                <a:gd name="connsiteY12" fmla="*/ 105868 h 121966"/>
                <a:gd name="connsiteX13" fmla="*/ 15212 w 76221"/>
                <a:gd name="connsiteY13" fmla="*/ 15994 h 121966"/>
                <a:gd name="connsiteX14" fmla="*/ 60592 w 76221"/>
                <a:gd name="connsiteY14" fmla="*/ 26452 h 121966"/>
                <a:gd name="connsiteX15" fmla="*/ 46902 w 76221"/>
                <a:gd name="connsiteY15" fmla="*/ 93889 h 12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221" h="121966">
                  <a:moveTo>
                    <a:pt x="73775" y="17325"/>
                  </a:moveTo>
                  <a:cubicBezTo>
                    <a:pt x="60465" y="4649"/>
                    <a:pt x="16733" y="719"/>
                    <a:pt x="8176" y="22"/>
                  </a:cubicBezTo>
                  <a:cubicBezTo>
                    <a:pt x="3988" y="-293"/>
                    <a:pt x="337" y="2847"/>
                    <a:pt x="22" y="7036"/>
                  </a:cubicBezTo>
                  <a:cubicBezTo>
                    <a:pt x="7" y="7233"/>
                    <a:pt x="0" y="7430"/>
                    <a:pt x="0" y="7628"/>
                  </a:cubicBezTo>
                  <a:lnTo>
                    <a:pt x="0" y="114297"/>
                  </a:lnTo>
                  <a:cubicBezTo>
                    <a:pt x="-35" y="118497"/>
                    <a:pt x="3342" y="121931"/>
                    <a:pt x="7542" y="121966"/>
                  </a:cubicBezTo>
                  <a:cubicBezTo>
                    <a:pt x="7563" y="121966"/>
                    <a:pt x="7585" y="121966"/>
                    <a:pt x="7606" y="121966"/>
                  </a:cubicBezTo>
                  <a:cubicBezTo>
                    <a:pt x="28458" y="121966"/>
                    <a:pt x="55965" y="106375"/>
                    <a:pt x="57106" y="105677"/>
                  </a:cubicBezTo>
                  <a:cubicBezTo>
                    <a:pt x="58765" y="104755"/>
                    <a:pt x="60011" y="103237"/>
                    <a:pt x="60592" y="101431"/>
                  </a:cubicBezTo>
                  <a:cubicBezTo>
                    <a:pt x="68330" y="76040"/>
                    <a:pt x="73552" y="49949"/>
                    <a:pt x="76184" y="23536"/>
                  </a:cubicBezTo>
                  <a:cubicBezTo>
                    <a:pt x="76419" y="21162"/>
                    <a:pt x="75528" y="18816"/>
                    <a:pt x="73775" y="17198"/>
                  </a:cubicBezTo>
                  <a:close/>
                  <a:moveTo>
                    <a:pt x="46902" y="93889"/>
                  </a:moveTo>
                  <a:cubicBezTo>
                    <a:pt x="36922" y="99282"/>
                    <a:pt x="26263" y="103311"/>
                    <a:pt x="15212" y="105868"/>
                  </a:cubicBezTo>
                  <a:lnTo>
                    <a:pt x="15212" y="15994"/>
                  </a:lnTo>
                  <a:cubicBezTo>
                    <a:pt x="31691" y="17895"/>
                    <a:pt x="51909" y="21635"/>
                    <a:pt x="60592" y="26452"/>
                  </a:cubicBezTo>
                  <a:cubicBezTo>
                    <a:pt x="57963" y="49280"/>
                    <a:pt x="53383" y="71842"/>
                    <a:pt x="46902" y="93889"/>
                  </a:cubicBezTo>
                  <a:close/>
                </a:path>
              </a:pathLst>
            </a:custGeom>
            <a:grpFill/>
            <a:ln w="6336"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0C0C1AD-0AD7-4848-BF47-1721FCB9D565}"/>
                </a:ext>
              </a:extLst>
            </p:cNvPr>
            <p:cNvSpPr/>
            <p:nvPr/>
          </p:nvSpPr>
          <p:spPr>
            <a:xfrm>
              <a:off x="1145248" y="2866885"/>
              <a:ext cx="100001" cy="106678"/>
            </a:xfrm>
            <a:custGeom>
              <a:avLst/>
              <a:gdLst>
                <a:gd name="connsiteX0" fmla="*/ 98899 w 100001"/>
                <a:gd name="connsiteY0" fmla="*/ 41760 h 106678"/>
                <a:gd name="connsiteX1" fmla="*/ 35194 w 100001"/>
                <a:gd name="connsiteY1" fmla="*/ 1292 h 106678"/>
                <a:gd name="connsiteX2" fmla="*/ 1800 w 100001"/>
                <a:gd name="connsiteY2" fmla="*/ 24710 h 106678"/>
                <a:gd name="connsiteX3" fmla="*/ 2693 w 100001"/>
                <a:gd name="connsiteY3" fmla="*/ 35429 h 106678"/>
                <a:gd name="connsiteX4" fmla="*/ 13412 w 100001"/>
                <a:gd name="connsiteY4" fmla="*/ 34536 h 106678"/>
                <a:gd name="connsiteX5" fmla="*/ 14476 w 100001"/>
                <a:gd name="connsiteY5" fmla="*/ 32886 h 106678"/>
                <a:gd name="connsiteX6" fmla="*/ 67004 w 100001"/>
                <a:gd name="connsiteY6" fmla="*/ 21347 h 106678"/>
                <a:gd name="connsiteX7" fmla="*/ 78543 w 100001"/>
                <a:gd name="connsiteY7" fmla="*/ 73875 h 106678"/>
                <a:gd name="connsiteX8" fmla="*/ 26138 w 100001"/>
                <a:gd name="connsiteY8" fmla="*/ 85492 h 106678"/>
                <a:gd name="connsiteX9" fmla="*/ 15787 w 100001"/>
                <a:gd name="connsiteY9" fmla="*/ 87668 h 106678"/>
                <a:gd name="connsiteX10" fmla="*/ 15680 w 100001"/>
                <a:gd name="connsiteY10" fmla="*/ 87837 h 106678"/>
                <a:gd name="connsiteX11" fmla="*/ 17950 w 100001"/>
                <a:gd name="connsiteY11" fmla="*/ 98351 h 106678"/>
                <a:gd name="connsiteX12" fmla="*/ 17962 w 100001"/>
                <a:gd name="connsiteY12" fmla="*/ 98358 h 106678"/>
                <a:gd name="connsiteX13" fmla="*/ 91610 w 100001"/>
                <a:gd name="connsiteY13" fmla="*/ 82006 h 106678"/>
                <a:gd name="connsiteX14" fmla="*/ 98709 w 100001"/>
                <a:gd name="connsiteY14" fmla="*/ 41759 h 10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1" h="106678">
                  <a:moveTo>
                    <a:pt x="98899" y="41760"/>
                  </a:moveTo>
                  <a:cubicBezTo>
                    <a:pt x="92482" y="12993"/>
                    <a:pt x="63961" y="-5125"/>
                    <a:pt x="35194" y="1292"/>
                  </a:cubicBezTo>
                  <a:cubicBezTo>
                    <a:pt x="21401" y="4368"/>
                    <a:pt x="9391" y="12790"/>
                    <a:pt x="1800" y="24710"/>
                  </a:cubicBezTo>
                  <a:cubicBezTo>
                    <a:pt x="-914" y="27917"/>
                    <a:pt x="-514" y="32716"/>
                    <a:pt x="2693" y="35429"/>
                  </a:cubicBezTo>
                  <a:cubicBezTo>
                    <a:pt x="5900" y="38142"/>
                    <a:pt x="10699" y="37742"/>
                    <a:pt x="13412" y="34536"/>
                  </a:cubicBezTo>
                  <a:cubicBezTo>
                    <a:pt x="13836" y="34034"/>
                    <a:pt x="14194" y="33480"/>
                    <a:pt x="14476" y="32886"/>
                  </a:cubicBezTo>
                  <a:cubicBezTo>
                    <a:pt x="25795" y="15195"/>
                    <a:pt x="49312" y="10028"/>
                    <a:pt x="67004" y="21347"/>
                  </a:cubicBezTo>
                  <a:cubicBezTo>
                    <a:pt x="84695" y="32666"/>
                    <a:pt x="89861" y="56183"/>
                    <a:pt x="78543" y="73875"/>
                  </a:cubicBezTo>
                  <a:cubicBezTo>
                    <a:pt x="67255" y="91519"/>
                    <a:pt x="43825" y="96713"/>
                    <a:pt x="26138" y="85492"/>
                  </a:cubicBezTo>
                  <a:cubicBezTo>
                    <a:pt x="22679" y="83235"/>
                    <a:pt x="18045" y="84209"/>
                    <a:pt x="15787" y="87668"/>
                  </a:cubicBezTo>
                  <a:cubicBezTo>
                    <a:pt x="15751" y="87724"/>
                    <a:pt x="15715" y="87780"/>
                    <a:pt x="15680" y="87837"/>
                  </a:cubicBezTo>
                  <a:cubicBezTo>
                    <a:pt x="13404" y="91367"/>
                    <a:pt x="14420" y="96075"/>
                    <a:pt x="17950" y="98351"/>
                  </a:cubicBezTo>
                  <a:cubicBezTo>
                    <a:pt x="17954" y="98353"/>
                    <a:pt x="17958" y="98356"/>
                    <a:pt x="17962" y="98358"/>
                  </a:cubicBezTo>
                  <a:cubicBezTo>
                    <a:pt x="42823" y="114131"/>
                    <a:pt x="75759" y="106818"/>
                    <a:pt x="91610" y="82006"/>
                  </a:cubicBezTo>
                  <a:cubicBezTo>
                    <a:pt x="99263" y="70080"/>
                    <a:pt x="101819" y="55584"/>
                    <a:pt x="98709" y="41759"/>
                  </a:cubicBezTo>
                  <a:close/>
                </a:path>
              </a:pathLst>
            </a:custGeom>
            <a:grpFill/>
            <a:ln w="6336"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EECC0C3-1BD0-4DF9-B3C1-7523DAB812EC}"/>
                </a:ext>
              </a:extLst>
            </p:cNvPr>
            <p:cNvSpPr/>
            <p:nvPr/>
          </p:nvSpPr>
          <p:spPr>
            <a:xfrm>
              <a:off x="1245415" y="2866813"/>
              <a:ext cx="45697" cy="106733"/>
            </a:xfrm>
            <a:custGeom>
              <a:avLst/>
              <a:gdLst>
                <a:gd name="connsiteX0" fmla="*/ 38092 w 45697"/>
                <a:gd name="connsiteY0" fmla="*/ 15275 h 106733"/>
                <a:gd name="connsiteX1" fmla="*/ 30486 w 45697"/>
                <a:gd name="connsiteY1" fmla="*/ 7669 h 106733"/>
                <a:gd name="connsiteX2" fmla="*/ 22880 w 45697"/>
                <a:gd name="connsiteY2" fmla="*/ 0 h 106733"/>
                <a:gd name="connsiteX3" fmla="*/ 7606 w 45697"/>
                <a:gd name="connsiteY3" fmla="*/ 0 h 106733"/>
                <a:gd name="connsiteX4" fmla="*/ 665 w 45697"/>
                <a:gd name="connsiteY4" fmla="*/ 8334 h 106733"/>
                <a:gd name="connsiteX5" fmla="*/ 7606 w 45697"/>
                <a:gd name="connsiteY5" fmla="*/ 15275 h 106733"/>
                <a:gd name="connsiteX6" fmla="*/ 16542 w 45697"/>
                <a:gd name="connsiteY6" fmla="*/ 15275 h 106733"/>
                <a:gd name="connsiteX7" fmla="*/ 30486 w 45697"/>
                <a:gd name="connsiteY7" fmla="*/ 29219 h 106733"/>
                <a:gd name="connsiteX8" fmla="*/ 30486 w 45697"/>
                <a:gd name="connsiteY8" fmla="*/ 77578 h 106733"/>
                <a:gd name="connsiteX9" fmla="*/ 16542 w 45697"/>
                <a:gd name="connsiteY9" fmla="*/ 91522 h 106733"/>
                <a:gd name="connsiteX10" fmla="*/ 7606 w 45697"/>
                <a:gd name="connsiteY10" fmla="*/ 91522 h 106733"/>
                <a:gd name="connsiteX11" fmla="*/ 0 w 45697"/>
                <a:gd name="connsiteY11" fmla="*/ 99128 h 106733"/>
                <a:gd name="connsiteX12" fmla="*/ 7606 w 45697"/>
                <a:gd name="connsiteY12" fmla="*/ 106733 h 106733"/>
                <a:gd name="connsiteX13" fmla="*/ 22880 w 45697"/>
                <a:gd name="connsiteY13" fmla="*/ 106733 h 106733"/>
                <a:gd name="connsiteX14" fmla="*/ 30486 w 45697"/>
                <a:gd name="connsiteY14" fmla="*/ 99127 h 106733"/>
                <a:gd name="connsiteX15" fmla="*/ 38092 w 45697"/>
                <a:gd name="connsiteY15" fmla="*/ 91458 h 106733"/>
                <a:gd name="connsiteX16" fmla="*/ 45697 w 45697"/>
                <a:gd name="connsiteY16" fmla="*/ 83853 h 106733"/>
                <a:gd name="connsiteX17" fmla="*/ 45697 w 45697"/>
                <a:gd name="connsiteY17" fmla="*/ 22881 h 106733"/>
                <a:gd name="connsiteX18" fmla="*/ 38092 w 45697"/>
                <a:gd name="connsiteY18" fmla="*/ 15275 h 1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697" h="106733">
                  <a:moveTo>
                    <a:pt x="38092" y="15275"/>
                  </a:moveTo>
                  <a:cubicBezTo>
                    <a:pt x="33891" y="15275"/>
                    <a:pt x="30486" y="11870"/>
                    <a:pt x="30486" y="7669"/>
                  </a:cubicBezTo>
                  <a:cubicBezTo>
                    <a:pt x="30486" y="3458"/>
                    <a:pt x="27091" y="35"/>
                    <a:pt x="22880" y="0"/>
                  </a:cubicBezTo>
                  <a:lnTo>
                    <a:pt x="7606" y="0"/>
                  </a:lnTo>
                  <a:cubicBezTo>
                    <a:pt x="3388" y="385"/>
                    <a:pt x="280" y="4116"/>
                    <a:pt x="665" y="8334"/>
                  </a:cubicBezTo>
                  <a:cubicBezTo>
                    <a:pt x="1001" y="12019"/>
                    <a:pt x="3920" y="14939"/>
                    <a:pt x="7606" y="15275"/>
                  </a:cubicBezTo>
                  <a:lnTo>
                    <a:pt x="16542" y="15275"/>
                  </a:lnTo>
                  <a:cubicBezTo>
                    <a:pt x="18846" y="21790"/>
                    <a:pt x="23971" y="26915"/>
                    <a:pt x="30486" y="29219"/>
                  </a:cubicBezTo>
                  <a:lnTo>
                    <a:pt x="30486" y="77578"/>
                  </a:lnTo>
                  <a:cubicBezTo>
                    <a:pt x="23956" y="79858"/>
                    <a:pt x="18822" y="84992"/>
                    <a:pt x="16542" y="91522"/>
                  </a:cubicBezTo>
                  <a:lnTo>
                    <a:pt x="7606" y="91522"/>
                  </a:lnTo>
                  <a:cubicBezTo>
                    <a:pt x="3405" y="91522"/>
                    <a:pt x="0" y="94927"/>
                    <a:pt x="0" y="99128"/>
                  </a:cubicBezTo>
                  <a:cubicBezTo>
                    <a:pt x="0" y="103328"/>
                    <a:pt x="3405" y="106733"/>
                    <a:pt x="7606" y="106733"/>
                  </a:cubicBezTo>
                  <a:lnTo>
                    <a:pt x="22880" y="106733"/>
                  </a:lnTo>
                  <a:cubicBezTo>
                    <a:pt x="27081" y="106733"/>
                    <a:pt x="30486" y="103328"/>
                    <a:pt x="30486" y="99127"/>
                  </a:cubicBezTo>
                  <a:cubicBezTo>
                    <a:pt x="30486" y="94917"/>
                    <a:pt x="33881" y="91493"/>
                    <a:pt x="38092" y="91458"/>
                  </a:cubicBezTo>
                  <a:cubicBezTo>
                    <a:pt x="42292" y="91458"/>
                    <a:pt x="45697" y="88053"/>
                    <a:pt x="45697" y="83853"/>
                  </a:cubicBezTo>
                  <a:lnTo>
                    <a:pt x="45697" y="22881"/>
                  </a:lnTo>
                  <a:cubicBezTo>
                    <a:pt x="45697" y="18680"/>
                    <a:pt x="42292" y="15275"/>
                    <a:pt x="38092" y="15275"/>
                  </a:cubicBezTo>
                  <a:close/>
                </a:path>
              </a:pathLst>
            </a:custGeom>
            <a:grpFill/>
            <a:ln w="6336"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06F0429C-FC77-42DC-BE3C-FA53F922E820}"/>
                </a:ext>
              </a:extLst>
            </p:cNvPr>
            <p:cNvSpPr/>
            <p:nvPr/>
          </p:nvSpPr>
          <p:spPr>
            <a:xfrm>
              <a:off x="1093617" y="2866877"/>
              <a:ext cx="45064" cy="30486"/>
            </a:xfrm>
            <a:custGeom>
              <a:avLst/>
              <a:gdLst>
                <a:gd name="connsiteX0" fmla="*/ 37459 w 45064"/>
                <a:gd name="connsiteY0" fmla="*/ 0 h 30486"/>
                <a:gd name="connsiteX1" fmla="*/ 22248 w 45064"/>
                <a:gd name="connsiteY1" fmla="*/ 0 h 30486"/>
                <a:gd name="connsiteX2" fmla="*/ 14579 w 45064"/>
                <a:gd name="connsiteY2" fmla="*/ 7606 h 30486"/>
                <a:gd name="connsiteX3" fmla="*/ 6973 w 45064"/>
                <a:gd name="connsiteY3" fmla="*/ 15212 h 30486"/>
                <a:gd name="connsiteX4" fmla="*/ 32 w 45064"/>
                <a:gd name="connsiteY4" fmla="*/ 23546 h 30486"/>
                <a:gd name="connsiteX5" fmla="*/ 6973 w 45064"/>
                <a:gd name="connsiteY5" fmla="*/ 30486 h 30486"/>
                <a:gd name="connsiteX6" fmla="*/ 28522 w 45064"/>
                <a:gd name="connsiteY6" fmla="*/ 15212 h 30486"/>
                <a:gd name="connsiteX7" fmla="*/ 37459 w 45064"/>
                <a:gd name="connsiteY7" fmla="*/ 15212 h 30486"/>
                <a:gd name="connsiteX8" fmla="*/ 45065 w 45064"/>
                <a:gd name="connsiteY8" fmla="*/ 7606 h 30486"/>
                <a:gd name="connsiteX9" fmla="*/ 37459 w 45064"/>
                <a:gd name="connsiteY9" fmla="*/ 0 h 3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64" h="30486">
                  <a:moveTo>
                    <a:pt x="37459" y="0"/>
                  </a:moveTo>
                  <a:lnTo>
                    <a:pt x="22248" y="0"/>
                  </a:lnTo>
                  <a:cubicBezTo>
                    <a:pt x="18037" y="0"/>
                    <a:pt x="14614" y="3395"/>
                    <a:pt x="14579" y="7606"/>
                  </a:cubicBezTo>
                  <a:cubicBezTo>
                    <a:pt x="14579" y="11807"/>
                    <a:pt x="11174" y="15212"/>
                    <a:pt x="6973" y="15212"/>
                  </a:cubicBezTo>
                  <a:cubicBezTo>
                    <a:pt x="2755" y="15596"/>
                    <a:pt x="-353" y="19328"/>
                    <a:pt x="32" y="23546"/>
                  </a:cubicBezTo>
                  <a:cubicBezTo>
                    <a:pt x="368" y="27231"/>
                    <a:pt x="3288" y="30150"/>
                    <a:pt x="6973" y="30486"/>
                  </a:cubicBezTo>
                  <a:cubicBezTo>
                    <a:pt x="16667" y="30474"/>
                    <a:pt x="25300" y="24354"/>
                    <a:pt x="28522" y="15212"/>
                  </a:cubicBezTo>
                  <a:lnTo>
                    <a:pt x="37459" y="15212"/>
                  </a:lnTo>
                  <a:cubicBezTo>
                    <a:pt x="41660" y="15212"/>
                    <a:pt x="45065" y="11806"/>
                    <a:pt x="45065" y="7606"/>
                  </a:cubicBezTo>
                  <a:cubicBezTo>
                    <a:pt x="45065" y="3405"/>
                    <a:pt x="41660" y="0"/>
                    <a:pt x="37459" y="0"/>
                  </a:cubicBezTo>
                  <a:close/>
                </a:path>
              </a:pathLst>
            </a:custGeom>
            <a:grpFill/>
            <a:ln w="6336" cap="flat">
              <a:noFill/>
              <a:prstDash val="solid"/>
              <a:miter/>
            </a:ln>
          </p:spPr>
          <p:txBody>
            <a:bodyPr rtlCol="0" anchor="ctr"/>
            <a:lstStyle/>
            <a:p>
              <a:endParaRPr lang="en-US"/>
            </a:p>
          </p:txBody>
        </p:sp>
      </p:grpSp>
    </p:spTree>
    <p:extLst>
      <p:ext uri="{BB962C8B-B14F-4D97-AF65-F5344CB8AC3E}">
        <p14:creationId xmlns:p14="http://schemas.microsoft.com/office/powerpoint/2010/main" val="3336589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a:extLst>
              <a:ext uri="{FF2B5EF4-FFF2-40B4-BE49-F238E27FC236}">
                <a16:creationId xmlns:a16="http://schemas.microsoft.com/office/drawing/2014/main" id="{038D8B3F-35B8-46CE-BBD8-368281942B48}"/>
              </a:ext>
            </a:extLst>
          </p:cNvPr>
          <p:cNvSpPr txBox="1"/>
          <p:nvPr/>
        </p:nvSpPr>
        <p:spPr>
          <a:xfrm>
            <a:off x="1022736" y="778561"/>
            <a:ext cx="5598034" cy="1314912"/>
          </a:xfrm>
          <a:prstGeom prst="rect">
            <a:avLst/>
          </a:prstGeom>
          <a:noFill/>
        </p:spPr>
        <p:txBody>
          <a:bodyPr wrap="square" rtlCol="0">
            <a:spAutoFit/>
          </a:bodyPr>
          <a:lstStyle/>
          <a:p>
            <a:pPr>
              <a:lnSpc>
                <a:spcPct val="90000"/>
              </a:lnSpc>
            </a:pPr>
            <a:r>
              <a:rPr lang="en-US" sz="4400">
                <a:solidFill>
                  <a:schemeClr val="accent6"/>
                </a:solidFill>
                <a:latin typeface="+mj-lt"/>
              </a:rPr>
              <a:t>Digital marketing for new generation</a:t>
            </a:r>
          </a:p>
        </p:txBody>
      </p:sp>
      <p:sp>
        <p:nvSpPr>
          <p:cNvPr id="25" name="Rectangle 24">
            <a:extLst>
              <a:ext uri="{FF2B5EF4-FFF2-40B4-BE49-F238E27FC236}">
                <a16:creationId xmlns:a16="http://schemas.microsoft.com/office/drawing/2014/main" id="{634D048B-CCE6-449E-B7BF-153F6584D1B8}"/>
              </a:ext>
            </a:extLst>
          </p:cNvPr>
          <p:cNvSpPr/>
          <p:nvPr/>
        </p:nvSpPr>
        <p:spPr>
          <a:xfrm>
            <a:off x="1011715" y="5685490"/>
            <a:ext cx="668229" cy="217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lumMod val="50000"/>
                  </a:schemeClr>
                </a:solidFill>
              </a:rPr>
              <a:t>10%</a:t>
            </a:r>
          </a:p>
        </p:txBody>
      </p:sp>
      <p:sp>
        <p:nvSpPr>
          <p:cNvPr id="29" name="Rectangle 28">
            <a:extLst>
              <a:ext uri="{FF2B5EF4-FFF2-40B4-BE49-F238E27FC236}">
                <a16:creationId xmlns:a16="http://schemas.microsoft.com/office/drawing/2014/main" id="{C15002FD-9614-4183-8476-93BD397A1E7E}"/>
              </a:ext>
            </a:extLst>
          </p:cNvPr>
          <p:cNvSpPr/>
          <p:nvPr/>
        </p:nvSpPr>
        <p:spPr>
          <a:xfrm>
            <a:off x="1011715" y="5364805"/>
            <a:ext cx="668229" cy="217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lumMod val="50000"/>
                  </a:schemeClr>
                </a:solidFill>
              </a:rPr>
              <a:t>20%</a:t>
            </a:r>
          </a:p>
        </p:txBody>
      </p:sp>
      <p:sp>
        <p:nvSpPr>
          <p:cNvPr id="30" name="Rectangle 29">
            <a:extLst>
              <a:ext uri="{FF2B5EF4-FFF2-40B4-BE49-F238E27FC236}">
                <a16:creationId xmlns:a16="http://schemas.microsoft.com/office/drawing/2014/main" id="{F9EBCE02-A062-4043-990A-A27CA37426FC}"/>
              </a:ext>
            </a:extLst>
          </p:cNvPr>
          <p:cNvSpPr/>
          <p:nvPr/>
        </p:nvSpPr>
        <p:spPr>
          <a:xfrm>
            <a:off x="1011711" y="5044119"/>
            <a:ext cx="668229" cy="217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lumMod val="50000"/>
                  </a:schemeClr>
                </a:solidFill>
              </a:rPr>
              <a:t>30%</a:t>
            </a:r>
          </a:p>
        </p:txBody>
      </p:sp>
      <p:sp>
        <p:nvSpPr>
          <p:cNvPr id="38" name="Rectangle 37">
            <a:extLst>
              <a:ext uri="{FF2B5EF4-FFF2-40B4-BE49-F238E27FC236}">
                <a16:creationId xmlns:a16="http://schemas.microsoft.com/office/drawing/2014/main" id="{6934DACC-2A8D-421F-8E39-580F879CBF4A}"/>
              </a:ext>
            </a:extLst>
          </p:cNvPr>
          <p:cNvSpPr/>
          <p:nvPr/>
        </p:nvSpPr>
        <p:spPr>
          <a:xfrm>
            <a:off x="1011711" y="4723433"/>
            <a:ext cx="668229" cy="217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lumMod val="50000"/>
                  </a:schemeClr>
                </a:solidFill>
              </a:rPr>
              <a:t>40%</a:t>
            </a:r>
          </a:p>
        </p:txBody>
      </p:sp>
      <p:sp>
        <p:nvSpPr>
          <p:cNvPr id="39" name="Rectangle 38">
            <a:extLst>
              <a:ext uri="{FF2B5EF4-FFF2-40B4-BE49-F238E27FC236}">
                <a16:creationId xmlns:a16="http://schemas.microsoft.com/office/drawing/2014/main" id="{E21929C3-7D0E-4F68-87F7-1E8B30EA01E4}"/>
              </a:ext>
            </a:extLst>
          </p:cNvPr>
          <p:cNvSpPr/>
          <p:nvPr/>
        </p:nvSpPr>
        <p:spPr>
          <a:xfrm>
            <a:off x="1011711" y="4402747"/>
            <a:ext cx="668229" cy="217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lumMod val="50000"/>
                  </a:schemeClr>
                </a:solidFill>
              </a:rPr>
              <a:t>50%</a:t>
            </a:r>
          </a:p>
        </p:txBody>
      </p:sp>
      <p:sp>
        <p:nvSpPr>
          <p:cNvPr id="40" name="Rectangle 39">
            <a:extLst>
              <a:ext uri="{FF2B5EF4-FFF2-40B4-BE49-F238E27FC236}">
                <a16:creationId xmlns:a16="http://schemas.microsoft.com/office/drawing/2014/main" id="{92AD8CAF-4553-4809-8500-44F4DE924640}"/>
              </a:ext>
            </a:extLst>
          </p:cNvPr>
          <p:cNvSpPr/>
          <p:nvPr/>
        </p:nvSpPr>
        <p:spPr>
          <a:xfrm>
            <a:off x="1011707" y="4082061"/>
            <a:ext cx="668229" cy="217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lumMod val="50000"/>
                  </a:schemeClr>
                </a:solidFill>
              </a:rPr>
              <a:t>60%</a:t>
            </a:r>
          </a:p>
        </p:txBody>
      </p:sp>
      <p:sp>
        <p:nvSpPr>
          <p:cNvPr id="41" name="Rectangle 40">
            <a:extLst>
              <a:ext uri="{FF2B5EF4-FFF2-40B4-BE49-F238E27FC236}">
                <a16:creationId xmlns:a16="http://schemas.microsoft.com/office/drawing/2014/main" id="{20B319EE-02DB-4DDE-AF85-A40A3872A4B0}"/>
              </a:ext>
            </a:extLst>
          </p:cNvPr>
          <p:cNvSpPr/>
          <p:nvPr/>
        </p:nvSpPr>
        <p:spPr>
          <a:xfrm>
            <a:off x="1011707" y="3761375"/>
            <a:ext cx="668229" cy="217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lumMod val="50000"/>
                  </a:schemeClr>
                </a:solidFill>
              </a:rPr>
              <a:t>70%</a:t>
            </a:r>
          </a:p>
        </p:txBody>
      </p:sp>
      <p:sp>
        <p:nvSpPr>
          <p:cNvPr id="42" name="Rectangle 41">
            <a:extLst>
              <a:ext uri="{FF2B5EF4-FFF2-40B4-BE49-F238E27FC236}">
                <a16:creationId xmlns:a16="http://schemas.microsoft.com/office/drawing/2014/main" id="{5BA7C2B5-DF5F-4ABB-91CF-71E54BA285D9}"/>
              </a:ext>
            </a:extLst>
          </p:cNvPr>
          <p:cNvSpPr/>
          <p:nvPr/>
        </p:nvSpPr>
        <p:spPr>
          <a:xfrm>
            <a:off x="1011707" y="3440689"/>
            <a:ext cx="668229" cy="217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lumMod val="50000"/>
                  </a:schemeClr>
                </a:solidFill>
              </a:rPr>
              <a:t>80%</a:t>
            </a:r>
          </a:p>
        </p:txBody>
      </p:sp>
      <p:sp>
        <p:nvSpPr>
          <p:cNvPr id="43" name="Rectangle 42">
            <a:extLst>
              <a:ext uri="{FF2B5EF4-FFF2-40B4-BE49-F238E27FC236}">
                <a16:creationId xmlns:a16="http://schemas.microsoft.com/office/drawing/2014/main" id="{15F8845C-8E7D-4B81-947E-430E4C93818B}"/>
              </a:ext>
            </a:extLst>
          </p:cNvPr>
          <p:cNvSpPr/>
          <p:nvPr/>
        </p:nvSpPr>
        <p:spPr>
          <a:xfrm>
            <a:off x="1011707" y="3120003"/>
            <a:ext cx="668229" cy="217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lumMod val="50000"/>
                  </a:schemeClr>
                </a:solidFill>
              </a:rPr>
              <a:t>90%</a:t>
            </a:r>
          </a:p>
        </p:txBody>
      </p:sp>
      <p:sp>
        <p:nvSpPr>
          <p:cNvPr id="44" name="Rectangle 43">
            <a:extLst>
              <a:ext uri="{FF2B5EF4-FFF2-40B4-BE49-F238E27FC236}">
                <a16:creationId xmlns:a16="http://schemas.microsoft.com/office/drawing/2014/main" id="{D3B39219-183F-4D32-87B3-45EF5CB45353}"/>
              </a:ext>
            </a:extLst>
          </p:cNvPr>
          <p:cNvSpPr/>
          <p:nvPr/>
        </p:nvSpPr>
        <p:spPr>
          <a:xfrm>
            <a:off x="1011707" y="2799317"/>
            <a:ext cx="668229" cy="217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lumMod val="50000"/>
                  </a:schemeClr>
                </a:solidFill>
              </a:rPr>
              <a:t>100%</a:t>
            </a:r>
          </a:p>
        </p:txBody>
      </p:sp>
      <p:grpSp>
        <p:nvGrpSpPr>
          <p:cNvPr id="45" name="Group 44">
            <a:extLst>
              <a:ext uri="{FF2B5EF4-FFF2-40B4-BE49-F238E27FC236}">
                <a16:creationId xmlns:a16="http://schemas.microsoft.com/office/drawing/2014/main" id="{FC41204C-5F9C-4371-A193-2D659B81FCE0}"/>
              </a:ext>
            </a:extLst>
          </p:cNvPr>
          <p:cNvGrpSpPr/>
          <p:nvPr/>
        </p:nvGrpSpPr>
        <p:grpSpPr>
          <a:xfrm>
            <a:off x="1821128" y="2799319"/>
            <a:ext cx="9359050" cy="3103238"/>
            <a:chOff x="1821128" y="1547567"/>
            <a:chExt cx="9359050" cy="2272459"/>
          </a:xfrm>
        </p:grpSpPr>
        <p:sp>
          <p:nvSpPr>
            <p:cNvPr id="46" name="Isosceles Triangle 26">
              <a:extLst>
                <a:ext uri="{FF2B5EF4-FFF2-40B4-BE49-F238E27FC236}">
                  <a16:creationId xmlns:a16="http://schemas.microsoft.com/office/drawing/2014/main" id="{3B9EEDD7-8AD8-4C68-8A00-1B73322EAB63}"/>
                </a:ext>
              </a:extLst>
            </p:cNvPr>
            <p:cNvSpPr/>
            <p:nvPr/>
          </p:nvSpPr>
          <p:spPr bwMode="auto">
            <a:xfrm>
              <a:off x="1821128" y="1764626"/>
              <a:ext cx="1935919" cy="2055396"/>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accent6">
                <a:alpha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sz="1000" dirty="0">
                <a:solidFill>
                  <a:schemeClr val="bg1">
                    <a:lumMod val="65000"/>
                  </a:schemeClr>
                </a:solidFill>
                <a:cs typeface="Lato Light"/>
              </a:endParaRPr>
            </a:p>
          </p:txBody>
        </p:sp>
        <p:sp>
          <p:nvSpPr>
            <p:cNvPr id="47" name="Isosceles Triangle 26">
              <a:extLst>
                <a:ext uri="{FF2B5EF4-FFF2-40B4-BE49-F238E27FC236}">
                  <a16:creationId xmlns:a16="http://schemas.microsoft.com/office/drawing/2014/main" id="{BF69D7C2-CD98-4C18-8A2A-92D4127CA997}"/>
                </a:ext>
              </a:extLst>
            </p:cNvPr>
            <p:cNvSpPr/>
            <p:nvPr/>
          </p:nvSpPr>
          <p:spPr bwMode="auto">
            <a:xfrm>
              <a:off x="2881575" y="2449760"/>
              <a:ext cx="1935919" cy="1370265"/>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accent3">
                <a:alpha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sz="1000" dirty="0">
                <a:solidFill>
                  <a:schemeClr val="bg1">
                    <a:lumMod val="65000"/>
                  </a:schemeClr>
                </a:solidFill>
                <a:cs typeface="Lato Light"/>
              </a:endParaRPr>
            </a:p>
          </p:txBody>
        </p:sp>
        <p:sp>
          <p:nvSpPr>
            <p:cNvPr id="48" name="Isosceles Triangle 26">
              <a:extLst>
                <a:ext uri="{FF2B5EF4-FFF2-40B4-BE49-F238E27FC236}">
                  <a16:creationId xmlns:a16="http://schemas.microsoft.com/office/drawing/2014/main" id="{DAD87CAD-AAF6-48E3-AB93-369586845228}"/>
                </a:ext>
              </a:extLst>
            </p:cNvPr>
            <p:cNvSpPr/>
            <p:nvPr/>
          </p:nvSpPr>
          <p:spPr bwMode="auto">
            <a:xfrm>
              <a:off x="3942022" y="1547567"/>
              <a:ext cx="1935919" cy="2272458"/>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accent6">
                <a:lumMod val="40000"/>
                <a:lumOff val="60000"/>
                <a:alpha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sz="1000" dirty="0">
                <a:solidFill>
                  <a:schemeClr val="bg1">
                    <a:lumMod val="65000"/>
                  </a:schemeClr>
                </a:solidFill>
                <a:cs typeface="Lato Light"/>
              </a:endParaRPr>
            </a:p>
          </p:txBody>
        </p:sp>
        <p:sp>
          <p:nvSpPr>
            <p:cNvPr id="49" name="Isosceles Triangle 26">
              <a:extLst>
                <a:ext uri="{FF2B5EF4-FFF2-40B4-BE49-F238E27FC236}">
                  <a16:creationId xmlns:a16="http://schemas.microsoft.com/office/drawing/2014/main" id="{E9A4AD75-07F2-4002-B3F7-089377A65878}"/>
                </a:ext>
              </a:extLst>
            </p:cNvPr>
            <p:cNvSpPr/>
            <p:nvPr/>
          </p:nvSpPr>
          <p:spPr bwMode="auto">
            <a:xfrm>
              <a:off x="5002468" y="2969559"/>
              <a:ext cx="1935919" cy="850466"/>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accent5">
                <a:alpha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sz="1000" dirty="0">
                <a:solidFill>
                  <a:schemeClr val="bg1">
                    <a:lumMod val="65000"/>
                  </a:schemeClr>
                </a:solidFill>
                <a:cs typeface="Lato Light"/>
              </a:endParaRPr>
            </a:p>
          </p:txBody>
        </p:sp>
        <p:sp>
          <p:nvSpPr>
            <p:cNvPr id="50" name="Isosceles Triangle 26">
              <a:extLst>
                <a:ext uri="{FF2B5EF4-FFF2-40B4-BE49-F238E27FC236}">
                  <a16:creationId xmlns:a16="http://schemas.microsoft.com/office/drawing/2014/main" id="{1796FB49-E2BB-42F1-A24C-AB6AAEE12B6B}"/>
                </a:ext>
              </a:extLst>
            </p:cNvPr>
            <p:cNvSpPr/>
            <p:nvPr/>
          </p:nvSpPr>
          <p:spPr bwMode="auto">
            <a:xfrm>
              <a:off x="6062915" y="2461077"/>
              <a:ext cx="1935919" cy="1358949"/>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accent6">
                <a:lumMod val="20000"/>
                <a:lumOff val="80000"/>
                <a:alpha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sz="1000" dirty="0">
                <a:solidFill>
                  <a:schemeClr val="bg1">
                    <a:lumMod val="65000"/>
                  </a:schemeClr>
                </a:solidFill>
                <a:cs typeface="Lato Light"/>
              </a:endParaRPr>
            </a:p>
          </p:txBody>
        </p:sp>
        <p:sp>
          <p:nvSpPr>
            <p:cNvPr id="51" name="Isosceles Triangle 26">
              <a:extLst>
                <a:ext uri="{FF2B5EF4-FFF2-40B4-BE49-F238E27FC236}">
                  <a16:creationId xmlns:a16="http://schemas.microsoft.com/office/drawing/2014/main" id="{D3409104-C6BA-4581-988C-1FBF55E68381}"/>
                </a:ext>
              </a:extLst>
            </p:cNvPr>
            <p:cNvSpPr/>
            <p:nvPr/>
          </p:nvSpPr>
          <p:spPr bwMode="auto">
            <a:xfrm>
              <a:off x="7123362" y="2221382"/>
              <a:ext cx="1935919" cy="1598643"/>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accent6">
                <a:lumMod val="40000"/>
                <a:lumOff val="60000"/>
                <a:alpha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sz="1000" dirty="0">
                <a:solidFill>
                  <a:schemeClr val="bg1">
                    <a:lumMod val="65000"/>
                  </a:schemeClr>
                </a:solidFill>
                <a:cs typeface="Lato Light"/>
              </a:endParaRPr>
            </a:p>
          </p:txBody>
        </p:sp>
        <p:sp>
          <p:nvSpPr>
            <p:cNvPr id="52" name="Isosceles Triangle 26">
              <a:extLst>
                <a:ext uri="{FF2B5EF4-FFF2-40B4-BE49-F238E27FC236}">
                  <a16:creationId xmlns:a16="http://schemas.microsoft.com/office/drawing/2014/main" id="{CEFB59BD-886C-4B34-971D-6A5744DE1E5A}"/>
                </a:ext>
              </a:extLst>
            </p:cNvPr>
            <p:cNvSpPr/>
            <p:nvPr/>
          </p:nvSpPr>
          <p:spPr bwMode="auto">
            <a:xfrm>
              <a:off x="8183809" y="3363266"/>
              <a:ext cx="1935919" cy="456756"/>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accent6">
                <a:lumMod val="60000"/>
                <a:lumOff val="40000"/>
                <a:alpha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sz="1000" dirty="0">
                <a:solidFill>
                  <a:schemeClr val="bg1">
                    <a:lumMod val="65000"/>
                  </a:schemeClr>
                </a:solidFill>
                <a:cs typeface="Lato Light"/>
              </a:endParaRPr>
            </a:p>
          </p:txBody>
        </p:sp>
        <p:sp>
          <p:nvSpPr>
            <p:cNvPr id="53" name="Isosceles Triangle 26">
              <a:extLst>
                <a:ext uri="{FF2B5EF4-FFF2-40B4-BE49-F238E27FC236}">
                  <a16:creationId xmlns:a16="http://schemas.microsoft.com/office/drawing/2014/main" id="{DD170BE4-6EB6-471B-BADD-323EBF05CD91}"/>
                </a:ext>
              </a:extLst>
            </p:cNvPr>
            <p:cNvSpPr/>
            <p:nvPr/>
          </p:nvSpPr>
          <p:spPr bwMode="auto">
            <a:xfrm>
              <a:off x="9244259" y="1733076"/>
              <a:ext cx="1935919" cy="2086949"/>
            </a:xfrm>
            <a:custGeom>
              <a:avLst/>
              <a:gdLst>
                <a:gd name="connsiteX0" fmla="*/ 0 w 1523036"/>
                <a:gd name="connsiteY0" fmla="*/ 1312962 h 1312962"/>
                <a:gd name="connsiteX1" fmla="*/ 761518 w 1523036"/>
                <a:gd name="connsiteY1" fmla="*/ 0 h 1312962"/>
                <a:gd name="connsiteX2" fmla="*/ 1523036 w 1523036"/>
                <a:gd name="connsiteY2" fmla="*/ 1312962 h 1312962"/>
                <a:gd name="connsiteX3" fmla="*/ 0 w 1523036"/>
                <a:gd name="connsiteY3" fmla="*/ 1312962 h 1312962"/>
                <a:gd name="connsiteX0" fmla="*/ 0 w 1523036"/>
                <a:gd name="connsiteY0" fmla="*/ 1122131 h 1122131"/>
                <a:gd name="connsiteX1" fmla="*/ 761518 w 1523036"/>
                <a:gd name="connsiteY1" fmla="*/ 0 h 1122131"/>
                <a:gd name="connsiteX2" fmla="*/ 1523036 w 1523036"/>
                <a:gd name="connsiteY2" fmla="*/ 1122131 h 1122131"/>
                <a:gd name="connsiteX3" fmla="*/ 0 w 1523036"/>
                <a:gd name="connsiteY3" fmla="*/ 1122131 h 1122131"/>
                <a:gd name="connsiteX0" fmla="*/ 0 w 1523036"/>
                <a:gd name="connsiteY0" fmla="*/ 1122198 h 1122198"/>
                <a:gd name="connsiteX1" fmla="*/ 761518 w 1523036"/>
                <a:gd name="connsiteY1" fmla="*/ 67 h 1122198"/>
                <a:gd name="connsiteX2" fmla="*/ 1523036 w 1523036"/>
                <a:gd name="connsiteY2" fmla="*/ 1122198 h 1122198"/>
                <a:gd name="connsiteX3" fmla="*/ 0 w 1523036"/>
                <a:gd name="connsiteY3" fmla="*/ 1122198 h 1122198"/>
                <a:gd name="connsiteX0" fmla="*/ 0 w 1523036"/>
                <a:gd name="connsiteY0" fmla="*/ 1678761 h 1678761"/>
                <a:gd name="connsiteX1" fmla="*/ 769469 w 1523036"/>
                <a:gd name="connsiteY1" fmla="*/ 39 h 1678761"/>
                <a:gd name="connsiteX2" fmla="*/ 1523036 w 1523036"/>
                <a:gd name="connsiteY2" fmla="*/ 1678761 h 1678761"/>
                <a:gd name="connsiteX3" fmla="*/ 0 w 1523036"/>
                <a:gd name="connsiteY3" fmla="*/ 1678761 h 1678761"/>
                <a:gd name="connsiteX0" fmla="*/ 0 w 1523036"/>
                <a:gd name="connsiteY0" fmla="*/ 1678756 h 1678756"/>
                <a:gd name="connsiteX1" fmla="*/ 769469 w 1523036"/>
                <a:gd name="connsiteY1" fmla="*/ 34 h 1678756"/>
                <a:gd name="connsiteX2" fmla="*/ 1523036 w 1523036"/>
                <a:gd name="connsiteY2" fmla="*/ 1678756 h 1678756"/>
                <a:gd name="connsiteX3" fmla="*/ 0 w 1523036"/>
                <a:gd name="connsiteY3" fmla="*/ 1678756 h 1678756"/>
              </a:gdLst>
              <a:ahLst/>
              <a:cxnLst>
                <a:cxn ang="0">
                  <a:pos x="connsiteX0" y="connsiteY0"/>
                </a:cxn>
                <a:cxn ang="0">
                  <a:pos x="connsiteX1" y="connsiteY1"/>
                </a:cxn>
                <a:cxn ang="0">
                  <a:pos x="connsiteX2" y="connsiteY2"/>
                </a:cxn>
                <a:cxn ang="0">
                  <a:pos x="connsiteX3" y="connsiteY3"/>
                </a:cxn>
              </a:cxnLst>
              <a:rect l="l" t="t" r="r" b="b"/>
              <a:pathLst>
                <a:path w="1523036" h="1678756">
                  <a:moveTo>
                    <a:pt x="0" y="1678756"/>
                  </a:moveTo>
                  <a:cubicBezTo>
                    <a:pt x="253839" y="1304712"/>
                    <a:pt x="634900" y="7652"/>
                    <a:pt x="769469" y="34"/>
                  </a:cubicBezTo>
                  <a:cubicBezTo>
                    <a:pt x="904038" y="-7584"/>
                    <a:pt x="1269197" y="1304712"/>
                    <a:pt x="1523036" y="1678756"/>
                  </a:cubicBezTo>
                  <a:lnTo>
                    <a:pt x="0" y="1678756"/>
                  </a:lnTo>
                  <a:close/>
                </a:path>
              </a:pathLst>
            </a:custGeom>
            <a:solidFill>
              <a:schemeClr val="accent6">
                <a:alpha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endParaRPr lang="en-US" sz="1000" dirty="0">
                <a:solidFill>
                  <a:schemeClr val="bg1">
                    <a:lumMod val="65000"/>
                  </a:schemeClr>
                </a:solidFill>
                <a:cs typeface="Lato Light"/>
              </a:endParaRPr>
            </a:p>
          </p:txBody>
        </p:sp>
      </p:grpSp>
      <p:sp>
        <p:nvSpPr>
          <p:cNvPr id="54" name="TextBox 53">
            <a:extLst>
              <a:ext uri="{FF2B5EF4-FFF2-40B4-BE49-F238E27FC236}">
                <a16:creationId xmlns:a16="http://schemas.microsoft.com/office/drawing/2014/main" id="{2F73416E-ABB7-43C7-97F1-02A659E41D1A}"/>
              </a:ext>
            </a:extLst>
          </p:cNvPr>
          <p:cNvSpPr txBox="1"/>
          <p:nvPr/>
        </p:nvSpPr>
        <p:spPr>
          <a:xfrm flipH="1">
            <a:off x="2257135" y="2662309"/>
            <a:ext cx="1063900" cy="296876"/>
          </a:xfrm>
          <a:prstGeom prst="rect">
            <a:avLst/>
          </a:prstGeom>
          <a:noFill/>
        </p:spPr>
        <p:txBody>
          <a:bodyPr wrap="square" rtlCol="0" anchor="ctr">
            <a:spAutoFit/>
          </a:bodyPr>
          <a:lstStyle/>
          <a:p>
            <a:pPr algn="ctr">
              <a:lnSpc>
                <a:spcPct val="124000"/>
              </a:lnSpc>
            </a:pPr>
            <a:r>
              <a:rPr lang="en-US" sz="1200">
                <a:solidFill>
                  <a:schemeClr val="accent2"/>
                </a:solidFill>
              </a:rPr>
              <a:t>Heading</a:t>
            </a:r>
            <a:endParaRPr lang="en-US" sz="1200" dirty="0">
              <a:solidFill>
                <a:schemeClr val="accent2"/>
              </a:solidFill>
              <a:cs typeface="Arial" panose="020B0604020202020204" pitchFamily="34" charset="0"/>
            </a:endParaRPr>
          </a:p>
        </p:txBody>
      </p:sp>
      <p:sp>
        <p:nvSpPr>
          <p:cNvPr id="55" name="TextBox 54">
            <a:extLst>
              <a:ext uri="{FF2B5EF4-FFF2-40B4-BE49-F238E27FC236}">
                <a16:creationId xmlns:a16="http://schemas.microsoft.com/office/drawing/2014/main" id="{4B308B69-31C8-4C4E-81DA-B58E11A57B02}"/>
              </a:ext>
            </a:extLst>
          </p:cNvPr>
          <p:cNvSpPr txBox="1"/>
          <p:nvPr/>
        </p:nvSpPr>
        <p:spPr>
          <a:xfrm flipH="1">
            <a:off x="3314132" y="3628286"/>
            <a:ext cx="1063900" cy="296876"/>
          </a:xfrm>
          <a:prstGeom prst="rect">
            <a:avLst/>
          </a:prstGeom>
          <a:noFill/>
        </p:spPr>
        <p:txBody>
          <a:bodyPr wrap="square" rtlCol="0" anchor="ctr">
            <a:spAutoFit/>
          </a:bodyPr>
          <a:lstStyle/>
          <a:p>
            <a:pPr algn="ctr">
              <a:lnSpc>
                <a:spcPct val="124000"/>
              </a:lnSpc>
            </a:pPr>
            <a:r>
              <a:rPr lang="en-US" sz="1200">
                <a:solidFill>
                  <a:schemeClr val="accent2"/>
                </a:solidFill>
              </a:rPr>
              <a:t>Heading</a:t>
            </a:r>
            <a:endParaRPr lang="en-US" sz="1200" dirty="0">
              <a:solidFill>
                <a:schemeClr val="accent2"/>
              </a:solidFill>
              <a:cs typeface="Arial" panose="020B0604020202020204" pitchFamily="34" charset="0"/>
            </a:endParaRPr>
          </a:p>
        </p:txBody>
      </p:sp>
      <p:sp>
        <p:nvSpPr>
          <p:cNvPr id="56" name="TextBox 55">
            <a:extLst>
              <a:ext uri="{FF2B5EF4-FFF2-40B4-BE49-F238E27FC236}">
                <a16:creationId xmlns:a16="http://schemas.microsoft.com/office/drawing/2014/main" id="{FD460CC2-CA3D-47E0-A68F-7DBB347F2A6B}"/>
              </a:ext>
            </a:extLst>
          </p:cNvPr>
          <p:cNvSpPr txBox="1"/>
          <p:nvPr/>
        </p:nvSpPr>
        <p:spPr>
          <a:xfrm flipH="1">
            <a:off x="4378031" y="2445156"/>
            <a:ext cx="1063900" cy="296876"/>
          </a:xfrm>
          <a:prstGeom prst="rect">
            <a:avLst/>
          </a:prstGeom>
          <a:noFill/>
        </p:spPr>
        <p:txBody>
          <a:bodyPr wrap="square" rtlCol="0" anchor="ctr">
            <a:spAutoFit/>
          </a:bodyPr>
          <a:lstStyle/>
          <a:p>
            <a:pPr algn="ctr">
              <a:lnSpc>
                <a:spcPct val="124000"/>
              </a:lnSpc>
            </a:pPr>
            <a:r>
              <a:rPr lang="en-US" sz="1200">
                <a:solidFill>
                  <a:schemeClr val="accent2"/>
                </a:solidFill>
              </a:rPr>
              <a:t>Heading</a:t>
            </a:r>
            <a:endParaRPr lang="en-US" sz="1200" dirty="0">
              <a:solidFill>
                <a:schemeClr val="accent2"/>
              </a:solidFill>
              <a:cs typeface="Arial" panose="020B0604020202020204" pitchFamily="34" charset="0"/>
            </a:endParaRPr>
          </a:p>
        </p:txBody>
      </p:sp>
      <p:sp>
        <p:nvSpPr>
          <p:cNvPr id="57" name="TextBox 56">
            <a:extLst>
              <a:ext uri="{FF2B5EF4-FFF2-40B4-BE49-F238E27FC236}">
                <a16:creationId xmlns:a16="http://schemas.microsoft.com/office/drawing/2014/main" id="{23942399-6119-4743-BF4A-66294A2759AD}"/>
              </a:ext>
            </a:extLst>
          </p:cNvPr>
          <p:cNvSpPr txBox="1"/>
          <p:nvPr/>
        </p:nvSpPr>
        <p:spPr>
          <a:xfrm flipH="1">
            <a:off x="5444443" y="4284852"/>
            <a:ext cx="1063900" cy="296876"/>
          </a:xfrm>
          <a:prstGeom prst="rect">
            <a:avLst/>
          </a:prstGeom>
          <a:noFill/>
        </p:spPr>
        <p:txBody>
          <a:bodyPr wrap="square" rtlCol="0" anchor="ctr">
            <a:spAutoFit/>
          </a:bodyPr>
          <a:lstStyle/>
          <a:p>
            <a:pPr algn="ctr">
              <a:lnSpc>
                <a:spcPct val="124000"/>
              </a:lnSpc>
            </a:pPr>
            <a:r>
              <a:rPr lang="en-US" sz="1200">
                <a:solidFill>
                  <a:schemeClr val="accent2"/>
                </a:solidFill>
              </a:rPr>
              <a:t>Heading</a:t>
            </a:r>
            <a:endParaRPr lang="en-US" sz="1200" dirty="0">
              <a:solidFill>
                <a:schemeClr val="accent2"/>
              </a:solidFill>
              <a:cs typeface="Arial" panose="020B0604020202020204" pitchFamily="34" charset="0"/>
            </a:endParaRPr>
          </a:p>
        </p:txBody>
      </p:sp>
      <p:sp>
        <p:nvSpPr>
          <p:cNvPr id="58" name="TextBox 57">
            <a:extLst>
              <a:ext uri="{FF2B5EF4-FFF2-40B4-BE49-F238E27FC236}">
                <a16:creationId xmlns:a16="http://schemas.microsoft.com/office/drawing/2014/main" id="{2A82C4A5-6DC8-42FF-970C-87DE99CF86B8}"/>
              </a:ext>
            </a:extLst>
          </p:cNvPr>
          <p:cNvSpPr txBox="1"/>
          <p:nvPr/>
        </p:nvSpPr>
        <p:spPr>
          <a:xfrm flipH="1">
            <a:off x="6492957" y="3544059"/>
            <a:ext cx="1063900" cy="296876"/>
          </a:xfrm>
          <a:prstGeom prst="rect">
            <a:avLst/>
          </a:prstGeom>
          <a:noFill/>
        </p:spPr>
        <p:txBody>
          <a:bodyPr wrap="square" rtlCol="0" anchor="ctr">
            <a:spAutoFit/>
          </a:bodyPr>
          <a:lstStyle/>
          <a:p>
            <a:pPr algn="ctr">
              <a:lnSpc>
                <a:spcPct val="124000"/>
              </a:lnSpc>
            </a:pPr>
            <a:r>
              <a:rPr lang="en-US" sz="1200">
                <a:solidFill>
                  <a:schemeClr val="accent2"/>
                </a:solidFill>
              </a:rPr>
              <a:t>Heading</a:t>
            </a:r>
            <a:endParaRPr lang="en-US" sz="1200" dirty="0">
              <a:solidFill>
                <a:schemeClr val="accent2"/>
              </a:solidFill>
              <a:cs typeface="Arial" panose="020B0604020202020204" pitchFamily="34" charset="0"/>
            </a:endParaRPr>
          </a:p>
        </p:txBody>
      </p:sp>
      <p:sp>
        <p:nvSpPr>
          <p:cNvPr id="59" name="TextBox 58">
            <a:extLst>
              <a:ext uri="{FF2B5EF4-FFF2-40B4-BE49-F238E27FC236}">
                <a16:creationId xmlns:a16="http://schemas.microsoft.com/office/drawing/2014/main" id="{907EC6DE-F6DB-43AD-A942-B1B58BC5B1E9}"/>
              </a:ext>
            </a:extLst>
          </p:cNvPr>
          <p:cNvSpPr txBox="1"/>
          <p:nvPr/>
        </p:nvSpPr>
        <p:spPr>
          <a:xfrm flipH="1">
            <a:off x="7565338" y="3262047"/>
            <a:ext cx="1063900" cy="296876"/>
          </a:xfrm>
          <a:prstGeom prst="rect">
            <a:avLst/>
          </a:prstGeom>
          <a:noFill/>
        </p:spPr>
        <p:txBody>
          <a:bodyPr wrap="square" rtlCol="0" anchor="ctr">
            <a:spAutoFit/>
          </a:bodyPr>
          <a:lstStyle/>
          <a:p>
            <a:pPr algn="ctr">
              <a:lnSpc>
                <a:spcPct val="124000"/>
              </a:lnSpc>
            </a:pPr>
            <a:r>
              <a:rPr lang="en-US" sz="1200">
                <a:solidFill>
                  <a:schemeClr val="accent2"/>
                </a:solidFill>
              </a:rPr>
              <a:t>Heading</a:t>
            </a:r>
            <a:endParaRPr lang="en-US" sz="1200" dirty="0">
              <a:solidFill>
                <a:schemeClr val="accent2"/>
              </a:solidFill>
              <a:cs typeface="Arial" panose="020B0604020202020204" pitchFamily="34" charset="0"/>
            </a:endParaRPr>
          </a:p>
        </p:txBody>
      </p:sp>
      <p:sp>
        <p:nvSpPr>
          <p:cNvPr id="60" name="TextBox 59">
            <a:extLst>
              <a:ext uri="{FF2B5EF4-FFF2-40B4-BE49-F238E27FC236}">
                <a16:creationId xmlns:a16="http://schemas.microsoft.com/office/drawing/2014/main" id="{29DB5D47-6DDA-4C38-8531-073323BF38C4}"/>
              </a:ext>
            </a:extLst>
          </p:cNvPr>
          <p:cNvSpPr txBox="1"/>
          <p:nvPr/>
        </p:nvSpPr>
        <p:spPr>
          <a:xfrm flipH="1">
            <a:off x="8613852" y="4832561"/>
            <a:ext cx="1063900" cy="296876"/>
          </a:xfrm>
          <a:prstGeom prst="rect">
            <a:avLst/>
          </a:prstGeom>
          <a:noFill/>
        </p:spPr>
        <p:txBody>
          <a:bodyPr wrap="square" rtlCol="0" anchor="ctr">
            <a:spAutoFit/>
          </a:bodyPr>
          <a:lstStyle/>
          <a:p>
            <a:pPr algn="ctr">
              <a:lnSpc>
                <a:spcPct val="124000"/>
              </a:lnSpc>
            </a:pPr>
            <a:r>
              <a:rPr lang="en-US" sz="1200">
                <a:solidFill>
                  <a:schemeClr val="accent2"/>
                </a:solidFill>
              </a:rPr>
              <a:t>Heading</a:t>
            </a:r>
            <a:endParaRPr lang="en-US" sz="1200" dirty="0">
              <a:solidFill>
                <a:schemeClr val="accent2"/>
              </a:solidFill>
              <a:cs typeface="Arial" panose="020B0604020202020204" pitchFamily="34" charset="0"/>
            </a:endParaRPr>
          </a:p>
        </p:txBody>
      </p:sp>
      <p:sp>
        <p:nvSpPr>
          <p:cNvPr id="61" name="TextBox 60">
            <a:extLst>
              <a:ext uri="{FF2B5EF4-FFF2-40B4-BE49-F238E27FC236}">
                <a16:creationId xmlns:a16="http://schemas.microsoft.com/office/drawing/2014/main" id="{4A5AAF90-61D7-4BF1-A8C8-4F34C0BD4CA4}"/>
              </a:ext>
            </a:extLst>
          </p:cNvPr>
          <p:cNvSpPr txBox="1"/>
          <p:nvPr/>
        </p:nvSpPr>
        <p:spPr>
          <a:xfrm flipH="1">
            <a:off x="9677752" y="2634991"/>
            <a:ext cx="1063900" cy="296876"/>
          </a:xfrm>
          <a:prstGeom prst="rect">
            <a:avLst/>
          </a:prstGeom>
          <a:noFill/>
        </p:spPr>
        <p:txBody>
          <a:bodyPr wrap="square" rtlCol="0" anchor="ctr">
            <a:spAutoFit/>
          </a:bodyPr>
          <a:lstStyle/>
          <a:p>
            <a:pPr algn="ctr">
              <a:lnSpc>
                <a:spcPct val="124000"/>
              </a:lnSpc>
            </a:pPr>
            <a:r>
              <a:rPr lang="en-US" sz="1200">
                <a:solidFill>
                  <a:schemeClr val="accent2"/>
                </a:solidFill>
              </a:rPr>
              <a:t>Heading</a:t>
            </a:r>
            <a:endParaRPr lang="en-US" sz="1200" dirty="0">
              <a:solidFill>
                <a:schemeClr val="accent2"/>
              </a:solidFill>
              <a:cs typeface="Arial" panose="020B0604020202020204" pitchFamily="34" charset="0"/>
            </a:endParaRPr>
          </a:p>
        </p:txBody>
      </p:sp>
    </p:spTree>
    <p:extLst>
      <p:ext uri="{BB962C8B-B14F-4D97-AF65-F5344CB8AC3E}">
        <p14:creationId xmlns:p14="http://schemas.microsoft.com/office/powerpoint/2010/main" val="4215333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6D7219CF-98A5-464B-8BF3-1C696A96EBEB}"/>
              </a:ext>
            </a:extLst>
          </p:cNvPr>
          <p:cNvSpPr/>
          <p:nvPr/>
        </p:nvSpPr>
        <p:spPr>
          <a:xfrm>
            <a:off x="7113588" y="0"/>
            <a:ext cx="507841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AB00A728-BF8E-45B4-8732-CAFF85660B4D}"/>
              </a:ext>
            </a:extLst>
          </p:cNvPr>
          <p:cNvSpPr txBox="1"/>
          <p:nvPr/>
        </p:nvSpPr>
        <p:spPr>
          <a:xfrm>
            <a:off x="1041005" y="4628118"/>
            <a:ext cx="2536975" cy="1399294"/>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a:t>
            </a:r>
          </a:p>
        </p:txBody>
      </p:sp>
      <p:sp>
        <p:nvSpPr>
          <p:cNvPr id="4" name="TextBox 3">
            <a:extLst>
              <a:ext uri="{FF2B5EF4-FFF2-40B4-BE49-F238E27FC236}">
                <a16:creationId xmlns:a16="http://schemas.microsoft.com/office/drawing/2014/main" id="{0D11AE57-E1FB-4DFC-AE3C-524ABA313FCF}"/>
              </a:ext>
            </a:extLst>
          </p:cNvPr>
          <p:cNvSpPr txBox="1"/>
          <p:nvPr/>
        </p:nvSpPr>
        <p:spPr>
          <a:xfrm>
            <a:off x="1041005" y="2729353"/>
            <a:ext cx="2536975" cy="1399294"/>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a:t>
            </a:r>
          </a:p>
        </p:txBody>
      </p:sp>
      <p:sp>
        <p:nvSpPr>
          <p:cNvPr id="5" name="TextBox 4">
            <a:extLst>
              <a:ext uri="{FF2B5EF4-FFF2-40B4-BE49-F238E27FC236}">
                <a16:creationId xmlns:a16="http://schemas.microsoft.com/office/drawing/2014/main" id="{62EA326B-7C92-434B-B374-FEE70B33B313}"/>
              </a:ext>
            </a:extLst>
          </p:cNvPr>
          <p:cNvSpPr txBox="1"/>
          <p:nvPr/>
        </p:nvSpPr>
        <p:spPr>
          <a:xfrm>
            <a:off x="1041005" y="830588"/>
            <a:ext cx="2536975" cy="1399294"/>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a:t>
            </a:r>
          </a:p>
        </p:txBody>
      </p:sp>
      <p:sp>
        <p:nvSpPr>
          <p:cNvPr id="7" name="Picture Placeholder 6">
            <a:extLst>
              <a:ext uri="{FF2B5EF4-FFF2-40B4-BE49-F238E27FC236}">
                <a16:creationId xmlns:a16="http://schemas.microsoft.com/office/drawing/2014/main" id="{DD5AD77F-E13A-4541-B363-50C7E73A9B90}"/>
              </a:ext>
            </a:extLst>
          </p:cNvPr>
          <p:cNvSpPr>
            <a:spLocks noGrp="1"/>
          </p:cNvSpPr>
          <p:nvPr>
            <p:ph type="pic" sz="quarter" idx="10"/>
          </p:nvPr>
        </p:nvSpPr>
        <p:spPr/>
      </p:sp>
      <p:grpSp>
        <p:nvGrpSpPr>
          <p:cNvPr id="47" name="Group 46">
            <a:extLst>
              <a:ext uri="{FF2B5EF4-FFF2-40B4-BE49-F238E27FC236}">
                <a16:creationId xmlns:a16="http://schemas.microsoft.com/office/drawing/2014/main" id="{F5F1FAB7-80A1-45DF-9598-C416F1468F0F}"/>
              </a:ext>
            </a:extLst>
          </p:cNvPr>
          <p:cNvGrpSpPr/>
          <p:nvPr/>
        </p:nvGrpSpPr>
        <p:grpSpPr>
          <a:xfrm>
            <a:off x="4542261" y="1021425"/>
            <a:ext cx="6644851" cy="4815151"/>
            <a:chOff x="-535215" y="742883"/>
            <a:chExt cx="7413626" cy="5372239"/>
          </a:xfrm>
        </p:grpSpPr>
        <p:sp>
          <p:nvSpPr>
            <p:cNvPr id="48" name="Rectangle: Rounded Corners 47">
              <a:extLst>
                <a:ext uri="{FF2B5EF4-FFF2-40B4-BE49-F238E27FC236}">
                  <a16:creationId xmlns:a16="http://schemas.microsoft.com/office/drawing/2014/main" id="{C3E5A078-D41E-4A5D-82C9-940E8FB58FF6}"/>
                </a:ext>
              </a:extLst>
            </p:cNvPr>
            <p:cNvSpPr/>
            <p:nvPr/>
          </p:nvSpPr>
          <p:spPr>
            <a:xfrm rot="10800000">
              <a:off x="5971709" y="6051242"/>
              <a:ext cx="304241" cy="63880"/>
            </a:xfrm>
            <a:prstGeom prst="roundRect">
              <a:avLst/>
            </a:prstGeom>
            <a:gradFill flip="none" rotWithShape="1">
              <a:gsLst>
                <a:gs pos="0">
                  <a:schemeClr val="bg1">
                    <a:lumMod val="85000"/>
                  </a:schemeClr>
                </a:gs>
                <a:gs pos="100000">
                  <a:schemeClr val="bg1">
                    <a:lumMod val="85000"/>
                  </a:schemeClr>
                </a:gs>
                <a:gs pos="80000">
                  <a:schemeClr val="bg1">
                    <a:lumMod val="6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id="{5BCFEBAE-3FBF-4352-B504-473BEFF8527C}"/>
                </a:ext>
              </a:extLst>
            </p:cNvPr>
            <p:cNvSpPr/>
            <p:nvPr/>
          </p:nvSpPr>
          <p:spPr>
            <a:xfrm rot="10800000">
              <a:off x="5613678" y="6051242"/>
              <a:ext cx="304241" cy="63880"/>
            </a:xfrm>
            <a:prstGeom prst="roundRect">
              <a:avLst/>
            </a:prstGeom>
            <a:gradFill flip="none" rotWithShape="1">
              <a:gsLst>
                <a:gs pos="0">
                  <a:schemeClr val="bg1">
                    <a:lumMod val="85000"/>
                  </a:schemeClr>
                </a:gs>
                <a:gs pos="100000">
                  <a:schemeClr val="bg1">
                    <a:lumMod val="85000"/>
                  </a:schemeClr>
                </a:gs>
                <a:gs pos="80000">
                  <a:schemeClr val="bg1">
                    <a:lumMod val="6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Rounded Corners 49">
              <a:extLst>
                <a:ext uri="{FF2B5EF4-FFF2-40B4-BE49-F238E27FC236}">
                  <a16:creationId xmlns:a16="http://schemas.microsoft.com/office/drawing/2014/main" id="{EDE616F2-04DB-4B00-8A17-CB3C7A67FCC7}"/>
                </a:ext>
              </a:extLst>
            </p:cNvPr>
            <p:cNvSpPr/>
            <p:nvPr/>
          </p:nvSpPr>
          <p:spPr>
            <a:xfrm rot="5400000">
              <a:off x="6665130" y="5496265"/>
              <a:ext cx="362682" cy="63880"/>
            </a:xfrm>
            <a:prstGeom prst="roundRect">
              <a:avLst/>
            </a:prstGeom>
            <a:gradFill flip="none" rotWithShape="1">
              <a:gsLst>
                <a:gs pos="0">
                  <a:schemeClr val="bg1">
                    <a:lumMod val="85000"/>
                  </a:schemeClr>
                </a:gs>
                <a:gs pos="100000">
                  <a:schemeClr val="bg1">
                    <a:lumMod val="85000"/>
                  </a:schemeClr>
                </a:gs>
                <a:gs pos="80000">
                  <a:schemeClr val="bg1">
                    <a:lumMod val="6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4860129D-66E6-4714-BCAA-05B8F1BA8B7B}"/>
                </a:ext>
              </a:extLst>
            </p:cNvPr>
            <p:cNvSpPr/>
            <p:nvPr/>
          </p:nvSpPr>
          <p:spPr>
            <a:xfrm rot="5400000">
              <a:off x="490669" y="-283001"/>
              <a:ext cx="5347275" cy="7399043"/>
            </a:xfrm>
            <a:custGeom>
              <a:avLst/>
              <a:gdLst>
                <a:gd name="connsiteX0" fmla="*/ 276132 w 5347275"/>
                <a:gd name="connsiteY0" fmla="*/ 6982145 h 7399043"/>
                <a:gd name="connsiteX1" fmla="*/ 415763 w 5347275"/>
                <a:gd name="connsiteY1" fmla="*/ 7121776 h 7399043"/>
                <a:gd name="connsiteX2" fmla="*/ 4931509 w 5347275"/>
                <a:gd name="connsiteY2" fmla="*/ 7121776 h 7399043"/>
                <a:gd name="connsiteX3" fmla="*/ 5071140 w 5347275"/>
                <a:gd name="connsiteY3" fmla="*/ 6982145 h 7399043"/>
                <a:gd name="connsiteX4" fmla="*/ 5071140 w 5347275"/>
                <a:gd name="connsiteY4" fmla="*/ 408973 h 7399043"/>
                <a:gd name="connsiteX5" fmla="*/ 4931509 w 5347275"/>
                <a:gd name="connsiteY5" fmla="*/ 269342 h 7399043"/>
                <a:gd name="connsiteX6" fmla="*/ 415763 w 5347275"/>
                <a:gd name="connsiteY6" fmla="*/ 269342 h 7399043"/>
                <a:gd name="connsiteX7" fmla="*/ 276132 w 5347275"/>
                <a:gd name="connsiteY7" fmla="*/ 408973 h 7399043"/>
                <a:gd name="connsiteX8" fmla="*/ 0 w 5347275"/>
                <a:gd name="connsiteY8" fmla="*/ 7040134 h 7399043"/>
                <a:gd name="connsiteX9" fmla="*/ 0 w 5347275"/>
                <a:gd name="connsiteY9" fmla="*/ 358909 h 7399043"/>
                <a:gd name="connsiteX10" fmla="*/ 358909 w 5347275"/>
                <a:gd name="connsiteY10" fmla="*/ 0 h 7399043"/>
                <a:gd name="connsiteX11" fmla="*/ 4988366 w 5347275"/>
                <a:gd name="connsiteY11" fmla="*/ 0 h 7399043"/>
                <a:gd name="connsiteX12" fmla="*/ 5347275 w 5347275"/>
                <a:gd name="connsiteY12" fmla="*/ 358909 h 7399043"/>
                <a:gd name="connsiteX13" fmla="*/ 5347275 w 5347275"/>
                <a:gd name="connsiteY13" fmla="*/ 7040134 h 7399043"/>
                <a:gd name="connsiteX14" fmla="*/ 4988366 w 5347275"/>
                <a:gd name="connsiteY14" fmla="*/ 7399043 h 7399043"/>
                <a:gd name="connsiteX15" fmla="*/ 358909 w 5347275"/>
                <a:gd name="connsiteY15" fmla="*/ 7399043 h 7399043"/>
                <a:gd name="connsiteX16" fmla="*/ 0 w 5347275"/>
                <a:gd name="connsiteY16" fmla="*/ 7040134 h 7399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47275" h="7399043">
                  <a:moveTo>
                    <a:pt x="276132" y="6982145"/>
                  </a:moveTo>
                  <a:cubicBezTo>
                    <a:pt x="276132" y="7059261"/>
                    <a:pt x="338647" y="7121776"/>
                    <a:pt x="415763" y="7121776"/>
                  </a:cubicBezTo>
                  <a:lnTo>
                    <a:pt x="4931509" y="7121776"/>
                  </a:lnTo>
                  <a:cubicBezTo>
                    <a:pt x="5008625" y="7121776"/>
                    <a:pt x="5071140" y="7059261"/>
                    <a:pt x="5071140" y="6982145"/>
                  </a:cubicBezTo>
                  <a:lnTo>
                    <a:pt x="5071140" y="408973"/>
                  </a:lnTo>
                  <a:cubicBezTo>
                    <a:pt x="5071140" y="331857"/>
                    <a:pt x="5008625" y="269342"/>
                    <a:pt x="4931509" y="269342"/>
                  </a:cubicBezTo>
                  <a:lnTo>
                    <a:pt x="415763" y="269342"/>
                  </a:lnTo>
                  <a:cubicBezTo>
                    <a:pt x="338647" y="269342"/>
                    <a:pt x="276132" y="331857"/>
                    <a:pt x="276132" y="408973"/>
                  </a:cubicBezTo>
                  <a:close/>
                  <a:moveTo>
                    <a:pt x="0" y="7040134"/>
                  </a:moveTo>
                  <a:lnTo>
                    <a:pt x="0" y="358909"/>
                  </a:lnTo>
                  <a:cubicBezTo>
                    <a:pt x="0" y="160689"/>
                    <a:pt x="160689" y="0"/>
                    <a:pt x="358909" y="0"/>
                  </a:cubicBezTo>
                  <a:lnTo>
                    <a:pt x="4988366" y="0"/>
                  </a:lnTo>
                  <a:cubicBezTo>
                    <a:pt x="5186586" y="0"/>
                    <a:pt x="5347275" y="160689"/>
                    <a:pt x="5347275" y="358909"/>
                  </a:cubicBezTo>
                  <a:lnTo>
                    <a:pt x="5347275" y="7040134"/>
                  </a:lnTo>
                  <a:cubicBezTo>
                    <a:pt x="5347275" y="7238354"/>
                    <a:pt x="5186586" y="7399043"/>
                    <a:pt x="4988366" y="7399043"/>
                  </a:cubicBezTo>
                  <a:lnTo>
                    <a:pt x="358909" y="7399043"/>
                  </a:lnTo>
                  <a:cubicBezTo>
                    <a:pt x="160689" y="7399043"/>
                    <a:pt x="0" y="7238354"/>
                    <a:pt x="0" y="7040134"/>
                  </a:cubicBezTo>
                  <a:close/>
                </a:path>
              </a:pathLst>
            </a:custGeom>
            <a:solidFill>
              <a:srgbClr val="D9D9D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Freeform: Shape 51">
              <a:extLst>
                <a:ext uri="{FF2B5EF4-FFF2-40B4-BE49-F238E27FC236}">
                  <a16:creationId xmlns:a16="http://schemas.microsoft.com/office/drawing/2014/main" id="{DE4E169D-90F8-4013-9534-A1ABFAF1225A}"/>
                </a:ext>
              </a:extLst>
            </p:cNvPr>
            <p:cNvSpPr/>
            <p:nvPr/>
          </p:nvSpPr>
          <p:spPr>
            <a:xfrm rot="5400000">
              <a:off x="534240" y="-244382"/>
              <a:ext cx="5260134" cy="7321804"/>
            </a:xfrm>
            <a:custGeom>
              <a:avLst/>
              <a:gdLst>
                <a:gd name="connsiteX0" fmla="*/ 232563 w 5260134"/>
                <a:gd name="connsiteY0" fmla="*/ 6943526 h 7321804"/>
                <a:gd name="connsiteX1" fmla="*/ 372194 w 5260134"/>
                <a:gd name="connsiteY1" fmla="*/ 7083157 h 7321804"/>
                <a:gd name="connsiteX2" fmla="*/ 4887940 w 5260134"/>
                <a:gd name="connsiteY2" fmla="*/ 7083157 h 7321804"/>
                <a:gd name="connsiteX3" fmla="*/ 5027571 w 5260134"/>
                <a:gd name="connsiteY3" fmla="*/ 6943526 h 7321804"/>
                <a:gd name="connsiteX4" fmla="*/ 5027571 w 5260134"/>
                <a:gd name="connsiteY4" fmla="*/ 370354 h 7321804"/>
                <a:gd name="connsiteX5" fmla="*/ 4887940 w 5260134"/>
                <a:gd name="connsiteY5" fmla="*/ 230723 h 7321804"/>
                <a:gd name="connsiteX6" fmla="*/ 372194 w 5260134"/>
                <a:gd name="connsiteY6" fmla="*/ 230723 h 7321804"/>
                <a:gd name="connsiteX7" fmla="*/ 232563 w 5260134"/>
                <a:gd name="connsiteY7" fmla="*/ 370354 h 7321804"/>
                <a:gd name="connsiteX8" fmla="*/ 0 w 5260134"/>
                <a:gd name="connsiteY8" fmla="*/ 7001304 h 7321804"/>
                <a:gd name="connsiteX9" fmla="*/ 0 w 5260134"/>
                <a:gd name="connsiteY9" fmla="*/ 320500 h 7321804"/>
                <a:gd name="connsiteX10" fmla="*/ 320500 w 5260134"/>
                <a:gd name="connsiteY10" fmla="*/ 0 h 7321804"/>
                <a:gd name="connsiteX11" fmla="*/ 4939634 w 5260134"/>
                <a:gd name="connsiteY11" fmla="*/ 0 h 7321804"/>
                <a:gd name="connsiteX12" fmla="*/ 5260134 w 5260134"/>
                <a:gd name="connsiteY12" fmla="*/ 320500 h 7321804"/>
                <a:gd name="connsiteX13" fmla="*/ 5260134 w 5260134"/>
                <a:gd name="connsiteY13" fmla="*/ 7001304 h 7321804"/>
                <a:gd name="connsiteX14" fmla="*/ 4939634 w 5260134"/>
                <a:gd name="connsiteY14" fmla="*/ 7321804 h 7321804"/>
                <a:gd name="connsiteX15" fmla="*/ 320500 w 5260134"/>
                <a:gd name="connsiteY15" fmla="*/ 7321804 h 7321804"/>
                <a:gd name="connsiteX16" fmla="*/ 0 w 5260134"/>
                <a:gd name="connsiteY16" fmla="*/ 7001304 h 7321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60134" h="7321804">
                  <a:moveTo>
                    <a:pt x="232563" y="6943526"/>
                  </a:moveTo>
                  <a:cubicBezTo>
                    <a:pt x="232563" y="7020642"/>
                    <a:pt x="295078" y="7083157"/>
                    <a:pt x="372194" y="7083157"/>
                  </a:cubicBezTo>
                  <a:lnTo>
                    <a:pt x="4887940" y="7083157"/>
                  </a:lnTo>
                  <a:cubicBezTo>
                    <a:pt x="4965056" y="7083157"/>
                    <a:pt x="5027571" y="7020642"/>
                    <a:pt x="5027571" y="6943526"/>
                  </a:cubicBezTo>
                  <a:lnTo>
                    <a:pt x="5027571" y="370354"/>
                  </a:lnTo>
                  <a:cubicBezTo>
                    <a:pt x="5027571" y="293238"/>
                    <a:pt x="4965056" y="230723"/>
                    <a:pt x="4887940" y="230723"/>
                  </a:cubicBezTo>
                  <a:lnTo>
                    <a:pt x="372194" y="230723"/>
                  </a:lnTo>
                  <a:cubicBezTo>
                    <a:pt x="295078" y="230723"/>
                    <a:pt x="232563" y="293238"/>
                    <a:pt x="232563" y="370354"/>
                  </a:cubicBezTo>
                  <a:close/>
                  <a:moveTo>
                    <a:pt x="0" y="7001304"/>
                  </a:moveTo>
                  <a:lnTo>
                    <a:pt x="0" y="320500"/>
                  </a:lnTo>
                  <a:cubicBezTo>
                    <a:pt x="0" y="143493"/>
                    <a:pt x="143493" y="0"/>
                    <a:pt x="320500" y="0"/>
                  </a:cubicBezTo>
                  <a:lnTo>
                    <a:pt x="4939634" y="0"/>
                  </a:lnTo>
                  <a:cubicBezTo>
                    <a:pt x="5116641" y="0"/>
                    <a:pt x="5260134" y="143493"/>
                    <a:pt x="5260134" y="320500"/>
                  </a:cubicBezTo>
                  <a:lnTo>
                    <a:pt x="5260134" y="7001304"/>
                  </a:lnTo>
                  <a:cubicBezTo>
                    <a:pt x="5260134" y="7178311"/>
                    <a:pt x="5116641" y="7321804"/>
                    <a:pt x="4939634" y="7321804"/>
                  </a:cubicBezTo>
                  <a:lnTo>
                    <a:pt x="320500" y="7321804"/>
                  </a:lnTo>
                  <a:cubicBezTo>
                    <a:pt x="143493" y="7321804"/>
                    <a:pt x="0" y="7178311"/>
                    <a:pt x="0" y="7001304"/>
                  </a:cubicBezTo>
                  <a:close/>
                </a:path>
              </a:pathLst>
            </a:custGeom>
            <a:solidFill>
              <a:srgbClr val="000000"/>
            </a:solidFill>
            <a:ln>
              <a:noFill/>
            </a:ln>
            <a:effectLst>
              <a:outerShdw blurRad="381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2983002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icture Placeholder 46">
            <a:extLst>
              <a:ext uri="{FF2B5EF4-FFF2-40B4-BE49-F238E27FC236}">
                <a16:creationId xmlns:a16="http://schemas.microsoft.com/office/drawing/2014/main" id="{AF89A475-2C0F-4DFD-933D-47D95871D61C}"/>
              </a:ext>
            </a:extLst>
          </p:cNvPr>
          <p:cNvSpPr>
            <a:spLocks noGrp="1"/>
          </p:cNvSpPr>
          <p:nvPr>
            <p:ph type="pic" sz="quarter" idx="10"/>
          </p:nvPr>
        </p:nvSpPr>
        <p:spPr/>
      </p:sp>
      <p:sp>
        <p:nvSpPr>
          <p:cNvPr id="2" name="Rectangle 1">
            <a:extLst>
              <a:ext uri="{FF2B5EF4-FFF2-40B4-BE49-F238E27FC236}">
                <a16:creationId xmlns:a16="http://schemas.microsoft.com/office/drawing/2014/main" id="{F62EF5AA-A37E-4150-9BC6-9269B7DF5002}"/>
              </a:ext>
            </a:extLst>
          </p:cNvPr>
          <p:cNvSpPr/>
          <p:nvPr/>
        </p:nvSpPr>
        <p:spPr>
          <a:xfrm>
            <a:off x="0" y="4425519"/>
            <a:ext cx="12192000" cy="243248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3" name="TextBox 2">
            <a:extLst>
              <a:ext uri="{FF2B5EF4-FFF2-40B4-BE49-F238E27FC236}">
                <a16:creationId xmlns:a16="http://schemas.microsoft.com/office/drawing/2014/main" id="{7B8571EC-D122-4431-B4A5-26A2C8867969}"/>
              </a:ext>
            </a:extLst>
          </p:cNvPr>
          <p:cNvSpPr txBox="1"/>
          <p:nvPr/>
        </p:nvSpPr>
        <p:spPr>
          <a:xfrm>
            <a:off x="3304381" y="4991274"/>
            <a:ext cx="5583238" cy="1215717"/>
          </a:xfrm>
          <a:prstGeom prst="rect">
            <a:avLst/>
          </a:prstGeom>
          <a:noFill/>
        </p:spPr>
        <p:txBody>
          <a:bodyPr wrap="square" rtlCol="0">
            <a:spAutoFit/>
          </a:bodyPr>
          <a:lstStyle/>
          <a:p>
            <a:pPr algn="ctr">
              <a:lnSpc>
                <a:spcPct val="90000"/>
              </a:lnSpc>
            </a:pPr>
            <a:r>
              <a:rPr lang="en-US" sz="4000" b="1">
                <a:solidFill>
                  <a:schemeClr val="bg1"/>
                </a:solidFill>
                <a:latin typeface="+mj-lt"/>
              </a:rPr>
              <a:t>A new breed of digital marketing</a:t>
            </a:r>
          </a:p>
        </p:txBody>
      </p:sp>
      <p:grpSp>
        <p:nvGrpSpPr>
          <p:cNvPr id="19" name="Group 18">
            <a:extLst>
              <a:ext uri="{FF2B5EF4-FFF2-40B4-BE49-F238E27FC236}">
                <a16:creationId xmlns:a16="http://schemas.microsoft.com/office/drawing/2014/main" id="{F49BF522-B585-4DE6-8AAB-B3B73581E633}"/>
              </a:ext>
            </a:extLst>
          </p:cNvPr>
          <p:cNvGrpSpPr/>
          <p:nvPr/>
        </p:nvGrpSpPr>
        <p:grpSpPr>
          <a:xfrm>
            <a:off x="5394450" y="1633273"/>
            <a:ext cx="1403100" cy="1158972"/>
            <a:chOff x="6870955" y="3688290"/>
            <a:chExt cx="350431" cy="289459"/>
          </a:xfrm>
          <a:solidFill>
            <a:schemeClr val="bg1"/>
          </a:solidFill>
        </p:grpSpPr>
        <p:sp>
          <p:nvSpPr>
            <p:cNvPr id="20" name="Freeform: Shape 19">
              <a:extLst>
                <a:ext uri="{FF2B5EF4-FFF2-40B4-BE49-F238E27FC236}">
                  <a16:creationId xmlns:a16="http://schemas.microsoft.com/office/drawing/2014/main" id="{F2FCD456-4E1B-4934-8FF0-2A128F56D174}"/>
                </a:ext>
              </a:extLst>
            </p:cNvPr>
            <p:cNvSpPr/>
            <p:nvPr/>
          </p:nvSpPr>
          <p:spPr>
            <a:xfrm>
              <a:off x="7007984" y="3749262"/>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38DE541E-D1CA-4F50-B4FE-4119DE57D839}"/>
                </a:ext>
              </a:extLst>
            </p:cNvPr>
            <p:cNvSpPr/>
            <p:nvPr/>
          </p:nvSpPr>
          <p:spPr>
            <a:xfrm>
              <a:off x="6977435" y="3810235"/>
              <a:ext cx="137155" cy="76247"/>
            </a:xfrm>
            <a:custGeom>
              <a:avLst/>
              <a:gdLst>
                <a:gd name="connsiteX0" fmla="*/ 68578 w 137155"/>
                <a:gd name="connsiteY0" fmla="*/ 0 h 76247"/>
                <a:gd name="connsiteX1" fmla="*/ 0 w 137155"/>
                <a:gd name="connsiteY1" fmla="*/ 68578 h 76247"/>
                <a:gd name="connsiteX2" fmla="*/ 7605 w 137155"/>
                <a:gd name="connsiteY2" fmla="*/ 76247 h 76247"/>
                <a:gd name="connsiteX3" fmla="*/ 129550 w 137155"/>
                <a:gd name="connsiteY3" fmla="*/ 76247 h 76247"/>
                <a:gd name="connsiteX4" fmla="*/ 137155 w 137155"/>
                <a:gd name="connsiteY4" fmla="*/ 68578 h 76247"/>
                <a:gd name="connsiteX5" fmla="*/ 68578 w 137155"/>
                <a:gd name="connsiteY5" fmla="*/ 0 h 76247"/>
                <a:gd name="connsiteX6" fmla="*/ 15782 w 137155"/>
                <a:gd name="connsiteY6" fmla="*/ 60972 h 76247"/>
                <a:gd name="connsiteX7" fmla="*/ 76360 w 137155"/>
                <a:gd name="connsiteY7" fmla="*/ 15958 h 76247"/>
                <a:gd name="connsiteX8" fmla="*/ 121374 w 137155"/>
                <a:gd name="connsiteY8" fmla="*/ 60972 h 7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55" h="76247">
                  <a:moveTo>
                    <a:pt x="68578" y="0"/>
                  </a:moveTo>
                  <a:cubicBezTo>
                    <a:pt x="30718" y="35"/>
                    <a:pt x="35" y="30718"/>
                    <a:pt x="0" y="68578"/>
                  </a:cubicBezTo>
                  <a:cubicBezTo>
                    <a:pt x="0" y="72789"/>
                    <a:pt x="3395" y="76212"/>
                    <a:pt x="7605" y="76247"/>
                  </a:cubicBezTo>
                  <a:lnTo>
                    <a:pt x="129550" y="76247"/>
                  </a:lnTo>
                  <a:cubicBezTo>
                    <a:pt x="133760" y="76212"/>
                    <a:pt x="137156" y="72789"/>
                    <a:pt x="137155" y="68578"/>
                  </a:cubicBezTo>
                  <a:cubicBezTo>
                    <a:pt x="137120" y="30718"/>
                    <a:pt x="106437" y="35"/>
                    <a:pt x="68578" y="0"/>
                  </a:cubicBezTo>
                  <a:close/>
                  <a:moveTo>
                    <a:pt x="15782" y="60972"/>
                  </a:moveTo>
                  <a:cubicBezTo>
                    <a:pt x="20080" y="31814"/>
                    <a:pt x="47201" y="11660"/>
                    <a:pt x="76360" y="15958"/>
                  </a:cubicBezTo>
                  <a:cubicBezTo>
                    <a:pt x="99651" y="19391"/>
                    <a:pt x="117941" y="37681"/>
                    <a:pt x="121374" y="60972"/>
                  </a:cubicBezTo>
                  <a:close/>
                </a:path>
              </a:pathLst>
            </a:custGeom>
            <a:grpFill/>
            <a:ln w="6336"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BBD29729-3314-4D03-BA04-710E1634CA21}"/>
                </a:ext>
              </a:extLst>
            </p:cNvPr>
            <p:cNvSpPr/>
            <p:nvPr/>
          </p:nvSpPr>
          <p:spPr>
            <a:xfrm>
              <a:off x="6916715" y="3688290"/>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C8094B2-2A2B-4383-9924-F63D4E8088D0}"/>
                </a:ext>
              </a:extLst>
            </p:cNvPr>
            <p:cNvSpPr/>
            <p:nvPr/>
          </p:nvSpPr>
          <p:spPr>
            <a:xfrm>
              <a:off x="6870955" y="379502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465F61A-6D42-4D2E-991F-1312AF6BCA37}"/>
                </a:ext>
              </a:extLst>
            </p:cNvPr>
            <p:cNvSpPr/>
            <p:nvPr/>
          </p:nvSpPr>
          <p:spPr>
            <a:xfrm>
              <a:off x="6916715" y="390169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12476E7E-DD7F-4620-8548-CC0B0D527337}"/>
                </a:ext>
              </a:extLst>
            </p:cNvPr>
            <p:cNvSpPr/>
            <p:nvPr/>
          </p:nvSpPr>
          <p:spPr>
            <a:xfrm>
              <a:off x="7099632" y="390169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A4F6AC0-C77B-4E69-863B-1752A06BB64C}"/>
                </a:ext>
              </a:extLst>
            </p:cNvPr>
            <p:cNvSpPr/>
            <p:nvPr/>
          </p:nvSpPr>
          <p:spPr>
            <a:xfrm>
              <a:off x="7145330" y="379502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E2F344FB-B4E3-41A1-A61C-316C7106ACF2}"/>
                </a:ext>
              </a:extLst>
            </p:cNvPr>
            <p:cNvSpPr/>
            <p:nvPr/>
          </p:nvSpPr>
          <p:spPr>
            <a:xfrm>
              <a:off x="7099632" y="3688290"/>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34B07A8-4F1D-45DC-9675-6B529E031B0F}"/>
                </a:ext>
              </a:extLst>
            </p:cNvPr>
            <p:cNvSpPr/>
            <p:nvPr/>
          </p:nvSpPr>
          <p:spPr>
            <a:xfrm>
              <a:off x="6970006" y="3741707"/>
              <a:ext cx="30158" cy="30498"/>
            </a:xfrm>
            <a:custGeom>
              <a:avLst/>
              <a:gdLst>
                <a:gd name="connsiteX0" fmla="*/ 28217 w 30158"/>
                <a:gd name="connsiteY0" fmla="*/ 17506 h 30498"/>
                <a:gd name="connsiteX1" fmla="*/ 13006 w 30158"/>
                <a:gd name="connsiteY1" fmla="*/ 2231 h 30498"/>
                <a:gd name="connsiteX2" fmla="*/ 2232 w 30158"/>
                <a:gd name="connsiteY2" fmla="*/ 2231 h 30498"/>
                <a:gd name="connsiteX3" fmla="*/ 2232 w 30158"/>
                <a:gd name="connsiteY3" fmla="*/ 13006 h 30498"/>
                <a:gd name="connsiteX4" fmla="*/ 17442 w 30158"/>
                <a:gd name="connsiteY4" fmla="*/ 28281 h 30498"/>
                <a:gd name="connsiteX5" fmla="*/ 22830 w 30158"/>
                <a:gd name="connsiteY5" fmla="*/ 30499 h 30498"/>
                <a:gd name="connsiteX6" fmla="*/ 30153 w 30158"/>
                <a:gd name="connsiteY6" fmla="*/ 22621 h 30498"/>
                <a:gd name="connsiteX7" fmla="*/ 28217 w 30158"/>
                <a:gd name="connsiteY7" fmla="*/ 17823 h 3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158" h="30498">
                  <a:moveTo>
                    <a:pt x="28217" y="17506"/>
                  </a:moveTo>
                  <a:lnTo>
                    <a:pt x="13006" y="2231"/>
                  </a:lnTo>
                  <a:cubicBezTo>
                    <a:pt x="10030" y="-744"/>
                    <a:pt x="5207" y="-744"/>
                    <a:pt x="2232" y="2231"/>
                  </a:cubicBezTo>
                  <a:cubicBezTo>
                    <a:pt x="-744" y="5207"/>
                    <a:pt x="-744" y="10031"/>
                    <a:pt x="2232" y="13006"/>
                  </a:cubicBezTo>
                  <a:lnTo>
                    <a:pt x="17442" y="28281"/>
                  </a:lnTo>
                  <a:cubicBezTo>
                    <a:pt x="18880" y="29694"/>
                    <a:pt x="20813" y="30490"/>
                    <a:pt x="22830" y="30499"/>
                  </a:cubicBezTo>
                  <a:cubicBezTo>
                    <a:pt x="27028" y="30346"/>
                    <a:pt x="30307" y="26819"/>
                    <a:pt x="30153" y="22621"/>
                  </a:cubicBezTo>
                  <a:cubicBezTo>
                    <a:pt x="30088" y="20844"/>
                    <a:pt x="29404" y="19147"/>
                    <a:pt x="28217" y="17823"/>
                  </a:cubicBezTo>
                  <a:close/>
                </a:path>
              </a:pathLst>
            </a:custGeom>
            <a:grpFill/>
            <a:ln w="6336"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9F8D775-72FE-42AF-A24F-84056BAC5C0D}"/>
                </a:ext>
              </a:extLst>
            </p:cNvPr>
            <p:cNvSpPr/>
            <p:nvPr/>
          </p:nvSpPr>
          <p:spPr>
            <a:xfrm>
              <a:off x="6931863" y="3825509"/>
              <a:ext cx="45697" cy="15211"/>
            </a:xfrm>
            <a:custGeom>
              <a:avLst/>
              <a:gdLst>
                <a:gd name="connsiteX0" fmla="*/ 38092 w 45697"/>
                <a:gd name="connsiteY0" fmla="*/ 0 h 15211"/>
                <a:gd name="connsiteX1" fmla="*/ 7605 w 45697"/>
                <a:gd name="connsiteY1" fmla="*/ 0 h 15211"/>
                <a:gd name="connsiteX2" fmla="*/ 0 w 45697"/>
                <a:gd name="connsiteY2" fmla="*/ 7606 h 15211"/>
                <a:gd name="connsiteX3" fmla="*/ 7605 w 45697"/>
                <a:gd name="connsiteY3" fmla="*/ 15212 h 15211"/>
                <a:gd name="connsiteX4" fmla="*/ 38092 w 45697"/>
                <a:gd name="connsiteY4" fmla="*/ 15212 h 15211"/>
                <a:gd name="connsiteX5" fmla="*/ 45697 w 45697"/>
                <a:gd name="connsiteY5" fmla="*/ 7606 h 15211"/>
                <a:gd name="connsiteX6" fmla="*/ 38092 w 45697"/>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97" h="15211">
                  <a:moveTo>
                    <a:pt x="38092" y="0"/>
                  </a:moveTo>
                  <a:lnTo>
                    <a:pt x="7605" y="0"/>
                  </a:lnTo>
                  <a:cubicBezTo>
                    <a:pt x="3405" y="0"/>
                    <a:pt x="0" y="3405"/>
                    <a:pt x="0" y="7606"/>
                  </a:cubicBezTo>
                  <a:cubicBezTo>
                    <a:pt x="0" y="11807"/>
                    <a:pt x="3405" y="15212"/>
                    <a:pt x="7605" y="15212"/>
                  </a:cubicBezTo>
                  <a:lnTo>
                    <a:pt x="38092" y="15212"/>
                  </a:lnTo>
                  <a:cubicBezTo>
                    <a:pt x="42292" y="15212"/>
                    <a:pt x="45697" y="11807"/>
                    <a:pt x="45697" y="7606"/>
                  </a:cubicBezTo>
                  <a:cubicBezTo>
                    <a:pt x="45697" y="3405"/>
                    <a:pt x="42292" y="0"/>
                    <a:pt x="38092" y="0"/>
                  </a:cubicBezTo>
                  <a:close/>
                </a:path>
              </a:pathLst>
            </a:custGeom>
            <a:grpFill/>
            <a:ln w="6336"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72FDAD25-779C-4362-BBC5-E70D43F8F8A4}"/>
                </a:ext>
              </a:extLst>
            </p:cNvPr>
            <p:cNvSpPr/>
            <p:nvPr/>
          </p:nvSpPr>
          <p:spPr>
            <a:xfrm>
              <a:off x="6970000" y="3894069"/>
              <a:ext cx="30460" cy="30504"/>
            </a:xfrm>
            <a:custGeom>
              <a:avLst/>
              <a:gdLst>
                <a:gd name="connsiteX0" fmla="*/ 28223 w 30460"/>
                <a:gd name="connsiteY0" fmla="*/ 2237 h 30504"/>
                <a:gd name="connsiteX1" fmla="*/ 17467 w 30460"/>
                <a:gd name="connsiteY1" fmla="*/ 2218 h 30504"/>
                <a:gd name="connsiteX2" fmla="*/ 17449 w 30460"/>
                <a:gd name="connsiteY2" fmla="*/ 2237 h 30504"/>
                <a:gd name="connsiteX3" fmla="*/ 2237 w 30460"/>
                <a:gd name="connsiteY3" fmla="*/ 17512 h 30504"/>
                <a:gd name="connsiteX4" fmla="*/ 2219 w 30460"/>
                <a:gd name="connsiteY4" fmla="*/ 28268 h 30504"/>
                <a:gd name="connsiteX5" fmla="*/ 7624 w 30460"/>
                <a:gd name="connsiteY5" fmla="*/ 30505 h 30504"/>
                <a:gd name="connsiteX6" fmla="*/ 13012 w 30460"/>
                <a:gd name="connsiteY6" fmla="*/ 28287 h 30504"/>
                <a:gd name="connsiteX7" fmla="*/ 28223 w 30460"/>
                <a:gd name="connsiteY7" fmla="*/ 13012 h 30504"/>
                <a:gd name="connsiteX8" fmla="*/ 28242 w 30460"/>
                <a:gd name="connsiteY8" fmla="*/ 2256 h 30504"/>
                <a:gd name="connsiteX9" fmla="*/ 28223 w 30460"/>
                <a:gd name="connsiteY9" fmla="*/ 2237 h 30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460" h="30504">
                  <a:moveTo>
                    <a:pt x="28223" y="2237"/>
                  </a:moveTo>
                  <a:cubicBezTo>
                    <a:pt x="25258" y="-738"/>
                    <a:pt x="20442" y="-747"/>
                    <a:pt x="17467" y="2218"/>
                  </a:cubicBezTo>
                  <a:cubicBezTo>
                    <a:pt x="17461" y="2225"/>
                    <a:pt x="17455" y="2231"/>
                    <a:pt x="17449" y="2237"/>
                  </a:cubicBezTo>
                  <a:lnTo>
                    <a:pt x="2237" y="17512"/>
                  </a:lnTo>
                  <a:cubicBezTo>
                    <a:pt x="-738" y="20477"/>
                    <a:pt x="-747" y="25292"/>
                    <a:pt x="2219" y="28268"/>
                  </a:cubicBezTo>
                  <a:cubicBezTo>
                    <a:pt x="3650" y="29704"/>
                    <a:pt x="5597" y="30510"/>
                    <a:pt x="7624" y="30505"/>
                  </a:cubicBezTo>
                  <a:cubicBezTo>
                    <a:pt x="9638" y="30483"/>
                    <a:pt x="11566" y="29689"/>
                    <a:pt x="13012" y="28287"/>
                  </a:cubicBezTo>
                  <a:lnTo>
                    <a:pt x="28223" y="13012"/>
                  </a:lnTo>
                  <a:cubicBezTo>
                    <a:pt x="31199" y="10047"/>
                    <a:pt x="31206" y="5231"/>
                    <a:pt x="28242" y="2256"/>
                  </a:cubicBezTo>
                  <a:cubicBezTo>
                    <a:pt x="28236" y="2249"/>
                    <a:pt x="28229" y="2243"/>
                    <a:pt x="28223" y="2237"/>
                  </a:cubicBezTo>
                  <a:close/>
                </a:path>
              </a:pathLst>
            </a:custGeom>
            <a:grpFill/>
            <a:ln w="6336"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2E55540-761C-43E9-8348-730E11D064A4}"/>
                </a:ext>
              </a:extLst>
            </p:cNvPr>
            <p:cNvSpPr/>
            <p:nvPr/>
          </p:nvSpPr>
          <p:spPr>
            <a:xfrm>
              <a:off x="7091933" y="3893815"/>
              <a:ext cx="30471" cy="30504"/>
            </a:xfrm>
            <a:custGeom>
              <a:avLst/>
              <a:gdLst>
                <a:gd name="connsiteX0" fmla="*/ 28234 w 30471"/>
                <a:gd name="connsiteY0" fmla="*/ 17512 h 30504"/>
                <a:gd name="connsiteX1" fmla="*/ 12960 w 30471"/>
                <a:gd name="connsiteY1" fmla="*/ 2237 h 30504"/>
                <a:gd name="connsiteX2" fmla="*/ 2204 w 30471"/>
                <a:gd name="connsiteY2" fmla="*/ 2218 h 30504"/>
                <a:gd name="connsiteX3" fmla="*/ 2186 w 30471"/>
                <a:gd name="connsiteY3" fmla="*/ 2237 h 30504"/>
                <a:gd name="connsiteX4" fmla="*/ 2186 w 30471"/>
                <a:gd name="connsiteY4" fmla="*/ 13012 h 30504"/>
                <a:gd name="connsiteX5" fmla="*/ 17460 w 30471"/>
                <a:gd name="connsiteY5" fmla="*/ 28286 h 30504"/>
                <a:gd name="connsiteX6" fmla="*/ 22847 w 30471"/>
                <a:gd name="connsiteY6" fmla="*/ 30504 h 30504"/>
                <a:gd name="connsiteX7" fmla="*/ 30472 w 30471"/>
                <a:gd name="connsiteY7" fmla="*/ 22918 h 30504"/>
                <a:gd name="connsiteX8" fmla="*/ 28235 w 30471"/>
                <a:gd name="connsiteY8" fmla="*/ 17512 h 30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1" h="30504">
                  <a:moveTo>
                    <a:pt x="28234" y="17512"/>
                  </a:moveTo>
                  <a:lnTo>
                    <a:pt x="12960" y="2237"/>
                  </a:lnTo>
                  <a:cubicBezTo>
                    <a:pt x="9995" y="-738"/>
                    <a:pt x="5179" y="-747"/>
                    <a:pt x="2204" y="2218"/>
                  </a:cubicBezTo>
                  <a:cubicBezTo>
                    <a:pt x="2198" y="2225"/>
                    <a:pt x="2192" y="2231"/>
                    <a:pt x="2186" y="2237"/>
                  </a:cubicBezTo>
                  <a:cubicBezTo>
                    <a:pt x="-729" y="5237"/>
                    <a:pt x="-729" y="10011"/>
                    <a:pt x="2186" y="13012"/>
                  </a:cubicBezTo>
                  <a:lnTo>
                    <a:pt x="17460" y="28286"/>
                  </a:lnTo>
                  <a:cubicBezTo>
                    <a:pt x="18898" y="29700"/>
                    <a:pt x="20831" y="30496"/>
                    <a:pt x="22847" y="30504"/>
                  </a:cubicBezTo>
                  <a:cubicBezTo>
                    <a:pt x="27048" y="30515"/>
                    <a:pt x="30461" y="27118"/>
                    <a:pt x="30472" y="22918"/>
                  </a:cubicBezTo>
                  <a:cubicBezTo>
                    <a:pt x="30477" y="20889"/>
                    <a:pt x="29672" y="18943"/>
                    <a:pt x="28235" y="17512"/>
                  </a:cubicBezTo>
                  <a:close/>
                </a:path>
              </a:pathLst>
            </a:custGeom>
            <a:grpFill/>
            <a:ln w="6336"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387D068-7173-4982-B01E-53C5DA698CFE}"/>
                </a:ext>
              </a:extLst>
            </p:cNvPr>
            <p:cNvSpPr/>
            <p:nvPr/>
          </p:nvSpPr>
          <p:spPr>
            <a:xfrm>
              <a:off x="7114781" y="3825509"/>
              <a:ext cx="45696" cy="15211"/>
            </a:xfrm>
            <a:custGeom>
              <a:avLst/>
              <a:gdLst>
                <a:gd name="connsiteX0" fmla="*/ 38091 w 45696"/>
                <a:gd name="connsiteY0" fmla="*/ 0 h 15211"/>
                <a:gd name="connsiteX1" fmla="*/ 7605 w 45696"/>
                <a:gd name="connsiteY1" fmla="*/ 0 h 15211"/>
                <a:gd name="connsiteX2" fmla="*/ 0 w 45696"/>
                <a:gd name="connsiteY2" fmla="*/ 7606 h 15211"/>
                <a:gd name="connsiteX3" fmla="*/ 7605 w 45696"/>
                <a:gd name="connsiteY3" fmla="*/ 15212 h 15211"/>
                <a:gd name="connsiteX4" fmla="*/ 38091 w 45696"/>
                <a:gd name="connsiteY4" fmla="*/ 15212 h 15211"/>
                <a:gd name="connsiteX5" fmla="*/ 45696 w 45696"/>
                <a:gd name="connsiteY5" fmla="*/ 7606 h 15211"/>
                <a:gd name="connsiteX6" fmla="*/ 38091 w 45696"/>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96" h="15211">
                  <a:moveTo>
                    <a:pt x="38091" y="0"/>
                  </a:moveTo>
                  <a:lnTo>
                    <a:pt x="7605" y="0"/>
                  </a:lnTo>
                  <a:cubicBezTo>
                    <a:pt x="3405" y="0"/>
                    <a:pt x="0" y="3405"/>
                    <a:pt x="0" y="7606"/>
                  </a:cubicBezTo>
                  <a:cubicBezTo>
                    <a:pt x="0" y="11807"/>
                    <a:pt x="3405" y="15212"/>
                    <a:pt x="7605" y="15212"/>
                  </a:cubicBezTo>
                  <a:lnTo>
                    <a:pt x="38091" y="15212"/>
                  </a:lnTo>
                  <a:cubicBezTo>
                    <a:pt x="42291" y="15212"/>
                    <a:pt x="45696" y="11807"/>
                    <a:pt x="45696" y="7606"/>
                  </a:cubicBezTo>
                  <a:cubicBezTo>
                    <a:pt x="45696" y="3405"/>
                    <a:pt x="42291" y="0"/>
                    <a:pt x="38091" y="0"/>
                  </a:cubicBezTo>
                  <a:close/>
                </a:path>
              </a:pathLst>
            </a:custGeom>
            <a:grpFill/>
            <a:ln w="6336"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132562B7-CEB4-44C4-861B-24D693ED888C}"/>
                </a:ext>
              </a:extLst>
            </p:cNvPr>
            <p:cNvSpPr/>
            <p:nvPr/>
          </p:nvSpPr>
          <p:spPr>
            <a:xfrm>
              <a:off x="7091932" y="3741638"/>
              <a:ext cx="30472" cy="30504"/>
            </a:xfrm>
            <a:custGeom>
              <a:avLst/>
              <a:gdLst>
                <a:gd name="connsiteX0" fmla="*/ 28235 w 30472"/>
                <a:gd name="connsiteY0" fmla="*/ 2237 h 30504"/>
                <a:gd name="connsiteX1" fmla="*/ 17479 w 30472"/>
                <a:gd name="connsiteY1" fmla="*/ 2218 h 30504"/>
                <a:gd name="connsiteX2" fmla="*/ 17461 w 30472"/>
                <a:gd name="connsiteY2" fmla="*/ 2237 h 30504"/>
                <a:gd name="connsiteX3" fmla="*/ 2186 w 30472"/>
                <a:gd name="connsiteY3" fmla="*/ 17512 h 30504"/>
                <a:gd name="connsiteX4" fmla="*/ 2186 w 30472"/>
                <a:gd name="connsiteY4" fmla="*/ 28286 h 30504"/>
                <a:gd name="connsiteX5" fmla="*/ 7637 w 30472"/>
                <a:gd name="connsiteY5" fmla="*/ 30504 h 30504"/>
                <a:gd name="connsiteX6" fmla="*/ 12960 w 30472"/>
                <a:gd name="connsiteY6" fmla="*/ 28286 h 30504"/>
                <a:gd name="connsiteX7" fmla="*/ 28235 w 30472"/>
                <a:gd name="connsiteY7" fmla="*/ 13012 h 30504"/>
                <a:gd name="connsiteX8" fmla="*/ 28254 w 30472"/>
                <a:gd name="connsiteY8" fmla="*/ 2256 h 30504"/>
                <a:gd name="connsiteX9" fmla="*/ 28235 w 30472"/>
                <a:gd name="connsiteY9" fmla="*/ 2237 h 30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472" h="30504">
                  <a:moveTo>
                    <a:pt x="28235" y="2237"/>
                  </a:moveTo>
                  <a:cubicBezTo>
                    <a:pt x="25270" y="-738"/>
                    <a:pt x="20454" y="-747"/>
                    <a:pt x="17479" y="2218"/>
                  </a:cubicBezTo>
                  <a:cubicBezTo>
                    <a:pt x="17473" y="2225"/>
                    <a:pt x="17467" y="2231"/>
                    <a:pt x="17461" y="2237"/>
                  </a:cubicBezTo>
                  <a:lnTo>
                    <a:pt x="2186" y="17512"/>
                  </a:lnTo>
                  <a:cubicBezTo>
                    <a:pt x="-729" y="20512"/>
                    <a:pt x="-729" y="25286"/>
                    <a:pt x="2186" y="28286"/>
                  </a:cubicBezTo>
                  <a:cubicBezTo>
                    <a:pt x="3647" y="29704"/>
                    <a:pt x="5601" y="30499"/>
                    <a:pt x="7637" y="30504"/>
                  </a:cubicBezTo>
                  <a:cubicBezTo>
                    <a:pt x="9633" y="30493"/>
                    <a:pt x="11546" y="29696"/>
                    <a:pt x="12960" y="28286"/>
                  </a:cubicBezTo>
                  <a:lnTo>
                    <a:pt x="28235" y="13012"/>
                  </a:lnTo>
                  <a:cubicBezTo>
                    <a:pt x="31211" y="10047"/>
                    <a:pt x="31219" y="5231"/>
                    <a:pt x="28254" y="2256"/>
                  </a:cubicBezTo>
                  <a:cubicBezTo>
                    <a:pt x="28248" y="2249"/>
                    <a:pt x="28241" y="2243"/>
                    <a:pt x="28235" y="2237"/>
                  </a:cubicBezTo>
                  <a:close/>
                </a:path>
              </a:pathLst>
            </a:custGeom>
            <a:grpFill/>
            <a:ln w="6336" cap="flat">
              <a:noFill/>
              <a:prstDash val="solid"/>
              <a:miter/>
            </a:ln>
          </p:spPr>
          <p:txBody>
            <a:bodyPr rtlCol="0" anchor="ctr"/>
            <a:lstStyle/>
            <a:p>
              <a:endParaRPr lang="en-US"/>
            </a:p>
          </p:txBody>
        </p:sp>
      </p:grpSp>
    </p:spTree>
    <p:extLst>
      <p:ext uri="{BB962C8B-B14F-4D97-AF65-F5344CB8AC3E}">
        <p14:creationId xmlns:p14="http://schemas.microsoft.com/office/powerpoint/2010/main" val="3770477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17E626C1-5F9A-4309-8698-53E34C909EA4}"/>
              </a:ext>
            </a:extLst>
          </p:cNvPr>
          <p:cNvSpPr/>
          <p:nvPr/>
        </p:nvSpPr>
        <p:spPr>
          <a:xfrm>
            <a:off x="0" y="0"/>
            <a:ext cx="457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2B83AF18-8A6F-47BE-8F35-7B106ED67888}"/>
              </a:ext>
            </a:extLst>
          </p:cNvPr>
          <p:cNvGrpSpPr/>
          <p:nvPr/>
        </p:nvGrpSpPr>
        <p:grpSpPr>
          <a:xfrm>
            <a:off x="-1249546" y="948296"/>
            <a:ext cx="8595091" cy="4961409"/>
            <a:chOff x="2738438" y="30163"/>
            <a:chExt cx="11828463" cy="6827838"/>
          </a:xfrm>
        </p:grpSpPr>
        <p:sp>
          <p:nvSpPr>
            <p:cNvPr id="47" name="Freeform 11">
              <a:extLst>
                <a:ext uri="{FF2B5EF4-FFF2-40B4-BE49-F238E27FC236}">
                  <a16:creationId xmlns:a16="http://schemas.microsoft.com/office/drawing/2014/main" id="{F84F3BF4-A1CB-4C04-97F2-6D31B7011779}"/>
                </a:ext>
              </a:extLst>
            </p:cNvPr>
            <p:cNvSpPr>
              <a:spLocks/>
            </p:cNvSpPr>
            <p:nvPr/>
          </p:nvSpPr>
          <p:spPr bwMode="auto">
            <a:xfrm>
              <a:off x="3821113" y="30163"/>
              <a:ext cx="9663113" cy="6823075"/>
            </a:xfrm>
            <a:custGeom>
              <a:avLst/>
              <a:gdLst>
                <a:gd name="T0" fmla="*/ 201 w 6087"/>
                <a:gd name="T1" fmla="*/ 4298 h 4298"/>
                <a:gd name="T2" fmla="*/ 181 w 6087"/>
                <a:gd name="T3" fmla="*/ 4298 h 4298"/>
                <a:gd name="T4" fmla="*/ 141 w 6087"/>
                <a:gd name="T5" fmla="*/ 4289 h 4298"/>
                <a:gd name="T6" fmla="*/ 106 w 6087"/>
                <a:gd name="T7" fmla="*/ 4274 h 4298"/>
                <a:gd name="T8" fmla="*/ 74 w 6087"/>
                <a:gd name="T9" fmla="*/ 4252 h 4298"/>
                <a:gd name="T10" fmla="*/ 47 w 6087"/>
                <a:gd name="T11" fmla="*/ 4225 h 4298"/>
                <a:gd name="T12" fmla="*/ 25 w 6087"/>
                <a:gd name="T13" fmla="*/ 4193 h 4298"/>
                <a:gd name="T14" fmla="*/ 10 w 6087"/>
                <a:gd name="T15" fmla="*/ 4158 h 4298"/>
                <a:gd name="T16" fmla="*/ 1 w 6087"/>
                <a:gd name="T17" fmla="*/ 4118 h 4298"/>
                <a:gd name="T18" fmla="*/ 0 w 6087"/>
                <a:gd name="T19" fmla="*/ 201 h 4298"/>
                <a:gd name="T20" fmla="*/ 1 w 6087"/>
                <a:gd name="T21" fmla="*/ 181 h 4298"/>
                <a:gd name="T22" fmla="*/ 10 w 6087"/>
                <a:gd name="T23" fmla="*/ 141 h 4298"/>
                <a:gd name="T24" fmla="*/ 25 w 6087"/>
                <a:gd name="T25" fmla="*/ 105 h 4298"/>
                <a:gd name="T26" fmla="*/ 47 w 6087"/>
                <a:gd name="T27" fmla="*/ 74 h 4298"/>
                <a:gd name="T28" fmla="*/ 74 w 6087"/>
                <a:gd name="T29" fmla="*/ 47 h 4298"/>
                <a:gd name="T30" fmla="*/ 106 w 6087"/>
                <a:gd name="T31" fmla="*/ 25 h 4298"/>
                <a:gd name="T32" fmla="*/ 141 w 6087"/>
                <a:gd name="T33" fmla="*/ 10 h 4298"/>
                <a:gd name="T34" fmla="*/ 181 w 6087"/>
                <a:gd name="T35" fmla="*/ 1 h 4298"/>
                <a:gd name="T36" fmla="*/ 5887 w 6087"/>
                <a:gd name="T37" fmla="*/ 0 h 4298"/>
                <a:gd name="T38" fmla="*/ 5907 w 6087"/>
                <a:gd name="T39" fmla="*/ 1 h 4298"/>
                <a:gd name="T40" fmla="*/ 5946 w 6087"/>
                <a:gd name="T41" fmla="*/ 10 h 4298"/>
                <a:gd name="T42" fmla="*/ 5983 w 6087"/>
                <a:gd name="T43" fmla="*/ 25 h 4298"/>
                <a:gd name="T44" fmla="*/ 6015 w 6087"/>
                <a:gd name="T45" fmla="*/ 47 h 4298"/>
                <a:gd name="T46" fmla="*/ 6042 w 6087"/>
                <a:gd name="T47" fmla="*/ 74 h 4298"/>
                <a:gd name="T48" fmla="*/ 6064 w 6087"/>
                <a:gd name="T49" fmla="*/ 105 h 4298"/>
                <a:gd name="T50" fmla="*/ 6079 w 6087"/>
                <a:gd name="T51" fmla="*/ 141 h 4298"/>
                <a:gd name="T52" fmla="*/ 6087 w 6087"/>
                <a:gd name="T53" fmla="*/ 181 h 4298"/>
                <a:gd name="T54" fmla="*/ 6087 w 6087"/>
                <a:gd name="T55" fmla="*/ 4097 h 4298"/>
                <a:gd name="T56" fmla="*/ 6087 w 6087"/>
                <a:gd name="T57" fmla="*/ 4118 h 4298"/>
                <a:gd name="T58" fmla="*/ 6079 w 6087"/>
                <a:gd name="T59" fmla="*/ 4158 h 4298"/>
                <a:gd name="T60" fmla="*/ 6064 w 6087"/>
                <a:gd name="T61" fmla="*/ 4193 h 4298"/>
                <a:gd name="T62" fmla="*/ 6042 w 6087"/>
                <a:gd name="T63" fmla="*/ 4225 h 4298"/>
                <a:gd name="T64" fmla="*/ 6015 w 6087"/>
                <a:gd name="T65" fmla="*/ 4252 h 4298"/>
                <a:gd name="T66" fmla="*/ 5983 w 6087"/>
                <a:gd name="T67" fmla="*/ 4274 h 4298"/>
                <a:gd name="T68" fmla="*/ 5946 w 6087"/>
                <a:gd name="T69" fmla="*/ 4289 h 4298"/>
                <a:gd name="T70" fmla="*/ 5907 w 6087"/>
                <a:gd name="T71" fmla="*/ 4298 h 4298"/>
                <a:gd name="T72" fmla="*/ 5887 w 6087"/>
                <a:gd name="T73" fmla="*/ 4298 h 4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87" h="4298">
                  <a:moveTo>
                    <a:pt x="5887" y="4298"/>
                  </a:moveTo>
                  <a:lnTo>
                    <a:pt x="201" y="4298"/>
                  </a:lnTo>
                  <a:lnTo>
                    <a:pt x="201" y="4298"/>
                  </a:lnTo>
                  <a:lnTo>
                    <a:pt x="181" y="4298"/>
                  </a:lnTo>
                  <a:lnTo>
                    <a:pt x="161" y="4294"/>
                  </a:lnTo>
                  <a:lnTo>
                    <a:pt x="141" y="4289"/>
                  </a:lnTo>
                  <a:lnTo>
                    <a:pt x="122" y="4282"/>
                  </a:lnTo>
                  <a:lnTo>
                    <a:pt x="106" y="4274"/>
                  </a:lnTo>
                  <a:lnTo>
                    <a:pt x="89" y="4264"/>
                  </a:lnTo>
                  <a:lnTo>
                    <a:pt x="74" y="4252"/>
                  </a:lnTo>
                  <a:lnTo>
                    <a:pt x="58" y="4239"/>
                  </a:lnTo>
                  <a:lnTo>
                    <a:pt x="47" y="4225"/>
                  </a:lnTo>
                  <a:lnTo>
                    <a:pt x="35" y="4210"/>
                  </a:lnTo>
                  <a:lnTo>
                    <a:pt x="25" y="4193"/>
                  </a:lnTo>
                  <a:lnTo>
                    <a:pt x="16" y="4177"/>
                  </a:lnTo>
                  <a:lnTo>
                    <a:pt x="10" y="4158"/>
                  </a:lnTo>
                  <a:lnTo>
                    <a:pt x="5" y="4138"/>
                  </a:lnTo>
                  <a:lnTo>
                    <a:pt x="1" y="4118"/>
                  </a:lnTo>
                  <a:lnTo>
                    <a:pt x="0" y="4097"/>
                  </a:lnTo>
                  <a:lnTo>
                    <a:pt x="0" y="201"/>
                  </a:lnTo>
                  <a:lnTo>
                    <a:pt x="0" y="201"/>
                  </a:lnTo>
                  <a:lnTo>
                    <a:pt x="1" y="181"/>
                  </a:lnTo>
                  <a:lnTo>
                    <a:pt x="5" y="161"/>
                  </a:lnTo>
                  <a:lnTo>
                    <a:pt x="10" y="141"/>
                  </a:lnTo>
                  <a:lnTo>
                    <a:pt x="16" y="122"/>
                  </a:lnTo>
                  <a:lnTo>
                    <a:pt x="25" y="105"/>
                  </a:lnTo>
                  <a:lnTo>
                    <a:pt x="35" y="89"/>
                  </a:lnTo>
                  <a:lnTo>
                    <a:pt x="47" y="74"/>
                  </a:lnTo>
                  <a:lnTo>
                    <a:pt x="58" y="58"/>
                  </a:lnTo>
                  <a:lnTo>
                    <a:pt x="74" y="47"/>
                  </a:lnTo>
                  <a:lnTo>
                    <a:pt x="89" y="35"/>
                  </a:lnTo>
                  <a:lnTo>
                    <a:pt x="106" y="25"/>
                  </a:lnTo>
                  <a:lnTo>
                    <a:pt x="122" y="16"/>
                  </a:lnTo>
                  <a:lnTo>
                    <a:pt x="141" y="10"/>
                  </a:lnTo>
                  <a:lnTo>
                    <a:pt x="161" y="5"/>
                  </a:lnTo>
                  <a:lnTo>
                    <a:pt x="181" y="1"/>
                  </a:lnTo>
                  <a:lnTo>
                    <a:pt x="201" y="0"/>
                  </a:lnTo>
                  <a:lnTo>
                    <a:pt x="5887" y="0"/>
                  </a:lnTo>
                  <a:lnTo>
                    <a:pt x="5887" y="0"/>
                  </a:lnTo>
                  <a:lnTo>
                    <a:pt x="5907" y="1"/>
                  </a:lnTo>
                  <a:lnTo>
                    <a:pt x="5927" y="5"/>
                  </a:lnTo>
                  <a:lnTo>
                    <a:pt x="5946" y="10"/>
                  </a:lnTo>
                  <a:lnTo>
                    <a:pt x="5964" y="16"/>
                  </a:lnTo>
                  <a:lnTo>
                    <a:pt x="5983" y="25"/>
                  </a:lnTo>
                  <a:lnTo>
                    <a:pt x="6000" y="35"/>
                  </a:lnTo>
                  <a:lnTo>
                    <a:pt x="6015" y="47"/>
                  </a:lnTo>
                  <a:lnTo>
                    <a:pt x="6028" y="58"/>
                  </a:lnTo>
                  <a:lnTo>
                    <a:pt x="6042" y="74"/>
                  </a:lnTo>
                  <a:lnTo>
                    <a:pt x="6054" y="89"/>
                  </a:lnTo>
                  <a:lnTo>
                    <a:pt x="6064" y="105"/>
                  </a:lnTo>
                  <a:lnTo>
                    <a:pt x="6072" y="122"/>
                  </a:lnTo>
                  <a:lnTo>
                    <a:pt x="6079" y="141"/>
                  </a:lnTo>
                  <a:lnTo>
                    <a:pt x="6084" y="161"/>
                  </a:lnTo>
                  <a:lnTo>
                    <a:pt x="6087" y="181"/>
                  </a:lnTo>
                  <a:lnTo>
                    <a:pt x="6087" y="201"/>
                  </a:lnTo>
                  <a:lnTo>
                    <a:pt x="6087" y="4097"/>
                  </a:lnTo>
                  <a:lnTo>
                    <a:pt x="6087" y="4097"/>
                  </a:lnTo>
                  <a:lnTo>
                    <a:pt x="6087" y="4118"/>
                  </a:lnTo>
                  <a:lnTo>
                    <a:pt x="6084" y="4138"/>
                  </a:lnTo>
                  <a:lnTo>
                    <a:pt x="6079" y="4158"/>
                  </a:lnTo>
                  <a:lnTo>
                    <a:pt x="6072" y="4177"/>
                  </a:lnTo>
                  <a:lnTo>
                    <a:pt x="6064" y="4193"/>
                  </a:lnTo>
                  <a:lnTo>
                    <a:pt x="6054" y="4210"/>
                  </a:lnTo>
                  <a:lnTo>
                    <a:pt x="6042" y="4225"/>
                  </a:lnTo>
                  <a:lnTo>
                    <a:pt x="6028" y="4239"/>
                  </a:lnTo>
                  <a:lnTo>
                    <a:pt x="6015" y="4252"/>
                  </a:lnTo>
                  <a:lnTo>
                    <a:pt x="6000" y="4264"/>
                  </a:lnTo>
                  <a:lnTo>
                    <a:pt x="5983" y="4274"/>
                  </a:lnTo>
                  <a:lnTo>
                    <a:pt x="5964" y="4282"/>
                  </a:lnTo>
                  <a:lnTo>
                    <a:pt x="5946" y="4289"/>
                  </a:lnTo>
                  <a:lnTo>
                    <a:pt x="5927" y="4294"/>
                  </a:lnTo>
                  <a:lnTo>
                    <a:pt x="5907" y="4298"/>
                  </a:lnTo>
                  <a:lnTo>
                    <a:pt x="5887" y="4298"/>
                  </a:lnTo>
                  <a:lnTo>
                    <a:pt x="5887" y="4298"/>
                  </a:lnTo>
                  <a:close/>
                </a:path>
              </a:pathLst>
            </a:custGeom>
            <a:gradFill flip="none" rotWithShape="1">
              <a:gsLst>
                <a:gs pos="0">
                  <a:srgbClr val="B0B2B4"/>
                </a:gs>
                <a:gs pos="100000">
                  <a:srgbClr val="DFE0E1"/>
                </a:gs>
              </a:gsLst>
              <a:lin ang="0" scaled="1"/>
              <a:tileRect/>
            </a:gradFill>
            <a:ln>
              <a:noFill/>
            </a:ln>
            <a:effectLst>
              <a:innerShdw blurRad="63500">
                <a:prstClr val="black">
                  <a:alpha val="4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2">
              <a:extLst>
                <a:ext uri="{FF2B5EF4-FFF2-40B4-BE49-F238E27FC236}">
                  <a16:creationId xmlns:a16="http://schemas.microsoft.com/office/drawing/2014/main" id="{6626A670-0529-492C-BE07-A3C693F35494}"/>
                </a:ext>
              </a:extLst>
            </p:cNvPr>
            <p:cNvSpPr>
              <a:spLocks/>
            </p:cNvSpPr>
            <p:nvPr/>
          </p:nvSpPr>
          <p:spPr bwMode="auto">
            <a:xfrm>
              <a:off x="3865563" y="74613"/>
              <a:ext cx="9574213" cy="6735763"/>
            </a:xfrm>
            <a:custGeom>
              <a:avLst/>
              <a:gdLst>
                <a:gd name="T0" fmla="*/ 173 w 6031"/>
                <a:gd name="T1" fmla="*/ 0 h 4243"/>
                <a:gd name="T2" fmla="*/ 155 w 6031"/>
                <a:gd name="T3" fmla="*/ 2 h 4243"/>
                <a:gd name="T4" fmla="*/ 121 w 6031"/>
                <a:gd name="T5" fmla="*/ 9 h 4243"/>
                <a:gd name="T6" fmla="*/ 91 w 6031"/>
                <a:gd name="T7" fmla="*/ 22 h 4243"/>
                <a:gd name="T8" fmla="*/ 64 w 6031"/>
                <a:gd name="T9" fmla="*/ 40 h 4243"/>
                <a:gd name="T10" fmla="*/ 41 w 6031"/>
                <a:gd name="T11" fmla="*/ 64 h 4243"/>
                <a:gd name="T12" fmla="*/ 22 w 6031"/>
                <a:gd name="T13" fmla="*/ 91 h 4243"/>
                <a:gd name="T14" fmla="*/ 9 w 6031"/>
                <a:gd name="T15" fmla="*/ 121 h 4243"/>
                <a:gd name="T16" fmla="*/ 2 w 6031"/>
                <a:gd name="T17" fmla="*/ 157 h 4243"/>
                <a:gd name="T18" fmla="*/ 0 w 6031"/>
                <a:gd name="T19" fmla="*/ 4069 h 4243"/>
                <a:gd name="T20" fmla="*/ 2 w 6031"/>
                <a:gd name="T21" fmla="*/ 4086 h 4243"/>
                <a:gd name="T22" fmla="*/ 9 w 6031"/>
                <a:gd name="T23" fmla="*/ 4120 h 4243"/>
                <a:gd name="T24" fmla="*/ 22 w 6031"/>
                <a:gd name="T25" fmla="*/ 4152 h 4243"/>
                <a:gd name="T26" fmla="*/ 41 w 6031"/>
                <a:gd name="T27" fmla="*/ 4179 h 4243"/>
                <a:gd name="T28" fmla="*/ 64 w 6031"/>
                <a:gd name="T29" fmla="*/ 4202 h 4243"/>
                <a:gd name="T30" fmla="*/ 91 w 6031"/>
                <a:gd name="T31" fmla="*/ 4221 h 4243"/>
                <a:gd name="T32" fmla="*/ 121 w 6031"/>
                <a:gd name="T33" fmla="*/ 4234 h 4243"/>
                <a:gd name="T34" fmla="*/ 155 w 6031"/>
                <a:gd name="T35" fmla="*/ 4241 h 4243"/>
                <a:gd name="T36" fmla="*/ 5859 w 6031"/>
                <a:gd name="T37" fmla="*/ 4243 h 4243"/>
                <a:gd name="T38" fmla="*/ 5876 w 6031"/>
                <a:gd name="T39" fmla="*/ 4241 h 4243"/>
                <a:gd name="T40" fmla="*/ 5910 w 6031"/>
                <a:gd name="T41" fmla="*/ 4234 h 4243"/>
                <a:gd name="T42" fmla="*/ 5941 w 6031"/>
                <a:gd name="T43" fmla="*/ 4221 h 4243"/>
                <a:gd name="T44" fmla="*/ 5968 w 6031"/>
                <a:gd name="T45" fmla="*/ 4202 h 4243"/>
                <a:gd name="T46" fmla="*/ 5992 w 6031"/>
                <a:gd name="T47" fmla="*/ 4179 h 4243"/>
                <a:gd name="T48" fmla="*/ 6010 w 6031"/>
                <a:gd name="T49" fmla="*/ 4152 h 4243"/>
                <a:gd name="T50" fmla="*/ 6024 w 6031"/>
                <a:gd name="T51" fmla="*/ 4120 h 4243"/>
                <a:gd name="T52" fmla="*/ 6031 w 6031"/>
                <a:gd name="T53" fmla="*/ 4086 h 4243"/>
                <a:gd name="T54" fmla="*/ 6031 w 6031"/>
                <a:gd name="T55" fmla="*/ 173 h 4243"/>
                <a:gd name="T56" fmla="*/ 6031 w 6031"/>
                <a:gd name="T57" fmla="*/ 157 h 4243"/>
                <a:gd name="T58" fmla="*/ 6024 w 6031"/>
                <a:gd name="T59" fmla="*/ 121 h 4243"/>
                <a:gd name="T60" fmla="*/ 6010 w 6031"/>
                <a:gd name="T61" fmla="*/ 91 h 4243"/>
                <a:gd name="T62" fmla="*/ 5992 w 6031"/>
                <a:gd name="T63" fmla="*/ 64 h 4243"/>
                <a:gd name="T64" fmla="*/ 5968 w 6031"/>
                <a:gd name="T65" fmla="*/ 40 h 4243"/>
                <a:gd name="T66" fmla="*/ 5941 w 6031"/>
                <a:gd name="T67" fmla="*/ 22 h 4243"/>
                <a:gd name="T68" fmla="*/ 5910 w 6031"/>
                <a:gd name="T69" fmla="*/ 9 h 4243"/>
                <a:gd name="T70" fmla="*/ 5876 w 6031"/>
                <a:gd name="T71" fmla="*/ 2 h 4243"/>
                <a:gd name="T72" fmla="*/ 5859 w 6031"/>
                <a:gd name="T73" fmla="*/ 0 h 4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31" h="4243">
                  <a:moveTo>
                    <a:pt x="5859" y="0"/>
                  </a:moveTo>
                  <a:lnTo>
                    <a:pt x="173" y="0"/>
                  </a:lnTo>
                  <a:lnTo>
                    <a:pt x="173" y="0"/>
                  </a:lnTo>
                  <a:lnTo>
                    <a:pt x="155" y="2"/>
                  </a:lnTo>
                  <a:lnTo>
                    <a:pt x="138" y="3"/>
                  </a:lnTo>
                  <a:lnTo>
                    <a:pt x="121" y="9"/>
                  </a:lnTo>
                  <a:lnTo>
                    <a:pt x="106" y="14"/>
                  </a:lnTo>
                  <a:lnTo>
                    <a:pt x="91" y="22"/>
                  </a:lnTo>
                  <a:lnTo>
                    <a:pt x="78" y="30"/>
                  </a:lnTo>
                  <a:lnTo>
                    <a:pt x="64" y="40"/>
                  </a:lnTo>
                  <a:lnTo>
                    <a:pt x="51" y="51"/>
                  </a:lnTo>
                  <a:lnTo>
                    <a:pt x="41" y="64"/>
                  </a:lnTo>
                  <a:lnTo>
                    <a:pt x="30" y="77"/>
                  </a:lnTo>
                  <a:lnTo>
                    <a:pt x="22" y="91"/>
                  </a:lnTo>
                  <a:lnTo>
                    <a:pt x="14" y="106"/>
                  </a:lnTo>
                  <a:lnTo>
                    <a:pt x="9" y="121"/>
                  </a:lnTo>
                  <a:lnTo>
                    <a:pt x="3" y="138"/>
                  </a:lnTo>
                  <a:lnTo>
                    <a:pt x="2" y="157"/>
                  </a:lnTo>
                  <a:lnTo>
                    <a:pt x="0" y="173"/>
                  </a:lnTo>
                  <a:lnTo>
                    <a:pt x="0" y="4069"/>
                  </a:lnTo>
                  <a:lnTo>
                    <a:pt x="0" y="4069"/>
                  </a:lnTo>
                  <a:lnTo>
                    <a:pt x="2" y="4086"/>
                  </a:lnTo>
                  <a:lnTo>
                    <a:pt x="3" y="4105"/>
                  </a:lnTo>
                  <a:lnTo>
                    <a:pt x="9" y="4120"/>
                  </a:lnTo>
                  <a:lnTo>
                    <a:pt x="14" y="4137"/>
                  </a:lnTo>
                  <a:lnTo>
                    <a:pt x="22" y="4152"/>
                  </a:lnTo>
                  <a:lnTo>
                    <a:pt x="30" y="4165"/>
                  </a:lnTo>
                  <a:lnTo>
                    <a:pt x="41" y="4179"/>
                  </a:lnTo>
                  <a:lnTo>
                    <a:pt x="51" y="4192"/>
                  </a:lnTo>
                  <a:lnTo>
                    <a:pt x="64" y="4202"/>
                  </a:lnTo>
                  <a:lnTo>
                    <a:pt x="78" y="4212"/>
                  </a:lnTo>
                  <a:lnTo>
                    <a:pt x="91" y="4221"/>
                  </a:lnTo>
                  <a:lnTo>
                    <a:pt x="106" y="4229"/>
                  </a:lnTo>
                  <a:lnTo>
                    <a:pt x="121" y="4234"/>
                  </a:lnTo>
                  <a:lnTo>
                    <a:pt x="138" y="4239"/>
                  </a:lnTo>
                  <a:lnTo>
                    <a:pt x="155" y="4241"/>
                  </a:lnTo>
                  <a:lnTo>
                    <a:pt x="173" y="4243"/>
                  </a:lnTo>
                  <a:lnTo>
                    <a:pt x="5859" y="4243"/>
                  </a:lnTo>
                  <a:lnTo>
                    <a:pt x="5859" y="4243"/>
                  </a:lnTo>
                  <a:lnTo>
                    <a:pt x="5876" y="4241"/>
                  </a:lnTo>
                  <a:lnTo>
                    <a:pt x="5893" y="4239"/>
                  </a:lnTo>
                  <a:lnTo>
                    <a:pt x="5910" y="4234"/>
                  </a:lnTo>
                  <a:lnTo>
                    <a:pt x="5926" y="4229"/>
                  </a:lnTo>
                  <a:lnTo>
                    <a:pt x="5941" y="4221"/>
                  </a:lnTo>
                  <a:lnTo>
                    <a:pt x="5955" y="4212"/>
                  </a:lnTo>
                  <a:lnTo>
                    <a:pt x="5968" y="4202"/>
                  </a:lnTo>
                  <a:lnTo>
                    <a:pt x="5980" y="4192"/>
                  </a:lnTo>
                  <a:lnTo>
                    <a:pt x="5992" y="4179"/>
                  </a:lnTo>
                  <a:lnTo>
                    <a:pt x="6002" y="4165"/>
                  </a:lnTo>
                  <a:lnTo>
                    <a:pt x="6010" y="4152"/>
                  </a:lnTo>
                  <a:lnTo>
                    <a:pt x="6017" y="4137"/>
                  </a:lnTo>
                  <a:lnTo>
                    <a:pt x="6024" y="4120"/>
                  </a:lnTo>
                  <a:lnTo>
                    <a:pt x="6027" y="4105"/>
                  </a:lnTo>
                  <a:lnTo>
                    <a:pt x="6031" y="4086"/>
                  </a:lnTo>
                  <a:lnTo>
                    <a:pt x="6031" y="4069"/>
                  </a:lnTo>
                  <a:lnTo>
                    <a:pt x="6031" y="173"/>
                  </a:lnTo>
                  <a:lnTo>
                    <a:pt x="6031" y="173"/>
                  </a:lnTo>
                  <a:lnTo>
                    <a:pt x="6031" y="157"/>
                  </a:lnTo>
                  <a:lnTo>
                    <a:pt x="6027" y="138"/>
                  </a:lnTo>
                  <a:lnTo>
                    <a:pt x="6024" y="121"/>
                  </a:lnTo>
                  <a:lnTo>
                    <a:pt x="6017" y="106"/>
                  </a:lnTo>
                  <a:lnTo>
                    <a:pt x="6010" y="91"/>
                  </a:lnTo>
                  <a:lnTo>
                    <a:pt x="6002" y="77"/>
                  </a:lnTo>
                  <a:lnTo>
                    <a:pt x="5992" y="64"/>
                  </a:lnTo>
                  <a:lnTo>
                    <a:pt x="5980" y="51"/>
                  </a:lnTo>
                  <a:lnTo>
                    <a:pt x="5968" y="40"/>
                  </a:lnTo>
                  <a:lnTo>
                    <a:pt x="5955" y="30"/>
                  </a:lnTo>
                  <a:lnTo>
                    <a:pt x="5941" y="22"/>
                  </a:lnTo>
                  <a:lnTo>
                    <a:pt x="5926" y="14"/>
                  </a:lnTo>
                  <a:lnTo>
                    <a:pt x="5910" y="9"/>
                  </a:lnTo>
                  <a:lnTo>
                    <a:pt x="5893" y="3"/>
                  </a:lnTo>
                  <a:lnTo>
                    <a:pt x="5876" y="2"/>
                  </a:lnTo>
                  <a:lnTo>
                    <a:pt x="5859" y="0"/>
                  </a:lnTo>
                  <a:lnTo>
                    <a:pt x="5859" y="0"/>
                  </a:lnTo>
                  <a:close/>
                </a:path>
              </a:pathLst>
            </a:custGeom>
            <a:solidFill>
              <a:srgbClr val="000000"/>
            </a:solidFill>
            <a:ln>
              <a:noFill/>
            </a:ln>
            <a:effectLst>
              <a:outerShdw blurRad="25400" algn="ctr" rotWithShape="0">
                <a:prstClr val="black">
                  <a:alpha val="61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a:extLst>
                <a:ext uri="{FF2B5EF4-FFF2-40B4-BE49-F238E27FC236}">
                  <a16:creationId xmlns:a16="http://schemas.microsoft.com/office/drawing/2014/main" id="{C5260678-B7CE-4E36-A1E4-78C3752639FB}"/>
                </a:ext>
              </a:extLst>
            </p:cNvPr>
            <p:cNvSpPr>
              <a:spLocks/>
            </p:cNvSpPr>
            <p:nvPr/>
          </p:nvSpPr>
          <p:spPr bwMode="auto">
            <a:xfrm>
              <a:off x="3892550" y="6342063"/>
              <a:ext cx="9520238" cy="441325"/>
            </a:xfrm>
            <a:custGeom>
              <a:avLst/>
              <a:gdLst>
                <a:gd name="T0" fmla="*/ 156 w 5997"/>
                <a:gd name="T1" fmla="*/ 278 h 278"/>
                <a:gd name="T2" fmla="*/ 5842 w 5997"/>
                <a:gd name="T3" fmla="*/ 278 h 278"/>
                <a:gd name="T4" fmla="*/ 5842 w 5997"/>
                <a:gd name="T5" fmla="*/ 278 h 278"/>
                <a:gd name="T6" fmla="*/ 5857 w 5997"/>
                <a:gd name="T7" fmla="*/ 276 h 278"/>
                <a:gd name="T8" fmla="*/ 5872 w 5997"/>
                <a:gd name="T9" fmla="*/ 275 h 278"/>
                <a:gd name="T10" fmla="*/ 5887 w 5997"/>
                <a:gd name="T11" fmla="*/ 269 h 278"/>
                <a:gd name="T12" fmla="*/ 5903 w 5997"/>
                <a:gd name="T13" fmla="*/ 264 h 278"/>
                <a:gd name="T14" fmla="*/ 5916 w 5997"/>
                <a:gd name="T15" fmla="*/ 258 h 278"/>
                <a:gd name="T16" fmla="*/ 5928 w 5997"/>
                <a:gd name="T17" fmla="*/ 251 h 278"/>
                <a:gd name="T18" fmla="*/ 5941 w 5997"/>
                <a:gd name="T19" fmla="*/ 241 h 278"/>
                <a:gd name="T20" fmla="*/ 5951 w 5997"/>
                <a:gd name="T21" fmla="*/ 231 h 278"/>
                <a:gd name="T22" fmla="*/ 5962 w 5997"/>
                <a:gd name="T23" fmla="*/ 221 h 278"/>
                <a:gd name="T24" fmla="*/ 5970 w 5997"/>
                <a:gd name="T25" fmla="*/ 209 h 278"/>
                <a:gd name="T26" fmla="*/ 5978 w 5997"/>
                <a:gd name="T27" fmla="*/ 195 h 278"/>
                <a:gd name="T28" fmla="*/ 5985 w 5997"/>
                <a:gd name="T29" fmla="*/ 182 h 278"/>
                <a:gd name="T30" fmla="*/ 5990 w 5997"/>
                <a:gd name="T31" fmla="*/ 167 h 278"/>
                <a:gd name="T32" fmla="*/ 5993 w 5997"/>
                <a:gd name="T33" fmla="*/ 153 h 278"/>
                <a:gd name="T34" fmla="*/ 5997 w 5997"/>
                <a:gd name="T35" fmla="*/ 137 h 278"/>
                <a:gd name="T36" fmla="*/ 5997 w 5997"/>
                <a:gd name="T37" fmla="*/ 121 h 278"/>
                <a:gd name="T38" fmla="*/ 5997 w 5997"/>
                <a:gd name="T39" fmla="*/ 0 h 278"/>
                <a:gd name="T40" fmla="*/ 0 w 5997"/>
                <a:gd name="T41" fmla="*/ 0 h 278"/>
                <a:gd name="T42" fmla="*/ 0 w 5997"/>
                <a:gd name="T43" fmla="*/ 121 h 278"/>
                <a:gd name="T44" fmla="*/ 0 w 5997"/>
                <a:gd name="T45" fmla="*/ 121 h 278"/>
                <a:gd name="T46" fmla="*/ 2 w 5997"/>
                <a:gd name="T47" fmla="*/ 137 h 278"/>
                <a:gd name="T48" fmla="*/ 3 w 5997"/>
                <a:gd name="T49" fmla="*/ 153 h 278"/>
                <a:gd name="T50" fmla="*/ 8 w 5997"/>
                <a:gd name="T51" fmla="*/ 167 h 278"/>
                <a:gd name="T52" fmla="*/ 13 w 5997"/>
                <a:gd name="T53" fmla="*/ 182 h 278"/>
                <a:gd name="T54" fmla="*/ 20 w 5997"/>
                <a:gd name="T55" fmla="*/ 195 h 278"/>
                <a:gd name="T56" fmla="*/ 27 w 5997"/>
                <a:gd name="T57" fmla="*/ 209 h 278"/>
                <a:gd name="T58" fmla="*/ 37 w 5997"/>
                <a:gd name="T59" fmla="*/ 221 h 278"/>
                <a:gd name="T60" fmla="*/ 47 w 5997"/>
                <a:gd name="T61" fmla="*/ 231 h 278"/>
                <a:gd name="T62" fmla="*/ 57 w 5997"/>
                <a:gd name="T63" fmla="*/ 241 h 278"/>
                <a:gd name="T64" fmla="*/ 69 w 5997"/>
                <a:gd name="T65" fmla="*/ 251 h 278"/>
                <a:gd name="T66" fmla="*/ 82 w 5997"/>
                <a:gd name="T67" fmla="*/ 258 h 278"/>
                <a:gd name="T68" fmla="*/ 96 w 5997"/>
                <a:gd name="T69" fmla="*/ 264 h 278"/>
                <a:gd name="T70" fmla="*/ 109 w 5997"/>
                <a:gd name="T71" fmla="*/ 269 h 278"/>
                <a:gd name="T72" fmla="*/ 124 w 5997"/>
                <a:gd name="T73" fmla="*/ 275 h 278"/>
                <a:gd name="T74" fmla="*/ 141 w 5997"/>
                <a:gd name="T75" fmla="*/ 276 h 278"/>
                <a:gd name="T76" fmla="*/ 156 w 5997"/>
                <a:gd name="T77" fmla="*/ 278 h 278"/>
                <a:gd name="T78" fmla="*/ 156 w 5997"/>
                <a:gd name="T79" fmla="*/ 278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997" h="278">
                  <a:moveTo>
                    <a:pt x="156" y="278"/>
                  </a:moveTo>
                  <a:lnTo>
                    <a:pt x="5842" y="278"/>
                  </a:lnTo>
                  <a:lnTo>
                    <a:pt x="5842" y="278"/>
                  </a:lnTo>
                  <a:lnTo>
                    <a:pt x="5857" y="276"/>
                  </a:lnTo>
                  <a:lnTo>
                    <a:pt x="5872" y="275"/>
                  </a:lnTo>
                  <a:lnTo>
                    <a:pt x="5887" y="269"/>
                  </a:lnTo>
                  <a:lnTo>
                    <a:pt x="5903" y="264"/>
                  </a:lnTo>
                  <a:lnTo>
                    <a:pt x="5916" y="258"/>
                  </a:lnTo>
                  <a:lnTo>
                    <a:pt x="5928" y="251"/>
                  </a:lnTo>
                  <a:lnTo>
                    <a:pt x="5941" y="241"/>
                  </a:lnTo>
                  <a:lnTo>
                    <a:pt x="5951" y="231"/>
                  </a:lnTo>
                  <a:lnTo>
                    <a:pt x="5962" y="221"/>
                  </a:lnTo>
                  <a:lnTo>
                    <a:pt x="5970" y="209"/>
                  </a:lnTo>
                  <a:lnTo>
                    <a:pt x="5978" y="195"/>
                  </a:lnTo>
                  <a:lnTo>
                    <a:pt x="5985" y="182"/>
                  </a:lnTo>
                  <a:lnTo>
                    <a:pt x="5990" y="167"/>
                  </a:lnTo>
                  <a:lnTo>
                    <a:pt x="5993" y="153"/>
                  </a:lnTo>
                  <a:lnTo>
                    <a:pt x="5997" y="137"/>
                  </a:lnTo>
                  <a:lnTo>
                    <a:pt x="5997" y="121"/>
                  </a:lnTo>
                  <a:lnTo>
                    <a:pt x="5997" y="0"/>
                  </a:lnTo>
                  <a:lnTo>
                    <a:pt x="0" y="0"/>
                  </a:lnTo>
                  <a:lnTo>
                    <a:pt x="0" y="121"/>
                  </a:lnTo>
                  <a:lnTo>
                    <a:pt x="0" y="121"/>
                  </a:lnTo>
                  <a:lnTo>
                    <a:pt x="2" y="137"/>
                  </a:lnTo>
                  <a:lnTo>
                    <a:pt x="3" y="153"/>
                  </a:lnTo>
                  <a:lnTo>
                    <a:pt x="8" y="167"/>
                  </a:lnTo>
                  <a:lnTo>
                    <a:pt x="13" y="182"/>
                  </a:lnTo>
                  <a:lnTo>
                    <a:pt x="20" y="195"/>
                  </a:lnTo>
                  <a:lnTo>
                    <a:pt x="27" y="209"/>
                  </a:lnTo>
                  <a:lnTo>
                    <a:pt x="37" y="221"/>
                  </a:lnTo>
                  <a:lnTo>
                    <a:pt x="47" y="231"/>
                  </a:lnTo>
                  <a:lnTo>
                    <a:pt x="57" y="241"/>
                  </a:lnTo>
                  <a:lnTo>
                    <a:pt x="69" y="251"/>
                  </a:lnTo>
                  <a:lnTo>
                    <a:pt x="82" y="258"/>
                  </a:lnTo>
                  <a:lnTo>
                    <a:pt x="96" y="264"/>
                  </a:lnTo>
                  <a:lnTo>
                    <a:pt x="109" y="269"/>
                  </a:lnTo>
                  <a:lnTo>
                    <a:pt x="124" y="275"/>
                  </a:lnTo>
                  <a:lnTo>
                    <a:pt x="141" y="276"/>
                  </a:lnTo>
                  <a:lnTo>
                    <a:pt x="156" y="278"/>
                  </a:lnTo>
                  <a:lnTo>
                    <a:pt x="156" y="278"/>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Rectangle 14">
              <a:extLst>
                <a:ext uri="{FF2B5EF4-FFF2-40B4-BE49-F238E27FC236}">
                  <a16:creationId xmlns:a16="http://schemas.microsoft.com/office/drawing/2014/main" id="{08F95256-45C2-4CD2-A58B-B3537D1FF7E4}"/>
                </a:ext>
              </a:extLst>
            </p:cNvPr>
            <p:cNvSpPr>
              <a:spLocks noChangeArrowheads="1"/>
            </p:cNvSpPr>
            <p:nvPr/>
          </p:nvSpPr>
          <p:spPr bwMode="auto">
            <a:xfrm>
              <a:off x="4205288" y="533400"/>
              <a:ext cx="8897938" cy="5565775"/>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5">
              <a:extLst>
                <a:ext uri="{FF2B5EF4-FFF2-40B4-BE49-F238E27FC236}">
                  <a16:creationId xmlns:a16="http://schemas.microsoft.com/office/drawing/2014/main" id="{2FE3627F-CB09-48A0-BC3E-9E6F6727942B}"/>
                </a:ext>
              </a:extLst>
            </p:cNvPr>
            <p:cNvSpPr>
              <a:spLocks/>
            </p:cNvSpPr>
            <p:nvPr/>
          </p:nvSpPr>
          <p:spPr bwMode="auto">
            <a:xfrm>
              <a:off x="2738438" y="6618288"/>
              <a:ext cx="11828463" cy="239713"/>
            </a:xfrm>
            <a:custGeom>
              <a:avLst/>
              <a:gdLst>
                <a:gd name="T0" fmla="*/ 7451 w 7451"/>
                <a:gd name="T1" fmla="*/ 0 h 151"/>
                <a:gd name="T2" fmla="*/ 4441 w 7451"/>
                <a:gd name="T3" fmla="*/ 1 h 151"/>
                <a:gd name="T4" fmla="*/ 4381 w 7451"/>
                <a:gd name="T5" fmla="*/ 35 h 151"/>
                <a:gd name="T6" fmla="*/ 3097 w 7451"/>
                <a:gd name="T7" fmla="*/ 35 h 151"/>
                <a:gd name="T8" fmla="*/ 3020 w 7451"/>
                <a:gd name="T9" fmla="*/ 1 h 151"/>
                <a:gd name="T10" fmla="*/ 0 w 7451"/>
                <a:gd name="T11" fmla="*/ 0 h 151"/>
                <a:gd name="T12" fmla="*/ 0 w 7451"/>
                <a:gd name="T13" fmla="*/ 35 h 151"/>
                <a:gd name="T14" fmla="*/ 0 w 7451"/>
                <a:gd name="T15" fmla="*/ 35 h 151"/>
                <a:gd name="T16" fmla="*/ 61 w 7451"/>
                <a:gd name="T17" fmla="*/ 53 h 151"/>
                <a:gd name="T18" fmla="*/ 98 w 7451"/>
                <a:gd name="T19" fmla="*/ 65 h 151"/>
                <a:gd name="T20" fmla="*/ 140 w 7451"/>
                <a:gd name="T21" fmla="*/ 75 h 151"/>
                <a:gd name="T22" fmla="*/ 140 w 7451"/>
                <a:gd name="T23" fmla="*/ 75 h 151"/>
                <a:gd name="T24" fmla="*/ 168 w 7451"/>
                <a:gd name="T25" fmla="*/ 82 h 151"/>
                <a:gd name="T26" fmla="*/ 216 w 7451"/>
                <a:gd name="T27" fmla="*/ 90 h 151"/>
                <a:gd name="T28" fmla="*/ 286 w 7451"/>
                <a:gd name="T29" fmla="*/ 102 h 151"/>
                <a:gd name="T30" fmla="*/ 384 w 7451"/>
                <a:gd name="T31" fmla="*/ 114 h 151"/>
                <a:gd name="T32" fmla="*/ 384 w 7451"/>
                <a:gd name="T33" fmla="*/ 114 h 151"/>
                <a:gd name="T34" fmla="*/ 438 w 7451"/>
                <a:gd name="T35" fmla="*/ 121 h 151"/>
                <a:gd name="T36" fmla="*/ 510 w 7451"/>
                <a:gd name="T37" fmla="*/ 127 h 151"/>
                <a:gd name="T38" fmla="*/ 601 w 7451"/>
                <a:gd name="T39" fmla="*/ 134 h 151"/>
                <a:gd name="T40" fmla="*/ 707 w 7451"/>
                <a:gd name="T41" fmla="*/ 141 h 151"/>
                <a:gd name="T42" fmla="*/ 707 w 7451"/>
                <a:gd name="T43" fmla="*/ 141 h 151"/>
                <a:gd name="T44" fmla="*/ 838 w 7451"/>
                <a:gd name="T45" fmla="*/ 146 h 151"/>
                <a:gd name="T46" fmla="*/ 924 w 7451"/>
                <a:gd name="T47" fmla="*/ 148 h 151"/>
                <a:gd name="T48" fmla="*/ 924 w 7451"/>
                <a:gd name="T49" fmla="*/ 148 h 151"/>
                <a:gd name="T50" fmla="*/ 1195 w 7451"/>
                <a:gd name="T51" fmla="*/ 149 h 151"/>
                <a:gd name="T52" fmla="*/ 1718 w 7451"/>
                <a:gd name="T53" fmla="*/ 151 h 151"/>
                <a:gd name="T54" fmla="*/ 3188 w 7451"/>
                <a:gd name="T55" fmla="*/ 151 h 151"/>
                <a:gd name="T56" fmla="*/ 5479 w 7451"/>
                <a:gd name="T57" fmla="*/ 149 h 151"/>
                <a:gd name="T58" fmla="*/ 5479 w 7451"/>
                <a:gd name="T59" fmla="*/ 149 h 151"/>
                <a:gd name="T60" fmla="*/ 5921 w 7451"/>
                <a:gd name="T61" fmla="*/ 151 h 151"/>
                <a:gd name="T62" fmla="*/ 6244 w 7451"/>
                <a:gd name="T63" fmla="*/ 151 h 151"/>
                <a:gd name="T64" fmla="*/ 6529 w 7451"/>
                <a:gd name="T65" fmla="*/ 148 h 151"/>
                <a:gd name="T66" fmla="*/ 6529 w 7451"/>
                <a:gd name="T67" fmla="*/ 148 h 151"/>
                <a:gd name="T68" fmla="*/ 6613 w 7451"/>
                <a:gd name="T69" fmla="*/ 146 h 151"/>
                <a:gd name="T70" fmla="*/ 6744 w 7451"/>
                <a:gd name="T71" fmla="*/ 141 h 151"/>
                <a:gd name="T72" fmla="*/ 6744 w 7451"/>
                <a:gd name="T73" fmla="*/ 141 h 151"/>
                <a:gd name="T74" fmla="*/ 6852 w 7451"/>
                <a:gd name="T75" fmla="*/ 134 h 151"/>
                <a:gd name="T76" fmla="*/ 6941 w 7451"/>
                <a:gd name="T77" fmla="*/ 127 h 151"/>
                <a:gd name="T78" fmla="*/ 7015 w 7451"/>
                <a:gd name="T79" fmla="*/ 121 h 151"/>
                <a:gd name="T80" fmla="*/ 7069 w 7451"/>
                <a:gd name="T81" fmla="*/ 114 h 151"/>
                <a:gd name="T82" fmla="*/ 7069 w 7451"/>
                <a:gd name="T83" fmla="*/ 114 h 151"/>
                <a:gd name="T84" fmla="*/ 7166 w 7451"/>
                <a:gd name="T85" fmla="*/ 102 h 151"/>
                <a:gd name="T86" fmla="*/ 7237 w 7451"/>
                <a:gd name="T87" fmla="*/ 90 h 151"/>
                <a:gd name="T88" fmla="*/ 7284 w 7451"/>
                <a:gd name="T89" fmla="*/ 82 h 151"/>
                <a:gd name="T90" fmla="*/ 7313 w 7451"/>
                <a:gd name="T91" fmla="*/ 75 h 151"/>
                <a:gd name="T92" fmla="*/ 7313 w 7451"/>
                <a:gd name="T93" fmla="*/ 75 h 151"/>
                <a:gd name="T94" fmla="*/ 7353 w 7451"/>
                <a:gd name="T95" fmla="*/ 65 h 151"/>
                <a:gd name="T96" fmla="*/ 7390 w 7451"/>
                <a:gd name="T97" fmla="*/ 53 h 151"/>
                <a:gd name="T98" fmla="*/ 7451 w 7451"/>
                <a:gd name="T99" fmla="*/ 35 h 151"/>
                <a:gd name="T100" fmla="*/ 7451 w 7451"/>
                <a:gd name="T101"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51" h="151">
                  <a:moveTo>
                    <a:pt x="7451" y="0"/>
                  </a:moveTo>
                  <a:lnTo>
                    <a:pt x="4441" y="1"/>
                  </a:lnTo>
                  <a:lnTo>
                    <a:pt x="4381" y="35"/>
                  </a:lnTo>
                  <a:lnTo>
                    <a:pt x="3097" y="35"/>
                  </a:lnTo>
                  <a:lnTo>
                    <a:pt x="3020" y="1"/>
                  </a:lnTo>
                  <a:lnTo>
                    <a:pt x="0" y="0"/>
                  </a:lnTo>
                  <a:lnTo>
                    <a:pt x="0" y="35"/>
                  </a:lnTo>
                  <a:lnTo>
                    <a:pt x="0" y="35"/>
                  </a:lnTo>
                  <a:lnTo>
                    <a:pt x="61" y="53"/>
                  </a:lnTo>
                  <a:lnTo>
                    <a:pt x="98" y="65"/>
                  </a:lnTo>
                  <a:lnTo>
                    <a:pt x="140" y="75"/>
                  </a:lnTo>
                  <a:lnTo>
                    <a:pt x="140" y="75"/>
                  </a:lnTo>
                  <a:lnTo>
                    <a:pt x="168" y="82"/>
                  </a:lnTo>
                  <a:lnTo>
                    <a:pt x="216" y="90"/>
                  </a:lnTo>
                  <a:lnTo>
                    <a:pt x="286" y="102"/>
                  </a:lnTo>
                  <a:lnTo>
                    <a:pt x="384" y="114"/>
                  </a:lnTo>
                  <a:lnTo>
                    <a:pt x="384" y="114"/>
                  </a:lnTo>
                  <a:lnTo>
                    <a:pt x="438" y="121"/>
                  </a:lnTo>
                  <a:lnTo>
                    <a:pt x="510" y="127"/>
                  </a:lnTo>
                  <a:lnTo>
                    <a:pt x="601" y="134"/>
                  </a:lnTo>
                  <a:lnTo>
                    <a:pt x="707" y="141"/>
                  </a:lnTo>
                  <a:lnTo>
                    <a:pt x="707" y="141"/>
                  </a:lnTo>
                  <a:lnTo>
                    <a:pt x="838" y="146"/>
                  </a:lnTo>
                  <a:lnTo>
                    <a:pt x="924" y="148"/>
                  </a:lnTo>
                  <a:lnTo>
                    <a:pt x="924" y="148"/>
                  </a:lnTo>
                  <a:lnTo>
                    <a:pt x="1195" y="149"/>
                  </a:lnTo>
                  <a:lnTo>
                    <a:pt x="1718" y="151"/>
                  </a:lnTo>
                  <a:lnTo>
                    <a:pt x="3188" y="151"/>
                  </a:lnTo>
                  <a:lnTo>
                    <a:pt x="5479" y="149"/>
                  </a:lnTo>
                  <a:lnTo>
                    <a:pt x="5479" y="149"/>
                  </a:lnTo>
                  <a:lnTo>
                    <a:pt x="5921" y="151"/>
                  </a:lnTo>
                  <a:lnTo>
                    <a:pt x="6244" y="151"/>
                  </a:lnTo>
                  <a:lnTo>
                    <a:pt x="6529" y="148"/>
                  </a:lnTo>
                  <a:lnTo>
                    <a:pt x="6529" y="148"/>
                  </a:lnTo>
                  <a:lnTo>
                    <a:pt x="6613" y="146"/>
                  </a:lnTo>
                  <a:lnTo>
                    <a:pt x="6744" y="141"/>
                  </a:lnTo>
                  <a:lnTo>
                    <a:pt x="6744" y="141"/>
                  </a:lnTo>
                  <a:lnTo>
                    <a:pt x="6852" y="134"/>
                  </a:lnTo>
                  <a:lnTo>
                    <a:pt x="6941" y="127"/>
                  </a:lnTo>
                  <a:lnTo>
                    <a:pt x="7015" y="121"/>
                  </a:lnTo>
                  <a:lnTo>
                    <a:pt x="7069" y="114"/>
                  </a:lnTo>
                  <a:lnTo>
                    <a:pt x="7069" y="114"/>
                  </a:lnTo>
                  <a:lnTo>
                    <a:pt x="7166" y="102"/>
                  </a:lnTo>
                  <a:lnTo>
                    <a:pt x="7237" y="90"/>
                  </a:lnTo>
                  <a:lnTo>
                    <a:pt x="7284" y="82"/>
                  </a:lnTo>
                  <a:lnTo>
                    <a:pt x="7313" y="75"/>
                  </a:lnTo>
                  <a:lnTo>
                    <a:pt x="7313" y="75"/>
                  </a:lnTo>
                  <a:lnTo>
                    <a:pt x="7353" y="65"/>
                  </a:lnTo>
                  <a:lnTo>
                    <a:pt x="7390" y="53"/>
                  </a:lnTo>
                  <a:lnTo>
                    <a:pt x="7451" y="35"/>
                  </a:lnTo>
                  <a:lnTo>
                    <a:pt x="7451" y="0"/>
                  </a:lnTo>
                  <a:close/>
                </a:path>
              </a:pathLst>
            </a:custGeom>
            <a:solidFill>
              <a:srgbClr val="A5A6A8"/>
            </a:solidFill>
            <a:ln>
              <a:noFill/>
            </a:ln>
            <a:effectLst>
              <a:innerShdw blurRad="114300">
                <a:prstClr val="black">
                  <a:alpha val="7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6">
              <a:extLst>
                <a:ext uri="{FF2B5EF4-FFF2-40B4-BE49-F238E27FC236}">
                  <a16:creationId xmlns:a16="http://schemas.microsoft.com/office/drawing/2014/main" id="{0732E85A-9CFB-4092-8968-2AFC92093B0F}"/>
                </a:ext>
              </a:extLst>
            </p:cNvPr>
            <p:cNvSpPr>
              <a:spLocks/>
            </p:cNvSpPr>
            <p:nvPr/>
          </p:nvSpPr>
          <p:spPr bwMode="auto">
            <a:xfrm>
              <a:off x="2738438" y="6618288"/>
              <a:ext cx="11828463" cy="55563"/>
            </a:xfrm>
            <a:custGeom>
              <a:avLst/>
              <a:gdLst>
                <a:gd name="T0" fmla="*/ 7451 w 7451"/>
                <a:gd name="T1" fmla="*/ 35 h 35"/>
                <a:gd name="T2" fmla="*/ 0 w 7451"/>
                <a:gd name="T3" fmla="*/ 35 h 35"/>
                <a:gd name="T4" fmla="*/ 0 w 7451"/>
                <a:gd name="T5" fmla="*/ 0 h 35"/>
                <a:gd name="T6" fmla="*/ 3020 w 7451"/>
                <a:gd name="T7" fmla="*/ 0 h 35"/>
                <a:gd name="T8" fmla="*/ 3047 w 7451"/>
                <a:gd name="T9" fmla="*/ 18 h 35"/>
                <a:gd name="T10" fmla="*/ 4413 w 7451"/>
                <a:gd name="T11" fmla="*/ 18 h 35"/>
                <a:gd name="T12" fmla="*/ 4441 w 7451"/>
                <a:gd name="T13" fmla="*/ 0 h 35"/>
                <a:gd name="T14" fmla="*/ 7451 w 7451"/>
                <a:gd name="T15" fmla="*/ 0 h 35"/>
                <a:gd name="T16" fmla="*/ 7451 w 7451"/>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51" h="35">
                  <a:moveTo>
                    <a:pt x="7451" y="35"/>
                  </a:moveTo>
                  <a:lnTo>
                    <a:pt x="0" y="35"/>
                  </a:lnTo>
                  <a:lnTo>
                    <a:pt x="0" y="0"/>
                  </a:lnTo>
                  <a:lnTo>
                    <a:pt x="3020" y="0"/>
                  </a:lnTo>
                  <a:lnTo>
                    <a:pt x="3047" y="18"/>
                  </a:lnTo>
                  <a:lnTo>
                    <a:pt x="4413" y="18"/>
                  </a:lnTo>
                  <a:lnTo>
                    <a:pt x="4441" y="0"/>
                  </a:lnTo>
                  <a:lnTo>
                    <a:pt x="7451" y="0"/>
                  </a:lnTo>
                  <a:lnTo>
                    <a:pt x="7451" y="35"/>
                  </a:lnTo>
                  <a:close/>
                </a:path>
              </a:pathLst>
            </a:custGeom>
            <a:gradFill>
              <a:gsLst>
                <a:gs pos="0">
                  <a:srgbClr val="96999A">
                    <a:lumMod val="70000"/>
                  </a:srgbClr>
                </a:gs>
                <a:gs pos="3000">
                  <a:srgbClr val="96999A"/>
                </a:gs>
                <a:gs pos="100000">
                  <a:srgbClr val="96999A">
                    <a:lumMod val="70000"/>
                  </a:srgbClr>
                </a:gs>
                <a:gs pos="97000">
                  <a:srgbClr val="96999A"/>
                </a:gs>
                <a:gs pos="91000">
                  <a:srgbClr val="DFE0E1"/>
                </a:gs>
                <a:gs pos="9000">
                  <a:srgbClr val="DFE0E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7">
              <a:extLst>
                <a:ext uri="{FF2B5EF4-FFF2-40B4-BE49-F238E27FC236}">
                  <a16:creationId xmlns:a16="http://schemas.microsoft.com/office/drawing/2014/main" id="{2238B15B-F0F7-405A-A5D1-D9C2CDB44DF8}"/>
                </a:ext>
              </a:extLst>
            </p:cNvPr>
            <p:cNvSpPr>
              <a:spLocks/>
            </p:cNvSpPr>
            <p:nvPr/>
          </p:nvSpPr>
          <p:spPr bwMode="auto">
            <a:xfrm>
              <a:off x="7524750" y="6619875"/>
              <a:ext cx="2255838" cy="90488"/>
            </a:xfrm>
            <a:custGeom>
              <a:avLst/>
              <a:gdLst>
                <a:gd name="T0" fmla="*/ 1389 w 1421"/>
                <a:gd name="T1" fmla="*/ 2 h 57"/>
                <a:gd name="T2" fmla="*/ 32 w 1421"/>
                <a:gd name="T3" fmla="*/ 2 h 57"/>
                <a:gd name="T4" fmla="*/ 32 w 1421"/>
                <a:gd name="T5" fmla="*/ 2 h 57"/>
                <a:gd name="T6" fmla="*/ 17 w 1421"/>
                <a:gd name="T7" fmla="*/ 2 h 57"/>
                <a:gd name="T8" fmla="*/ 0 w 1421"/>
                <a:gd name="T9" fmla="*/ 0 h 57"/>
                <a:gd name="T10" fmla="*/ 0 w 1421"/>
                <a:gd name="T11" fmla="*/ 34 h 57"/>
                <a:gd name="T12" fmla="*/ 0 w 1421"/>
                <a:gd name="T13" fmla="*/ 34 h 57"/>
                <a:gd name="T14" fmla="*/ 20 w 1421"/>
                <a:gd name="T15" fmla="*/ 44 h 57"/>
                <a:gd name="T16" fmla="*/ 42 w 1421"/>
                <a:gd name="T17" fmla="*/ 51 h 57"/>
                <a:gd name="T18" fmla="*/ 64 w 1421"/>
                <a:gd name="T19" fmla="*/ 56 h 57"/>
                <a:gd name="T20" fmla="*/ 85 w 1421"/>
                <a:gd name="T21" fmla="*/ 57 h 57"/>
                <a:gd name="T22" fmla="*/ 1337 w 1421"/>
                <a:gd name="T23" fmla="*/ 57 h 57"/>
                <a:gd name="T24" fmla="*/ 1337 w 1421"/>
                <a:gd name="T25" fmla="*/ 57 h 57"/>
                <a:gd name="T26" fmla="*/ 1359 w 1421"/>
                <a:gd name="T27" fmla="*/ 56 h 57"/>
                <a:gd name="T28" fmla="*/ 1381 w 1421"/>
                <a:gd name="T29" fmla="*/ 51 h 57"/>
                <a:gd name="T30" fmla="*/ 1401 w 1421"/>
                <a:gd name="T31" fmla="*/ 44 h 57"/>
                <a:gd name="T32" fmla="*/ 1421 w 1421"/>
                <a:gd name="T33" fmla="*/ 34 h 57"/>
                <a:gd name="T34" fmla="*/ 1421 w 1421"/>
                <a:gd name="T35" fmla="*/ 0 h 57"/>
                <a:gd name="T36" fmla="*/ 1421 w 1421"/>
                <a:gd name="T37" fmla="*/ 0 h 57"/>
                <a:gd name="T38" fmla="*/ 1406 w 1421"/>
                <a:gd name="T39" fmla="*/ 2 h 57"/>
                <a:gd name="T40" fmla="*/ 1389 w 1421"/>
                <a:gd name="T41" fmla="*/ 2 h 57"/>
                <a:gd name="T42" fmla="*/ 1389 w 1421"/>
                <a:gd name="T43"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21" h="57">
                  <a:moveTo>
                    <a:pt x="1389" y="2"/>
                  </a:moveTo>
                  <a:lnTo>
                    <a:pt x="32" y="2"/>
                  </a:lnTo>
                  <a:lnTo>
                    <a:pt x="32" y="2"/>
                  </a:lnTo>
                  <a:lnTo>
                    <a:pt x="17" y="2"/>
                  </a:lnTo>
                  <a:lnTo>
                    <a:pt x="0" y="0"/>
                  </a:lnTo>
                  <a:lnTo>
                    <a:pt x="0" y="34"/>
                  </a:lnTo>
                  <a:lnTo>
                    <a:pt x="0" y="34"/>
                  </a:lnTo>
                  <a:lnTo>
                    <a:pt x="20" y="44"/>
                  </a:lnTo>
                  <a:lnTo>
                    <a:pt x="42" y="51"/>
                  </a:lnTo>
                  <a:lnTo>
                    <a:pt x="64" y="56"/>
                  </a:lnTo>
                  <a:lnTo>
                    <a:pt x="85" y="57"/>
                  </a:lnTo>
                  <a:lnTo>
                    <a:pt x="1337" y="57"/>
                  </a:lnTo>
                  <a:lnTo>
                    <a:pt x="1337" y="57"/>
                  </a:lnTo>
                  <a:lnTo>
                    <a:pt x="1359" y="56"/>
                  </a:lnTo>
                  <a:lnTo>
                    <a:pt x="1381" y="51"/>
                  </a:lnTo>
                  <a:lnTo>
                    <a:pt x="1401" y="44"/>
                  </a:lnTo>
                  <a:lnTo>
                    <a:pt x="1421" y="34"/>
                  </a:lnTo>
                  <a:lnTo>
                    <a:pt x="1421" y="0"/>
                  </a:lnTo>
                  <a:lnTo>
                    <a:pt x="1421" y="0"/>
                  </a:lnTo>
                  <a:lnTo>
                    <a:pt x="1406" y="2"/>
                  </a:lnTo>
                  <a:lnTo>
                    <a:pt x="1389" y="2"/>
                  </a:lnTo>
                  <a:lnTo>
                    <a:pt x="1389" y="2"/>
                  </a:lnTo>
                  <a:close/>
                </a:path>
              </a:pathLst>
            </a:custGeom>
            <a:gradFill>
              <a:gsLst>
                <a:gs pos="0">
                  <a:srgbClr val="96999A">
                    <a:lumMod val="70000"/>
                  </a:srgbClr>
                </a:gs>
                <a:gs pos="3000">
                  <a:srgbClr val="96999A"/>
                </a:gs>
                <a:gs pos="100000">
                  <a:srgbClr val="96999A">
                    <a:lumMod val="70000"/>
                  </a:srgbClr>
                </a:gs>
                <a:gs pos="97000">
                  <a:srgbClr val="96999A"/>
                </a:gs>
                <a:gs pos="91000">
                  <a:srgbClr val="DFE0E1">
                    <a:lumMod val="95000"/>
                  </a:srgbClr>
                </a:gs>
                <a:gs pos="9000">
                  <a:srgbClr val="DFE0E1">
                    <a:lumMod val="95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extBox 1">
            <a:extLst>
              <a:ext uri="{FF2B5EF4-FFF2-40B4-BE49-F238E27FC236}">
                <a16:creationId xmlns:a16="http://schemas.microsoft.com/office/drawing/2014/main" id="{4EF0BD82-2DC0-4F25-AFA9-1D633F41D71D}"/>
              </a:ext>
            </a:extLst>
          </p:cNvPr>
          <p:cNvSpPr txBox="1"/>
          <p:nvPr/>
        </p:nvSpPr>
        <p:spPr>
          <a:xfrm>
            <a:off x="7094676" y="1417639"/>
            <a:ext cx="4079737" cy="2323713"/>
          </a:xfrm>
          <a:prstGeom prst="rect">
            <a:avLst/>
          </a:prstGeom>
          <a:noFill/>
        </p:spPr>
        <p:txBody>
          <a:bodyPr wrap="square" rtlCol="0">
            <a:spAutoFit/>
          </a:bodyPr>
          <a:lstStyle/>
          <a:p>
            <a:pPr>
              <a:lnSpc>
                <a:spcPct val="90000"/>
              </a:lnSpc>
            </a:pPr>
            <a:r>
              <a:rPr lang="en-US" sz="4000" b="1">
                <a:solidFill>
                  <a:schemeClr val="accent6"/>
                </a:solidFill>
                <a:latin typeface="+mj-lt"/>
              </a:rPr>
              <a:t>Digital marketing for new generation</a:t>
            </a:r>
          </a:p>
        </p:txBody>
      </p:sp>
      <p:sp>
        <p:nvSpPr>
          <p:cNvPr id="4" name="TextBox 3">
            <a:extLst>
              <a:ext uri="{FF2B5EF4-FFF2-40B4-BE49-F238E27FC236}">
                <a16:creationId xmlns:a16="http://schemas.microsoft.com/office/drawing/2014/main" id="{A8A8FD93-86E4-47D6-9375-F4A2A5BD4BFF}"/>
              </a:ext>
            </a:extLst>
          </p:cNvPr>
          <p:cNvSpPr txBox="1"/>
          <p:nvPr/>
        </p:nvSpPr>
        <p:spPr>
          <a:xfrm>
            <a:off x="7100163" y="4041068"/>
            <a:ext cx="4074250" cy="1399294"/>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Morbi metus orci, tempor vitae tortor vel, pulvinar maximus magna. Fusce vitae hendrerit felis. </a:t>
            </a:r>
          </a:p>
        </p:txBody>
      </p:sp>
      <p:sp>
        <p:nvSpPr>
          <p:cNvPr id="7" name="Picture Placeholder 6">
            <a:extLst>
              <a:ext uri="{FF2B5EF4-FFF2-40B4-BE49-F238E27FC236}">
                <a16:creationId xmlns:a16="http://schemas.microsoft.com/office/drawing/2014/main" id="{15329723-A166-4567-AE87-8FE0EB2CEDE9}"/>
              </a:ext>
            </a:extLst>
          </p:cNvPr>
          <p:cNvSpPr>
            <a:spLocks noGrp="1"/>
          </p:cNvSpPr>
          <p:nvPr>
            <p:ph type="pic" sz="quarter" idx="10"/>
          </p:nvPr>
        </p:nvSpPr>
        <p:spPr/>
      </p:sp>
    </p:spTree>
    <p:extLst>
      <p:ext uri="{BB962C8B-B14F-4D97-AF65-F5344CB8AC3E}">
        <p14:creationId xmlns:p14="http://schemas.microsoft.com/office/powerpoint/2010/main" val="1345565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14F4B03B-1CE2-489B-95E4-BFFFD50AFBA2}"/>
              </a:ext>
            </a:extLst>
          </p:cNvPr>
          <p:cNvSpPr>
            <a:spLocks noGrp="1"/>
          </p:cNvSpPr>
          <p:nvPr>
            <p:ph type="pic" sz="quarter" idx="10"/>
          </p:nvPr>
        </p:nvSpPr>
        <p:spPr/>
      </p:sp>
      <p:sp>
        <p:nvSpPr>
          <p:cNvPr id="8" name="Rectangle 7">
            <a:extLst>
              <a:ext uri="{FF2B5EF4-FFF2-40B4-BE49-F238E27FC236}">
                <a16:creationId xmlns:a16="http://schemas.microsoft.com/office/drawing/2014/main" id="{763E0FAF-2E90-4805-A4D7-369AB1AAD1BA}"/>
              </a:ext>
            </a:extLst>
          </p:cNvPr>
          <p:cNvSpPr/>
          <p:nvPr/>
        </p:nvSpPr>
        <p:spPr>
          <a:xfrm>
            <a:off x="6096000" y="4425519"/>
            <a:ext cx="6096000" cy="24324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6" name="TextBox 5">
            <a:extLst>
              <a:ext uri="{FF2B5EF4-FFF2-40B4-BE49-F238E27FC236}">
                <a16:creationId xmlns:a16="http://schemas.microsoft.com/office/drawing/2014/main" id="{1A691753-6D50-428A-8866-24AF3D01611F}"/>
              </a:ext>
            </a:extLst>
          </p:cNvPr>
          <p:cNvSpPr txBox="1"/>
          <p:nvPr/>
        </p:nvSpPr>
        <p:spPr>
          <a:xfrm>
            <a:off x="7105650" y="962798"/>
            <a:ext cx="4068763" cy="2554545"/>
          </a:xfrm>
          <a:prstGeom prst="rect">
            <a:avLst/>
          </a:prstGeom>
          <a:noFill/>
        </p:spPr>
        <p:txBody>
          <a:bodyPr wrap="square" rtlCol="0">
            <a:spAutoFit/>
          </a:bodyPr>
          <a:lstStyle/>
          <a:p>
            <a:r>
              <a:rPr lang="en-US" sz="4000" b="1">
                <a:solidFill>
                  <a:schemeClr val="bg1"/>
                </a:solidFill>
                <a:latin typeface="+mj-lt"/>
              </a:rPr>
              <a:t>Strengthen your brand with a digital presence</a:t>
            </a:r>
          </a:p>
        </p:txBody>
      </p:sp>
      <p:sp>
        <p:nvSpPr>
          <p:cNvPr id="7" name="TextBox 6">
            <a:extLst>
              <a:ext uri="{FF2B5EF4-FFF2-40B4-BE49-F238E27FC236}">
                <a16:creationId xmlns:a16="http://schemas.microsoft.com/office/drawing/2014/main" id="{4665EEF8-123D-41E1-98FC-94F0BBFAB225}"/>
              </a:ext>
            </a:extLst>
          </p:cNvPr>
          <p:cNvSpPr txBox="1"/>
          <p:nvPr/>
        </p:nvSpPr>
        <p:spPr>
          <a:xfrm>
            <a:off x="7105650" y="5163711"/>
            <a:ext cx="4068763"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Nulla nec vehicula libero. Mauris eget tortor lacus. </a:t>
            </a:r>
          </a:p>
        </p:txBody>
      </p:sp>
      <p:grpSp>
        <p:nvGrpSpPr>
          <p:cNvPr id="17" name="Group 16">
            <a:extLst>
              <a:ext uri="{FF2B5EF4-FFF2-40B4-BE49-F238E27FC236}">
                <a16:creationId xmlns:a16="http://schemas.microsoft.com/office/drawing/2014/main" id="{7989DDC6-6275-4E4C-91C7-555351452F65}"/>
              </a:ext>
            </a:extLst>
          </p:cNvPr>
          <p:cNvGrpSpPr/>
          <p:nvPr/>
        </p:nvGrpSpPr>
        <p:grpSpPr>
          <a:xfrm>
            <a:off x="2342878" y="2691476"/>
            <a:ext cx="1410245" cy="1475049"/>
            <a:chOff x="2143582" y="2042294"/>
            <a:chExt cx="335283" cy="350690"/>
          </a:xfrm>
          <a:solidFill>
            <a:schemeClr val="bg1"/>
          </a:solidFill>
        </p:grpSpPr>
        <p:sp>
          <p:nvSpPr>
            <p:cNvPr id="18" name="Freeform: Shape 17">
              <a:extLst>
                <a:ext uri="{FF2B5EF4-FFF2-40B4-BE49-F238E27FC236}">
                  <a16:creationId xmlns:a16="http://schemas.microsoft.com/office/drawing/2014/main" id="{FB75A646-D6D0-449F-B19D-27D07445B5FF}"/>
                </a:ext>
              </a:extLst>
            </p:cNvPr>
            <p:cNvSpPr/>
            <p:nvPr/>
          </p:nvSpPr>
          <p:spPr>
            <a:xfrm>
              <a:off x="2356921" y="2042294"/>
              <a:ext cx="121944" cy="304544"/>
            </a:xfrm>
            <a:custGeom>
              <a:avLst/>
              <a:gdLst>
                <a:gd name="connsiteX0" fmla="*/ 60972 w 121944"/>
                <a:gd name="connsiteY0" fmla="*/ 0 h 304544"/>
                <a:gd name="connsiteX1" fmla="*/ 0 w 121944"/>
                <a:gd name="connsiteY1" fmla="*/ 152431 h 304544"/>
                <a:gd name="connsiteX2" fmla="*/ 60972 w 121944"/>
                <a:gd name="connsiteY2" fmla="*/ 304544 h 304544"/>
                <a:gd name="connsiteX3" fmla="*/ 121944 w 121944"/>
                <a:gd name="connsiteY3" fmla="*/ 152431 h 304544"/>
                <a:gd name="connsiteX4" fmla="*/ 60972 w 121944"/>
                <a:gd name="connsiteY4" fmla="*/ 0 h 304544"/>
                <a:gd name="connsiteX5" fmla="*/ 60972 w 121944"/>
                <a:gd name="connsiteY5" fmla="*/ 289650 h 304544"/>
                <a:gd name="connsiteX6" fmla="*/ 15275 w 121944"/>
                <a:gd name="connsiteY6" fmla="*/ 152431 h 304544"/>
                <a:gd name="connsiteX7" fmla="*/ 60972 w 121944"/>
                <a:gd name="connsiteY7" fmla="*/ 15275 h 304544"/>
                <a:gd name="connsiteX8" fmla="*/ 106733 w 121944"/>
                <a:gd name="connsiteY8" fmla="*/ 152431 h 304544"/>
                <a:gd name="connsiteX9" fmla="*/ 60972 w 121944"/>
                <a:gd name="connsiteY9" fmla="*/ 289650 h 304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44" h="304544">
                  <a:moveTo>
                    <a:pt x="60972" y="0"/>
                  </a:moveTo>
                  <a:cubicBezTo>
                    <a:pt x="21422" y="0"/>
                    <a:pt x="0" y="78529"/>
                    <a:pt x="0" y="152431"/>
                  </a:cubicBezTo>
                  <a:cubicBezTo>
                    <a:pt x="0" y="226332"/>
                    <a:pt x="21422" y="304544"/>
                    <a:pt x="60972" y="304544"/>
                  </a:cubicBezTo>
                  <a:cubicBezTo>
                    <a:pt x="100522" y="304544"/>
                    <a:pt x="121944" y="226015"/>
                    <a:pt x="121944" y="152431"/>
                  </a:cubicBezTo>
                  <a:cubicBezTo>
                    <a:pt x="121944" y="78846"/>
                    <a:pt x="100585" y="0"/>
                    <a:pt x="60972" y="0"/>
                  </a:cubicBezTo>
                  <a:close/>
                  <a:moveTo>
                    <a:pt x="60972" y="289650"/>
                  </a:moveTo>
                  <a:cubicBezTo>
                    <a:pt x="39359" y="289650"/>
                    <a:pt x="15275" y="233304"/>
                    <a:pt x="15275" y="152431"/>
                  </a:cubicBezTo>
                  <a:cubicBezTo>
                    <a:pt x="15275" y="71557"/>
                    <a:pt x="39359" y="15275"/>
                    <a:pt x="60972" y="15275"/>
                  </a:cubicBezTo>
                  <a:cubicBezTo>
                    <a:pt x="82585" y="15275"/>
                    <a:pt x="106733" y="71620"/>
                    <a:pt x="106733" y="152431"/>
                  </a:cubicBezTo>
                  <a:cubicBezTo>
                    <a:pt x="106733" y="233241"/>
                    <a:pt x="82648" y="289650"/>
                    <a:pt x="60972" y="289650"/>
                  </a:cubicBezTo>
                  <a:close/>
                </a:path>
              </a:pathLst>
            </a:custGeom>
            <a:grpFill/>
            <a:ln w="6336"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4BC2DA2D-BD7C-4942-8BA8-4CDD3EDB414F}"/>
                </a:ext>
              </a:extLst>
            </p:cNvPr>
            <p:cNvSpPr/>
            <p:nvPr/>
          </p:nvSpPr>
          <p:spPr>
            <a:xfrm>
              <a:off x="2402682" y="2149344"/>
              <a:ext cx="45634" cy="91458"/>
            </a:xfrm>
            <a:custGeom>
              <a:avLst/>
              <a:gdLst>
                <a:gd name="connsiteX0" fmla="*/ 7606 w 45634"/>
                <a:gd name="connsiteY0" fmla="*/ 0 h 91458"/>
                <a:gd name="connsiteX1" fmla="*/ 0 w 45634"/>
                <a:gd name="connsiteY1" fmla="*/ 7606 h 91458"/>
                <a:gd name="connsiteX2" fmla="*/ 7606 w 45634"/>
                <a:gd name="connsiteY2" fmla="*/ 15212 h 91458"/>
                <a:gd name="connsiteX3" fmla="*/ 30486 w 45634"/>
                <a:gd name="connsiteY3" fmla="*/ 45697 h 91458"/>
                <a:gd name="connsiteX4" fmla="*/ 7606 w 45634"/>
                <a:gd name="connsiteY4" fmla="*/ 76183 h 91458"/>
                <a:gd name="connsiteX5" fmla="*/ 665 w 45634"/>
                <a:gd name="connsiteY5" fmla="*/ 84517 h 91458"/>
                <a:gd name="connsiteX6" fmla="*/ 7606 w 45634"/>
                <a:gd name="connsiteY6" fmla="*/ 91458 h 91458"/>
                <a:gd name="connsiteX7" fmla="*/ 45634 w 45634"/>
                <a:gd name="connsiteY7" fmla="*/ 45697 h 91458"/>
                <a:gd name="connsiteX8" fmla="*/ 7606 w 45634"/>
                <a:gd name="connsiteY8" fmla="*/ 0 h 9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34" h="91458">
                  <a:moveTo>
                    <a:pt x="7606" y="0"/>
                  </a:moveTo>
                  <a:cubicBezTo>
                    <a:pt x="3405" y="0"/>
                    <a:pt x="0" y="3405"/>
                    <a:pt x="0" y="7606"/>
                  </a:cubicBezTo>
                  <a:cubicBezTo>
                    <a:pt x="0" y="11806"/>
                    <a:pt x="3405" y="15212"/>
                    <a:pt x="7606" y="15212"/>
                  </a:cubicBezTo>
                  <a:cubicBezTo>
                    <a:pt x="20282" y="15211"/>
                    <a:pt x="30486" y="28902"/>
                    <a:pt x="30486" y="45697"/>
                  </a:cubicBezTo>
                  <a:cubicBezTo>
                    <a:pt x="30486" y="62493"/>
                    <a:pt x="20218" y="76183"/>
                    <a:pt x="7606" y="76183"/>
                  </a:cubicBezTo>
                  <a:cubicBezTo>
                    <a:pt x="3388" y="76568"/>
                    <a:pt x="280" y="80299"/>
                    <a:pt x="665" y="84517"/>
                  </a:cubicBezTo>
                  <a:cubicBezTo>
                    <a:pt x="1001" y="88203"/>
                    <a:pt x="3920" y="91122"/>
                    <a:pt x="7606" y="91458"/>
                  </a:cubicBezTo>
                  <a:cubicBezTo>
                    <a:pt x="28648" y="91458"/>
                    <a:pt x="45634" y="70923"/>
                    <a:pt x="45634" y="45697"/>
                  </a:cubicBezTo>
                  <a:cubicBezTo>
                    <a:pt x="45634" y="20472"/>
                    <a:pt x="28585" y="0"/>
                    <a:pt x="7606" y="0"/>
                  </a:cubicBezTo>
                  <a:close/>
                </a:path>
              </a:pathLst>
            </a:custGeom>
            <a:grpFill/>
            <a:ln w="6336"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1C9D4B9-FF77-46E4-8234-F75E40274986}"/>
                </a:ext>
              </a:extLst>
            </p:cNvPr>
            <p:cNvSpPr/>
            <p:nvPr/>
          </p:nvSpPr>
          <p:spPr>
            <a:xfrm>
              <a:off x="2143582" y="2060689"/>
              <a:ext cx="256010" cy="268195"/>
            </a:xfrm>
            <a:custGeom>
              <a:avLst/>
              <a:gdLst>
                <a:gd name="connsiteX0" fmla="*/ 228614 w 256010"/>
                <a:gd name="connsiteY0" fmla="*/ 134036 h 268195"/>
                <a:gd name="connsiteX1" fmla="*/ 254790 w 256010"/>
                <a:gd name="connsiteY1" fmla="*/ 11775 h 268195"/>
                <a:gd name="connsiteX2" fmla="*/ 252419 w 256010"/>
                <a:gd name="connsiteY2" fmla="*/ 1192 h 268195"/>
                <a:gd name="connsiteX3" fmla="*/ 244015 w 256010"/>
                <a:gd name="connsiteY3" fmla="*/ 1317 h 268195"/>
                <a:gd name="connsiteX4" fmla="*/ 142606 w 256010"/>
                <a:gd name="connsiteY4" fmla="*/ 73064 h 268195"/>
                <a:gd name="connsiteX5" fmla="*/ 60972 w 256010"/>
                <a:gd name="connsiteY5" fmla="*/ 73064 h 268195"/>
                <a:gd name="connsiteX6" fmla="*/ 0 w 256010"/>
                <a:gd name="connsiteY6" fmla="*/ 134036 h 268195"/>
                <a:gd name="connsiteX7" fmla="*/ 60972 w 256010"/>
                <a:gd name="connsiteY7" fmla="*/ 195009 h 268195"/>
                <a:gd name="connsiteX8" fmla="*/ 142543 w 256010"/>
                <a:gd name="connsiteY8" fmla="*/ 195009 h 268195"/>
                <a:gd name="connsiteX9" fmla="*/ 243952 w 256010"/>
                <a:gd name="connsiteY9" fmla="*/ 266755 h 268195"/>
                <a:gd name="connsiteX10" fmla="*/ 254571 w 256010"/>
                <a:gd name="connsiteY10" fmla="*/ 265042 h 268195"/>
                <a:gd name="connsiteX11" fmla="*/ 254727 w 256010"/>
                <a:gd name="connsiteY11" fmla="*/ 256361 h 268195"/>
                <a:gd name="connsiteX12" fmla="*/ 228551 w 256010"/>
                <a:gd name="connsiteY12" fmla="*/ 134036 h 268195"/>
                <a:gd name="connsiteX13" fmla="*/ 148881 w 256010"/>
                <a:gd name="connsiteY13" fmla="*/ 181192 h 268195"/>
                <a:gd name="connsiteX14" fmla="*/ 144508 w 256010"/>
                <a:gd name="connsiteY14" fmla="*/ 179797 h 268195"/>
                <a:gd name="connsiteX15" fmla="*/ 60972 w 256010"/>
                <a:gd name="connsiteY15" fmla="*/ 179797 h 268195"/>
                <a:gd name="connsiteX16" fmla="*/ 13540 w 256010"/>
                <a:gd name="connsiteY16" fmla="*/ 135771 h 268195"/>
                <a:gd name="connsiteX17" fmla="*/ 57567 w 256010"/>
                <a:gd name="connsiteY17" fmla="*/ 88339 h 268195"/>
                <a:gd name="connsiteX18" fmla="*/ 60972 w 256010"/>
                <a:gd name="connsiteY18" fmla="*/ 88339 h 268195"/>
                <a:gd name="connsiteX19" fmla="*/ 144761 w 256010"/>
                <a:gd name="connsiteY19" fmla="*/ 88339 h 268195"/>
                <a:gd name="connsiteX20" fmla="*/ 149135 w 256010"/>
                <a:gd name="connsiteY20" fmla="*/ 86945 h 268195"/>
                <a:gd name="connsiteX21" fmla="*/ 228931 w 256010"/>
                <a:gd name="connsiteY21" fmla="*/ 30599 h 268195"/>
                <a:gd name="connsiteX22" fmla="*/ 228931 w 256010"/>
                <a:gd name="connsiteY22" fmla="*/ 237474 h 268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6010" h="268195">
                  <a:moveTo>
                    <a:pt x="228614" y="134036"/>
                  </a:moveTo>
                  <a:cubicBezTo>
                    <a:pt x="228614" y="83015"/>
                    <a:pt x="238628" y="36177"/>
                    <a:pt x="254790" y="11775"/>
                  </a:cubicBezTo>
                  <a:cubicBezTo>
                    <a:pt x="257058" y="8198"/>
                    <a:pt x="255996" y="3459"/>
                    <a:pt x="252419" y="1192"/>
                  </a:cubicBezTo>
                  <a:cubicBezTo>
                    <a:pt x="249842" y="-442"/>
                    <a:pt x="246542" y="-392"/>
                    <a:pt x="244015" y="1317"/>
                  </a:cubicBezTo>
                  <a:lnTo>
                    <a:pt x="142606" y="73064"/>
                  </a:lnTo>
                  <a:lnTo>
                    <a:pt x="60972" y="73064"/>
                  </a:lnTo>
                  <a:cubicBezTo>
                    <a:pt x="27298" y="73064"/>
                    <a:pt x="0" y="100362"/>
                    <a:pt x="0" y="134036"/>
                  </a:cubicBezTo>
                  <a:cubicBezTo>
                    <a:pt x="0" y="167710"/>
                    <a:pt x="27298" y="195009"/>
                    <a:pt x="60972" y="195009"/>
                  </a:cubicBezTo>
                  <a:lnTo>
                    <a:pt x="142543" y="195009"/>
                  </a:lnTo>
                  <a:lnTo>
                    <a:pt x="243952" y="266755"/>
                  </a:lnTo>
                  <a:cubicBezTo>
                    <a:pt x="247357" y="269215"/>
                    <a:pt x="252112" y="268448"/>
                    <a:pt x="254571" y="265042"/>
                  </a:cubicBezTo>
                  <a:cubicBezTo>
                    <a:pt x="256432" y="262465"/>
                    <a:pt x="256494" y="259003"/>
                    <a:pt x="254727" y="256361"/>
                  </a:cubicBezTo>
                  <a:cubicBezTo>
                    <a:pt x="238565" y="231959"/>
                    <a:pt x="228551" y="185058"/>
                    <a:pt x="228551" y="134036"/>
                  </a:cubicBezTo>
                  <a:close/>
                  <a:moveTo>
                    <a:pt x="148881" y="181192"/>
                  </a:moveTo>
                  <a:cubicBezTo>
                    <a:pt x="147614" y="180264"/>
                    <a:pt x="146078" y="179774"/>
                    <a:pt x="144508" y="179797"/>
                  </a:cubicBezTo>
                  <a:lnTo>
                    <a:pt x="60972" y="179797"/>
                  </a:lnTo>
                  <a:cubicBezTo>
                    <a:pt x="35717" y="180738"/>
                    <a:pt x="14481" y="161026"/>
                    <a:pt x="13540" y="135771"/>
                  </a:cubicBezTo>
                  <a:cubicBezTo>
                    <a:pt x="12600" y="110515"/>
                    <a:pt x="32311" y="89279"/>
                    <a:pt x="57567" y="88339"/>
                  </a:cubicBezTo>
                  <a:cubicBezTo>
                    <a:pt x="58702" y="88297"/>
                    <a:pt x="59838" y="88297"/>
                    <a:pt x="60972" y="88339"/>
                  </a:cubicBezTo>
                  <a:lnTo>
                    <a:pt x="144761" y="88339"/>
                  </a:lnTo>
                  <a:cubicBezTo>
                    <a:pt x="146328" y="88336"/>
                    <a:pt x="147855" y="87849"/>
                    <a:pt x="149135" y="86945"/>
                  </a:cubicBezTo>
                  <a:lnTo>
                    <a:pt x="228931" y="30599"/>
                  </a:lnTo>
                  <a:cubicBezTo>
                    <a:pt x="208140" y="97990"/>
                    <a:pt x="208140" y="170083"/>
                    <a:pt x="228931" y="237474"/>
                  </a:cubicBezTo>
                  <a:close/>
                </a:path>
              </a:pathLst>
            </a:custGeom>
            <a:grpFill/>
            <a:ln w="6336"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80EA8BF2-A29A-4AE9-963B-B1BFCD023C77}"/>
                </a:ext>
              </a:extLst>
            </p:cNvPr>
            <p:cNvSpPr/>
            <p:nvPr/>
          </p:nvSpPr>
          <p:spPr>
            <a:xfrm>
              <a:off x="2188696" y="2133721"/>
              <a:ext cx="108013" cy="259263"/>
            </a:xfrm>
            <a:custGeom>
              <a:avLst/>
              <a:gdLst>
                <a:gd name="connsiteX0" fmla="*/ 93627 w 108013"/>
                <a:gd name="connsiteY0" fmla="*/ 183392 h 259263"/>
                <a:gd name="connsiteX1" fmla="*/ 107127 w 108013"/>
                <a:gd name="connsiteY1" fmla="*/ 115891 h 259263"/>
                <a:gd name="connsiteX2" fmla="*/ 101196 w 108013"/>
                <a:gd name="connsiteY2" fmla="*/ 106918 h 259263"/>
                <a:gd name="connsiteX3" fmla="*/ 99648 w 108013"/>
                <a:gd name="connsiteY3" fmla="*/ 106765 h 259263"/>
                <a:gd name="connsiteX4" fmla="*/ 61619 w 108013"/>
                <a:gd name="connsiteY4" fmla="*/ 61004 h 259263"/>
                <a:gd name="connsiteX5" fmla="*/ 99648 w 108013"/>
                <a:gd name="connsiteY5" fmla="*/ 15306 h 259263"/>
                <a:gd name="connsiteX6" fmla="*/ 107982 w 108013"/>
                <a:gd name="connsiteY6" fmla="*/ 8365 h 259263"/>
                <a:gd name="connsiteX7" fmla="*/ 101041 w 108013"/>
                <a:gd name="connsiteY7" fmla="*/ 32 h 259263"/>
                <a:gd name="connsiteX8" fmla="*/ 99648 w 108013"/>
                <a:gd name="connsiteY8" fmla="*/ 32 h 259263"/>
                <a:gd name="connsiteX9" fmla="*/ 46281 w 108013"/>
                <a:gd name="connsiteY9" fmla="*/ 61004 h 259263"/>
                <a:gd name="connsiteX10" fmla="*/ 90648 w 108013"/>
                <a:gd name="connsiteY10" fmla="*/ 121279 h 259263"/>
                <a:gd name="connsiteX11" fmla="*/ 78415 w 108013"/>
                <a:gd name="connsiteY11" fmla="*/ 180413 h 259263"/>
                <a:gd name="connsiteX12" fmla="*/ 84753 w 108013"/>
                <a:gd name="connsiteY12" fmla="*/ 202343 h 259263"/>
                <a:gd name="connsiteX13" fmla="*/ 91472 w 108013"/>
                <a:gd name="connsiteY13" fmla="*/ 218505 h 259263"/>
                <a:gd name="connsiteX14" fmla="*/ 91472 w 108013"/>
                <a:gd name="connsiteY14" fmla="*/ 223765 h 259263"/>
                <a:gd name="connsiteX15" fmla="*/ 84753 w 108013"/>
                <a:gd name="connsiteY15" fmla="*/ 239927 h 259263"/>
                <a:gd name="connsiteX16" fmla="*/ 82915 w 108013"/>
                <a:gd name="connsiteY16" fmla="*/ 241829 h 259263"/>
                <a:gd name="connsiteX17" fmla="*/ 55915 w 108013"/>
                <a:gd name="connsiteY17" fmla="*/ 223829 h 259263"/>
                <a:gd name="connsiteX18" fmla="*/ 45711 w 108013"/>
                <a:gd name="connsiteY18" fmla="*/ 204815 h 259263"/>
                <a:gd name="connsiteX19" fmla="*/ 45711 w 108013"/>
                <a:gd name="connsiteY19" fmla="*/ 144920 h 259263"/>
                <a:gd name="connsiteX20" fmla="*/ 43492 w 108013"/>
                <a:gd name="connsiteY20" fmla="*/ 139532 h 259263"/>
                <a:gd name="connsiteX21" fmla="*/ 13006 w 108013"/>
                <a:gd name="connsiteY21" fmla="*/ 109046 h 259263"/>
                <a:gd name="connsiteX22" fmla="*/ 2232 w 108013"/>
                <a:gd name="connsiteY22" fmla="*/ 109046 h 259263"/>
                <a:gd name="connsiteX23" fmla="*/ 2232 w 108013"/>
                <a:gd name="connsiteY23" fmla="*/ 119821 h 259263"/>
                <a:gd name="connsiteX24" fmla="*/ 30499 w 108013"/>
                <a:gd name="connsiteY24" fmla="*/ 148089 h 259263"/>
                <a:gd name="connsiteX25" fmla="*/ 30499 w 108013"/>
                <a:gd name="connsiteY25" fmla="*/ 204815 h 259263"/>
                <a:gd name="connsiteX26" fmla="*/ 47485 w 108013"/>
                <a:gd name="connsiteY26" fmla="*/ 236505 h 259263"/>
                <a:gd name="connsiteX27" fmla="*/ 79619 w 108013"/>
                <a:gd name="connsiteY27" fmla="*/ 257928 h 259263"/>
                <a:gd name="connsiteX28" fmla="*/ 89253 w 108013"/>
                <a:gd name="connsiteY28" fmla="*/ 257040 h 259263"/>
                <a:gd name="connsiteX29" fmla="*/ 95591 w 108013"/>
                <a:gd name="connsiteY29" fmla="*/ 250702 h 259263"/>
                <a:gd name="connsiteX30" fmla="*/ 106810 w 108013"/>
                <a:gd name="connsiteY30" fmla="*/ 223765 h 259263"/>
                <a:gd name="connsiteX31" fmla="*/ 106810 w 108013"/>
                <a:gd name="connsiteY31" fmla="*/ 218441 h 259263"/>
                <a:gd name="connsiteX32" fmla="*/ 95592 w 108013"/>
                <a:gd name="connsiteY32" fmla="*/ 191505 h 259263"/>
                <a:gd name="connsiteX33" fmla="*/ 93120 w 108013"/>
                <a:gd name="connsiteY33" fmla="*/ 183392 h 259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08013" h="259263">
                  <a:moveTo>
                    <a:pt x="93627" y="183392"/>
                  </a:moveTo>
                  <a:lnTo>
                    <a:pt x="107127" y="115891"/>
                  </a:lnTo>
                  <a:cubicBezTo>
                    <a:pt x="107967" y="111776"/>
                    <a:pt x="105311" y="107758"/>
                    <a:pt x="101196" y="106918"/>
                  </a:cubicBezTo>
                  <a:cubicBezTo>
                    <a:pt x="100686" y="106814"/>
                    <a:pt x="100168" y="106763"/>
                    <a:pt x="99648" y="106765"/>
                  </a:cubicBezTo>
                  <a:cubicBezTo>
                    <a:pt x="71507" y="106765"/>
                    <a:pt x="61619" y="82109"/>
                    <a:pt x="61619" y="61004"/>
                  </a:cubicBezTo>
                  <a:cubicBezTo>
                    <a:pt x="61619" y="39898"/>
                    <a:pt x="71570" y="15306"/>
                    <a:pt x="99648" y="15306"/>
                  </a:cubicBezTo>
                  <a:cubicBezTo>
                    <a:pt x="103866" y="15691"/>
                    <a:pt x="107597" y="12584"/>
                    <a:pt x="107982" y="8365"/>
                  </a:cubicBezTo>
                  <a:cubicBezTo>
                    <a:pt x="108366" y="4147"/>
                    <a:pt x="105259" y="416"/>
                    <a:pt x="101041" y="32"/>
                  </a:cubicBezTo>
                  <a:cubicBezTo>
                    <a:pt x="100577" y="-11"/>
                    <a:pt x="100111" y="-11"/>
                    <a:pt x="99648" y="32"/>
                  </a:cubicBezTo>
                  <a:cubicBezTo>
                    <a:pt x="67957" y="32"/>
                    <a:pt x="46281" y="24560"/>
                    <a:pt x="46281" y="61004"/>
                  </a:cubicBezTo>
                  <a:cubicBezTo>
                    <a:pt x="46281" y="93898"/>
                    <a:pt x="63711" y="117032"/>
                    <a:pt x="90648" y="121279"/>
                  </a:cubicBezTo>
                  <a:lnTo>
                    <a:pt x="78415" y="180413"/>
                  </a:lnTo>
                  <a:cubicBezTo>
                    <a:pt x="76733" y="188323"/>
                    <a:pt x="79111" y="196550"/>
                    <a:pt x="84753" y="202343"/>
                  </a:cubicBezTo>
                  <a:cubicBezTo>
                    <a:pt x="89058" y="206619"/>
                    <a:pt x="91477" y="212437"/>
                    <a:pt x="91472" y="218505"/>
                  </a:cubicBezTo>
                  <a:lnTo>
                    <a:pt x="91472" y="223765"/>
                  </a:lnTo>
                  <a:cubicBezTo>
                    <a:pt x="91477" y="229833"/>
                    <a:pt x="89058" y="235651"/>
                    <a:pt x="84753" y="239927"/>
                  </a:cubicBezTo>
                  <a:lnTo>
                    <a:pt x="82915" y="241829"/>
                  </a:lnTo>
                  <a:lnTo>
                    <a:pt x="55915" y="223829"/>
                  </a:lnTo>
                  <a:cubicBezTo>
                    <a:pt x="49551" y="219593"/>
                    <a:pt x="45722" y="212459"/>
                    <a:pt x="45711" y="204815"/>
                  </a:cubicBezTo>
                  <a:lnTo>
                    <a:pt x="45711" y="144920"/>
                  </a:lnTo>
                  <a:cubicBezTo>
                    <a:pt x="45737" y="142897"/>
                    <a:pt x="44936" y="140950"/>
                    <a:pt x="43492" y="139532"/>
                  </a:cubicBezTo>
                  <a:lnTo>
                    <a:pt x="13006" y="109046"/>
                  </a:lnTo>
                  <a:cubicBezTo>
                    <a:pt x="10031" y="106071"/>
                    <a:pt x="5207" y="106071"/>
                    <a:pt x="2232" y="109046"/>
                  </a:cubicBezTo>
                  <a:cubicBezTo>
                    <a:pt x="-744" y="112022"/>
                    <a:pt x="-744" y="116846"/>
                    <a:pt x="2232" y="119821"/>
                  </a:cubicBezTo>
                  <a:lnTo>
                    <a:pt x="30499" y="148089"/>
                  </a:lnTo>
                  <a:lnTo>
                    <a:pt x="30499" y="204815"/>
                  </a:lnTo>
                  <a:cubicBezTo>
                    <a:pt x="30495" y="217557"/>
                    <a:pt x="36872" y="229454"/>
                    <a:pt x="47485" y="236505"/>
                  </a:cubicBezTo>
                  <a:lnTo>
                    <a:pt x="79619" y="257928"/>
                  </a:lnTo>
                  <a:cubicBezTo>
                    <a:pt x="82623" y="260002"/>
                    <a:pt x="86680" y="259628"/>
                    <a:pt x="89253" y="257040"/>
                  </a:cubicBezTo>
                  <a:lnTo>
                    <a:pt x="95591" y="250702"/>
                  </a:lnTo>
                  <a:cubicBezTo>
                    <a:pt x="102764" y="243572"/>
                    <a:pt x="106801" y="233879"/>
                    <a:pt x="106810" y="223765"/>
                  </a:cubicBezTo>
                  <a:lnTo>
                    <a:pt x="106810" y="218441"/>
                  </a:lnTo>
                  <a:cubicBezTo>
                    <a:pt x="106801" y="208328"/>
                    <a:pt x="102764" y="198634"/>
                    <a:pt x="95592" y="191505"/>
                  </a:cubicBezTo>
                  <a:cubicBezTo>
                    <a:pt x="93465" y="189382"/>
                    <a:pt x="92538" y="186339"/>
                    <a:pt x="93120" y="183392"/>
                  </a:cubicBezTo>
                  <a:close/>
                </a:path>
              </a:pathLst>
            </a:custGeom>
            <a:grpFill/>
            <a:ln w="6336" cap="flat">
              <a:noFill/>
              <a:prstDash val="solid"/>
              <a:miter/>
            </a:ln>
          </p:spPr>
          <p:txBody>
            <a:bodyPr rtlCol="0" anchor="ctr"/>
            <a:lstStyle/>
            <a:p>
              <a:endParaRPr lang="en-US"/>
            </a:p>
          </p:txBody>
        </p:sp>
      </p:grpSp>
    </p:spTree>
    <p:extLst>
      <p:ext uri="{BB962C8B-B14F-4D97-AF65-F5344CB8AC3E}">
        <p14:creationId xmlns:p14="http://schemas.microsoft.com/office/powerpoint/2010/main" val="3068241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Picture Placeholder 41">
            <a:extLst>
              <a:ext uri="{FF2B5EF4-FFF2-40B4-BE49-F238E27FC236}">
                <a16:creationId xmlns:a16="http://schemas.microsoft.com/office/drawing/2014/main" id="{DE0E688E-2D19-47D5-B9E1-D41D48C44D20}"/>
              </a:ext>
            </a:extLst>
          </p:cNvPr>
          <p:cNvSpPr>
            <a:spLocks noGrp="1"/>
          </p:cNvSpPr>
          <p:nvPr>
            <p:ph type="pic" sz="quarter" idx="10"/>
          </p:nvPr>
        </p:nvSpPr>
        <p:spPr/>
      </p:sp>
      <p:sp>
        <p:nvSpPr>
          <p:cNvPr id="20" name="Rectangle 19">
            <a:extLst>
              <a:ext uri="{FF2B5EF4-FFF2-40B4-BE49-F238E27FC236}">
                <a16:creationId xmlns:a16="http://schemas.microsoft.com/office/drawing/2014/main" id="{CCE79BB1-AD4F-4B35-A66A-DCC32ABEF8C0}"/>
              </a:ext>
            </a:extLst>
          </p:cNvPr>
          <p:cNvSpPr/>
          <p:nvPr/>
        </p:nvSpPr>
        <p:spPr>
          <a:xfrm>
            <a:off x="1019175" y="4762500"/>
            <a:ext cx="3552825" cy="152875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6A5D9CD-7F29-4BD4-A8EB-8152453185F6}"/>
              </a:ext>
            </a:extLst>
          </p:cNvPr>
          <p:cNvSpPr txBox="1"/>
          <p:nvPr/>
        </p:nvSpPr>
        <p:spPr>
          <a:xfrm>
            <a:off x="1378743" y="5048830"/>
            <a:ext cx="2833689"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bg1"/>
                </a:solidFill>
              </a:rPr>
              <a:t>Morbi pellentesque venenatis tortor ac blandit. Sed vitae pellentesque nisi. Etiam tempus nibh erat, id egestas purus pellentesque non. </a:t>
            </a:r>
          </a:p>
        </p:txBody>
      </p:sp>
      <p:sp>
        <p:nvSpPr>
          <p:cNvPr id="2" name="TextBox 1">
            <a:extLst>
              <a:ext uri="{FF2B5EF4-FFF2-40B4-BE49-F238E27FC236}">
                <a16:creationId xmlns:a16="http://schemas.microsoft.com/office/drawing/2014/main" id="{6D2C61A9-875A-4129-A044-DFCBB934EFD3}"/>
              </a:ext>
            </a:extLst>
          </p:cNvPr>
          <p:cNvSpPr txBox="1"/>
          <p:nvPr/>
        </p:nvSpPr>
        <p:spPr>
          <a:xfrm>
            <a:off x="1017587" y="758114"/>
            <a:ext cx="4064001" cy="1769715"/>
          </a:xfrm>
          <a:prstGeom prst="rect">
            <a:avLst/>
          </a:prstGeom>
          <a:noFill/>
        </p:spPr>
        <p:txBody>
          <a:bodyPr wrap="square" rtlCol="0">
            <a:spAutoFit/>
          </a:bodyPr>
          <a:lstStyle/>
          <a:p>
            <a:pPr>
              <a:lnSpc>
                <a:spcPct val="90000"/>
              </a:lnSpc>
            </a:pPr>
            <a:r>
              <a:rPr lang="en-US" sz="4000" b="1">
                <a:solidFill>
                  <a:schemeClr val="accent6"/>
                </a:solidFill>
                <a:latin typeface="+mj-lt"/>
              </a:rPr>
              <a:t>A new breed of digital marketing</a:t>
            </a:r>
          </a:p>
        </p:txBody>
      </p:sp>
      <p:sp>
        <p:nvSpPr>
          <p:cNvPr id="21" name="Rectangle 20">
            <a:extLst>
              <a:ext uri="{FF2B5EF4-FFF2-40B4-BE49-F238E27FC236}">
                <a16:creationId xmlns:a16="http://schemas.microsoft.com/office/drawing/2014/main" id="{8AB28417-4708-4EF5-9184-C5A718BBFBBF}"/>
              </a:ext>
            </a:extLst>
          </p:cNvPr>
          <p:cNvSpPr/>
          <p:nvPr/>
        </p:nvSpPr>
        <p:spPr>
          <a:xfrm>
            <a:off x="4824412" y="4762500"/>
            <a:ext cx="3552825" cy="152875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E80B52C3-9643-4E41-9E53-5FEDF75F1439}"/>
              </a:ext>
            </a:extLst>
          </p:cNvPr>
          <p:cNvSpPr txBox="1"/>
          <p:nvPr/>
        </p:nvSpPr>
        <p:spPr>
          <a:xfrm>
            <a:off x="5183980" y="5048830"/>
            <a:ext cx="2833689"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bg1"/>
                </a:solidFill>
              </a:rPr>
              <a:t>Morbi pellentesque venenatis tortor ac blandit. Sed vitae pellentesque nisi. Etiam tempus nibh erat, id egestas purus pellentesque non. </a:t>
            </a:r>
          </a:p>
        </p:txBody>
      </p:sp>
      <p:sp>
        <p:nvSpPr>
          <p:cNvPr id="37" name="Rectangle 36">
            <a:extLst>
              <a:ext uri="{FF2B5EF4-FFF2-40B4-BE49-F238E27FC236}">
                <a16:creationId xmlns:a16="http://schemas.microsoft.com/office/drawing/2014/main" id="{ABADE163-57B0-4E99-9A9F-393C82FF6B15}"/>
              </a:ext>
            </a:extLst>
          </p:cNvPr>
          <p:cNvSpPr/>
          <p:nvPr/>
        </p:nvSpPr>
        <p:spPr>
          <a:xfrm>
            <a:off x="1019175" y="3007550"/>
            <a:ext cx="3552825" cy="152875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4D426162-9FBF-41F9-ABC0-D6F85B4D071C}"/>
              </a:ext>
            </a:extLst>
          </p:cNvPr>
          <p:cNvSpPr txBox="1"/>
          <p:nvPr/>
        </p:nvSpPr>
        <p:spPr>
          <a:xfrm>
            <a:off x="1378743" y="3293880"/>
            <a:ext cx="2833689"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spTree>
    <p:extLst>
      <p:ext uri="{BB962C8B-B14F-4D97-AF65-F5344CB8AC3E}">
        <p14:creationId xmlns:p14="http://schemas.microsoft.com/office/powerpoint/2010/main" val="2211813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D511B68-D210-4B8F-A1B3-840F3776D8CB}"/>
              </a:ext>
            </a:extLst>
          </p:cNvPr>
          <p:cNvSpPr/>
          <p:nvPr/>
        </p:nvSpPr>
        <p:spPr>
          <a:xfrm>
            <a:off x="0" y="1"/>
            <a:ext cx="12192000" cy="19939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 name="TextBox 1">
            <a:extLst>
              <a:ext uri="{FF2B5EF4-FFF2-40B4-BE49-F238E27FC236}">
                <a16:creationId xmlns:a16="http://schemas.microsoft.com/office/drawing/2014/main" id="{EE2D1DF8-BD17-48A0-B54F-4203FC30A47C}"/>
              </a:ext>
            </a:extLst>
          </p:cNvPr>
          <p:cNvSpPr txBox="1"/>
          <p:nvPr/>
        </p:nvSpPr>
        <p:spPr>
          <a:xfrm>
            <a:off x="1022736" y="439893"/>
            <a:ext cx="5598034" cy="1215717"/>
          </a:xfrm>
          <a:prstGeom prst="rect">
            <a:avLst/>
          </a:prstGeom>
          <a:noFill/>
        </p:spPr>
        <p:txBody>
          <a:bodyPr wrap="square" rtlCol="0">
            <a:spAutoFit/>
          </a:bodyPr>
          <a:lstStyle/>
          <a:p>
            <a:pPr>
              <a:lnSpc>
                <a:spcPct val="90000"/>
              </a:lnSpc>
            </a:pPr>
            <a:r>
              <a:rPr lang="en-US" sz="4000" b="1">
                <a:solidFill>
                  <a:schemeClr val="bg1"/>
                </a:solidFill>
                <a:latin typeface="+mj-lt"/>
              </a:rPr>
              <a:t>Digital marketing for new generation</a:t>
            </a:r>
          </a:p>
        </p:txBody>
      </p:sp>
      <p:sp>
        <p:nvSpPr>
          <p:cNvPr id="5" name="TextBox 4">
            <a:extLst>
              <a:ext uri="{FF2B5EF4-FFF2-40B4-BE49-F238E27FC236}">
                <a16:creationId xmlns:a16="http://schemas.microsoft.com/office/drawing/2014/main" id="{1FCEF5B8-6A0D-428C-BEDD-D8C0079FBEAF}"/>
              </a:ext>
            </a:extLst>
          </p:cNvPr>
          <p:cNvSpPr txBox="1"/>
          <p:nvPr/>
        </p:nvSpPr>
        <p:spPr>
          <a:xfrm>
            <a:off x="1022737" y="3829111"/>
            <a:ext cx="4642946" cy="1842492"/>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Morbi metus orci, tempor vitae tortor vel, pulvinar maximus magna. Fusce vitae hendrerit felis. Morbi venenatis rhoncus est, commodo iaculis ex bibendum id. Nullam efficitur mollis nisl a consequat. Ut sed sapien quis ipsum faucibus facilisis. Aenean efficitur volutpat justo.</a:t>
            </a:r>
          </a:p>
        </p:txBody>
      </p:sp>
      <p:sp>
        <p:nvSpPr>
          <p:cNvPr id="6" name="TextBox 5">
            <a:extLst>
              <a:ext uri="{FF2B5EF4-FFF2-40B4-BE49-F238E27FC236}">
                <a16:creationId xmlns:a16="http://schemas.microsoft.com/office/drawing/2014/main" id="{D9A0619C-AF49-45DF-A92E-73BCCA6D6A22}"/>
              </a:ext>
            </a:extLst>
          </p:cNvPr>
          <p:cNvSpPr txBox="1"/>
          <p:nvPr/>
        </p:nvSpPr>
        <p:spPr>
          <a:xfrm>
            <a:off x="6431455" y="3829111"/>
            <a:ext cx="4642946" cy="1842492"/>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Morbi metus orci, tempor vitae tortor vel, pulvinar maximus magna. Fusce vitae hendrerit felis. Morbi venenatis rhoncus est, commodo iaculis ex bibendum id. Nullam efficitur mollis nisl a consequat. Ut sed sapien quis ipsum faucibus facilisis. Aenean efficitur volutpat justo.</a:t>
            </a:r>
          </a:p>
        </p:txBody>
      </p:sp>
      <p:grpSp>
        <p:nvGrpSpPr>
          <p:cNvPr id="15" name="Group 14">
            <a:extLst>
              <a:ext uri="{FF2B5EF4-FFF2-40B4-BE49-F238E27FC236}">
                <a16:creationId xmlns:a16="http://schemas.microsoft.com/office/drawing/2014/main" id="{847DFFB6-ED34-4BE2-A9DE-DF1A68F72277}"/>
              </a:ext>
            </a:extLst>
          </p:cNvPr>
          <p:cNvGrpSpPr/>
          <p:nvPr/>
        </p:nvGrpSpPr>
        <p:grpSpPr>
          <a:xfrm>
            <a:off x="1173225" y="2872557"/>
            <a:ext cx="701550" cy="579486"/>
            <a:chOff x="6870955" y="3688290"/>
            <a:chExt cx="350431" cy="289459"/>
          </a:xfrm>
          <a:solidFill>
            <a:schemeClr val="accent6"/>
          </a:solidFill>
        </p:grpSpPr>
        <p:sp>
          <p:nvSpPr>
            <p:cNvPr id="16" name="Freeform: Shape 15">
              <a:extLst>
                <a:ext uri="{FF2B5EF4-FFF2-40B4-BE49-F238E27FC236}">
                  <a16:creationId xmlns:a16="http://schemas.microsoft.com/office/drawing/2014/main" id="{F3A00F21-857D-4945-8043-ABF5F60A536F}"/>
                </a:ext>
              </a:extLst>
            </p:cNvPr>
            <p:cNvSpPr/>
            <p:nvPr/>
          </p:nvSpPr>
          <p:spPr>
            <a:xfrm>
              <a:off x="7007984" y="3749262"/>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AED7FB67-F328-4117-A51D-11B41512D1C8}"/>
                </a:ext>
              </a:extLst>
            </p:cNvPr>
            <p:cNvSpPr/>
            <p:nvPr/>
          </p:nvSpPr>
          <p:spPr>
            <a:xfrm>
              <a:off x="6977435" y="3810235"/>
              <a:ext cx="137155" cy="76247"/>
            </a:xfrm>
            <a:custGeom>
              <a:avLst/>
              <a:gdLst>
                <a:gd name="connsiteX0" fmla="*/ 68578 w 137155"/>
                <a:gd name="connsiteY0" fmla="*/ 0 h 76247"/>
                <a:gd name="connsiteX1" fmla="*/ 0 w 137155"/>
                <a:gd name="connsiteY1" fmla="*/ 68578 h 76247"/>
                <a:gd name="connsiteX2" fmla="*/ 7605 w 137155"/>
                <a:gd name="connsiteY2" fmla="*/ 76247 h 76247"/>
                <a:gd name="connsiteX3" fmla="*/ 129550 w 137155"/>
                <a:gd name="connsiteY3" fmla="*/ 76247 h 76247"/>
                <a:gd name="connsiteX4" fmla="*/ 137155 w 137155"/>
                <a:gd name="connsiteY4" fmla="*/ 68578 h 76247"/>
                <a:gd name="connsiteX5" fmla="*/ 68578 w 137155"/>
                <a:gd name="connsiteY5" fmla="*/ 0 h 76247"/>
                <a:gd name="connsiteX6" fmla="*/ 15782 w 137155"/>
                <a:gd name="connsiteY6" fmla="*/ 60972 h 76247"/>
                <a:gd name="connsiteX7" fmla="*/ 76360 w 137155"/>
                <a:gd name="connsiteY7" fmla="*/ 15958 h 76247"/>
                <a:gd name="connsiteX8" fmla="*/ 121374 w 137155"/>
                <a:gd name="connsiteY8" fmla="*/ 60972 h 7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55" h="76247">
                  <a:moveTo>
                    <a:pt x="68578" y="0"/>
                  </a:moveTo>
                  <a:cubicBezTo>
                    <a:pt x="30718" y="35"/>
                    <a:pt x="35" y="30718"/>
                    <a:pt x="0" y="68578"/>
                  </a:cubicBezTo>
                  <a:cubicBezTo>
                    <a:pt x="0" y="72789"/>
                    <a:pt x="3395" y="76212"/>
                    <a:pt x="7605" y="76247"/>
                  </a:cubicBezTo>
                  <a:lnTo>
                    <a:pt x="129550" y="76247"/>
                  </a:lnTo>
                  <a:cubicBezTo>
                    <a:pt x="133760" y="76212"/>
                    <a:pt x="137156" y="72789"/>
                    <a:pt x="137155" y="68578"/>
                  </a:cubicBezTo>
                  <a:cubicBezTo>
                    <a:pt x="137120" y="30718"/>
                    <a:pt x="106437" y="35"/>
                    <a:pt x="68578" y="0"/>
                  </a:cubicBezTo>
                  <a:close/>
                  <a:moveTo>
                    <a:pt x="15782" y="60972"/>
                  </a:moveTo>
                  <a:cubicBezTo>
                    <a:pt x="20080" y="31814"/>
                    <a:pt x="47201" y="11660"/>
                    <a:pt x="76360" y="15958"/>
                  </a:cubicBezTo>
                  <a:cubicBezTo>
                    <a:pt x="99651" y="19391"/>
                    <a:pt x="117941" y="37681"/>
                    <a:pt x="121374" y="60972"/>
                  </a:cubicBezTo>
                  <a:close/>
                </a:path>
              </a:pathLst>
            </a:custGeom>
            <a:grpFill/>
            <a:ln w="6336"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5FBC055B-9553-4DAC-A0B8-62457A368EEA}"/>
                </a:ext>
              </a:extLst>
            </p:cNvPr>
            <p:cNvSpPr/>
            <p:nvPr/>
          </p:nvSpPr>
          <p:spPr>
            <a:xfrm>
              <a:off x="6916715" y="3688290"/>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5F65142D-5450-4D79-9078-47F1488E1065}"/>
                </a:ext>
              </a:extLst>
            </p:cNvPr>
            <p:cNvSpPr/>
            <p:nvPr/>
          </p:nvSpPr>
          <p:spPr>
            <a:xfrm>
              <a:off x="6870955" y="379502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AA8FC70-FDE4-45F3-AF6D-D70B1AC4C7EC}"/>
                </a:ext>
              </a:extLst>
            </p:cNvPr>
            <p:cNvSpPr/>
            <p:nvPr/>
          </p:nvSpPr>
          <p:spPr>
            <a:xfrm>
              <a:off x="6916715" y="390169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0C97B96E-4E69-4DEE-83F8-9E7156D24D0F}"/>
                </a:ext>
              </a:extLst>
            </p:cNvPr>
            <p:cNvSpPr/>
            <p:nvPr/>
          </p:nvSpPr>
          <p:spPr>
            <a:xfrm>
              <a:off x="7099632" y="390169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0DA17685-8BD9-4495-A30C-19F85B3917E1}"/>
                </a:ext>
              </a:extLst>
            </p:cNvPr>
            <p:cNvSpPr/>
            <p:nvPr/>
          </p:nvSpPr>
          <p:spPr>
            <a:xfrm>
              <a:off x="7145330" y="3795023"/>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6BDF0F74-8A2B-4EB3-9DD6-BD66D4DF74AF}"/>
                </a:ext>
              </a:extLst>
            </p:cNvPr>
            <p:cNvSpPr/>
            <p:nvPr/>
          </p:nvSpPr>
          <p:spPr>
            <a:xfrm>
              <a:off x="7099632" y="3688290"/>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0A6E6D4A-842C-4532-984B-EA6FDE20FFAB}"/>
                </a:ext>
              </a:extLst>
            </p:cNvPr>
            <p:cNvSpPr/>
            <p:nvPr/>
          </p:nvSpPr>
          <p:spPr>
            <a:xfrm>
              <a:off x="6970006" y="3741707"/>
              <a:ext cx="30158" cy="30498"/>
            </a:xfrm>
            <a:custGeom>
              <a:avLst/>
              <a:gdLst>
                <a:gd name="connsiteX0" fmla="*/ 28217 w 30158"/>
                <a:gd name="connsiteY0" fmla="*/ 17506 h 30498"/>
                <a:gd name="connsiteX1" fmla="*/ 13006 w 30158"/>
                <a:gd name="connsiteY1" fmla="*/ 2231 h 30498"/>
                <a:gd name="connsiteX2" fmla="*/ 2232 w 30158"/>
                <a:gd name="connsiteY2" fmla="*/ 2231 h 30498"/>
                <a:gd name="connsiteX3" fmla="*/ 2232 w 30158"/>
                <a:gd name="connsiteY3" fmla="*/ 13006 h 30498"/>
                <a:gd name="connsiteX4" fmla="*/ 17442 w 30158"/>
                <a:gd name="connsiteY4" fmla="*/ 28281 h 30498"/>
                <a:gd name="connsiteX5" fmla="*/ 22830 w 30158"/>
                <a:gd name="connsiteY5" fmla="*/ 30499 h 30498"/>
                <a:gd name="connsiteX6" fmla="*/ 30153 w 30158"/>
                <a:gd name="connsiteY6" fmla="*/ 22621 h 30498"/>
                <a:gd name="connsiteX7" fmla="*/ 28217 w 30158"/>
                <a:gd name="connsiteY7" fmla="*/ 17823 h 3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158" h="30498">
                  <a:moveTo>
                    <a:pt x="28217" y="17506"/>
                  </a:moveTo>
                  <a:lnTo>
                    <a:pt x="13006" y="2231"/>
                  </a:lnTo>
                  <a:cubicBezTo>
                    <a:pt x="10030" y="-744"/>
                    <a:pt x="5207" y="-744"/>
                    <a:pt x="2232" y="2231"/>
                  </a:cubicBezTo>
                  <a:cubicBezTo>
                    <a:pt x="-744" y="5207"/>
                    <a:pt x="-744" y="10031"/>
                    <a:pt x="2232" y="13006"/>
                  </a:cubicBezTo>
                  <a:lnTo>
                    <a:pt x="17442" y="28281"/>
                  </a:lnTo>
                  <a:cubicBezTo>
                    <a:pt x="18880" y="29694"/>
                    <a:pt x="20813" y="30490"/>
                    <a:pt x="22830" y="30499"/>
                  </a:cubicBezTo>
                  <a:cubicBezTo>
                    <a:pt x="27028" y="30346"/>
                    <a:pt x="30307" y="26819"/>
                    <a:pt x="30153" y="22621"/>
                  </a:cubicBezTo>
                  <a:cubicBezTo>
                    <a:pt x="30088" y="20844"/>
                    <a:pt x="29404" y="19147"/>
                    <a:pt x="28217" y="17823"/>
                  </a:cubicBezTo>
                  <a:close/>
                </a:path>
              </a:pathLst>
            </a:custGeom>
            <a:grpFill/>
            <a:ln w="6336"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085AC4DB-3C62-4218-A588-2B91373544D7}"/>
                </a:ext>
              </a:extLst>
            </p:cNvPr>
            <p:cNvSpPr/>
            <p:nvPr/>
          </p:nvSpPr>
          <p:spPr>
            <a:xfrm>
              <a:off x="6931863" y="3825509"/>
              <a:ext cx="45697" cy="15211"/>
            </a:xfrm>
            <a:custGeom>
              <a:avLst/>
              <a:gdLst>
                <a:gd name="connsiteX0" fmla="*/ 38092 w 45697"/>
                <a:gd name="connsiteY0" fmla="*/ 0 h 15211"/>
                <a:gd name="connsiteX1" fmla="*/ 7605 w 45697"/>
                <a:gd name="connsiteY1" fmla="*/ 0 h 15211"/>
                <a:gd name="connsiteX2" fmla="*/ 0 w 45697"/>
                <a:gd name="connsiteY2" fmla="*/ 7606 h 15211"/>
                <a:gd name="connsiteX3" fmla="*/ 7605 w 45697"/>
                <a:gd name="connsiteY3" fmla="*/ 15212 h 15211"/>
                <a:gd name="connsiteX4" fmla="*/ 38092 w 45697"/>
                <a:gd name="connsiteY4" fmla="*/ 15212 h 15211"/>
                <a:gd name="connsiteX5" fmla="*/ 45697 w 45697"/>
                <a:gd name="connsiteY5" fmla="*/ 7606 h 15211"/>
                <a:gd name="connsiteX6" fmla="*/ 38092 w 45697"/>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97" h="15211">
                  <a:moveTo>
                    <a:pt x="38092" y="0"/>
                  </a:moveTo>
                  <a:lnTo>
                    <a:pt x="7605" y="0"/>
                  </a:lnTo>
                  <a:cubicBezTo>
                    <a:pt x="3405" y="0"/>
                    <a:pt x="0" y="3405"/>
                    <a:pt x="0" y="7606"/>
                  </a:cubicBezTo>
                  <a:cubicBezTo>
                    <a:pt x="0" y="11807"/>
                    <a:pt x="3405" y="15212"/>
                    <a:pt x="7605" y="15212"/>
                  </a:cubicBezTo>
                  <a:lnTo>
                    <a:pt x="38092" y="15212"/>
                  </a:lnTo>
                  <a:cubicBezTo>
                    <a:pt x="42292" y="15212"/>
                    <a:pt x="45697" y="11807"/>
                    <a:pt x="45697" y="7606"/>
                  </a:cubicBezTo>
                  <a:cubicBezTo>
                    <a:pt x="45697" y="3405"/>
                    <a:pt x="42292" y="0"/>
                    <a:pt x="38092" y="0"/>
                  </a:cubicBezTo>
                  <a:close/>
                </a:path>
              </a:pathLst>
            </a:custGeom>
            <a:grpFill/>
            <a:ln w="6336"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A011809C-9639-4978-AE37-03A3B59028C6}"/>
                </a:ext>
              </a:extLst>
            </p:cNvPr>
            <p:cNvSpPr/>
            <p:nvPr/>
          </p:nvSpPr>
          <p:spPr>
            <a:xfrm>
              <a:off x="6970000" y="3894069"/>
              <a:ext cx="30460" cy="30504"/>
            </a:xfrm>
            <a:custGeom>
              <a:avLst/>
              <a:gdLst>
                <a:gd name="connsiteX0" fmla="*/ 28223 w 30460"/>
                <a:gd name="connsiteY0" fmla="*/ 2237 h 30504"/>
                <a:gd name="connsiteX1" fmla="*/ 17467 w 30460"/>
                <a:gd name="connsiteY1" fmla="*/ 2218 h 30504"/>
                <a:gd name="connsiteX2" fmla="*/ 17449 w 30460"/>
                <a:gd name="connsiteY2" fmla="*/ 2237 h 30504"/>
                <a:gd name="connsiteX3" fmla="*/ 2237 w 30460"/>
                <a:gd name="connsiteY3" fmla="*/ 17512 h 30504"/>
                <a:gd name="connsiteX4" fmla="*/ 2219 w 30460"/>
                <a:gd name="connsiteY4" fmla="*/ 28268 h 30504"/>
                <a:gd name="connsiteX5" fmla="*/ 7624 w 30460"/>
                <a:gd name="connsiteY5" fmla="*/ 30505 h 30504"/>
                <a:gd name="connsiteX6" fmla="*/ 13012 w 30460"/>
                <a:gd name="connsiteY6" fmla="*/ 28287 h 30504"/>
                <a:gd name="connsiteX7" fmla="*/ 28223 w 30460"/>
                <a:gd name="connsiteY7" fmla="*/ 13012 h 30504"/>
                <a:gd name="connsiteX8" fmla="*/ 28242 w 30460"/>
                <a:gd name="connsiteY8" fmla="*/ 2256 h 30504"/>
                <a:gd name="connsiteX9" fmla="*/ 28223 w 30460"/>
                <a:gd name="connsiteY9" fmla="*/ 2237 h 30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460" h="30504">
                  <a:moveTo>
                    <a:pt x="28223" y="2237"/>
                  </a:moveTo>
                  <a:cubicBezTo>
                    <a:pt x="25258" y="-738"/>
                    <a:pt x="20442" y="-747"/>
                    <a:pt x="17467" y="2218"/>
                  </a:cubicBezTo>
                  <a:cubicBezTo>
                    <a:pt x="17461" y="2225"/>
                    <a:pt x="17455" y="2231"/>
                    <a:pt x="17449" y="2237"/>
                  </a:cubicBezTo>
                  <a:lnTo>
                    <a:pt x="2237" y="17512"/>
                  </a:lnTo>
                  <a:cubicBezTo>
                    <a:pt x="-738" y="20477"/>
                    <a:pt x="-747" y="25292"/>
                    <a:pt x="2219" y="28268"/>
                  </a:cubicBezTo>
                  <a:cubicBezTo>
                    <a:pt x="3650" y="29704"/>
                    <a:pt x="5597" y="30510"/>
                    <a:pt x="7624" y="30505"/>
                  </a:cubicBezTo>
                  <a:cubicBezTo>
                    <a:pt x="9638" y="30483"/>
                    <a:pt x="11566" y="29689"/>
                    <a:pt x="13012" y="28287"/>
                  </a:cubicBezTo>
                  <a:lnTo>
                    <a:pt x="28223" y="13012"/>
                  </a:lnTo>
                  <a:cubicBezTo>
                    <a:pt x="31199" y="10047"/>
                    <a:pt x="31206" y="5231"/>
                    <a:pt x="28242" y="2256"/>
                  </a:cubicBezTo>
                  <a:cubicBezTo>
                    <a:pt x="28236" y="2249"/>
                    <a:pt x="28229" y="2243"/>
                    <a:pt x="28223" y="2237"/>
                  </a:cubicBezTo>
                  <a:close/>
                </a:path>
              </a:pathLst>
            </a:custGeom>
            <a:grpFill/>
            <a:ln w="6336"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9EA8CC2D-C63E-4216-A622-8D7BF9E8BEC6}"/>
                </a:ext>
              </a:extLst>
            </p:cNvPr>
            <p:cNvSpPr/>
            <p:nvPr/>
          </p:nvSpPr>
          <p:spPr>
            <a:xfrm>
              <a:off x="7091933" y="3893815"/>
              <a:ext cx="30471" cy="30504"/>
            </a:xfrm>
            <a:custGeom>
              <a:avLst/>
              <a:gdLst>
                <a:gd name="connsiteX0" fmla="*/ 28234 w 30471"/>
                <a:gd name="connsiteY0" fmla="*/ 17512 h 30504"/>
                <a:gd name="connsiteX1" fmla="*/ 12960 w 30471"/>
                <a:gd name="connsiteY1" fmla="*/ 2237 h 30504"/>
                <a:gd name="connsiteX2" fmla="*/ 2204 w 30471"/>
                <a:gd name="connsiteY2" fmla="*/ 2218 h 30504"/>
                <a:gd name="connsiteX3" fmla="*/ 2186 w 30471"/>
                <a:gd name="connsiteY3" fmla="*/ 2237 h 30504"/>
                <a:gd name="connsiteX4" fmla="*/ 2186 w 30471"/>
                <a:gd name="connsiteY4" fmla="*/ 13012 h 30504"/>
                <a:gd name="connsiteX5" fmla="*/ 17460 w 30471"/>
                <a:gd name="connsiteY5" fmla="*/ 28286 h 30504"/>
                <a:gd name="connsiteX6" fmla="*/ 22847 w 30471"/>
                <a:gd name="connsiteY6" fmla="*/ 30504 h 30504"/>
                <a:gd name="connsiteX7" fmla="*/ 30472 w 30471"/>
                <a:gd name="connsiteY7" fmla="*/ 22918 h 30504"/>
                <a:gd name="connsiteX8" fmla="*/ 28235 w 30471"/>
                <a:gd name="connsiteY8" fmla="*/ 17512 h 30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71" h="30504">
                  <a:moveTo>
                    <a:pt x="28234" y="17512"/>
                  </a:moveTo>
                  <a:lnTo>
                    <a:pt x="12960" y="2237"/>
                  </a:lnTo>
                  <a:cubicBezTo>
                    <a:pt x="9995" y="-738"/>
                    <a:pt x="5179" y="-747"/>
                    <a:pt x="2204" y="2218"/>
                  </a:cubicBezTo>
                  <a:cubicBezTo>
                    <a:pt x="2198" y="2225"/>
                    <a:pt x="2192" y="2231"/>
                    <a:pt x="2186" y="2237"/>
                  </a:cubicBezTo>
                  <a:cubicBezTo>
                    <a:pt x="-729" y="5237"/>
                    <a:pt x="-729" y="10011"/>
                    <a:pt x="2186" y="13012"/>
                  </a:cubicBezTo>
                  <a:lnTo>
                    <a:pt x="17460" y="28286"/>
                  </a:lnTo>
                  <a:cubicBezTo>
                    <a:pt x="18898" y="29700"/>
                    <a:pt x="20831" y="30496"/>
                    <a:pt x="22847" y="30504"/>
                  </a:cubicBezTo>
                  <a:cubicBezTo>
                    <a:pt x="27048" y="30515"/>
                    <a:pt x="30461" y="27118"/>
                    <a:pt x="30472" y="22918"/>
                  </a:cubicBezTo>
                  <a:cubicBezTo>
                    <a:pt x="30477" y="20889"/>
                    <a:pt x="29672" y="18943"/>
                    <a:pt x="28235" y="17512"/>
                  </a:cubicBezTo>
                  <a:close/>
                </a:path>
              </a:pathLst>
            </a:custGeom>
            <a:grpFill/>
            <a:ln w="6336"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E1820218-5856-465D-809F-1A068B7791AB}"/>
                </a:ext>
              </a:extLst>
            </p:cNvPr>
            <p:cNvSpPr/>
            <p:nvPr/>
          </p:nvSpPr>
          <p:spPr>
            <a:xfrm>
              <a:off x="7114781" y="3825509"/>
              <a:ext cx="45696" cy="15211"/>
            </a:xfrm>
            <a:custGeom>
              <a:avLst/>
              <a:gdLst>
                <a:gd name="connsiteX0" fmla="*/ 38091 w 45696"/>
                <a:gd name="connsiteY0" fmla="*/ 0 h 15211"/>
                <a:gd name="connsiteX1" fmla="*/ 7605 w 45696"/>
                <a:gd name="connsiteY1" fmla="*/ 0 h 15211"/>
                <a:gd name="connsiteX2" fmla="*/ 0 w 45696"/>
                <a:gd name="connsiteY2" fmla="*/ 7606 h 15211"/>
                <a:gd name="connsiteX3" fmla="*/ 7605 w 45696"/>
                <a:gd name="connsiteY3" fmla="*/ 15212 h 15211"/>
                <a:gd name="connsiteX4" fmla="*/ 38091 w 45696"/>
                <a:gd name="connsiteY4" fmla="*/ 15212 h 15211"/>
                <a:gd name="connsiteX5" fmla="*/ 45696 w 45696"/>
                <a:gd name="connsiteY5" fmla="*/ 7606 h 15211"/>
                <a:gd name="connsiteX6" fmla="*/ 38091 w 45696"/>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96" h="15211">
                  <a:moveTo>
                    <a:pt x="38091" y="0"/>
                  </a:moveTo>
                  <a:lnTo>
                    <a:pt x="7605" y="0"/>
                  </a:lnTo>
                  <a:cubicBezTo>
                    <a:pt x="3405" y="0"/>
                    <a:pt x="0" y="3405"/>
                    <a:pt x="0" y="7606"/>
                  </a:cubicBezTo>
                  <a:cubicBezTo>
                    <a:pt x="0" y="11807"/>
                    <a:pt x="3405" y="15212"/>
                    <a:pt x="7605" y="15212"/>
                  </a:cubicBezTo>
                  <a:lnTo>
                    <a:pt x="38091" y="15212"/>
                  </a:lnTo>
                  <a:cubicBezTo>
                    <a:pt x="42291" y="15212"/>
                    <a:pt x="45696" y="11807"/>
                    <a:pt x="45696" y="7606"/>
                  </a:cubicBezTo>
                  <a:cubicBezTo>
                    <a:pt x="45696" y="3405"/>
                    <a:pt x="42291" y="0"/>
                    <a:pt x="38091" y="0"/>
                  </a:cubicBezTo>
                  <a:close/>
                </a:path>
              </a:pathLst>
            </a:custGeom>
            <a:grpFill/>
            <a:ln w="6336"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370A46D6-DA87-43D0-9BDE-56682189D944}"/>
                </a:ext>
              </a:extLst>
            </p:cNvPr>
            <p:cNvSpPr/>
            <p:nvPr/>
          </p:nvSpPr>
          <p:spPr>
            <a:xfrm>
              <a:off x="7091932" y="3741638"/>
              <a:ext cx="30472" cy="30504"/>
            </a:xfrm>
            <a:custGeom>
              <a:avLst/>
              <a:gdLst>
                <a:gd name="connsiteX0" fmla="*/ 28235 w 30472"/>
                <a:gd name="connsiteY0" fmla="*/ 2237 h 30504"/>
                <a:gd name="connsiteX1" fmla="*/ 17479 w 30472"/>
                <a:gd name="connsiteY1" fmla="*/ 2218 h 30504"/>
                <a:gd name="connsiteX2" fmla="*/ 17461 w 30472"/>
                <a:gd name="connsiteY2" fmla="*/ 2237 h 30504"/>
                <a:gd name="connsiteX3" fmla="*/ 2186 w 30472"/>
                <a:gd name="connsiteY3" fmla="*/ 17512 h 30504"/>
                <a:gd name="connsiteX4" fmla="*/ 2186 w 30472"/>
                <a:gd name="connsiteY4" fmla="*/ 28286 h 30504"/>
                <a:gd name="connsiteX5" fmla="*/ 7637 w 30472"/>
                <a:gd name="connsiteY5" fmla="*/ 30504 h 30504"/>
                <a:gd name="connsiteX6" fmla="*/ 12960 w 30472"/>
                <a:gd name="connsiteY6" fmla="*/ 28286 h 30504"/>
                <a:gd name="connsiteX7" fmla="*/ 28235 w 30472"/>
                <a:gd name="connsiteY7" fmla="*/ 13012 h 30504"/>
                <a:gd name="connsiteX8" fmla="*/ 28254 w 30472"/>
                <a:gd name="connsiteY8" fmla="*/ 2256 h 30504"/>
                <a:gd name="connsiteX9" fmla="*/ 28235 w 30472"/>
                <a:gd name="connsiteY9" fmla="*/ 2237 h 30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472" h="30504">
                  <a:moveTo>
                    <a:pt x="28235" y="2237"/>
                  </a:moveTo>
                  <a:cubicBezTo>
                    <a:pt x="25270" y="-738"/>
                    <a:pt x="20454" y="-747"/>
                    <a:pt x="17479" y="2218"/>
                  </a:cubicBezTo>
                  <a:cubicBezTo>
                    <a:pt x="17473" y="2225"/>
                    <a:pt x="17467" y="2231"/>
                    <a:pt x="17461" y="2237"/>
                  </a:cubicBezTo>
                  <a:lnTo>
                    <a:pt x="2186" y="17512"/>
                  </a:lnTo>
                  <a:cubicBezTo>
                    <a:pt x="-729" y="20512"/>
                    <a:pt x="-729" y="25286"/>
                    <a:pt x="2186" y="28286"/>
                  </a:cubicBezTo>
                  <a:cubicBezTo>
                    <a:pt x="3647" y="29704"/>
                    <a:pt x="5601" y="30499"/>
                    <a:pt x="7637" y="30504"/>
                  </a:cubicBezTo>
                  <a:cubicBezTo>
                    <a:pt x="9633" y="30493"/>
                    <a:pt x="11546" y="29696"/>
                    <a:pt x="12960" y="28286"/>
                  </a:cubicBezTo>
                  <a:lnTo>
                    <a:pt x="28235" y="13012"/>
                  </a:lnTo>
                  <a:cubicBezTo>
                    <a:pt x="31211" y="10047"/>
                    <a:pt x="31219" y="5231"/>
                    <a:pt x="28254" y="2256"/>
                  </a:cubicBezTo>
                  <a:cubicBezTo>
                    <a:pt x="28248" y="2249"/>
                    <a:pt x="28241" y="2243"/>
                    <a:pt x="28235" y="2237"/>
                  </a:cubicBezTo>
                  <a:close/>
                </a:path>
              </a:pathLst>
            </a:custGeom>
            <a:grpFill/>
            <a:ln w="6336" cap="flat">
              <a:noFill/>
              <a:prstDash val="solid"/>
              <a:miter/>
            </a:ln>
          </p:spPr>
          <p:txBody>
            <a:bodyPr rtlCol="0" anchor="ctr"/>
            <a:lstStyle/>
            <a:p>
              <a:endParaRPr lang="en-US"/>
            </a:p>
          </p:txBody>
        </p:sp>
      </p:grpSp>
      <p:grpSp>
        <p:nvGrpSpPr>
          <p:cNvPr id="30" name="Group 29">
            <a:extLst>
              <a:ext uri="{FF2B5EF4-FFF2-40B4-BE49-F238E27FC236}">
                <a16:creationId xmlns:a16="http://schemas.microsoft.com/office/drawing/2014/main" id="{FDF2B906-1AE5-4E7C-BD75-F19A20BCFED1}"/>
              </a:ext>
            </a:extLst>
          </p:cNvPr>
          <p:cNvGrpSpPr/>
          <p:nvPr/>
        </p:nvGrpSpPr>
        <p:grpSpPr>
          <a:xfrm>
            <a:off x="6431454" y="2877535"/>
            <a:ext cx="592943" cy="620190"/>
            <a:chOff x="2143582" y="2042294"/>
            <a:chExt cx="335283" cy="350690"/>
          </a:xfrm>
          <a:solidFill>
            <a:schemeClr val="accent6"/>
          </a:solidFill>
        </p:grpSpPr>
        <p:sp>
          <p:nvSpPr>
            <p:cNvPr id="31" name="Freeform: Shape 30">
              <a:extLst>
                <a:ext uri="{FF2B5EF4-FFF2-40B4-BE49-F238E27FC236}">
                  <a16:creationId xmlns:a16="http://schemas.microsoft.com/office/drawing/2014/main" id="{DF023E48-2BB3-41F7-A7AC-C991DF495D6B}"/>
                </a:ext>
              </a:extLst>
            </p:cNvPr>
            <p:cNvSpPr/>
            <p:nvPr/>
          </p:nvSpPr>
          <p:spPr>
            <a:xfrm>
              <a:off x="2356921" y="2042294"/>
              <a:ext cx="121944" cy="304544"/>
            </a:xfrm>
            <a:custGeom>
              <a:avLst/>
              <a:gdLst>
                <a:gd name="connsiteX0" fmla="*/ 60972 w 121944"/>
                <a:gd name="connsiteY0" fmla="*/ 0 h 304544"/>
                <a:gd name="connsiteX1" fmla="*/ 0 w 121944"/>
                <a:gd name="connsiteY1" fmla="*/ 152431 h 304544"/>
                <a:gd name="connsiteX2" fmla="*/ 60972 w 121944"/>
                <a:gd name="connsiteY2" fmla="*/ 304544 h 304544"/>
                <a:gd name="connsiteX3" fmla="*/ 121944 w 121944"/>
                <a:gd name="connsiteY3" fmla="*/ 152431 h 304544"/>
                <a:gd name="connsiteX4" fmla="*/ 60972 w 121944"/>
                <a:gd name="connsiteY4" fmla="*/ 0 h 304544"/>
                <a:gd name="connsiteX5" fmla="*/ 60972 w 121944"/>
                <a:gd name="connsiteY5" fmla="*/ 289650 h 304544"/>
                <a:gd name="connsiteX6" fmla="*/ 15275 w 121944"/>
                <a:gd name="connsiteY6" fmla="*/ 152431 h 304544"/>
                <a:gd name="connsiteX7" fmla="*/ 60972 w 121944"/>
                <a:gd name="connsiteY7" fmla="*/ 15275 h 304544"/>
                <a:gd name="connsiteX8" fmla="*/ 106733 w 121944"/>
                <a:gd name="connsiteY8" fmla="*/ 152431 h 304544"/>
                <a:gd name="connsiteX9" fmla="*/ 60972 w 121944"/>
                <a:gd name="connsiteY9" fmla="*/ 289650 h 304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44" h="304544">
                  <a:moveTo>
                    <a:pt x="60972" y="0"/>
                  </a:moveTo>
                  <a:cubicBezTo>
                    <a:pt x="21422" y="0"/>
                    <a:pt x="0" y="78529"/>
                    <a:pt x="0" y="152431"/>
                  </a:cubicBezTo>
                  <a:cubicBezTo>
                    <a:pt x="0" y="226332"/>
                    <a:pt x="21422" y="304544"/>
                    <a:pt x="60972" y="304544"/>
                  </a:cubicBezTo>
                  <a:cubicBezTo>
                    <a:pt x="100522" y="304544"/>
                    <a:pt x="121944" y="226015"/>
                    <a:pt x="121944" y="152431"/>
                  </a:cubicBezTo>
                  <a:cubicBezTo>
                    <a:pt x="121944" y="78846"/>
                    <a:pt x="100585" y="0"/>
                    <a:pt x="60972" y="0"/>
                  </a:cubicBezTo>
                  <a:close/>
                  <a:moveTo>
                    <a:pt x="60972" y="289650"/>
                  </a:moveTo>
                  <a:cubicBezTo>
                    <a:pt x="39359" y="289650"/>
                    <a:pt x="15275" y="233304"/>
                    <a:pt x="15275" y="152431"/>
                  </a:cubicBezTo>
                  <a:cubicBezTo>
                    <a:pt x="15275" y="71557"/>
                    <a:pt x="39359" y="15275"/>
                    <a:pt x="60972" y="15275"/>
                  </a:cubicBezTo>
                  <a:cubicBezTo>
                    <a:pt x="82585" y="15275"/>
                    <a:pt x="106733" y="71620"/>
                    <a:pt x="106733" y="152431"/>
                  </a:cubicBezTo>
                  <a:cubicBezTo>
                    <a:pt x="106733" y="233241"/>
                    <a:pt x="82648" y="289650"/>
                    <a:pt x="60972" y="289650"/>
                  </a:cubicBezTo>
                  <a:close/>
                </a:path>
              </a:pathLst>
            </a:custGeom>
            <a:grpFill/>
            <a:ln w="6336"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7E1571F-EDEA-41ED-95AC-962D42CE3B40}"/>
                </a:ext>
              </a:extLst>
            </p:cNvPr>
            <p:cNvSpPr/>
            <p:nvPr/>
          </p:nvSpPr>
          <p:spPr>
            <a:xfrm>
              <a:off x="2402682" y="2149344"/>
              <a:ext cx="45634" cy="91458"/>
            </a:xfrm>
            <a:custGeom>
              <a:avLst/>
              <a:gdLst>
                <a:gd name="connsiteX0" fmla="*/ 7606 w 45634"/>
                <a:gd name="connsiteY0" fmla="*/ 0 h 91458"/>
                <a:gd name="connsiteX1" fmla="*/ 0 w 45634"/>
                <a:gd name="connsiteY1" fmla="*/ 7606 h 91458"/>
                <a:gd name="connsiteX2" fmla="*/ 7606 w 45634"/>
                <a:gd name="connsiteY2" fmla="*/ 15212 h 91458"/>
                <a:gd name="connsiteX3" fmla="*/ 30486 w 45634"/>
                <a:gd name="connsiteY3" fmla="*/ 45697 h 91458"/>
                <a:gd name="connsiteX4" fmla="*/ 7606 w 45634"/>
                <a:gd name="connsiteY4" fmla="*/ 76183 h 91458"/>
                <a:gd name="connsiteX5" fmla="*/ 665 w 45634"/>
                <a:gd name="connsiteY5" fmla="*/ 84517 h 91458"/>
                <a:gd name="connsiteX6" fmla="*/ 7606 w 45634"/>
                <a:gd name="connsiteY6" fmla="*/ 91458 h 91458"/>
                <a:gd name="connsiteX7" fmla="*/ 45634 w 45634"/>
                <a:gd name="connsiteY7" fmla="*/ 45697 h 91458"/>
                <a:gd name="connsiteX8" fmla="*/ 7606 w 45634"/>
                <a:gd name="connsiteY8" fmla="*/ 0 h 91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34" h="91458">
                  <a:moveTo>
                    <a:pt x="7606" y="0"/>
                  </a:moveTo>
                  <a:cubicBezTo>
                    <a:pt x="3405" y="0"/>
                    <a:pt x="0" y="3405"/>
                    <a:pt x="0" y="7606"/>
                  </a:cubicBezTo>
                  <a:cubicBezTo>
                    <a:pt x="0" y="11806"/>
                    <a:pt x="3405" y="15212"/>
                    <a:pt x="7606" y="15212"/>
                  </a:cubicBezTo>
                  <a:cubicBezTo>
                    <a:pt x="20282" y="15211"/>
                    <a:pt x="30486" y="28902"/>
                    <a:pt x="30486" y="45697"/>
                  </a:cubicBezTo>
                  <a:cubicBezTo>
                    <a:pt x="30486" y="62493"/>
                    <a:pt x="20218" y="76183"/>
                    <a:pt x="7606" y="76183"/>
                  </a:cubicBezTo>
                  <a:cubicBezTo>
                    <a:pt x="3388" y="76568"/>
                    <a:pt x="280" y="80299"/>
                    <a:pt x="665" y="84517"/>
                  </a:cubicBezTo>
                  <a:cubicBezTo>
                    <a:pt x="1001" y="88203"/>
                    <a:pt x="3920" y="91122"/>
                    <a:pt x="7606" y="91458"/>
                  </a:cubicBezTo>
                  <a:cubicBezTo>
                    <a:pt x="28648" y="91458"/>
                    <a:pt x="45634" y="70923"/>
                    <a:pt x="45634" y="45697"/>
                  </a:cubicBezTo>
                  <a:cubicBezTo>
                    <a:pt x="45634" y="20472"/>
                    <a:pt x="28585" y="0"/>
                    <a:pt x="7606" y="0"/>
                  </a:cubicBezTo>
                  <a:close/>
                </a:path>
              </a:pathLst>
            </a:custGeom>
            <a:grpFill/>
            <a:ln w="6336"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15BFEF98-1571-4584-80DD-C9F9F79F930B}"/>
                </a:ext>
              </a:extLst>
            </p:cNvPr>
            <p:cNvSpPr/>
            <p:nvPr/>
          </p:nvSpPr>
          <p:spPr>
            <a:xfrm>
              <a:off x="2143582" y="2060689"/>
              <a:ext cx="256010" cy="268195"/>
            </a:xfrm>
            <a:custGeom>
              <a:avLst/>
              <a:gdLst>
                <a:gd name="connsiteX0" fmla="*/ 228614 w 256010"/>
                <a:gd name="connsiteY0" fmla="*/ 134036 h 268195"/>
                <a:gd name="connsiteX1" fmla="*/ 254790 w 256010"/>
                <a:gd name="connsiteY1" fmla="*/ 11775 h 268195"/>
                <a:gd name="connsiteX2" fmla="*/ 252419 w 256010"/>
                <a:gd name="connsiteY2" fmla="*/ 1192 h 268195"/>
                <a:gd name="connsiteX3" fmla="*/ 244015 w 256010"/>
                <a:gd name="connsiteY3" fmla="*/ 1317 h 268195"/>
                <a:gd name="connsiteX4" fmla="*/ 142606 w 256010"/>
                <a:gd name="connsiteY4" fmla="*/ 73064 h 268195"/>
                <a:gd name="connsiteX5" fmla="*/ 60972 w 256010"/>
                <a:gd name="connsiteY5" fmla="*/ 73064 h 268195"/>
                <a:gd name="connsiteX6" fmla="*/ 0 w 256010"/>
                <a:gd name="connsiteY6" fmla="*/ 134036 h 268195"/>
                <a:gd name="connsiteX7" fmla="*/ 60972 w 256010"/>
                <a:gd name="connsiteY7" fmla="*/ 195009 h 268195"/>
                <a:gd name="connsiteX8" fmla="*/ 142543 w 256010"/>
                <a:gd name="connsiteY8" fmla="*/ 195009 h 268195"/>
                <a:gd name="connsiteX9" fmla="*/ 243952 w 256010"/>
                <a:gd name="connsiteY9" fmla="*/ 266755 h 268195"/>
                <a:gd name="connsiteX10" fmla="*/ 254571 w 256010"/>
                <a:gd name="connsiteY10" fmla="*/ 265042 h 268195"/>
                <a:gd name="connsiteX11" fmla="*/ 254727 w 256010"/>
                <a:gd name="connsiteY11" fmla="*/ 256361 h 268195"/>
                <a:gd name="connsiteX12" fmla="*/ 228551 w 256010"/>
                <a:gd name="connsiteY12" fmla="*/ 134036 h 268195"/>
                <a:gd name="connsiteX13" fmla="*/ 148881 w 256010"/>
                <a:gd name="connsiteY13" fmla="*/ 181192 h 268195"/>
                <a:gd name="connsiteX14" fmla="*/ 144508 w 256010"/>
                <a:gd name="connsiteY14" fmla="*/ 179797 h 268195"/>
                <a:gd name="connsiteX15" fmla="*/ 60972 w 256010"/>
                <a:gd name="connsiteY15" fmla="*/ 179797 h 268195"/>
                <a:gd name="connsiteX16" fmla="*/ 13540 w 256010"/>
                <a:gd name="connsiteY16" fmla="*/ 135771 h 268195"/>
                <a:gd name="connsiteX17" fmla="*/ 57567 w 256010"/>
                <a:gd name="connsiteY17" fmla="*/ 88339 h 268195"/>
                <a:gd name="connsiteX18" fmla="*/ 60972 w 256010"/>
                <a:gd name="connsiteY18" fmla="*/ 88339 h 268195"/>
                <a:gd name="connsiteX19" fmla="*/ 144761 w 256010"/>
                <a:gd name="connsiteY19" fmla="*/ 88339 h 268195"/>
                <a:gd name="connsiteX20" fmla="*/ 149135 w 256010"/>
                <a:gd name="connsiteY20" fmla="*/ 86945 h 268195"/>
                <a:gd name="connsiteX21" fmla="*/ 228931 w 256010"/>
                <a:gd name="connsiteY21" fmla="*/ 30599 h 268195"/>
                <a:gd name="connsiteX22" fmla="*/ 228931 w 256010"/>
                <a:gd name="connsiteY22" fmla="*/ 237474 h 268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6010" h="268195">
                  <a:moveTo>
                    <a:pt x="228614" y="134036"/>
                  </a:moveTo>
                  <a:cubicBezTo>
                    <a:pt x="228614" y="83015"/>
                    <a:pt x="238628" y="36177"/>
                    <a:pt x="254790" y="11775"/>
                  </a:cubicBezTo>
                  <a:cubicBezTo>
                    <a:pt x="257058" y="8198"/>
                    <a:pt x="255996" y="3459"/>
                    <a:pt x="252419" y="1192"/>
                  </a:cubicBezTo>
                  <a:cubicBezTo>
                    <a:pt x="249842" y="-442"/>
                    <a:pt x="246542" y="-392"/>
                    <a:pt x="244015" y="1317"/>
                  </a:cubicBezTo>
                  <a:lnTo>
                    <a:pt x="142606" y="73064"/>
                  </a:lnTo>
                  <a:lnTo>
                    <a:pt x="60972" y="73064"/>
                  </a:lnTo>
                  <a:cubicBezTo>
                    <a:pt x="27298" y="73064"/>
                    <a:pt x="0" y="100362"/>
                    <a:pt x="0" y="134036"/>
                  </a:cubicBezTo>
                  <a:cubicBezTo>
                    <a:pt x="0" y="167710"/>
                    <a:pt x="27298" y="195009"/>
                    <a:pt x="60972" y="195009"/>
                  </a:cubicBezTo>
                  <a:lnTo>
                    <a:pt x="142543" y="195009"/>
                  </a:lnTo>
                  <a:lnTo>
                    <a:pt x="243952" y="266755"/>
                  </a:lnTo>
                  <a:cubicBezTo>
                    <a:pt x="247357" y="269215"/>
                    <a:pt x="252112" y="268448"/>
                    <a:pt x="254571" y="265042"/>
                  </a:cubicBezTo>
                  <a:cubicBezTo>
                    <a:pt x="256432" y="262465"/>
                    <a:pt x="256494" y="259003"/>
                    <a:pt x="254727" y="256361"/>
                  </a:cubicBezTo>
                  <a:cubicBezTo>
                    <a:pt x="238565" y="231959"/>
                    <a:pt x="228551" y="185058"/>
                    <a:pt x="228551" y="134036"/>
                  </a:cubicBezTo>
                  <a:close/>
                  <a:moveTo>
                    <a:pt x="148881" y="181192"/>
                  </a:moveTo>
                  <a:cubicBezTo>
                    <a:pt x="147614" y="180264"/>
                    <a:pt x="146078" y="179774"/>
                    <a:pt x="144508" y="179797"/>
                  </a:cubicBezTo>
                  <a:lnTo>
                    <a:pt x="60972" y="179797"/>
                  </a:lnTo>
                  <a:cubicBezTo>
                    <a:pt x="35717" y="180738"/>
                    <a:pt x="14481" y="161026"/>
                    <a:pt x="13540" y="135771"/>
                  </a:cubicBezTo>
                  <a:cubicBezTo>
                    <a:pt x="12600" y="110515"/>
                    <a:pt x="32311" y="89279"/>
                    <a:pt x="57567" y="88339"/>
                  </a:cubicBezTo>
                  <a:cubicBezTo>
                    <a:pt x="58702" y="88297"/>
                    <a:pt x="59838" y="88297"/>
                    <a:pt x="60972" y="88339"/>
                  </a:cubicBezTo>
                  <a:lnTo>
                    <a:pt x="144761" y="88339"/>
                  </a:lnTo>
                  <a:cubicBezTo>
                    <a:pt x="146328" y="88336"/>
                    <a:pt x="147855" y="87849"/>
                    <a:pt x="149135" y="86945"/>
                  </a:cubicBezTo>
                  <a:lnTo>
                    <a:pt x="228931" y="30599"/>
                  </a:lnTo>
                  <a:cubicBezTo>
                    <a:pt x="208140" y="97990"/>
                    <a:pt x="208140" y="170083"/>
                    <a:pt x="228931" y="237474"/>
                  </a:cubicBezTo>
                  <a:close/>
                </a:path>
              </a:pathLst>
            </a:custGeom>
            <a:grpFill/>
            <a:ln w="6336"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5037567-743A-4883-A510-101E61D67BF8}"/>
                </a:ext>
              </a:extLst>
            </p:cNvPr>
            <p:cNvSpPr/>
            <p:nvPr/>
          </p:nvSpPr>
          <p:spPr>
            <a:xfrm>
              <a:off x="2188696" y="2133721"/>
              <a:ext cx="108013" cy="259263"/>
            </a:xfrm>
            <a:custGeom>
              <a:avLst/>
              <a:gdLst>
                <a:gd name="connsiteX0" fmla="*/ 93627 w 108013"/>
                <a:gd name="connsiteY0" fmla="*/ 183392 h 259263"/>
                <a:gd name="connsiteX1" fmla="*/ 107127 w 108013"/>
                <a:gd name="connsiteY1" fmla="*/ 115891 h 259263"/>
                <a:gd name="connsiteX2" fmla="*/ 101196 w 108013"/>
                <a:gd name="connsiteY2" fmla="*/ 106918 h 259263"/>
                <a:gd name="connsiteX3" fmla="*/ 99648 w 108013"/>
                <a:gd name="connsiteY3" fmla="*/ 106765 h 259263"/>
                <a:gd name="connsiteX4" fmla="*/ 61619 w 108013"/>
                <a:gd name="connsiteY4" fmla="*/ 61004 h 259263"/>
                <a:gd name="connsiteX5" fmla="*/ 99648 w 108013"/>
                <a:gd name="connsiteY5" fmla="*/ 15306 h 259263"/>
                <a:gd name="connsiteX6" fmla="*/ 107982 w 108013"/>
                <a:gd name="connsiteY6" fmla="*/ 8365 h 259263"/>
                <a:gd name="connsiteX7" fmla="*/ 101041 w 108013"/>
                <a:gd name="connsiteY7" fmla="*/ 32 h 259263"/>
                <a:gd name="connsiteX8" fmla="*/ 99648 w 108013"/>
                <a:gd name="connsiteY8" fmla="*/ 32 h 259263"/>
                <a:gd name="connsiteX9" fmla="*/ 46281 w 108013"/>
                <a:gd name="connsiteY9" fmla="*/ 61004 h 259263"/>
                <a:gd name="connsiteX10" fmla="*/ 90648 w 108013"/>
                <a:gd name="connsiteY10" fmla="*/ 121279 h 259263"/>
                <a:gd name="connsiteX11" fmla="*/ 78415 w 108013"/>
                <a:gd name="connsiteY11" fmla="*/ 180413 h 259263"/>
                <a:gd name="connsiteX12" fmla="*/ 84753 w 108013"/>
                <a:gd name="connsiteY12" fmla="*/ 202343 h 259263"/>
                <a:gd name="connsiteX13" fmla="*/ 91472 w 108013"/>
                <a:gd name="connsiteY13" fmla="*/ 218505 h 259263"/>
                <a:gd name="connsiteX14" fmla="*/ 91472 w 108013"/>
                <a:gd name="connsiteY14" fmla="*/ 223765 h 259263"/>
                <a:gd name="connsiteX15" fmla="*/ 84753 w 108013"/>
                <a:gd name="connsiteY15" fmla="*/ 239927 h 259263"/>
                <a:gd name="connsiteX16" fmla="*/ 82915 w 108013"/>
                <a:gd name="connsiteY16" fmla="*/ 241829 h 259263"/>
                <a:gd name="connsiteX17" fmla="*/ 55915 w 108013"/>
                <a:gd name="connsiteY17" fmla="*/ 223829 h 259263"/>
                <a:gd name="connsiteX18" fmla="*/ 45711 w 108013"/>
                <a:gd name="connsiteY18" fmla="*/ 204815 h 259263"/>
                <a:gd name="connsiteX19" fmla="*/ 45711 w 108013"/>
                <a:gd name="connsiteY19" fmla="*/ 144920 h 259263"/>
                <a:gd name="connsiteX20" fmla="*/ 43492 w 108013"/>
                <a:gd name="connsiteY20" fmla="*/ 139532 h 259263"/>
                <a:gd name="connsiteX21" fmla="*/ 13006 w 108013"/>
                <a:gd name="connsiteY21" fmla="*/ 109046 h 259263"/>
                <a:gd name="connsiteX22" fmla="*/ 2232 w 108013"/>
                <a:gd name="connsiteY22" fmla="*/ 109046 h 259263"/>
                <a:gd name="connsiteX23" fmla="*/ 2232 w 108013"/>
                <a:gd name="connsiteY23" fmla="*/ 119821 h 259263"/>
                <a:gd name="connsiteX24" fmla="*/ 30499 w 108013"/>
                <a:gd name="connsiteY24" fmla="*/ 148089 h 259263"/>
                <a:gd name="connsiteX25" fmla="*/ 30499 w 108013"/>
                <a:gd name="connsiteY25" fmla="*/ 204815 h 259263"/>
                <a:gd name="connsiteX26" fmla="*/ 47485 w 108013"/>
                <a:gd name="connsiteY26" fmla="*/ 236505 h 259263"/>
                <a:gd name="connsiteX27" fmla="*/ 79619 w 108013"/>
                <a:gd name="connsiteY27" fmla="*/ 257928 h 259263"/>
                <a:gd name="connsiteX28" fmla="*/ 89253 w 108013"/>
                <a:gd name="connsiteY28" fmla="*/ 257040 h 259263"/>
                <a:gd name="connsiteX29" fmla="*/ 95591 w 108013"/>
                <a:gd name="connsiteY29" fmla="*/ 250702 h 259263"/>
                <a:gd name="connsiteX30" fmla="*/ 106810 w 108013"/>
                <a:gd name="connsiteY30" fmla="*/ 223765 h 259263"/>
                <a:gd name="connsiteX31" fmla="*/ 106810 w 108013"/>
                <a:gd name="connsiteY31" fmla="*/ 218441 h 259263"/>
                <a:gd name="connsiteX32" fmla="*/ 95592 w 108013"/>
                <a:gd name="connsiteY32" fmla="*/ 191505 h 259263"/>
                <a:gd name="connsiteX33" fmla="*/ 93120 w 108013"/>
                <a:gd name="connsiteY33" fmla="*/ 183392 h 259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08013" h="259263">
                  <a:moveTo>
                    <a:pt x="93627" y="183392"/>
                  </a:moveTo>
                  <a:lnTo>
                    <a:pt x="107127" y="115891"/>
                  </a:lnTo>
                  <a:cubicBezTo>
                    <a:pt x="107967" y="111776"/>
                    <a:pt x="105311" y="107758"/>
                    <a:pt x="101196" y="106918"/>
                  </a:cubicBezTo>
                  <a:cubicBezTo>
                    <a:pt x="100686" y="106814"/>
                    <a:pt x="100168" y="106763"/>
                    <a:pt x="99648" y="106765"/>
                  </a:cubicBezTo>
                  <a:cubicBezTo>
                    <a:pt x="71507" y="106765"/>
                    <a:pt x="61619" y="82109"/>
                    <a:pt x="61619" y="61004"/>
                  </a:cubicBezTo>
                  <a:cubicBezTo>
                    <a:pt x="61619" y="39898"/>
                    <a:pt x="71570" y="15306"/>
                    <a:pt x="99648" y="15306"/>
                  </a:cubicBezTo>
                  <a:cubicBezTo>
                    <a:pt x="103866" y="15691"/>
                    <a:pt x="107597" y="12584"/>
                    <a:pt x="107982" y="8365"/>
                  </a:cubicBezTo>
                  <a:cubicBezTo>
                    <a:pt x="108366" y="4147"/>
                    <a:pt x="105259" y="416"/>
                    <a:pt x="101041" y="32"/>
                  </a:cubicBezTo>
                  <a:cubicBezTo>
                    <a:pt x="100577" y="-11"/>
                    <a:pt x="100111" y="-11"/>
                    <a:pt x="99648" y="32"/>
                  </a:cubicBezTo>
                  <a:cubicBezTo>
                    <a:pt x="67957" y="32"/>
                    <a:pt x="46281" y="24560"/>
                    <a:pt x="46281" y="61004"/>
                  </a:cubicBezTo>
                  <a:cubicBezTo>
                    <a:pt x="46281" y="93898"/>
                    <a:pt x="63711" y="117032"/>
                    <a:pt x="90648" y="121279"/>
                  </a:cubicBezTo>
                  <a:lnTo>
                    <a:pt x="78415" y="180413"/>
                  </a:lnTo>
                  <a:cubicBezTo>
                    <a:pt x="76733" y="188323"/>
                    <a:pt x="79111" y="196550"/>
                    <a:pt x="84753" y="202343"/>
                  </a:cubicBezTo>
                  <a:cubicBezTo>
                    <a:pt x="89058" y="206619"/>
                    <a:pt x="91477" y="212437"/>
                    <a:pt x="91472" y="218505"/>
                  </a:cubicBezTo>
                  <a:lnTo>
                    <a:pt x="91472" y="223765"/>
                  </a:lnTo>
                  <a:cubicBezTo>
                    <a:pt x="91477" y="229833"/>
                    <a:pt x="89058" y="235651"/>
                    <a:pt x="84753" y="239927"/>
                  </a:cubicBezTo>
                  <a:lnTo>
                    <a:pt x="82915" y="241829"/>
                  </a:lnTo>
                  <a:lnTo>
                    <a:pt x="55915" y="223829"/>
                  </a:lnTo>
                  <a:cubicBezTo>
                    <a:pt x="49551" y="219593"/>
                    <a:pt x="45722" y="212459"/>
                    <a:pt x="45711" y="204815"/>
                  </a:cubicBezTo>
                  <a:lnTo>
                    <a:pt x="45711" y="144920"/>
                  </a:lnTo>
                  <a:cubicBezTo>
                    <a:pt x="45737" y="142897"/>
                    <a:pt x="44936" y="140950"/>
                    <a:pt x="43492" y="139532"/>
                  </a:cubicBezTo>
                  <a:lnTo>
                    <a:pt x="13006" y="109046"/>
                  </a:lnTo>
                  <a:cubicBezTo>
                    <a:pt x="10031" y="106071"/>
                    <a:pt x="5207" y="106071"/>
                    <a:pt x="2232" y="109046"/>
                  </a:cubicBezTo>
                  <a:cubicBezTo>
                    <a:pt x="-744" y="112022"/>
                    <a:pt x="-744" y="116846"/>
                    <a:pt x="2232" y="119821"/>
                  </a:cubicBezTo>
                  <a:lnTo>
                    <a:pt x="30499" y="148089"/>
                  </a:lnTo>
                  <a:lnTo>
                    <a:pt x="30499" y="204815"/>
                  </a:lnTo>
                  <a:cubicBezTo>
                    <a:pt x="30495" y="217557"/>
                    <a:pt x="36872" y="229454"/>
                    <a:pt x="47485" y="236505"/>
                  </a:cubicBezTo>
                  <a:lnTo>
                    <a:pt x="79619" y="257928"/>
                  </a:lnTo>
                  <a:cubicBezTo>
                    <a:pt x="82623" y="260002"/>
                    <a:pt x="86680" y="259628"/>
                    <a:pt x="89253" y="257040"/>
                  </a:cubicBezTo>
                  <a:lnTo>
                    <a:pt x="95591" y="250702"/>
                  </a:lnTo>
                  <a:cubicBezTo>
                    <a:pt x="102764" y="243572"/>
                    <a:pt x="106801" y="233879"/>
                    <a:pt x="106810" y="223765"/>
                  </a:cubicBezTo>
                  <a:lnTo>
                    <a:pt x="106810" y="218441"/>
                  </a:lnTo>
                  <a:cubicBezTo>
                    <a:pt x="106801" y="208328"/>
                    <a:pt x="102764" y="198634"/>
                    <a:pt x="95592" y="191505"/>
                  </a:cubicBezTo>
                  <a:cubicBezTo>
                    <a:pt x="93465" y="189382"/>
                    <a:pt x="92538" y="186339"/>
                    <a:pt x="93120" y="183392"/>
                  </a:cubicBezTo>
                  <a:close/>
                </a:path>
              </a:pathLst>
            </a:custGeom>
            <a:grpFill/>
            <a:ln w="6336" cap="flat">
              <a:noFill/>
              <a:prstDash val="solid"/>
              <a:miter/>
            </a:ln>
          </p:spPr>
          <p:txBody>
            <a:bodyPr rtlCol="0" anchor="ctr"/>
            <a:lstStyle/>
            <a:p>
              <a:endParaRPr lang="en-US"/>
            </a:p>
          </p:txBody>
        </p:sp>
      </p:grpSp>
    </p:spTree>
    <p:extLst>
      <p:ext uri="{BB962C8B-B14F-4D97-AF65-F5344CB8AC3E}">
        <p14:creationId xmlns:p14="http://schemas.microsoft.com/office/powerpoint/2010/main" val="1016595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C1F04A2-BE9A-4062-8DCE-85708F8D04D4}"/>
              </a:ext>
            </a:extLst>
          </p:cNvPr>
          <p:cNvSpPr/>
          <p:nvPr/>
        </p:nvSpPr>
        <p:spPr>
          <a:xfrm>
            <a:off x="0" y="0"/>
            <a:ext cx="10163175" cy="4119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4" name="TextBox 3">
            <a:extLst>
              <a:ext uri="{FF2B5EF4-FFF2-40B4-BE49-F238E27FC236}">
                <a16:creationId xmlns:a16="http://schemas.microsoft.com/office/drawing/2014/main" id="{CCD01AF2-A917-497B-8DB3-2C298FCB1D9D}"/>
              </a:ext>
            </a:extLst>
          </p:cNvPr>
          <p:cNvSpPr txBox="1"/>
          <p:nvPr/>
        </p:nvSpPr>
        <p:spPr>
          <a:xfrm>
            <a:off x="5565744" y="4806591"/>
            <a:ext cx="2538413" cy="1181734"/>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sp>
        <p:nvSpPr>
          <p:cNvPr id="5" name="TextBox 4">
            <a:extLst>
              <a:ext uri="{FF2B5EF4-FFF2-40B4-BE49-F238E27FC236}">
                <a16:creationId xmlns:a16="http://schemas.microsoft.com/office/drawing/2014/main" id="{8FAAC8F4-2C47-4858-A5AE-CB96B43C688C}"/>
              </a:ext>
            </a:extLst>
          </p:cNvPr>
          <p:cNvSpPr txBox="1"/>
          <p:nvPr/>
        </p:nvSpPr>
        <p:spPr>
          <a:xfrm>
            <a:off x="8605420" y="4806591"/>
            <a:ext cx="2538413" cy="1181734"/>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sp>
        <p:nvSpPr>
          <p:cNvPr id="16" name="TextBox 15">
            <a:extLst>
              <a:ext uri="{FF2B5EF4-FFF2-40B4-BE49-F238E27FC236}">
                <a16:creationId xmlns:a16="http://schemas.microsoft.com/office/drawing/2014/main" id="{63AADF3C-FB5F-4F39-883E-513A8932EAE4}"/>
              </a:ext>
            </a:extLst>
          </p:cNvPr>
          <p:cNvSpPr txBox="1"/>
          <p:nvPr/>
        </p:nvSpPr>
        <p:spPr>
          <a:xfrm>
            <a:off x="5591175" y="962798"/>
            <a:ext cx="4068763" cy="2554545"/>
          </a:xfrm>
          <a:prstGeom prst="rect">
            <a:avLst/>
          </a:prstGeom>
          <a:noFill/>
        </p:spPr>
        <p:txBody>
          <a:bodyPr wrap="square" rtlCol="0">
            <a:spAutoFit/>
          </a:bodyPr>
          <a:lstStyle/>
          <a:p>
            <a:r>
              <a:rPr lang="en-US" sz="4000" b="1">
                <a:solidFill>
                  <a:schemeClr val="bg1"/>
                </a:solidFill>
                <a:latin typeface="+mj-lt"/>
              </a:rPr>
              <a:t>Strengthen your brand with a digital presence</a:t>
            </a:r>
          </a:p>
        </p:txBody>
      </p:sp>
      <p:sp>
        <p:nvSpPr>
          <p:cNvPr id="19" name="TextBox 18">
            <a:extLst>
              <a:ext uri="{FF2B5EF4-FFF2-40B4-BE49-F238E27FC236}">
                <a16:creationId xmlns:a16="http://schemas.microsoft.com/office/drawing/2014/main" id="{6421738F-6B50-4119-9074-F92061886003}"/>
              </a:ext>
            </a:extLst>
          </p:cNvPr>
          <p:cNvSpPr txBox="1"/>
          <p:nvPr/>
        </p:nvSpPr>
        <p:spPr>
          <a:xfrm rot="16200000">
            <a:off x="9591676" y="1336318"/>
            <a:ext cx="3371897" cy="1446550"/>
          </a:xfrm>
          <a:prstGeom prst="rect">
            <a:avLst/>
          </a:prstGeom>
          <a:noFill/>
        </p:spPr>
        <p:txBody>
          <a:bodyPr wrap="square" rtlCol="0" anchor="ctr">
            <a:spAutoFit/>
          </a:bodyPr>
          <a:lstStyle/>
          <a:p>
            <a:pPr algn="ctr"/>
            <a:r>
              <a:rPr lang="en-US" sz="8800">
                <a:solidFill>
                  <a:schemeClr val="accent6">
                    <a:lumMod val="20000"/>
                    <a:lumOff val="80000"/>
                  </a:schemeClr>
                </a:solidFill>
                <a:latin typeface="+mj-lt"/>
              </a:rPr>
              <a:t>faize</a:t>
            </a:r>
          </a:p>
        </p:txBody>
      </p:sp>
      <p:sp>
        <p:nvSpPr>
          <p:cNvPr id="21" name="Picture Placeholder 20">
            <a:extLst>
              <a:ext uri="{FF2B5EF4-FFF2-40B4-BE49-F238E27FC236}">
                <a16:creationId xmlns:a16="http://schemas.microsoft.com/office/drawing/2014/main" id="{AA018E3A-EF76-4ACC-942A-4AF4FAE8D559}"/>
              </a:ext>
            </a:extLst>
          </p:cNvPr>
          <p:cNvSpPr>
            <a:spLocks noGrp="1"/>
          </p:cNvSpPr>
          <p:nvPr>
            <p:ph type="pic" sz="quarter" idx="10"/>
          </p:nvPr>
        </p:nvSpPr>
        <p:spPr/>
      </p:sp>
    </p:spTree>
    <p:extLst>
      <p:ext uri="{BB962C8B-B14F-4D97-AF65-F5344CB8AC3E}">
        <p14:creationId xmlns:p14="http://schemas.microsoft.com/office/powerpoint/2010/main" val="112351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3B1220E-5D2C-4539-93DB-8DDF81AB66D1}"/>
              </a:ext>
            </a:extLst>
          </p:cNvPr>
          <p:cNvSpPr/>
          <p:nvPr/>
        </p:nvSpPr>
        <p:spPr>
          <a:xfrm>
            <a:off x="11174412" y="0"/>
            <a:ext cx="1017587" cy="6858000"/>
          </a:xfrm>
          <a:prstGeom prst="rect">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6" name="TextBox 5">
            <a:extLst>
              <a:ext uri="{FF2B5EF4-FFF2-40B4-BE49-F238E27FC236}">
                <a16:creationId xmlns:a16="http://schemas.microsoft.com/office/drawing/2014/main" id="{FA3283FF-A80C-40CF-B7DA-3E0AF0BC83D0}"/>
              </a:ext>
            </a:extLst>
          </p:cNvPr>
          <p:cNvSpPr txBox="1"/>
          <p:nvPr/>
        </p:nvSpPr>
        <p:spPr>
          <a:xfrm>
            <a:off x="3565912" y="4738918"/>
            <a:ext cx="3044438" cy="1177695"/>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a:t>
            </a:r>
          </a:p>
        </p:txBody>
      </p:sp>
      <p:sp>
        <p:nvSpPr>
          <p:cNvPr id="24" name="TextBox 23">
            <a:extLst>
              <a:ext uri="{FF2B5EF4-FFF2-40B4-BE49-F238E27FC236}">
                <a16:creationId xmlns:a16="http://schemas.microsoft.com/office/drawing/2014/main" id="{089044D0-211F-4C18-BCE7-7F2299C7EFC0}"/>
              </a:ext>
            </a:extLst>
          </p:cNvPr>
          <p:cNvSpPr txBox="1"/>
          <p:nvPr/>
        </p:nvSpPr>
        <p:spPr>
          <a:xfrm>
            <a:off x="3565912" y="2840153"/>
            <a:ext cx="3044438" cy="1177695"/>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a:t>
            </a:r>
          </a:p>
        </p:txBody>
      </p:sp>
      <p:sp>
        <p:nvSpPr>
          <p:cNvPr id="25" name="TextBox 24">
            <a:extLst>
              <a:ext uri="{FF2B5EF4-FFF2-40B4-BE49-F238E27FC236}">
                <a16:creationId xmlns:a16="http://schemas.microsoft.com/office/drawing/2014/main" id="{4D0211C9-E1E5-4C3D-9557-4EB50D28D86C}"/>
              </a:ext>
            </a:extLst>
          </p:cNvPr>
          <p:cNvSpPr txBox="1"/>
          <p:nvPr/>
        </p:nvSpPr>
        <p:spPr>
          <a:xfrm>
            <a:off x="3565912" y="941388"/>
            <a:ext cx="3044438" cy="1177695"/>
          </a:xfrm>
          <a:prstGeom prst="rect">
            <a:avLst/>
          </a:prstGeom>
          <a:noFill/>
        </p:spPr>
        <p:txBody>
          <a:bodyPr wrap="square" rtlCol="0">
            <a:spAutoFit/>
          </a:bodyPr>
          <a:lstStyle/>
          <a:p>
            <a:pPr>
              <a:lnSpc>
                <a:spcPct val="120000"/>
              </a:lnSpc>
            </a:pPr>
            <a:r>
              <a:rPr lang="en-US" sz="1200">
                <a:solidFill>
                  <a:schemeClr val="accent2"/>
                </a:solidFill>
              </a:rPr>
              <a:t>Vivamus cursus dolor vitae faucibus dignissim. Pellentesque habitant morbi tristique senectus et netus et malesuada fames ac turpis egestas. Vivamus tincidunt tortor et nulla pretium efficitur. </a:t>
            </a:r>
          </a:p>
        </p:txBody>
      </p:sp>
      <p:sp>
        <p:nvSpPr>
          <p:cNvPr id="13" name="Rectangle 12">
            <a:extLst>
              <a:ext uri="{FF2B5EF4-FFF2-40B4-BE49-F238E27FC236}">
                <a16:creationId xmlns:a16="http://schemas.microsoft.com/office/drawing/2014/main" id="{FD6F3F05-0297-4470-AB67-4D1DEE0725EB}"/>
              </a:ext>
            </a:extLst>
          </p:cNvPr>
          <p:cNvSpPr/>
          <p:nvPr/>
        </p:nvSpPr>
        <p:spPr>
          <a:xfrm>
            <a:off x="0" y="0"/>
            <a:ext cx="255626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CEB9E17-BD36-425E-9648-9C125062A0D2}"/>
              </a:ext>
            </a:extLst>
          </p:cNvPr>
          <p:cNvSpPr/>
          <p:nvPr/>
        </p:nvSpPr>
        <p:spPr>
          <a:xfrm rot="16200000">
            <a:off x="-1515076" y="2821142"/>
            <a:ext cx="5586414" cy="1215717"/>
          </a:xfrm>
          <a:prstGeom prst="rect">
            <a:avLst/>
          </a:prstGeom>
        </p:spPr>
        <p:txBody>
          <a:bodyPr wrap="square">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4000" b="1" i="0" u="none" strike="noStrike" kern="1200" cap="none" spc="0" normalizeH="0" baseline="0" noProof="0">
                <a:ln>
                  <a:noFill/>
                </a:ln>
                <a:solidFill>
                  <a:srgbClr val="FFFFFF"/>
                </a:solidFill>
                <a:effectLst/>
                <a:uLnTx/>
                <a:uFillTx/>
                <a:latin typeface="Poppins"/>
                <a:ea typeface="+mn-ea"/>
                <a:cs typeface="+mn-cs"/>
              </a:rPr>
              <a:t>Digital marketing for new generation</a:t>
            </a:r>
          </a:p>
        </p:txBody>
      </p:sp>
      <p:sp>
        <p:nvSpPr>
          <p:cNvPr id="28" name="Picture Placeholder 27">
            <a:extLst>
              <a:ext uri="{FF2B5EF4-FFF2-40B4-BE49-F238E27FC236}">
                <a16:creationId xmlns:a16="http://schemas.microsoft.com/office/drawing/2014/main" id="{EAE02669-C109-4C66-A12E-F21DB698BB65}"/>
              </a:ext>
            </a:extLst>
          </p:cNvPr>
          <p:cNvSpPr>
            <a:spLocks noGrp="1"/>
          </p:cNvSpPr>
          <p:nvPr>
            <p:ph type="pic" sz="quarter" idx="10"/>
          </p:nvPr>
        </p:nvSpPr>
        <p:spPr/>
      </p:sp>
    </p:spTree>
    <p:extLst>
      <p:ext uri="{BB962C8B-B14F-4D97-AF65-F5344CB8AC3E}">
        <p14:creationId xmlns:p14="http://schemas.microsoft.com/office/powerpoint/2010/main" val="485647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DE8DAD-AD62-409A-B75E-E9EB4139CE01}"/>
              </a:ext>
            </a:extLst>
          </p:cNvPr>
          <p:cNvSpPr/>
          <p:nvPr/>
        </p:nvSpPr>
        <p:spPr>
          <a:xfrm>
            <a:off x="0" y="0"/>
            <a:ext cx="5081588"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 name="TextBox 1">
            <a:extLst>
              <a:ext uri="{FF2B5EF4-FFF2-40B4-BE49-F238E27FC236}">
                <a16:creationId xmlns:a16="http://schemas.microsoft.com/office/drawing/2014/main" id="{6542E7F7-0CD2-4F54-9F2E-7E3CCB3C1C5C}"/>
              </a:ext>
            </a:extLst>
          </p:cNvPr>
          <p:cNvSpPr txBox="1"/>
          <p:nvPr/>
        </p:nvSpPr>
        <p:spPr>
          <a:xfrm>
            <a:off x="640556" y="2151728"/>
            <a:ext cx="3800476" cy="2554545"/>
          </a:xfrm>
          <a:prstGeom prst="rect">
            <a:avLst/>
          </a:prstGeom>
          <a:noFill/>
        </p:spPr>
        <p:txBody>
          <a:bodyPr wrap="square" rtlCol="0">
            <a:spAutoFit/>
          </a:bodyPr>
          <a:lstStyle/>
          <a:p>
            <a:r>
              <a:rPr lang="en-US" sz="4000" b="1">
                <a:solidFill>
                  <a:schemeClr val="bg1"/>
                </a:solidFill>
                <a:latin typeface="+mj-lt"/>
              </a:rPr>
              <a:t>Strengthen your brand with a digital presence</a:t>
            </a:r>
          </a:p>
        </p:txBody>
      </p:sp>
      <p:sp>
        <p:nvSpPr>
          <p:cNvPr id="14" name="TextBox 13">
            <a:extLst>
              <a:ext uri="{FF2B5EF4-FFF2-40B4-BE49-F238E27FC236}">
                <a16:creationId xmlns:a16="http://schemas.microsoft.com/office/drawing/2014/main" id="{F21FD027-CA75-412F-BD34-5D9F2DAF6B9C}"/>
              </a:ext>
            </a:extLst>
          </p:cNvPr>
          <p:cNvSpPr txBox="1"/>
          <p:nvPr/>
        </p:nvSpPr>
        <p:spPr>
          <a:xfrm>
            <a:off x="5591175" y="5109574"/>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sp>
        <p:nvSpPr>
          <p:cNvPr id="17" name="TextBox 16">
            <a:extLst>
              <a:ext uri="{FF2B5EF4-FFF2-40B4-BE49-F238E27FC236}">
                <a16:creationId xmlns:a16="http://schemas.microsoft.com/office/drawing/2014/main" id="{E6D6F00E-5408-4A8A-961B-3904C11C0606}"/>
              </a:ext>
            </a:extLst>
          </p:cNvPr>
          <p:cNvSpPr txBox="1"/>
          <p:nvPr/>
        </p:nvSpPr>
        <p:spPr>
          <a:xfrm>
            <a:off x="8915635" y="5109574"/>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grpSp>
        <p:nvGrpSpPr>
          <p:cNvPr id="27" name="Group 26">
            <a:extLst>
              <a:ext uri="{FF2B5EF4-FFF2-40B4-BE49-F238E27FC236}">
                <a16:creationId xmlns:a16="http://schemas.microsoft.com/office/drawing/2014/main" id="{13FEC880-61AB-4B52-BB8D-E299308D7CD0}"/>
              </a:ext>
            </a:extLst>
          </p:cNvPr>
          <p:cNvGrpSpPr/>
          <p:nvPr/>
        </p:nvGrpSpPr>
        <p:grpSpPr>
          <a:xfrm>
            <a:off x="8974561" y="4313311"/>
            <a:ext cx="536200" cy="538475"/>
            <a:chOff x="8636891" y="3650072"/>
            <a:chExt cx="364224" cy="365769"/>
          </a:xfrm>
          <a:solidFill>
            <a:schemeClr val="accent6"/>
          </a:solidFill>
        </p:grpSpPr>
        <p:sp>
          <p:nvSpPr>
            <p:cNvPr id="28" name="Freeform: Shape 27">
              <a:extLst>
                <a:ext uri="{FF2B5EF4-FFF2-40B4-BE49-F238E27FC236}">
                  <a16:creationId xmlns:a16="http://schemas.microsoft.com/office/drawing/2014/main" id="{9EDD0CAB-B445-4AFC-8760-6A5F8AB673DD}"/>
                </a:ext>
              </a:extLst>
            </p:cNvPr>
            <p:cNvSpPr/>
            <p:nvPr/>
          </p:nvSpPr>
          <p:spPr>
            <a:xfrm>
              <a:off x="8894446" y="3680558"/>
              <a:ext cx="60972" cy="60972"/>
            </a:xfrm>
            <a:custGeom>
              <a:avLst/>
              <a:gdLst>
                <a:gd name="connsiteX0" fmla="*/ 7605 w 60972"/>
                <a:gd name="connsiteY0" fmla="*/ 0 h 60972"/>
                <a:gd name="connsiteX1" fmla="*/ 0 w 60972"/>
                <a:gd name="connsiteY1" fmla="*/ 7606 h 60972"/>
                <a:gd name="connsiteX2" fmla="*/ 0 w 60972"/>
                <a:gd name="connsiteY2" fmla="*/ 53303 h 60972"/>
                <a:gd name="connsiteX3" fmla="*/ 7605 w 60972"/>
                <a:gd name="connsiteY3" fmla="*/ 60972 h 60972"/>
                <a:gd name="connsiteX4" fmla="*/ 53367 w 60972"/>
                <a:gd name="connsiteY4" fmla="*/ 60972 h 60972"/>
                <a:gd name="connsiteX5" fmla="*/ 60972 w 60972"/>
                <a:gd name="connsiteY5" fmla="*/ 53303 h 60972"/>
                <a:gd name="connsiteX6" fmla="*/ 7605 w 60972"/>
                <a:gd name="connsiteY6" fmla="*/ 0 h 60972"/>
                <a:gd name="connsiteX7" fmla="*/ 15275 w 60972"/>
                <a:gd name="connsiteY7" fmla="*/ 45697 h 60972"/>
                <a:gd name="connsiteX8" fmla="*/ 15275 w 60972"/>
                <a:gd name="connsiteY8" fmla="*/ 15972 h 60972"/>
                <a:gd name="connsiteX9" fmla="*/ 45000 w 60972"/>
                <a:gd name="connsiteY9" fmla="*/ 45697 h 6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72" h="60972">
                  <a:moveTo>
                    <a:pt x="7605" y="0"/>
                  </a:moveTo>
                  <a:cubicBezTo>
                    <a:pt x="3405" y="0"/>
                    <a:pt x="0" y="3405"/>
                    <a:pt x="0" y="7606"/>
                  </a:cubicBezTo>
                  <a:lnTo>
                    <a:pt x="0" y="53303"/>
                  </a:lnTo>
                  <a:cubicBezTo>
                    <a:pt x="0" y="57514"/>
                    <a:pt x="3395" y="60937"/>
                    <a:pt x="7605" y="60972"/>
                  </a:cubicBezTo>
                  <a:lnTo>
                    <a:pt x="53367" y="60972"/>
                  </a:lnTo>
                  <a:cubicBezTo>
                    <a:pt x="57577" y="60937"/>
                    <a:pt x="60973" y="57514"/>
                    <a:pt x="60972" y="53303"/>
                  </a:cubicBezTo>
                  <a:cubicBezTo>
                    <a:pt x="60937" y="23854"/>
                    <a:pt x="37054" y="0"/>
                    <a:pt x="7605" y="0"/>
                  </a:cubicBezTo>
                  <a:close/>
                  <a:moveTo>
                    <a:pt x="15275" y="45697"/>
                  </a:moveTo>
                  <a:lnTo>
                    <a:pt x="15275" y="15972"/>
                  </a:lnTo>
                  <a:cubicBezTo>
                    <a:pt x="30257" y="19005"/>
                    <a:pt x="41967" y="30715"/>
                    <a:pt x="45000" y="45697"/>
                  </a:cubicBezTo>
                  <a:close/>
                </a:path>
              </a:pathLst>
            </a:custGeom>
            <a:grpFill/>
            <a:ln w="6336"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BD47D124-F08A-4B04-8B9D-3EE060ECA69D}"/>
                </a:ext>
              </a:extLst>
            </p:cNvPr>
            <p:cNvSpPr/>
            <p:nvPr/>
          </p:nvSpPr>
          <p:spPr>
            <a:xfrm>
              <a:off x="8772565" y="3650072"/>
              <a:ext cx="228550" cy="15211"/>
            </a:xfrm>
            <a:custGeom>
              <a:avLst/>
              <a:gdLst>
                <a:gd name="connsiteX0" fmla="*/ 220945 w 228550"/>
                <a:gd name="connsiteY0" fmla="*/ 0 h 15211"/>
                <a:gd name="connsiteX1" fmla="*/ 7605 w 228550"/>
                <a:gd name="connsiteY1" fmla="*/ 0 h 15211"/>
                <a:gd name="connsiteX2" fmla="*/ 0 w 228550"/>
                <a:gd name="connsiteY2" fmla="*/ 7606 h 15211"/>
                <a:gd name="connsiteX3" fmla="*/ 7605 w 228550"/>
                <a:gd name="connsiteY3" fmla="*/ 15212 h 15211"/>
                <a:gd name="connsiteX4" fmla="*/ 220945 w 228550"/>
                <a:gd name="connsiteY4" fmla="*/ 15212 h 15211"/>
                <a:gd name="connsiteX5" fmla="*/ 228550 w 228550"/>
                <a:gd name="connsiteY5" fmla="*/ 7606 h 15211"/>
                <a:gd name="connsiteX6" fmla="*/ 220945 w 228550"/>
                <a:gd name="connsiteY6" fmla="*/ 0 h 15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50" h="15211">
                  <a:moveTo>
                    <a:pt x="220945" y="0"/>
                  </a:moveTo>
                  <a:lnTo>
                    <a:pt x="7605" y="0"/>
                  </a:lnTo>
                  <a:cubicBezTo>
                    <a:pt x="3405" y="0"/>
                    <a:pt x="0" y="3405"/>
                    <a:pt x="0" y="7606"/>
                  </a:cubicBezTo>
                  <a:cubicBezTo>
                    <a:pt x="0" y="11807"/>
                    <a:pt x="3405" y="15212"/>
                    <a:pt x="7605" y="15212"/>
                  </a:cubicBezTo>
                  <a:lnTo>
                    <a:pt x="220945" y="15212"/>
                  </a:lnTo>
                  <a:cubicBezTo>
                    <a:pt x="225145" y="15212"/>
                    <a:pt x="228550" y="11807"/>
                    <a:pt x="228550" y="7606"/>
                  </a:cubicBezTo>
                  <a:cubicBezTo>
                    <a:pt x="228550" y="3405"/>
                    <a:pt x="225145" y="0"/>
                    <a:pt x="220945" y="0"/>
                  </a:cubicBezTo>
                  <a:close/>
                </a:path>
              </a:pathLst>
            </a:custGeom>
            <a:grpFill/>
            <a:ln w="6336"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8AAFE98-42E5-431D-A72D-FB22685A15D7}"/>
                </a:ext>
              </a:extLst>
            </p:cNvPr>
            <p:cNvSpPr/>
            <p:nvPr/>
          </p:nvSpPr>
          <p:spPr>
            <a:xfrm>
              <a:off x="8787713" y="3650072"/>
              <a:ext cx="15210" cy="198128"/>
            </a:xfrm>
            <a:custGeom>
              <a:avLst/>
              <a:gdLst>
                <a:gd name="connsiteX0" fmla="*/ 7605 w 15210"/>
                <a:gd name="connsiteY0" fmla="*/ 0 h 198128"/>
                <a:gd name="connsiteX1" fmla="*/ 0 w 15210"/>
                <a:gd name="connsiteY1" fmla="*/ 7606 h 198128"/>
                <a:gd name="connsiteX2" fmla="*/ 0 w 15210"/>
                <a:gd name="connsiteY2" fmla="*/ 190522 h 198128"/>
                <a:gd name="connsiteX3" fmla="*/ 7605 w 15210"/>
                <a:gd name="connsiteY3" fmla="*/ 198128 h 198128"/>
                <a:gd name="connsiteX4" fmla="*/ 15211 w 15210"/>
                <a:gd name="connsiteY4" fmla="*/ 190522 h 198128"/>
                <a:gd name="connsiteX5" fmla="*/ 15211 w 15210"/>
                <a:gd name="connsiteY5" fmla="*/ 7732 h 198128"/>
                <a:gd name="connsiteX6" fmla="*/ 7605 w 15210"/>
                <a:gd name="connsiteY6"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0" h="198128">
                  <a:moveTo>
                    <a:pt x="7605" y="0"/>
                  </a:moveTo>
                  <a:cubicBezTo>
                    <a:pt x="3405" y="0"/>
                    <a:pt x="0" y="3405"/>
                    <a:pt x="0" y="7606"/>
                  </a:cubicBezTo>
                  <a:lnTo>
                    <a:pt x="0" y="190522"/>
                  </a:lnTo>
                  <a:cubicBezTo>
                    <a:pt x="0" y="194723"/>
                    <a:pt x="3405" y="198128"/>
                    <a:pt x="7605" y="198128"/>
                  </a:cubicBezTo>
                  <a:cubicBezTo>
                    <a:pt x="11806" y="198128"/>
                    <a:pt x="15211" y="194723"/>
                    <a:pt x="15211" y="190522"/>
                  </a:cubicBezTo>
                  <a:lnTo>
                    <a:pt x="15211" y="7732"/>
                  </a:lnTo>
                  <a:cubicBezTo>
                    <a:pt x="15211" y="3532"/>
                    <a:pt x="11806" y="126"/>
                    <a:pt x="7605" y="126"/>
                  </a:cubicBezTo>
                  <a:close/>
                </a:path>
              </a:pathLst>
            </a:custGeom>
            <a:grpFill/>
            <a:ln w="6336"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BAE81B4-D0D8-4CF0-9FA4-D01A6C201522}"/>
                </a:ext>
              </a:extLst>
            </p:cNvPr>
            <p:cNvSpPr/>
            <p:nvPr/>
          </p:nvSpPr>
          <p:spPr>
            <a:xfrm>
              <a:off x="8787713" y="3650072"/>
              <a:ext cx="198127" cy="198128"/>
            </a:xfrm>
            <a:custGeom>
              <a:avLst/>
              <a:gdLst>
                <a:gd name="connsiteX0" fmla="*/ 190585 w 198127"/>
                <a:gd name="connsiteY0" fmla="*/ 0 h 198128"/>
                <a:gd name="connsiteX1" fmla="*/ 182980 w 198127"/>
                <a:gd name="connsiteY1" fmla="*/ 7606 h 198128"/>
                <a:gd name="connsiteX2" fmla="*/ 182980 w 198127"/>
                <a:gd name="connsiteY2" fmla="*/ 182916 h 198128"/>
                <a:gd name="connsiteX3" fmla="*/ 7605 w 198127"/>
                <a:gd name="connsiteY3" fmla="*/ 182916 h 198128"/>
                <a:gd name="connsiteX4" fmla="*/ 0 w 198127"/>
                <a:gd name="connsiteY4" fmla="*/ 190522 h 198128"/>
                <a:gd name="connsiteX5" fmla="*/ 7605 w 198127"/>
                <a:gd name="connsiteY5" fmla="*/ 198128 h 198128"/>
                <a:gd name="connsiteX6" fmla="*/ 190522 w 198127"/>
                <a:gd name="connsiteY6" fmla="*/ 198128 h 198128"/>
                <a:gd name="connsiteX7" fmla="*/ 198127 w 198127"/>
                <a:gd name="connsiteY7" fmla="*/ 190522 h 198128"/>
                <a:gd name="connsiteX8" fmla="*/ 198128 w 198127"/>
                <a:gd name="connsiteY8" fmla="*/ 7732 h 198128"/>
                <a:gd name="connsiteX9" fmla="*/ 190523 w 198127"/>
                <a:gd name="connsiteY9" fmla="*/ 126 h 19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127" h="198128">
                  <a:moveTo>
                    <a:pt x="190585" y="0"/>
                  </a:moveTo>
                  <a:cubicBezTo>
                    <a:pt x="186385" y="0"/>
                    <a:pt x="182980" y="3405"/>
                    <a:pt x="182980" y="7606"/>
                  </a:cubicBezTo>
                  <a:lnTo>
                    <a:pt x="182980" y="182916"/>
                  </a:lnTo>
                  <a:lnTo>
                    <a:pt x="7605" y="182916"/>
                  </a:lnTo>
                  <a:cubicBezTo>
                    <a:pt x="3405" y="182916"/>
                    <a:pt x="0" y="186322"/>
                    <a:pt x="0" y="190522"/>
                  </a:cubicBezTo>
                  <a:cubicBezTo>
                    <a:pt x="0" y="194723"/>
                    <a:pt x="3405" y="198128"/>
                    <a:pt x="7605" y="198128"/>
                  </a:cubicBezTo>
                  <a:lnTo>
                    <a:pt x="190522" y="198128"/>
                  </a:lnTo>
                  <a:cubicBezTo>
                    <a:pt x="194722" y="198128"/>
                    <a:pt x="198127" y="194723"/>
                    <a:pt x="198127" y="190522"/>
                  </a:cubicBezTo>
                  <a:lnTo>
                    <a:pt x="198128" y="7732"/>
                  </a:lnTo>
                  <a:cubicBezTo>
                    <a:pt x="198128" y="3532"/>
                    <a:pt x="194723" y="126"/>
                    <a:pt x="190523" y="126"/>
                  </a:cubicBezTo>
                  <a:close/>
                </a:path>
              </a:pathLst>
            </a:custGeom>
            <a:grpFill/>
            <a:ln w="6336"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C21882A-E371-4814-883E-ACC556836E64}"/>
                </a:ext>
              </a:extLst>
            </p:cNvPr>
            <p:cNvSpPr/>
            <p:nvPr/>
          </p:nvSpPr>
          <p:spPr>
            <a:xfrm>
              <a:off x="8879234" y="3832988"/>
              <a:ext cx="15211" cy="76183"/>
            </a:xfrm>
            <a:custGeom>
              <a:avLst/>
              <a:gdLst>
                <a:gd name="connsiteX0" fmla="*/ 7605 w 15211"/>
                <a:gd name="connsiteY0" fmla="*/ 0 h 76183"/>
                <a:gd name="connsiteX1" fmla="*/ 0 w 15211"/>
                <a:gd name="connsiteY1" fmla="*/ 7606 h 76183"/>
                <a:gd name="connsiteX2" fmla="*/ 0 w 15211"/>
                <a:gd name="connsiteY2" fmla="*/ 68578 h 76183"/>
                <a:gd name="connsiteX3" fmla="*/ 7605 w 15211"/>
                <a:gd name="connsiteY3" fmla="*/ 76184 h 76183"/>
                <a:gd name="connsiteX4" fmla="*/ 15211 w 15211"/>
                <a:gd name="connsiteY4" fmla="*/ 68578 h 76183"/>
                <a:gd name="connsiteX5" fmla="*/ 15212 w 15211"/>
                <a:gd name="connsiteY5" fmla="*/ 7606 h 76183"/>
                <a:gd name="connsiteX6" fmla="*/ 7606 w 15211"/>
                <a:gd name="connsiteY6" fmla="*/ 0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76183">
                  <a:moveTo>
                    <a:pt x="7605" y="0"/>
                  </a:moveTo>
                  <a:cubicBezTo>
                    <a:pt x="3405" y="0"/>
                    <a:pt x="0" y="3405"/>
                    <a:pt x="0" y="7606"/>
                  </a:cubicBezTo>
                  <a:lnTo>
                    <a:pt x="0" y="68578"/>
                  </a:lnTo>
                  <a:cubicBezTo>
                    <a:pt x="0" y="72778"/>
                    <a:pt x="3405" y="76184"/>
                    <a:pt x="7605" y="76184"/>
                  </a:cubicBezTo>
                  <a:cubicBezTo>
                    <a:pt x="11806" y="76184"/>
                    <a:pt x="15211" y="72779"/>
                    <a:pt x="15211" y="68578"/>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grpSp>
          <p:nvGrpSpPr>
            <p:cNvPr id="33" name="Graphic 2">
              <a:extLst>
                <a:ext uri="{FF2B5EF4-FFF2-40B4-BE49-F238E27FC236}">
                  <a16:creationId xmlns:a16="http://schemas.microsoft.com/office/drawing/2014/main" id="{4B4D4C71-B019-469A-95B9-20E6E863F799}"/>
                </a:ext>
              </a:extLst>
            </p:cNvPr>
            <p:cNvGrpSpPr/>
            <p:nvPr/>
          </p:nvGrpSpPr>
          <p:grpSpPr>
            <a:xfrm>
              <a:off x="8636891" y="3772015"/>
              <a:ext cx="272828" cy="243826"/>
              <a:chOff x="8636891" y="3772015"/>
              <a:chExt cx="272828" cy="243826"/>
            </a:xfrm>
            <a:grpFill/>
          </p:grpSpPr>
          <p:sp>
            <p:nvSpPr>
              <p:cNvPr id="38" name="Freeform: Shape 37">
                <a:extLst>
                  <a:ext uri="{FF2B5EF4-FFF2-40B4-BE49-F238E27FC236}">
                    <a16:creationId xmlns:a16="http://schemas.microsoft.com/office/drawing/2014/main" id="{57EDB314-0EA1-480C-88F9-45687B81F642}"/>
                  </a:ext>
                </a:extLst>
              </p:cNvPr>
              <p:cNvSpPr/>
              <p:nvPr/>
            </p:nvSpPr>
            <p:spPr>
              <a:xfrm>
                <a:off x="8863959" y="3893961"/>
                <a:ext cx="45760" cy="45760"/>
              </a:xfrm>
              <a:custGeom>
                <a:avLst/>
                <a:gdLst>
                  <a:gd name="connsiteX0" fmla="*/ 22880 w 45760"/>
                  <a:gd name="connsiteY0" fmla="*/ 0 h 45760"/>
                  <a:gd name="connsiteX1" fmla="*/ 0 w 45760"/>
                  <a:gd name="connsiteY1" fmla="*/ 22880 h 45760"/>
                  <a:gd name="connsiteX2" fmla="*/ 22880 w 45760"/>
                  <a:gd name="connsiteY2" fmla="*/ 45761 h 45760"/>
                  <a:gd name="connsiteX3" fmla="*/ 45761 w 45760"/>
                  <a:gd name="connsiteY3" fmla="*/ 22880 h 45760"/>
                  <a:gd name="connsiteX4" fmla="*/ 45761 w 45760"/>
                  <a:gd name="connsiteY4" fmla="*/ 22817 h 45760"/>
                  <a:gd name="connsiteX5" fmla="*/ 22880 w 45760"/>
                  <a:gd name="connsiteY5" fmla="*/ 0 h 45760"/>
                  <a:gd name="connsiteX6" fmla="*/ 22880 w 45760"/>
                  <a:gd name="connsiteY6" fmla="*/ 30423 h 45760"/>
                  <a:gd name="connsiteX7" fmla="*/ 15275 w 45760"/>
                  <a:gd name="connsiteY7" fmla="*/ 22817 h 45760"/>
                  <a:gd name="connsiteX8" fmla="*/ 22880 w 45760"/>
                  <a:gd name="connsiteY8" fmla="*/ 15211 h 45760"/>
                  <a:gd name="connsiteX9" fmla="*/ 30486 w 45760"/>
                  <a:gd name="connsiteY9" fmla="*/ 22817 h 45760"/>
                  <a:gd name="connsiteX10" fmla="*/ 22880 w 45760"/>
                  <a:gd name="connsiteY10" fmla="*/ 30423 h 4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60" h="45760">
                    <a:moveTo>
                      <a:pt x="22880" y="0"/>
                    </a:moveTo>
                    <a:cubicBezTo>
                      <a:pt x="10244" y="0"/>
                      <a:pt x="0" y="10244"/>
                      <a:pt x="0" y="22880"/>
                    </a:cubicBezTo>
                    <a:cubicBezTo>
                      <a:pt x="0" y="35517"/>
                      <a:pt x="10244" y="45761"/>
                      <a:pt x="22880" y="45761"/>
                    </a:cubicBezTo>
                    <a:cubicBezTo>
                      <a:pt x="35517" y="45761"/>
                      <a:pt x="45761" y="35517"/>
                      <a:pt x="45761" y="22880"/>
                    </a:cubicBezTo>
                    <a:cubicBezTo>
                      <a:pt x="45761" y="22859"/>
                      <a:pt x="45761" y="22838"/>
                      <a:pt x="45761" y="22817"/>
                    </a:cubicBezTo>
                    <a:cubicBezTo>
                      <a:pt x="45726" y="10205"/>
                      <a:pt x="35492" y="0"/>
                      <a:pt x="22880" y="0"/>
                    </a:cubicBezTo>
                    <a:close/>
                    <a:moveTo>
                      <a:pt x="22880" y="30423"/>
                    </a:moveTo>
                    <a:cubicBezTo>
                      <a:pt x="18680" y="30423"/>
                      <a:pt x="15275" y="27018"/>
                      <a:pt x="15275" y="22817"/>
                    </a:cubicBezTo>
                    <a:cubicBezTo>
                      <a:pt x="15275" y="18617"/>
                      <a:pt x="18680" y="15211"/>
                      <a:pt x="22880" y="15211"/>
                    </a:cubicBezTo>
                    <a:cubicBezTo>
                      <a:pt x="27081" y="15211"/>
                      <a:pt x="30486" y="18616"/>
                      <a:pt x="30486" y="22817"/>
                    </a:cubicBezTo>
                    <a:cubicBezTo>
                      <a:pt x="30486" y="27017"/>
                      <a:pt x="27081" y="30423"/>
                      <a:pt x="22880" y="30423"/>
                    </a:cubicBezTo>
                    <a:close/>
                  </a:path>
                </a:pathLst>
              </a:custGeom>
              <a:grpFill/>
              <a:ln w="6336"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C5B4F1B-8A8E-4B27-9F3D-4B362ED43F56}"/>
                  </a:ext>
                </a:extLst>
              </p:cNvPr>
              <p:cNvSpPr/>
              <p:nvPr/>
            </p:nvSpPr>
            <p:spPr>
              <a:xfrm>
                <a:off x="8636891" y="3772015"/>
                <a:ext cx="133391" cy="243826"/>
              </a:xfrm>
              <a:custGeom>
                <a:avLst/>
                <a:gdLst>
                  <a:gd name="connsiteX0" fmla="*/ 133392 w 133391"/>
                  <a:gd name="connsiteY0" fmla="*/ 111487 h 243826"/>
                  <a:gd name="connsiteX1" fmla="*/ 123631 w 133391"/>
                  <a:gd name="connsiteY1" fmla="*/ 33339 h 243826"/>
                  <a:gd name="connsiteX2" fmla="*/ 85603 w 133391"/>
                  <a:gd name="connsiteY2" fmla="*/ 1 h 243826"/>
                  <a:gd name="connsiteX3" fmla="*/ 47954 w 133391"/>
                  <a:gd name="connsiteY3" fmla="*/ 1 h 243826"/>
                  <a:gd name="connsiteX4" fmla="*/ 9926 w 133391"/>
                  <a:gd name="connsiteY4" fmla="*/ 33339 h 243826"/>
                  <a:gd name="connsiteX5" fmla="*/ 166 w 133391"/>
                  <a:gd name="connsiteY5" fmla="*/ 111487 h 243826"/>
                  <a:gd name="connsiteX6" fmla="*/ 5743 w 133391"/>
                  <a:gd name="connsiteY6" fmla="*/ 129424 h 243826"/>
                  <a:gd name="connsiteX7" fmla="*/ 21398 w 133391"/>
                  <a:gd name="connsiteY7" fmla="*/ 137094 h 243826"/>
                  <a:gd name="connsiteX8" fmla="*/ 28497 w 133391"/>
                  <a:gd name="connsiteY8" fmla="*/ 236791 h 243826"/>
                  <a:gd name="connsiteX9" fmla="*/ 36102 w 133391"/>
                  <a:gd name="connsiteY9" fmla="*/ 243826 h 243826"/>
                  <a:gd name="connsiteX10" fmla="*/ 97074 w 133391"/>
                  <a:gd name="connsiteY10" fmla="*/ 243826 h 243826"/>
                  <a:gd name="connsiteX11" fmla="*/ 104680 w 133391"/>
                  <a:gd name="connsiteY11" fmla="*/ 236791 h 243826"/>
                  <a:gd name="connsiteX12" fmla="*/ 111779 w 133391"/>
                  <a:gd name="connsiteY12" fmla="*/ 137094 h 243826"/>
                  <a:gd name="connsiteX13" fmla="*/ 127434 w 133391"/>
                  <a:gd name="connsiteY13" fmla="*/ 129424 h 243826"/>
                  <a:gd name="connsiteX14" fmla="*/ 132948 w 133391"/>
                  <a:gd name="connsiteY14" fmla="*/ 111487 h 243826"/>
                  <a:gd name="connsiteX15" fmla="*/ 116469 w 133391"/>
                  <a:gd name="connsiteY15" fmla="*/ 119347 h 243826"/>
                  <a:gd name="connsiteX16" fmla="*/ 110765 w 133391"/>
                  <a:gd name="connsiteY16" fmla="*/ 121945 h 243826"/>
                  <a:gd name="connsiteX17" fmla="*/ 105124 w 133391"/>
                  <a:gd name="connsiteY17" fmla="*/ 121945 h 243826"/>
                  <a:gd name="connsiteX18" fmla="*/ 97518 w 133391"/>
                  <a:gd name="connsiteY18" fmla="*/ 128981 h 243826"/>
                  <a:gd name="connsiteX19" fmla="*/ 90420 w 133391"/>
                  <a:gd name="connsiteY19" fmla="*/ 228615 h 243826"/>
                  <a:gd name="connsiteX20" fmla="*/ 43645 w 133391"/>
                  <a:gd name="connsiteY20" fmla="*/ 228615 h 243826"/>
                  <a:gd name="connsiteX21" fmla="*/ 36546 w 133391"/>
                  <a:gd name="connsiteY21" fmla="*/ 128981 h 243826"/>
                  <a:gd name="connsiteX22" fmla="*/ 28941 w 133391"/>
                  <a:gd name="connsiteY22" fmla="*/ 121945 h 243826"/>
                  <a:gd name="connsiteX23" fmla="*/ 23300 w 133391"/>
                  <a:gd name="connsiteY23" fmla="*/ 121945 h 243826"/>
                  <a:gd name="connsiteX24" fmla="*/ 17595 w 133391"/>
                  <a:gd name="connsiteY24" fmla="*/ 119347 h 243826"/>
                  <a:gd name="connsiteX25" fmla="*/ 15757 w 133391"/>
                  <a:gd name="connsiteY25" fmla="*/ 113009 h 243826"/>
                  <a:gd name="connsiteX26" fmla="*/ 25518 w 133391"/>
                  <a:gd name="connsiteY26" fmla="*/ 34924 h 243826"/>
                  <a:gd name="connsiteX27" fmla="*/ 48208 w 133391"/>
                  <a:gd name="connsiteY27" fmla="*/ 14896 h 243826"/>
                  <a:gd name="connsiteX28" fmla="*/ 85857 w 133391"/>
                  <a:gd name="connsiteY28" fmla="*/ 14895 h 243826"/>
                  <a:gd name="connsiteX29" fmla="*/ 108547 w 133391"/>
                  <a:gd name="connsiteY29" fmla="*/ 34924 h 243826"/>
                  <a:gd name="connsiteX30" fmla="*/ 118307 w 133391"/>
                  <a:gd name="connsiteY30" fmla="*/ 113009 h 243826"/>
                  <a:gd name="connsiteX31" fmla="*/ 116469 w 133391"/>
                  <a:gd name="connsiteY31" fmla="*/ 119347 h 243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3391" h="243826">
                    <a:moveTo>
                      <a:pt x="133392" y="111487"/>
                    </a:moveTo>
                    <a:lnTo>
                      <a:pt x="123631" y="33339"/>
                    </a:lnTo>
                    <a:cubicBezTo>
                      <a:pt x="121251" y="14187"/>
                      <a:pt x="104902" y="-146"/>
                      <a:pt x="85603" y="1"/>
                    </a:cubicBezTo>
                    <a:lnTo>
                      <a:pt x="47954" y="1"/>
                    </a:lnTo>
                    <a:cubicBezTo>
                      <a:pt x="28655" y="-146"/>
                      <a:pt x="12306" y="14187"/>
                      <a:pt x="9926" y="33339"/>
                    </a:cubicBezTo>
                    <a:lnTo>
                      <a:pt x="166" y="111487"/>
                    </a:lnTo>
                    <a:cubicBezTo>
                      <a:pt x="-620" y="117988"/>
                      <a:pt x="1410" y="124515"/>
                      <a:pt x="5743" y="129424"/>
                    </a:cubicBezTo>
                    <a:cubicBezTo>
                      <a:pt x="9732" y="133963"/>
                      <a:pt x="15367" y="136724"/>
                      <a:pt x="21398" y="137094"/>
                    </a:cubicBezTo>
                    <a:lnTo>
                      <a:pt x="28497" y="236791"/>
                    </a:lnTo>
                    <a:cubicBezTo>
                      <a:pt x="28796" y="240768"/>
                      <a:pt x="32115" y="243838"/>
                      <a:pt x="36102" y="243826"/>
                    </a:cubicBezTo>
                    <a:lnTo>
                      <a:pt x="97074" y="243826"/>
                    </a:lnTo>
                    <a:cubicBezTo>
                      <a:pt x="101062" y="243838"/>
                      <a:pt x="104381" y="240767"/>
                      <a:pt x="104680" y="236791"/>
                    </a:cubicBezTo>
                    <a:lnTo>
                      <a:pt x="111779" y="137094"/>
                    </a:lnTo>
                    <a:cubicBezTo>
                      <a:pt x="117811" y="136724"/>
                      <a:pt x="123445" y="133964"/>
                      <a:pt x="127434" y="129424"/>
                    </a:cubicBezTo>
                    <a:cubicBezTo>
                      <a:pt x="131745" y="124505"/>
                      <a:pt x="133751" y="117979"/>
                      <a:pt x="132948" y="111487"/>
                    </a:cubicBezTo>
                    <a:close/>
                    <a:moveTo>
                      <a:pt x="116469" y="119347"/>
                    </a:moveTo>
                    <a:cubicBezTo>
                      <a:pt x="115035" y="120999"/>
                      <a:pt x="112953" y="121948"/>
                      <a:pt x="110765" y="121945"/>
                    </a:cubicBezTo>
                    <a:lnTo>
                      <a:pt x="105124" y="121945"/>
                    </a:lnTo>
                    <a:cubicBezTo>
                      <a:pt x="101136" y="121934"/>
                      <a:pt x="97817" y="125005"/>
                      <a:pt x="97518" y="128981"/>
                    </a:cubicBezTo>
                    <a:lnTo>
                      <a:pt x="90420" y="228615"/>
                    </a:lnTo>
                    <a:lnTo>
                      <a:pt x="43645" y="228615"/>
                    </a:lnTo>
                    <a:lnTo>
                      <a:pt x="36546" y="128981"/>
                    </a:lnTo>
                    <a:cubicBezTo>
                      <a:pt x="36247" y="125004"/>
                      <a:pt x="32928" y="121934"/>
                      <a:pt x="28941" y="121945"/>
                    </a:cubicBezTo>
                    <a:lnTo>
                      <a:pt x="23300" y="121945"/>
                    </a:lnTo>
                    <a:cubicBezTo>
                      <a:pt x="21112" y="121948"/>
                      <a:pt x="19030" y="121000"/>
                      <a:pt x="17595" y="119347"/>
                    </a:cubicBezTo>
                    <a:cubicBezTo>
                      <a:pt x="16059" y="117619"/>
                      <a:pt x="15383" y="115291"/>
                      <a:pt x="15757" y="113009"/>
                    </a:cubicBezTo>
                    <a:lnTo>
                      <a:pt x="25518" y="34924"/>
                    </a:lnTo>
                    <a:cubicBezTo>
                      <a:pt x="26982" y="23498"/>
                      <a:pt x="36689" y="14929"/>
                      <a:pt x="48208" y="14896"/>
                    </a:cubicBezTo>
                    <a:lnTo>
                      <a:pt x="85857" y="14895"/>
                    </a:lnTo>
                    <a:cubicBezTo>
                      <a:pt x="97375" y="14929"/>
                      <a:pt x="107083" y="23498"/>
                      <a:pt x="108547" y="34924"/>
                    </a:cubicBezTo>
                    <a:lnTo>
                      <a:pt x="118307" y="113009"/>
                    </a:lnTo>
                    <a:cubicBezTo>
                      <a:pt x="118682" y="115290"/>
                      <a:pt x="118006" y="117619"/>
                      <a:pt x="116469" y="119347"/>
                    </a:cubicBezTo>
                    <a:close/>
                  </a:path>
                </a:pathLst>
              </a:custGeom>
              <a:grpFill/>
              <a:ln w="6336" cap="flat">
                <a:noFill/>
                <a:prstDash val="solid"/>
                <a:miter/>
              </a:ln>
            </p:spPr>
            <p:txBody>
              <a:bodyPr rtlCol="0" anchor="ctr"/>
              <a:lstStyle/>
              <a:p>
                <a:endParaRPr lang="en-US"/>
              </a:p>
            </p:txBody>
          </p:sp>
        </p:grpSp>
        <p:sp>
          <p:nvSpPr>
            <p:cNvPr id="34" name="Freeform: Shape 33">
              <a:extLst>
                <a:ext uri="{FF2B5EF4-FFF2-40B4-BE49-F238E27FC236}">
                  <a16:creationId xmlns:a16="http://schemas.microsoft.com/office/drawing/2014/main" id="{4E4E88DA-511B-4023-A979-646DF937D721}"/>
                </a:ext>
              </a:extLst>
            </p:cNvPr>
            <p:cNvSpPr/>
            <p:nvPr/>
          </p:nvSpPr>
          <p:spPr>
            <a:xfrm>
              <a:off x="8665895" y="3680558"/>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ECB5AA6-4AC6-436E-A00C-A72C5DDF1C04}"/>
                </a:ext>
              </a:extLst>
            </p:cNvPr>
            <p:cNvSpPr/>
            <p:nvPr/>
          </p:nvSpPr>
          <p:spPr>
            <a:xfrm>
              <a:off x="8696318" y="3771889"/>
              <a:ext cx="15211" cy="30422"/>
            </a:xfrm>
            <a:custGeom>
              <a:avLst/>
              <a:gdLst>
                <a:gd name="connsiteX0" fmla="*/ 7605 w 15211"/>
                <a:gd name="connsiteY0" fmla="*/ 0 h 30422"/>
                <a:gd name="connsiteX1" fmla="*/ 0 w 15211"/>
                <a:gd name="connsiteY1" fmla="*/ 7606 h 30422"/>
                <a:gd name="connsiteX2" fmla="*/ 0 w 15211"/>
                <a:gd name="connsiteY2" fmla="*/ 22817 h 30422"/>
                <a:gd name="connsiteX3" fmla="*/ 7605 w 15211"/>
                <a:gd name="connsiteY3" fmla="*/ 30423 h 30422"/>
                <a:gd name="connsiteX4" fmla="*/ 15211 w 15211"/>
                <a:gd name="connsiteY4" fmla="*/ 22817 h 30422"/>
                <a:gd name="connsiteX5" fmla="*/ 15212 w 15211"/>
                <a:gd name="connsiteY5" fmla="*/ 7606 h 30422"/>
                <a:gd name="connsiteX6" fmla="*/ 7606 w 15211"/>
                <a:gd name="connsiteY6" fmla="*/ 0 h 3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30422">
                  <a:moveTo>
                    <a:pt x="7605" y="0"/>
                  </a:moveTo>
                  <a:cubicBezTo>
                    <a:pt x="3405" y="0"/>
                    <a:pt x="0" y="3405"/>
                    <a:pt x="0" y="7606"/>
                  </a:cubicBezTo>
                  <a:lnTo>
                    <a:pt x="0" y="22817"/>
                  </a:lnTo>
                  <a:cubicBezTo>
                    <a:pt x="0" y="27017"/>
                    <a:pt x="3405" y="30423"/>
                    <a:pt x="7605" y="30423"/>
                  </a:cubicBezTo>
                  <a:cubicBezTo>
                    <a:pt x="11806" y="30423"/>
                    <a:pt x="15211" y="27018"/>
                    <a:pt x="15211" y="22817"/>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7F3F2A3-9976-46EA-BCD8-4BFBB7CABA82}"/>
                </a:ext>
              </a:extLst>
            </p:cNvPr>
            <p:cNvSpPr/>
            <p:nvPr/>
          </p:nvSpPr>
          <p:spPr>
            <a:xfrm>
              <a:off x="8696318" y="3817713"/>
              <a:ext cx="15211" cy="45697"/>
            </a:xfrm>
            <a:custGeom>
              <a:avLst/>
              <a:gdLst>
                <a:gd name="connsiteX0" fmla="*/ 7605 w 15211"/>
                <a:gd name="connsiteY0" fmla="*/ 0 h 45697"/>
                <a:gd name="connsiteX1" fmla="*/ 0 w 15211"/>
                <a:gd name="connsiteY1" fmla="*/ 7606 h 45697"/>
                <a:gd name="connsiteX2" fmla="*/ 0 w 15211"/>
                <a:gd name="connsiteY2" fmla="*/ 38092 h 45697"/>
                <a:gd name="connsiteX3" fmla="*/ 7605 w 15211"/>
                <a:gd name="connsiteY3" fmla="*/ 45698 h 45697"/>
                <a:gd name="connsiteX4" fmla="*/ 15211 w 15211"/>
                <a:gd name="connsiteY4" fmla="*/ 38092 h 45697"/>
                <a:gd name="connsiteX5" fmla="*/ 15212 w 15211"/>
                <a:gd name="connsiteY5" fmla="*/ 7606 h 45697"/>
                <a:gd name="connsiteX6" fmla="*/ 7606 w 15211"/>
                <a:gd name="connsiteY6" fmla="*/ 0 h 45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11" h="45697">
                  <a:moveTo>
                    <a:pt x="7605" y="0"/>
                  </a:moveTo>
                  <a:cubicBezTo>
                    <a:pt x="3405" y="0"/>
                    <a:pt x="0" y="3405"/>
                    <a:pt x="0" y="7606"/>
                  </a:cubicBezTo>
                  <a:lnTo>
                    <a:pt x="0" y="38092"/>
                  </a:lnTo>
                  <a:cubicBezTo>
                    <a:pt x="0" y="42292"/>
                    <a:pt x="3405" y="45698"/>
                    <a:pt x="7605" y="45698"/>
                  </a:cubicBezTo>
                  <a:cubicBezTo>
                    <a:pt x="11806" y="45698"/>
                    <a:pt x="15211" y="42293"/>
                    <a:pt x="15211" y="38092"/>
                  </a:cubicBezTo>
                  <a:lnTo>
                    <a:pt x="15212" y="7606"/>
                  </a:lnTo>
                  <a:cubicBezTo>
                    <a:pt x="15212" y="3405"/>
                    <a:pt x="11807" y="0"/>
                    <a:pt x="7606" y="0"/>
                  </a:cubicBezTo>
                  <a:close/>
                </a:path>
              </a:pathLst>
            </a:custGeom>
            <a:grpFill/>
            <a:ln w="6336"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5FDD893-AC90-4380-8279-F2D9C8BFD90A}"/>
                </a:ext>
              </a:extLst>
            </p:cNvPr>
            <p:cNvSpPr/>
            <p:nvPr/>
          </p:nvSpPr>
          <p:spPr>
            <a:xfrm>
              <a:off x="8833537" y="3695833"/>
              <a:ext cx="106733" cy="106732"/>
            </a:xfrm>
            <a:custGeom>
              <a:avLst/>
              <a:gdLst>
                <a:gd name="connsiteX0" fmla="*/ 99001 w 106733"/>
                <a:gd name="connsiteY0" fmla="*/ 45697 h 106732"/>
                <a:gd name="connsiteX1" fmla="*/ 91395 w 106733"/>
                <a:gd name="connsiteY1" fmla="*/ 53303 h 106732"/>
                <a:gd name="connsiteX2" fmla="*/ 53367 w 106733"/>
                <a:gd name="connsiteY2" fmla="*/ 91331 h 106732"/>
                <a:gd name="connsiteX3" fmla="*/ 15338 w 106733"/>
                <a:gd name="connsiteY3" fmla="*/ 53303 h 106732"/>
                <a:gd name="connsiteX4" fmla="*/ 53367 w 106733"/>
                <a:gd name="connsiteY4" fmla="*/ 15275 h 106732"/>
                <a:gd name="connsiteX5" fmla="*/ 60308 w 106733"/>
                <a:gd name="connsiteY5" fmla="*/ 6941 h 106732"/>
                <a:gd name="connsiteX6" fmla="*/ 53367 w 106733"/>
                <a:gd name="connsiteY6" fmla="*/ 0 h 106732"/>
                <a:gd name="connsiteX7" fmla="*/ 0 w 106733"/>
                <a:gd name="connsiteY7" fmla="*/ 53366 h 106732"/>
                <a:gd name="connsiteX8" fmla="*/ 53367 w 106733"/>
                <a:gd name="connsiteY8" fmla="*/ 106733 h 106732"/>
                <a:gd name="connsiteX9" fmla="*/ 106734 w 106733"/>
                <a:gd name="connsiteY9" fmla="*/ 53366 h 106732"/>
                <a:gd name="connsiteX10" fmla="*/ 99128 w 106733"/>
                <a:gd name="connsiteY10" fmla="*/ 45761 h 106732"/>
                <a:gd name="connsiteX11" fmla="*/ 99065 w 106733"/>
                <a:gd name="connsiteY11" fmla="*/ 45761 h 10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733" h="106732">
                  <a:moveTo>
                    <a:pt x="99001" y="45697"/>
                  </a:moveTo>
                  <a:cubicBezTo>
                    <a:pt x="94800" y="45697"/>
                    <a:pt x="91395" y="49102"/>
                    <a:pt x="91395" y="53303"/>
                  </a:cubicBezTo>
                  <a:cubicBezTo>
                    <a:pt x="91395" y="74306"/>
                    <a:pt x="74369" y="91331"/>
                    <a:pt x="53367" y="91331"/>
                  </a:cubicBezTo>
                  <a:cubicBezTo>
                    <a:pt x="32364" y="91331"/>
                    <a:pt x="15338" y="74306"/>
                    <a:pt x="15338" y="53303"/>
                  </a:cubicBezTo>
                  <a:cubicBezTo>
                    <a:pt x="15338" y="32300"/>
                    <a:pt x="32364" y="15275"/>
                    <a:pt x="53367" y="15275"/>
                  </a:cubicBezTo>
                  <a:cubicBezTo>
                    <a:pt x="57585" y="14890"/>
                    <a:pt x="60692" y="11159"/>
                    <a:pt x="60308" y="6941"/>
                  </a:cubicBezTo>
                  <a:cubicBezTo>
                    <a:pt x="59972" y="3256"/>
                    <a:pt x="57052" y="336"/>
                    <a:pt x="53367" y="0"/>
                  </a:cubicBezTo>
                  <a:cubicBezTo>
                    <a:pt x="23893" y="0"/>
                    <a:pt x="0" y="23893"/>
                    <a:pt x="0" y="53366"/>
                  </a:cubicBezTo>
                  <a:cubicBezTo>
                    <a:pt x="0" y="82840"/>
                    <a:pt x="23893" y="106733"/>
                    <a:pt x="53367" y="106733"/>
                  </a:cubicBezTo>
                  <a:cubicBezTo>
                    <a:pt x="82840" y="106733"/>
                    <a:pt x="106734" y="82840"/>
                    <a:pt x="106734" y="53366"/>
                  </a:cubicBezTo>
                  <a:cubicBezTo>
                    <a:pt x="106734" y="49166"/>
                    <a:pt x="103329" y="45761"/>
                    <a:pt x="99128" y="45761"/>
                  </a:cubicBezTo>
                  <a:cubicBezTo>
                    <a:pt x="99107" y="45761"/>
                    <a:pt x="99086" y="45761"/>
                    <a:pt x="99065" y="45761"/>
                  </a:cubicBezTo>
                  <a:close/>
                </a:path>
              </a:pathLst>
            </a:custGeom>
            <a:grpFill/>
            <a:ln w="6336" cap="flat">
              <a:noFill/>
              <a:prstDash val="solid"/>
              <a:miter/>
            </a:ln>
          </p:spPr>
          <p:txBody>
            <a:bodyPr rtlCol="0" anchor="ctr"/>
            <a:lstStyle/>
            <a:p>
              <a:endParaRPr lang="en-US"/>
            </a:p>
          </p:txBody>
        </p:sp>
      </p:grpSp>
      <p:grpSp>
        <p:nvGrpSpPr>
          <p:cNvPr id="49" name="Group 48">
            <a:extLst>
              <a:ext uri="{FF2B5EF4-FFF2-40B4-BE49-F238E27FC236}">
                <a16:creationId xmlns:a16="http://schemas.microsoft.com/office/drawing/2014/main" id="{81864E27-4501-429C-8473-4BFE48955929}"/>
              </a:ext>
            </a:extLst>
          </p:cNvPr>
          <p:cNvGrpSpPr/>
          <p:nvPr/>
        </p:nvGrpSpPr>
        <p:grpSpPr>
          <a:xfrm>
            <a:off x="5644761" y="4514757"/>
            <a:ext cx="538289" cy="337029"/>
            <a:chOff x="2128370" y="3718449"/>
            <a:chExt cx="365643" cy="228933"/>
          </a:xfrm>
          <a:solidFill>
            <a:schemeClr val="accent6"/>
          </a:solidFill>
        </p:grpSpPr>
        <p:sp>
          <p:nvSpPr>
            <p:cNvPr id="50" name="Freeform: Shape 49">
              <a:extLst>
                <a:ext uri="{FF2B5EF4-FFF2-40B4-BE49-F238E27FC236}">
                  <a16:creationId xmlns:a16="http://schemas.microsoft.com/office/drawing/2014/main" id="{67C42B6F-E207-438D-935E-95CD87A6F9FA}"/>
                </a:ext>
              </a:extLst>
            </p:cNvPr>
            <p:cNvSpPr/>
            <p:nvPr/>
          </p:nvSpPr>
          <p:spPr>
            <a:xfrm>
              <a:off x="2181370" y="3734600"/>
              <a:ext cx="238207" cy="212782"/>
            </a:xfrm>
            <a:custGeom>
              <a:avLst/>
              <a:gdLst>
                <a:gd name="connsiteX0" fmla="*/ 235826 w 238207"/>
                <a:gd name="connsiteY0" fmla="*/ 140600 h 212782"/>
                <a:gd name="connsiteX1" fmla="*/ 178150 w 238207"/>
                <a:gd name="connsiteY1" fmla="*/ 84825 h 212782"/>
                <a:gd name="connsiteX2" fmla="*/ 142910 w 238207"/>
                <a:gd name="connsiteY2" fmla="*/ 54719 h 212782"/>
                <a:gd name="connsiteX3" fmla="*/ 134924 w 238207"/>
                <a:gd name="connsiteY3" fmla="*/ 52945 h 212782"/>
                <a:gd name="connsiteX4" fmla="*/ 124150 w 238207"/>
                <a:gd name="connsiteY4" fmla="*/ 57318 h 212782"/>
                <a:gd name="connsiteX5" fmla="*/ 113882 w 238207"/>
                <a:gd name="connsiteY5" fmla="*/ 60107 h 212782"/>
                <a:gd name="connsiteX6" fmla="*/ 108304 w 238207"/>
                <a:gd name="connsiteY6" fmla="*/ 63466 h 212782"/>
                <a:gd name="connsiteX7" fmla="*/ 78959 w 238207"/>
                <a:gd name="connsiteY7" fmla="*/ 75698 h 212782"/>
                <a:gd name="connsiteX8" fmla="*/ 75917 w 238207"/>
                <a:gd name="connsiteY8" fmla="*/ 72910 h 212782"/>
                <a:gd name="connsiteX9" fmla="*/ 92776 w 238207"/>
                <a:gd name="connsiteY9" fmla="*/ 40268 h 212782"/>
                <a:gd name="connsiteX10" fmla="*/ 157298 w 238207"/>
                <a:gd name="connsiteY10" fmla="*/ 21254 h 212782"/>
                <a:gd name="connsiteX11" fmla="*/ 218840 w 238207"/>
                <a:gd name="connsiteY11" fmla="*/ 45783 h 212782"/>
                <a:gd name="connsiteX12" fmla="*/ 228209 w 238207"/>
                <a:gd name="connsiteY12" fmla="*/ 40319 h 212782"/>
                <a:gd name="connsiteX13" fmla="*/ 223847 w 238207"/>
                <a:gd name="connsiteY13" fmla="*/ 31332 h 212782"/>
                <a:gd name="connsiteX14" fmla="*/ 163509 w 238207"/>
                <a:gd name="connsiteY14" fmla="*/ 7311 h 212782"/>
                <a:gd name="connsiteX15" fmla="*/ 82002 w 238207"/>
                <a:gd name="connsiteY15" fmla="*/ 29367 h 212782"/>
                <a:gd name="connsiteX16" fmla="*/ 61086 w 238207"/>
                <a:gd name="connsiteY16" fmla="*/ 76396 h 212782"/>
                <a:gd name="connsiteX17" fmla="*/ 74142 w 238207"/>
                <a:gd name="connsiteY17" fmla="*/ 90086 h 212782"/>
                <a:gd name="connsiteX18" fmla="*/ 118952 w 238207"/>
                <a:gd name="connsiteY18" fmla="*/ 74811 h 212782"/>
                <a:gd name="connsiteX19" fmla="*/ 130361 w 238207"/>
                <a:gd name="connsiteY19" fmla="*/ 71135 h 212782"/>
                <a:gd name="connsiteX20" fmla="*/ 135685 w 238207"/>
                <a:gd name="connsiteY20" fmla="*/ 68853 h 212782"/>
                <a:gd name="connsiteX21" fmla="*/ 168580 w 238207"/>
                <a:gd name="connsiteY21" fmla="*/ 96614 h 212782"/>
                <a:gd name="connsiteX22" fmla="*/ 222136 w 238207"/>
                <a:gd name="connsiteY22" fmla="*/ 147318 h 212782"/>
                <a:gd name="connsiteX23" fmla="*/ 219854 w 238207"/>
                <a:gd name="connsiteY23" fmla="*/ 158790 h 212782"/>
                <a:gd name="connsiteX24" fmla="*/ 210474 w 238207"/>
                <a:gd name="connsiteY24" fmla="*/ 160628 h 212782"/>
                <a:gd name="connsiteX25" fmla="*/ 202235 w 238207"/>
                <a:gd name="connsiteY25" fmla="*/ 160628 h 212782"/>
                <a:gd name="connsiteX26" fmla="*/ 198559 w 238207"/>
                <a:gd name="connsiteY26" fmla="*/ 167980 h 212782"/>
                <a:gd name="connsiteX27" fmla="*/ 192728 w 238207"/>
                <a:gd name="connsiteY27" fmla="*/ 176537 h 212782"/>
                <a:gd name="connsiteX28" fmla="*/ 180812 w 238207"/>
                <a:gd name="connsiteY28" fmla="*/ 176727 h 212782"/>
                <a:gd name="connsiteX29" fmla="*/ 172953 w 238207"/>
                <a:gd name="connsiteY29" fmla="*/ 175142 h 212782"/>
                <a:gd name="connsiteX30" fmla="*/ 168073 w 238207"/>
                <a:gd name="connsiteY30" fmla="*/ 181480 h 212782"/>
                <a:gd name="connsiteX31" fmla="*/ 159072 w 238207"/>
                <a:gd name="connsiteY31" fmla="*/ 193206 h 212782"/>
                <a:gd name="connsiteX32" fmla="*/ 150326 w 238207"/>
                <a:gd name="connsiteY32" fmla="*/ 191811 h 212782"/>
                <a:gd name="connsiteX33" fmla="*/ 139493 w 238207"/>
                <a:gd name="connsiteY33" fmla="*/ 192331 h 212782"/>
                <a:gd name="connsiteX34" fmla="*/ 137967 w 238207"/>
                <a:gd name="connsiteY34" fmla="*/ 194854 h 212782"/>
                <a:gd name="connsiteX35" fmla="*/ 129917 w 238207"/>
                <a:gd name="connsiteY35" fmla="*/ 197453 h 212782"/>
                <a:gd name="connsiteX36" fmla="*/ 110903 w 238207"/>
                <a:gd name="connsiteY36" fmla="*/ 191115 h 212782"/>
                <a:gd name="connsiteX37" fmla="*/ 43022 w 238207"/>
                <a:gd name="connsiteY37" fmla="*/ 138319 h 212782"/>
                <a:gd name="connsiteX38" fmla="*/ 25719 w 238207"/>
                <a:gd name="connsiteY38" fmla="*/ 121016 h 212782"/>
                <a:gd name="connsiteX39" fmla="*/ 12536 w 238207"/>
                <a:gd name="connsiteY39" fmla="*/ 107832 h 212782"/>
                <a:gd name="connsiteX40" fmla="*/ 1793 w 238207"/>
                <a:gd name="connsiteY40" fmla="*/ 108752 h 212782"/>
                <a:gd name="connsiteX41" fmla="*/ 2712 w 238207"/>
                <a:gd name="connsiteY41" fmla="*/ 119495 h 212782"/>
                <a:gd name="connsiteX42" fmla="*/ 14691 w 238207"/>
                <a:gd name="connsiteY42" fmla="*/ 131600 h 212782"/>
                <a:gd name="connsiteX43" fmla="*/ 33262 w 238207"/>
                <a:gd name="connsiteY43" fmla="*/ 149981 h 212782"/>
                <a:gd name="connsiteX44" fmla="*/ 102537 w 238207"/>
                <a:gd name="connsiteY44" fmla="*/ 203854 h 212782"/>
                <a:gd name="connsiteX45" fmla="*/ 129600 w 238207"/>
                <a:gd name="connsiteY45" fmla="*/ 212728 h 212782"/>
                <a:gd name="connsiteX46" fmla="*/ 146903 w 238207"/>
                <a:gd name="connsiteY46" fmla="*/ 207657 h 212782"/>
                <a:gd name="connsiteX47" fmla="*/ 164206 w 238207"/>
                <a:gd name="connsiteY47" fmla="*/ 207657 h 212782"/>
                <a:gd name="connsiteX48" fmla="*/ 180115 w 238207"/>
                <a:gd name="connsiteY48" fmla="*/ 193016 h 212782"/>
                <a:gd name="connsiteX49" fmla="*/ 199129 w 238207"/>
                <a:gd name="connsiteY49" fmla="*/ 190291 h 212782"/>
                <a:gd name="connsiteX50" fmla="*/ 211805 w 238207"/>
                <a:gd name="connsiteY50" fmla="*/ 176981 h 212782"/>
                <a:gd name="connsiteX51" fmla="*/ 229298 w 238207"/>
                <a:gd name="connsiteY51" fmla="*/ 170643 h 212782"/>
                <a:gd name="connsiteX52" fmla="*/ 235636 w 238207"/>
                <a:gd name="connsiteY52" fmla="*/ 140981 h 212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8207" h="212782">
                  <a:moveTo>
                    <a:pt x="235826" y="140600"/>
                  </a:moveTo>
                  <a:cubicBezTo>
                    <a:pt x="228664" y="125642"/>
                    <a:pt x="202995" y="104917"/>
                    <a:pt x="178150" y="84825"/>
                  </a:cubicBezTo>
                  <a:cubicBezTo>
                    <a:pt x="164333" y="73607"/>
                    <a:pt x="151277" y="63022"/>
                    <a:pt x="142910" y="54719"/>
                  </a:cubicBezTo>
                  <a:cubicBezTo>
                    <a:pt x="140820" y="52625"/>
                    <a:pt x="137705" y="51933"/>
                    <a:pt x="134924" y="52945"/>
                  </a:cubicBezTo>
                  <a:cubicBezTo>
                    <a:pt x="129791" y="54783"/>
                    <a:pt x="126622" y="56241"/>
                    <a:pt x="124150" y="57318"/>
                  </a:cubicBezTo>
                  <a:cubicBezTo>
                    <a:pt x="120963" y="58963"/>
                    <a:pt x="117463" y="59914"/>
                    <a:pt x="113882" y="60107"/>
                  </a:cubicBezTo>
                  <a:cubicBezTo>
                    <a:pt x="111622" y="60359"/>
                    <a:pt x="109585" y="61586"/>
                    <a:pt x="108304" y="63466"/>
                  </a:cubicBezTo>
                  <a:cubicBezTo>
                    <a:pt x="97530" y="79565"/>
                    <a:pt x="86375" y="78234"/>
                    <a:pt x="78959" y="75698"/>
                  </a:cubicBezTo>
                  <a:cubicBezTo>
                    <a:pt x="76551" y="74938"/>
                    <a:pt x="76107" y="73924"/>
                    <a:pt x="75917" y="72910"/>
                  </a:cubicBezTo>
                  <a:cubicBezTo>
                    <a:pt x="74333" y="66572"/>
                    <a:pt x="82255" y="50663"/>
                    <a:pt x="92776" y="40268"/>
                  </a:cubicBezTo>
                  <a:cubicBezTo>
                    <a:pt x="117495" y="15487"/>
                    <a:pt x="130298" y="9276"/>
                    <a:pt x="157298" y="21254"/>
                  </a:cubicBezTo>
                  <a:cubicBezTo>
                    <a:pt x="187847" y="34945"/>
                    <a:pt x="218524" y="45656"/>
                    <a:pt x="218840" y="45783"/>
                  </a:cubicBezTo>
                  <a:cubicBezTo>
                    <a:pt x="222936" y="46861"/>
                    <a:pt x="227131" y="44415"/>
                    <a:pt x="228209" y="40319"/>
                  </a:cubicBezTo>
                  <a:cubicBezTo>
                    <a:pt x="229173" y="36657"/>
                    <a:pt x="227320" y="32840"/>
                    <a:pt x="223847" y="31332"/>
                  </a:cubicBezTo>
                  <a:cubicBezTo>
                    <a:pt x="223530" y="31332"/>
                    <a:pt x="193488" y="20748"/>
                    <a:pt x="163509" y="7311"/>
                  </a:cubicBezTo>
                  <a:cubicBezTo>
                    <a:pt x="128586" y="-8281"/>
                    <a:pt x="109382" y="1987"/>
                    <a:pt x="82002" y="29367"/>
                  </a:cubicBezTo>
                  <a:cubicBezTo>
                    <a:pt x="71544" y="39825"/>
                    <a:pt x="57410" y="61058"/>
                    <a:pt x="61086" y="76396"/>
                  </a:cubicBezTo>
                  <a:cubicBezTo>
                    <a:pt x="62601" y="83007"/>
                    <a:pt x="67610" y="88260"/>
                    <a:pt x="74142" y="90086"/>
                  </a:cubicBezTo>
                  <a:cubicBezTo>
                    <a:pt x="91445" y="95790"/>
                    <a:pt x="107164" y="90086"/>
                    <a:pt x="118952" y="74811"/>
                  </a:cubicBezTo>
                  <a:cubicBezTo>
                    <a:pt x="122922" y="74182"/>
                    <a:pt x="126771" y="72942"/>
                    <a:pt x="130361" y="71135"/>
                  </a:cubicBezTo>
                  <a:lnTo>
                    <a:pt x="135685" y="68853"/>
                  </a:lnTo>
                  <a:cubicBezTo>
                    <a:pt x="144432" y="77030"/>
                    <a:pt x="156220" y="86600"/>
                    <a:pt x="168580" y="96614"/>
                  </a:cubicBezTo>
                  <a:cubicBezTo>
                    <a:pt x="191016" y="114741"/>
                    <a:pt x="216368" y="135276"/>
                    <a:pt x="222136" y="147318"/>
                  </a:cubicBezTo>
                  <a:cubicBezTo>
                    <a:pt x="224275" y="151187"/>
                    <a:pt x="223311" y="156035"/>
                    <a:pt x="219854" y="158790"/>
                  </a:cubicBezTo>
                  <a:cubicBezTo>
                    <a:pt x="217420" y="161305"/>
                    <a:pt x="213678" y="162038"/>
                    <a:pt x="210474" y="160628"/>
                  </a:cubicBezTo>
                  <a:cubicBezTo>
                    <a:pt x="207965" y="159012"/>
                    <a:pt x="204743" y="159012"/>
                    <a:pt x="202235" y="160628"/>
                  </a:cubicBezTo>
                  <a:cubicBezTo>
                    <a:pt x="199664" y="162137"/>
                    <a:pt x="198223" y="165019"/>
                    <a:pt x="198559" y="167980"/>
                  </a:cubicBezTo>
                  <a:cubicBezTo>
                    <a:pt x="198542" y="171755"/>
                    <a:pt x="196234" y="175141"/>
                    <a:pt x="192728" y="176537"/>
                  </a:cubicBezTo>
                  <a:cubicBezTo>
                    <a:pt x="189083" y="178750"/>
                    <a:pt x="184526" y="178823"/>
                    <a:pt x="180812" y="176727"/>
                  </a:cubicBezTo>
                  <a:cubicBezTo>
                    <a:pt x="178720" y="174721"/>
                    <a:pt x="175658" y="174103"/>
                    <a:pt x="172953" y="175142"/>
                  </a:cubicBezTo>
                  <a:cubicBezTo>
                    <a:pt x="170257" y="176160"/>
                    <a:pt x="168367" y="178614"/>
                    <a:pt x="168073" y="181480"/>
                  </a:cubicBezTo>
                  <a:cubicBezTo>
                    <a:pt x="167398" y="186722"/>
                    <a:pt x="163962" y="191199"/>
                    <a:pt x="159072" y="193206"/>
                  </a:cubicBezTo>
                  <a:cubicBezTo>
                    <a:pt x="156143" y="194548"/>
                    <a:pt x="152693" y="193998"/>
                    <a:pt x="150326" y="191811"/>
                  </a:cubicBezTo>
                  <a:cubicBezTo>
                    <a:pt x="147191" y="188964"/>
                    <a:pt x="142341" y="189196"/>
                    <a:pt x="139493" y="192331"/>
                  </a:cubicBezTo>
                  <a:cubicBezTo>
                    <a:pt x="138826" y="193065"/>
                    <a:pt x="138307" y="193922"/>
                    <a:pt x="137967" y="194854"/>
                  </a:cubicBezTo>
                  <a:cubicBezTo>
                    <a:pt x="137967" y="195615"/>
                    <a:pt x="137016" y="197453"/>
                    <a:pt x="129917" y="197453"/>
                  </a:cubicBezTo>
                  <a:cubicBezTo>
                    <a:pt x="123176" y="196834"/>
                    <a:pt x="116668" y="194664"/>
                    <a:pt x="110903" y="191115"/>
                  </a:cubicBezTo>
                  <a:cubicBezTo>
                    <a:pt x="105579" y="187629"/>
                    <a:pt x="72051" y="162593"/>
                    <a:pt x="43022" y="138319"/>
                  </a:cubicBezTo>
                  <a:cubicBezTo>
                    <a:pt x="38966" y="134896"/>
                    <a:pt x="31931" y="127544"/>
                    <a:pt x="25719" y="121016"/>
                  </a:cubicBezTo>
                  <a:cubicBezTo>
                    <a:pt x="19508" y="114487"/>
                    <a:pt x="15135" y="110051"/>
                    <a:pt x="12536" y="107832"/>
                  </a:cubicBezTo>
                  <a:cubicBezTo>
                    <a:pt x="9316" y="105120"/>
                    <a:pt x="4506" y="105531"/>
                    <a:pt x="1793" y="108752"/>
                  </a:cubicBezTo>
                  <a:cubicBezTo>
                    <a:pt x="-919" y="111972"/>
                    <a:pt x="-508" y="116782"/>
                    <a:pt x="2712" y="119495"/>
                  </a:cubicBezTo>
                  <a:cubicBezTo>
                    <a:pt x="5057" y="121523"/>
                    <a:pt x="9621" y="126340"/>
                    <a:pt x="14691" y="131600"/>
                  </a:cubicBezTo>
                  <a:cubicBezTo>
                    <a:pt x="21473" y="138699"/>
                    <a:pt x="28508" y="146051"/>
                    <a:pt x="33262" y="149981"/>
                  </a:cubicBezTo>
                  <a:cubicBezTo>
                    <a:pt x="61656" y="173749"/>
                    <a:pt x="95755" y="199418"/>
                    <a:pt x="102537" y="203854"/>
                  </a:cubicBezTo>
                  <a:cubicBezTo>
                    <a:pt x="110680" y="209016"/>
                    <a:pt x="119982" y="212065"/>
                    <a:pt x="129600" y="212728"/>
                  </a:cubicBezTo>
                  <a:cubicBezTo>
                    <a:pt x="135785" y="213129"/>
                    <a:pt x="141913" y="211333"/>
                    <a:pt x="146903" y="207657"/>
                  </a:cubicBezTo>
                  <a:cubicBezTo>
                    <a:pt x="152464" y="209844"/>
                    <a:pt x="158646" y="209844"/>
                    <a:pt x="164206" y="207657"/>
                  </a:cubicBezTo>
                  <a:cubicBezTo>
                    <a:pt x="171159" y="204947"/>
                    <a:pt x="176838" y="199721"/>
                    <a:pt x="180115" y="193016"/>
                  </a:cubicBezTo>
                  <a:cubicBezTo>
                    <a:pt x="186580" y="194228"/>
                    <a:pt x="193264" y="193269"/>
                    <a:pt x="199129" y="190291"/>
                  </a:cubicBezTo>
                  <a:cubicBezTo>
                    <a:pt x="204845" y="187562"/>
                    <a:pt x="209357" y="182824"/>
                    <a:pt x="211805" y="176981"/>
                  </a:cubicBezTo>
                  <a:cubicBezTo>
                    <a:pt x="218236" y="177208"/>
                    <a:pt x="224505" y="174936"/>
                    <a:pt x="229298" y="170643"/>
                  </a:cubicBezTo>
                  <a:cubicBezTo>
                    <a:pt x="238088" y="163455"/>
                    <a:pt x="240721" y="151134"/>
                    <a:pt x="235636" y="140981"/>
                  </a:cubicBezTo>
                  <a:close/>
                </a:path>
              </a:pathLst>
            </a:custGeom>
            <a:grpFill/>
            <a:ln w="6336"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7CF4407-A2BE-4113-91F9-3FDCF66B394B}"/>
                </a:ext>
              </a:extLst>
            </p:cNvPr>
            <p:cNvSpPr/>
            <p:nvPr/>
          </p:nvSpPr>
          <p:spPr>
            <a:xfrm>
              <a:off x="2203857" y="3748913"/>
              <a:ext cx="83917" cy="15338"/>
            </a:xfrm>
            <a:custGeom>
              <a:avLst/>
              <a:gdLst>
                <a:gd name="connsiteX0" fmla="*/ 76944 w 83917"/>
                <a:gd name="connsiteY0" fmla="*/ 32 h 15338"/>
                <a:gd name="connsiteX1" fmla="*/ 8366 w 83917"/>
                <a:gd name="connsiteY1" fmla="*/ 32 h 15338"/>
                <a:gd name="connsiteX2" fmla="*/ 32 w 83917"/>
                <a:gd name="connsiteY2" fmla="*/ 6973 h 15338"/>
                <a:gd name="connsiteX3" fmla="*/ 6973 w 83917"/>
                <a:gd name="connsiteY3" fmla="*/ 15307 h 15338"/>
                <a:gd name="connsiteX4" fmla="*/ 8366 w 83917"/>
                <a:gd name="connsiteY4" fmla="*/ 15307 h 15338"/>
                <a:gd name="connsiteX5" fmla="*/ 76944 w 83917"/>
                <a:gd name="connsiteY5" fmla="*/ 15307 h 15338"/>
                <a:gd name="connsiteX6" fmla="*/ 83885 w 83917"/>
                <a:gd name="connsiteY6" fmla="*/ 6973 h 15338"/>
                <a:gd name="connsiteX7" fmla="*/ 76944 w 83917"/>
                <a:gd name="connsiteY7" fmla="*/ 32 h 1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917" h="15338">
                  <a:moveTo>
                    <a:pt x="76944" y="32"/>
                  </a:moveTo>
                  <a:lnTo>
                    <a:pt x="8366" y="32"/>
                  </a:lnTo>
                  <a:cubicBezTo>
                    <a:pt x="4148" y="-352"/>
                    <a:pt x="417" y="2755"/>
                    <a:pt x="32" y="6973"/>
                  </a:cubicBezTo>
                  <a:cubicBezTo>
                    <a:pt x="-353" y="11191"/>
                    <a:pt x="2755" y="14922"/>
                    <a:pt x="6973" y="15307"/>
                  </a:cubicBezTo>
                  <a:cubicBezTo>
                    <a:pt x="7437" y="15349"/>
                    <a:pt x="7903" y="15349"/>
                    <a:pt x="8366" y="15307"/>
                  </a:cubicBezTo>
                  <a:lnTo>
                    <a:pt x="76944" y="15307"/>
                  </a:lnTo>
                  <a:cubicBezTo>
                    <a:pt x="81162" y="14922"/>
                    <a:pt x="84269" y="11191"/>
                    <a:pt x="83885" y="6973"/>
                  </a:cubicBezTo>
                  <a:cubicBezTo>
                    <a:pt x="83549" y="3288"/>
                    <a:pt x="80629" y="368"/>
                    <a:pt x="76944" y="32"/>
                  </a:cubicBezTo>
                  <a:close/>
                </a:path>
              </a:pathLst>
            </a:custGeom>
            <a:grpFill/>
            <a:ln w="6336"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12D050B-33FF-434C-A7D1-8914193BC0A4}"/>
                </a:ext>
              </a:extLst>
            </p:cNvPr>
            <p:cNvSpPr/>
            <p:nvPr/>
          </p:nvSpPr>
          <p:spPr>
            <a:xfrm>
              <a:off x="2403180" y="3855645"/>
              <a:ext cx="37539" cy="30203"/>
            </a:xfrm>
            <a:custGeom>
              <a:avLst/>
              <a:gdLst>
                <a:gd name="connsiteX0" fmla="*/ 36389 w 37539"/>
                <a:gd name="connsiteY0" fmla="*/ 3392 h 30203"/>
                <a:gd name="connsiteX1" fmla="*/ 25844 w 37539"/>
                <a:gd name="connsiteY1" fmla="*/ 1275 h 30203"/>
                <a:gd name="connsiteX2" fmla="*/ 25805 w 37539"/>
                <a:gd name="connsiteY2" fmla="*/ 1301 h 30203"/>
                <a:gd name="connsiteX3" fmla="*/ 3368 w 37539"/>
                <a:gd name="connsiteY3" fmla="*/ 16259 h 30203"/>
                <a:gd name="connsiteX4" fmla="*/ 1277 w 37539"/>
                <a:gd name="connsiteY4" fmla="*/ 26843 h 30203"/>
                <a:gd name="connsiteX5" fmla="*/ 7615 w 37539"/>
                <a:gd name="connsiteY5" fmla="*/ 30203 h 30203"/>
                <a:gd name="connsiteX6" fmla="*/ 11861 w 37539"/>
                <a:gd name="connsiteY6" fmla="*/ 28935 h 30203"/>
                <a:gd name="connsiteX7" fmla="*/ 34171 w 37539"/>
                <a:gd name="connsiteY7" fmla="*/ 13977 h 30203"/>
                <a:gd name="connsiteX8" fmla="*/ 36262 w 37539"/>
                <a:gd name="connsiteY8" fmla="*/ 3392 h 3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39" h="30203">
                  <a:moveTo>
                    <a:pt x="36389" y="3392"/>
                  </a:moveTo>
                  <a:cubicBezTo>
                    <a:pt x="34062" y="-104"/>
                    <a:pt x="29341" y="-1052"/>
                    <a:pt x="25844" y="1275"/>
                  </a:cubicBezTo>
                  <a:cubicBezTo>
                    <a:pt x="25831" y="1283"/>
                    <a:pt x="25818" y="1292"/>
                    <a:pt x="25805" y="1301"/>
                  </a:cubicBezTo>
                  <a:lnTo>
                    <a:pt x="3368" y="16259"/>
                  </a:lnTo>
                  <a:cubicBezTo>
                    <a:pt x="-113" y="18617"/>
                    <a:pt x="-1046" y="23339"/>
                    <a:pt x="1277" y="26843"/>
                  </a:cubicBezTo>
                  <a:cubicBezTo>
                    <a:pt x="2718" y="28926"/>
                    <a:pt x="5082" y="30179"/>
                    <a:pt x="7615" y="30203"/>
                  </a:cubicBezTo>
                  <a:cubicBezTo>
                    <a:pt x="9126" y="30223"/>
                    <a:pt x="10608" y="29781"/>
                    <a:pt x="11861" y="28935"/>
                  </a:cubicBezTo>
                  <a:lnTo>
                    <a:pt x="34171" y="13977"/>
                  </a:lnTo>
                  <a:cubicBezTo>
                    <a:pt x="37652" y="11619"/>
                    <a:pt x="38585" y="6897"/>
                    <a:pt x="36262" y="3392"/>
                  </a:cubicBezTo>
                  <a:close/>
                </a:path>
              </a:pathLst>
            </a:custGeom>
            <a:grpFill/>
            <a:ln w="6336"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6B32DE46-1D21-41AA-B832-C72C4E4EACAA}"/>
                </a:ext>
              </a:extLst>
            </p:cNvPr>
            <p:cNvSpPr/>
            <p:nvPr/>
          </p:nvSpPr>
          <p:spPr>
            <a:xfrm>
              <a:off x="2334543" y="3848434"/>
              <a:ext cx="60224" cy="60294"/>
            </a:xfrm>
            <a:custGeom>
              <a:avLst/>
              <a:gdLst>
                <a:gd name="connsiteX0" fmla="*/ 57682 w 60224"/>
                <a:gd name="connsiteY0" fmla="*/ 46920 h 60294"/>
                <a:gd name="connsiteX1" fmla="*/ 12745 w 60224"/>
                <a:gd name="connsiteY1" fmla="*/ 1920 h 60294"/>
                <a:gd name="connsiteX2" fmla="*/ 1920 w 60224"/>
                <a:gd name="connsiteY2" fmla="*/ 2593 h 60294"/>
                <a:gd name="connsiteX3" fmla="*/ 1717 w 60224"/>
                <a:gd name="connsiteY3" fmla="*/ 12505 h 60294"/>
                <a:gd name="connsiteX4" fmla="*/ 48238 w 60224"/>
                <a:gd name="connsiteY4" fmla="*/ 58963 h 60294"/>
                <a:gd name="connsiteX5" fmla="*/ 58894 w 60224"/>
                <a:gd name="connsiteY5" fmla="*/ 56942 h 60294"/>
                <a:gd name="connsiteX6" fmla="*/ 57682 w 60224"/>
                <a:gd name="connsiteY6" fmla="*/ 46920 h 6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24" h="60294">
                  <a:moveTo>
                    <a:pt x="57682" y="46920"/>
                  </a:moveTo>
                  <a:cubicBezTo>
                    <a:pt x="52231" y="42674"/>
                    <a:pt x="27829" y="17638"/>
                    <a:pt x="12745" y="1920"/>
                  </a:cubicBezTo>
                  <a:cubicBezTo>
                    <a:pt x="9570" y="-883"/>
                    <a:pt x="4723" y="-582"/>
                    <a:pt x="1920" y="2593"/>
                  </a:cubicBezTo>
                  <a:cubicBezTo>
                    <a:pt x="-561" y="5403"/>
                    <a:pt x="-647" y="9595"/>
                    <a:pt x="1717" y="12505"/>
                  </a:cubicBezTo>
                  <a:cubicBezTo>
                    <a:pt x="5646" y="16561"/>
                    <a:pt x="40189" y="52561"/>
                    <a:pt x="48238" y="58963"/>
                  </a:cubicBezTo>
                  <a:cubicBezTo>
                    <a:pt x="51739" y="61347"/>
                    <a:pt x="56509" y="60442"/>
                    <a:pt x="58894" y="56942"/>
                  </a:cubicBezTo>
                  <a:cubicBezTo>
                    <a:pt x="61055" y="53769"/>
                    <a:pt x="60537" y="49487"/>
                    <a:pt x="57682" y="46920"/>
                  </a:cubicBezTo>
                  <a:close/>
                </a:path>
              </a:pathLst>
            </a:custGeom>
            <a:grpFill/>
            <a:ln w="6336"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41A69CA9-6709-423E-81FC-B128E2E596B1}"/>
                </a:ext>
              </a:extLst>
            </p:cNvPr>
            <p:cNvSpPr/>
            <p:nvPr/>
          </p:nvSpPr>
          <p:spPr>
            <a:xfrm>
              <a:off x="2311299" y="3870902"/>
              <a:ext cx="53338" cy="53365"/>
            </a:xfrm>
            <a:custGeom>
              <a:avLst/>
              <a:gdLst>
                <a:gd name="connsiteX0" fmla="*/ 50502 w 53338"/>
                <a:gd name="connsiteY0" fmla="*/ 39791 h 53365"/>
                <a:gd name="connsiteX1" fmla="*/ 13235 w 53338"/>
                <a:gd name="connsiteY1" fmla="*/ 2460 h 53365"/>
                <a:gd name="connsiteX2" fmla="*/ 2460 w 53338"/>
                <a:gd name="connsiteY2" fmla="*/ 2016 h 53365"/>
                <a:gd name="connsiteX3" fmla="*/ 2016 w 53338"/>
                <a:gd name="connsiteY3" fmla="*/ 12791 h 53365"/>
                <a:gd name="connsiteX4" fmla="*/ 40932 w 53338"/>
                <a:gd name="connsiteY4" fmla="*/ 51643 h 53365"/>
                <a:gd name="connsiteX5" fmla="*/ 51549 w 53338"/>
                <a:gd name="connsiteY5" fmla="*/ 50619 h 53365"/>
                <a:gd name="connsiteX6" fmla="*/ 51643 w 53338"/>
                <a:gd name="connsiteY6" fmla="*/ 50502 h 53365"/>
                <a:gd name="connsiteX7" fmla="*/ 50520 w 53338"/>
                <a:gd name="connsiteY7" fmla="*/ 39805 h 53365"/>
                <a:gd name="connsiteX8" fmla="*/ 50502 w 53338"/>
                <a:gd name="connsiteY8" fmla="*/ 39791 h 53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38" h="53365">
                  <a:moveTo>
                    <a:pt x="50502" y="39791"/>
                  </a:moveTo>
                  <a:cubicBezTo>
                    <a:pt x="41376" y="32439"/>
                    <a:pt x="18432" y="8101"/>
                    <a:pt x="13235" y="2460"/>
                  </a:cubicBezTo>
                  <a:cubicBezTo>
                    <a:pt x="10382" y="-638"/>
                    <a:pt x="5558" y="-837"/>
                    <a:pt x="2460" y="2016"/>
                  </a:cubicBezTo>
                  <a:cubicBezTo>
                    <a:pt x="-638" y="4869"/>
                    <a:pt x="-837" y="9693"/>
                    <a:pt x="2016" y="12791"/>
                  </a:cubicBezTo>
                  <a:cubicBezTo>
                    <a:pt x="2016" y="12791"/>
                    <a:pt x="29650" y="42643"/>
                    <a:pt x="40932" y="51643"/>
                  </a:cubicBezTo>
                  <a:cubicBezTo>
                    <a:pt x="44147" y="54292"/>
                    <a:pt x="48900" y="53834"/>
                    <a:pt x="51549" y="50619"/>
                  </a:cubicBezTo>
                  <a:cubicBezTo>
                    <a:pt x="51581" y="50580"/>
                    <a:pt x="51612" y="50542"/>
                    <a:pt x="51643" y="50502"/>
                  </a:cubicBezTo>
                  <a:cubicBezTo>
                    <a:pt x="54287" y="47238"/>
                    <a:pt x="53784" y="42449"/>
                    <a:pt x="50520" y="39805"/>
                  </a:cubicBezTo>
                  <a:cubicBezTo>
                    <a:pt x="50514" y="39800"/>
                    <a:pt x="50508" y="39795"/>
                    <a:pt x="50502" y="39791"/>
                  </a:cubicBezTo>
                  <a:close/>
                </a:path>
              </a:pathLst>
            </a:custGeom>
            <a:grpFill/>
            <a:ln w="6336" cap="flat">
              <a:noFill/>
              <a:prstDash val="solid"/>
              <a:miter/>
            </a:ln>
          </p:spPr>
          <p:txBody>
            <a:bodyPr rtlCol="0" anchor="ctr"/>
            <a:lstStyle/>
            <a:p>
              <a:endParaRPr lang="en-US"/>
            </a:p>
          </p:txBody>
        </p:sp>
        <p:grpSp>
          <p:nvGrpSpPr>
            <p:cNvPr id="55" name="Graphic 2">
              <a:extLst>
                <a:ext uri="{FF2B5EF4-FFF2-40B4-BE49-F238E27FC236}">
                  <a16:creationId xmlns:a16="http://schemas.microsoft.com/office/drawing/2014/main" id="{2828B461-32C8-4CFE-8540-3A48053FE0BF}"/>
                </a:ext>
              </a:extLst>
            </p:cNvPr>
            <p:cNvGrpSpPr/>
            <p:nvPr/>
          </p:nvGrpSpPr>
          <p:grpSpPr>
            <a:xfrm>
              <a:off x="2128370" y="3718449"/>
              <a:ext cx="205784" cy="221036"/>
              <a:chOff x="2128370" y="3718449"/>
              <a:chExt cx="205784" cy="221036"/>
            </a:xfrm>
            <a:grpFill/>
          </p:grpSpPr>
          <p:sp>
            <p:nvSpPr>
              <p:cNvPr id="57" name="Freeform: Shape 56">
                <a:extLst>
                  <a:ext uri="{FF2B5EF4-FFF2-40B4-BE49-F238E27FC236}">
                    <a16:creationId xmlns:a16="http://schemas.microsoft.com/office/drawing/2014/main" id="{CBB3115D-326E-4FF6-92C8-C775646C6826}"/>
                  </a:ext>
                </a:extLst>
              </p:cNvPr>
              <p:cNvSpPr/>
              <p:nvPr/>
            </p:nvSpPr>
            <p:spPr>
              <a:xfrm>
                <a:off x="2281151" y="3886510"/>
                <a:ext cx="53004" cy="52976"/>
              </a:xfrm>
              <a:custGeom>
                <a:avLst/>
                <a:gdLst>
                  <a:gd name="connsiteX0" fmla="*/ 50292 w 53004"/>
                  <a:gd name="connsiteY0" fmla="*/ 39521 h 52976"/>
                  <a:gd name="connsiteX1" fmla="*/ 12834 w 53004"/>
                  <a:gd name="connsiteY1" fmla="*/ 2000 h 52976"/>
                  <a:gd name="connsiteX2" fmla="*/ 2000 w 53004"/>
                  <a:gd name="connsiteY2" fmla="*/ 2505 h 52976"/>
                  <a:gd name="connsiteX3" fmla="*/ 1679 w 53004"/>
                  <a:gd name="connsiteY3" fmla="*/ 12458 h 52976"/>
                  <a:gd name="connsiteX4" fmla="*/ 40468 w 53004"/>
                  <a:gd name="connsiteY4" fmla="*/ 51183 h 52976"/>
                  <a:gd name="connsiteX5" fmla="*/ 51211 w 53004"/>
                  <a:gd name="connsiteY5" fmla="*/ 50264 h 52976"/>
                  <a:gd name="connsiteX6" fmla="*/ 50292 w 53004"/>
                  <a:gd name="connsiteY6" fmla="*/ 39521 h 5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04" h="52976">
                    <a:moveTo>
                      <a:pt x="50292" y="39521"/>
                    </a:moveTo>
                    <a:cubicBezTo>
                      <a:pt x="39454" y="30331"/>
                      <a:pt x="17207" y="6690"/>
                      <a:pt x="12834" y="2000"/>
                    </a:cubicBezTo>
                    <a:cubicBezTo>
                      <a:pt x="9702" y="-853"/>
                      <a:pt x="4852" y="-627"/>
                      <a:pt x="2000" y="2505"/>
                    </a:cubicBezTo>
                    <a:cubicBezTo>
                      <a:pt x="-540" y="5292"/>
                      <a:pt x="-676" y="9512"/>
                      <a:pt x="1679" y="12458"/>
                    </a:cubicBezTo>
                    <a:cubicBezTo>
                      <a:pt x="8017" y="19112"/>
                      <a:pt x="29249" y="41676"/>
                      <a:pt x="40468" y="51183"/>
                    </a:cubicBezTo>
                    <a:cubicBezTo>
                      <a:pt x="43688" y="53896"/>
                      <a:pt x="48498" y="53484"/>
                      <a:pt x="51211" y="50264"/>
                    </a:cubicBezTo>
                    <a:cubicBezTo>
                      <a:pt x="53923" y="47043"/>
                      <a:pt x="53512" y="42233"/>
                      <a:pt x="50292" y="39521"/>
                    </a:cubicBezTo>
                    <a:close/>
                  </a:path>
                </a:pathLst>
              </a:custGeom>
              <a:grpFill/>
              <a:ln w="6336"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9676E40-0EFC-4BC1-A6DC-AA2A6A18B73A}"/>
                  </a:ext>
                </a:extLst>
              </p:cNvPr>
              <p:cNvSpPr/>
              <p:nvPr/>
            </p:nvSpPr>
            <p:spPr>
              <a:xfrm>
                <a:off x="2128370" y="3718449"/>
                <a:ext cx="91440" cy="152440"/>
              </a:xfrm>
              <a:custGeom>
                <a:avLst/>
                <a:gdLst>
                  <a:gd name="connsiteX0" fmla="*/ 89050 w 91440"/>
                  <a:gd name="connsiteY0" fmla="*/ 17313 h 152440"/>
                  <a:gd name="connsiteX1" fmla="*/ 8049 w 91440"/>
                  <a:gd name="connsiteY1" fmla="*/ 10 h 152440"/>
                  <a:gd name="connsiteX2" fmla="*/ 2408 w 91440"/>
                  <a:gd name="connsiteY2" fmla="*/ 2102 h 152440"/>
                  <a:gd name="connsiteX3" fmla="*/ 0 w 91440"/>
                  <a:gd name="connsiteY3" fmla="*/ 7616 h 152440"/>
                  <a:gd name="connsiteX4" fmla="*/ 0 w 91440"/>
                  <a:gd name="connsiteY4" fmla="*/ 144835 h 152440"/>
                  <a:gd name="connsiteX5" fmla="*/ 7606 w 91440"/>
                  <a:gd name="connsiteY5" fmla="*/ 152441 h 152440"/>
                  <a:gd name="connsiteX6" fmla="*/ 53367 w 91440"/>
                  <a:gd name="connsiteY6" fmla="*/ 152441 h 152440"/>
                  <a:gd name="connsiteX7" fmla="*/ 60592 w 91440"/>
                  <a:gd name="connsiteY7" fmla="*/ 147180 h 152440"/>
                  <a:gd name="connsiteX8" fmla="*/ 91395 w 91440"/>
                  <a:gd name="connsiteY8" fmla="*/ 23524 h 152440"/>
                  <a:gd name="connsiteX9" fmla="*/ 89050 w 91440"/>
                  <a:gd name="connsiteY9" fmla="*/ 17186 h 152440"/>
                  <a:gd name="connsiteX10" fmla="*/ 47789 w 91440"/>
                  <a:gd name="connsiteY10" fmla="*/ 137166 h 152440"/>
                  <a:gd name="connsiteX11" fmla="*/ 15212 w 91440"/>
                  <a:gd name="connsiteY11" fmla="*/ 137166 h 152440"/>
                  <a:gd name="connsiteX12" fmla="*/ 15212 w 91440"/>
                  <a:gd name="connsiteY12" fmla="*/ 15792 h 152440"/>
                  <a:gd name="connsiteX13" fmla="*/ 75803 w 91440"/>
                  <a:gd name="connsiteY13" fmla="*/ 26630 h 152440"/>
                  <a:gd name="connsiteX14" fmla="*/ 47789 w 91440"/>
                  <a:gd name="connsiteY14" fmla="*/ 137166 h 152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1440" h="152440">
                    <a:moveTo>
                      <a:pt x="89050" y="17313"/>
                    </a:moveTo>
                    <a:cubicBezTo>
                      <a:pt x="75994" y="4954"/>
                      <a:pt x="23768" y="961"/>
                      <a:pt x="8049" y="10"/>
                    </a:cubicBezTo>
                    <a:cubicBezTo>
                      <a:pt x="5962" y="-97"/>
                      <a:pt x="3921" y="659"/>
                      <a:pt x="2408" y="2102"/>
                    </a:cubicBezTo>
                    <a:cubicBezTo>
                      <a:pt x="875" y="3526"/>
                      <a:pt x="3" y="5523"/>
                      <a:pt x="0" y="7616"/>
                    </a:cubicBezTo>
                    <a:lnTo>
                      <a:pt x="0" y="144835"/>
                    </a:lnTo>
                    <a:cubicBezTo>
                      <a:pt x="0" y="149035"/>
                      <a:pt x="3405" y="152441"/>
                      <a:pt x="7606" y="152441"/>
                    </a:cubicBezTo>
                    <a:lnTo>
                      <a:pt x="53367" y="152441"/>
                    </a:lnTo>
                    <a:cubicBezTo>
                      <a:pt x="56667" y="152456"/>
                      <a:pt x="59594" y="150325"/>
                      <a:pt x="60592" y="147180"/>
                    </a:cubicBezTo>
                    <a:cubicBezTo>
                      <a:pt x="61733" y="143757"/>
                      <a:pt x="87972" y="63137"/>
                      <a:pt x="91395" y="23524"/>
                    </a:cubicBezTo>
                    <a:cubicBezTo>
                      <a:pt x="91656" y="21160"/>
                      <a:pt x="90787" y="18811"/>
                      <a:pt x="89050" y="17186"/>
                    </a:cubicBezTo>
                    <a:close/>
                    <a:moveTo>
                      <a:pt x="47789" y="137166"/>
                    </a:moveTo>
                    <a:lnTo>
                      <a:pt x="15212" y="137166"/>
                    </a:lnTo>
                    <a:lnTo>
                      <a:pt x="15212" y="15792"/>
                    </a:lnTo>
                    <a:cubicBezTo>
                      <a:pt x="39740" y="17757"/>
                      <a:pt x="65916" y="22130"/>
                      <a:pt x="75803" y="26630"/>
                    </a:cubicBezTo>
                    <a:cubicBezTo>
                      <a:pt x="71747" y="59968"/>
                      <a:pt x="53430" y="119293"/>
                      <a:pt x="47789" y="137166"/>
                    </a:cubicBezTo>
                    <a:close/>
                  </a:path>
                </a:pathLst>
              </a:custGeom>
              <a:grpFill/>
              <a:ln w="6336" cap="flat">
                <a:noFill/>
                <a:prstDash val="solid"/>
                <a:miter/>
              </a:ln>
            </p:spPr>
            <p:txBody>
              <a:bodyPr rtlCol="0" anchor="ctr"/>
              <a:lstStyle/>
              <a:p>
                <a:endParaRPr lang="en-US"/>
              </a:p>
            </p:txBody>
          </p:sp>
        </p:grpSp>
        <p:sp>
          <p:nvSpPr>
            <p:cNvPr id="56" name="Freeform: Shape 55">
              <a:extLst>
                <a:ext uri="{FF2B5EF4-FFF2-40B4-BE49-F238E27FC236}">
                  <a16:creationId xmlns:a16="http://schemas.microsoft.com/office/drawing/2014/main" id="{3DFEBF6B-36F2-4584-AA46-5C414316797F}"/>
                </a:ext>
              </a:extLst>
            </p:cNvPr>
            <p:cNvSpPr/>
            <p:nvPr/>
          </p:nvSpPr>
          <p:spPr>
            <a:xfrm>
              <a:off x="2387761" y="3733734"/>
              <a:ext cx="106252" cy="152620"/>
            </a:xfrm>
            <a:custGeom>
              <a:avLst/>
              <a:gdLst>
                <a:gd name="connsiteX0" fmla="*/ 98837 w 106252"/>
                <a:gd name="connsiteY0" fmla="*/ 127 h 152620"/>
                <a:gd name="connsiteX1" fmla="*/ 4400 w 106252"/>
                <a:gd name="connsiteY1" fmla="*/ 16035 h 152620"/>
                <a:gd name="connsiteX2" fmla="*/ 344 w 106252"/>
                <a:gd name="connsiteY2" fmla="*/ 20789 h 152620"/>
                <a:gd name="connsiteX3" fmla="*/ 1168 w 106252"/>
                <a:gd name="connsiteY3" fmla="*/ 27127 h 152620"/>
                <a:gd name="connsiteX4" fmla="*/ 45534 w 106252"/>
                <a:gd name="connsiteY4" fmla="*/ 147043 h 152620"/>
                <a:gd name="connsiteX5" fmla="*/ 52886 w 106252"/>
                <a:gd name="connsiteY5" fmla="*/ 152621 h 152620"/>
                <a:gd name="connsiteX6" fmla="*/ 98647 w 106252"/>
                <a:gd name="connsiteY6" fmla="*/ 152621 h 152620"/>
                <a:gd name="connsiteX7" fmla="*/ 106253 w 106252"/>
                <a:gd name="connsiteY7" fmla="*/ 145015 h 152620"/>
                <a:gd name="connsiteX8" fmla="*/ 106253 w 106252"/>
                <a:gd name="connsiteY8" fmla="*/ 7606 h 152620"/>
                <a:gd name="connsiteX9" fmla="*/ 98647 w 106252"/>
                <a:gd name="connsiteY9" fmla="*/ 0 h 152620"/>
                <a:gd name="connsiteX10" fmla="*/ 91168 w 106252"/>
                <a:gd name="connsiteY10" fmla="*/ 137283 h 152620"/>
                <a:gd name="connsiteX11" fmla="*/ 58781 w 106252"/>
                <a:gd name="connsiteY11" fmla="*/ 137283 h 152620"/>
                <a:gd name="connsiteX12" fmla="*/ 18344 w 106252"/>
                <a:gd name="connsiteY12" fmla="*/ 27000 h 152620"/>
                <a:gd name="connsiteX13" fmla="*/ 91168 w 106252"/>
                <a:gd name="connsiteY13" fmla="*/ 15401 h 152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252" h="152620">
                  <a:moveTo>
                    <a:pt x="98837" y="127"/>
                  </a:moveTo>
                  <a:cubicBezTo>
                    <a:pt x="38943" y="127"/>
                    <a:pt x="5795" y="15401"/>
                    <a:pt x="4400" y="16035"/>
                  </a:cubicBezTo>
                  <a:cubicBezTo>
                    <a:pt x="2414" y="16945"/>
                    <a:pt x="930" y="18684"/>
                    <a:pt x="344" y="20789"/>
                  </a:cubicBezTo>
                  <a:cubicBezTo>
                    <a:pt x="-317" y="22921"/>
                    <a:pt x="-16" y="25235"/>
                    <a:pt x="1168" y="27127"/>
                  </a:cubicBezTo>
                  <a:cubicBezTo>
                    <a:pt x="10548" y="42275"/>
                    <a:pt x="40083" y="126508"/>
                    <a:pt x="45534" y="147043"/>
                  </a:cubicBezTo>
                  <a:cubicBezTo>
                    <a:pt x="46467" y="150334"/>
                    <a:pt x="49466" y="152609"/>
                    <a:pt x="52886" y="152621"/>
                  </a:cubicBezTo>
                  <a:lnTo>
                    <a:pt x="98647" y="152621"/>
                  </a:lnTo>
                  <a:cubicBezTo>
                    <a:pt x="102848" y="152621"/>
                    <a:pt x="106253" y="149216"/>
                    <a:pt x="106253" y="145015"/>
                  </a:cubicBezTo>
                  <a:lnTo>
                    <a:pt x="106253" y="7606"/>
                  </a:lnTo>
                  <a:cubicBezTo>
                    <a:pt x="106253" y="3405"/>
                    <a:pt x="102848" y="0"/>
                    <a:pt x="98647" y="0"/>
                  </a:cubicBezTo>
                  <a:close/>
                  <a:moveTo>
                    <a:pt x="91168" y="137283"/>
                  </a:moveTo>
                  <a:lnTo>
                    <a:pt x="58781" y="137283"/>
                  </a:lnTo>
                  <a:cubicBezTo>
                    <a:pt x="51555" y="113768"/>
                    <a:pt x="30196" y="52352"/>
                    <a:pt x="18344" y="27000"/>
                  </a:cubicBezTo>
                  <a:cubicBezTo>
                    <a:pt x="41909" y="19545"/>
                    <a:pt x="66453" y="15636"/>
                    <a:pt x="91168" y="15401"/>
                  </a:cubicBezTo>
                  <a:close/>
                </a:path>
              </a:pathLst>
            </a:custGeom>
            <a:grpFill/>
            <a:ln w="6336"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3F09AEBA-5501-4BC8-98AA-2E7C54E343A1}"/>
              </a:ext>
            </a:extLst>
          </p:cNvPr>
          <p:cNvSpPr txBox="1"/>
          <p:nvPr/>
        </p:nvSpPr>
        <p:spPr>
          <a:xfrm>
            <a:off x="5591175" y="3096736"/>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sp>
        <p:nvSpPr>
          <p:cNvPr id="11" name="TextBox 10">
            <a:extLst>
              <a:ext uri="{FF2B5EF4-FFF2-40B4-BE49-F238E27FC236}">
                <a16:creationId xmlns:a16="http://schemas.microsoft.com/office/drawing/2014/main" id="{38AF9C3A-A669-4AB5-8749-2E24C558E82F}"/>
              </a:ext>
            </a:extLst>
          </p:cNvPr>
          <p:cNvSpPr txBox="1"/>
          <p:nvPr/>
        </p:nvSpPr>
        <p:spPr>
          <a:xfrm>
            <a:off x="8915635" y="3096736"/>
            <a:ext cx="2771540" cy="956096"/>
          </a:xfrm>
          <a:prstGeom prst="rect">
            <a:avLst/>
          </a:prstGeom>
          <a:noFill/>
        </p:spPr>
        <p:txBody>
          <a:bodyPr wrap="square" rtlCol="0">
            <a:spAutoFit/>
          </a:bodyPr>
          <a:lstStyle>
            <a:defPPr>
              <a:defRPr lang="en-US"/>
            </a:defPPr>
            <a:lvl1pPr>
              <a:lnSpc>
                <a:spcPct val="120000"/>
              </a:lnSpc>
              <a:defRPr sz="1200"/>
            </a:lvl1pPr>
          </a:lstStyle>
          <a:p>
            <a:r>
              <a:rPr lang="en-US">
                <a:solidFill>
                  <a:schemeClr val="accent2"/>
                </a:solidFill>
              </a:rPr>
              <a:t>Morbi pellentesque venenatis tortor ac blandit. Sed vitae pellentesque nisi. Etiam tempus nibh erat, id egestas purus pellentesque non. </a:t>
            </a:r>
          </a:p>
        </p:txBody>
      </p:sp>
      <p:grpSp>
        <p:nvGrpSpPr>
          <p:cNvPr id="40" name="Group 39">
            <a:extLst>
              <a:ext uri="{FF2B5EF4-FFF2-40B4-BE49-F238E27FC236}">
                <a16:creationId xmlns:a16="http://schemas.microsoft.com/office/drawing/2014/main" id="{283CD21D-D842-4241-BA64-F364EE11892A}"/>
              </a:ext>
            </a:extLst>
          </p:cNvPr>
          <p:cNvGrpSpPr/>
          <p:nvPr/>
        </p:nvGrpSpPr>
        <p:grpSpPr>
          <a:xfrm>
            <a:off x="8974561" y="2250717"/>
            <a:ext cx="516173" cy="538475"/>
            <a:chOff x="7464769" y="3650072"/>
            <a:chExt cx="350620" cy="365769"/>
          </a:xfrm>
          <a:solidFill>
            <a:schemeClr val="accent6"/>
          </a:solidFill>
        </p:grpSpPr>
        <p:sp>
          <p:nvSpPr>
            <p:cNvPr id="41" name="Freeform: Shape 40">
              <a:extLst>
                <a:ext uri="{FF2B5EF4-FFF2-40B4-BE49-F238E27FC236}">
                  <a16:creationId xmlns:a16="http://schemas.microsoft.com/office/drawing/2014/main" id="{E8B4BE1A-77EC-4453-A25A-3E38AE183F18}"/>
                </a:ext>
              </a:extLst>
            </p:cNvPr>
            <p:cNvSpPr/>
            <p:nvPr/>
          </p:nvSpPr>
          <p:spPr>
            <a:xfrm>
              <a:off x="7602050" y="3650072"/>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0B8B5BD-CA06-4579-B426-AFF60E43C7A7}"/>
                </a:ext>
              </a:extLst>
            </p:cNvPr>
            <p:cNvSpPr/>
            <p:nvPr/>
          </p:nvSpPr>
          <p:spPr>
            <a:xfrm>
              <a:off x="7571501" y="3711044"/>
              <a:ext cx="137155" cy="76184"/>
            </a:xfrm>
            <a:custGeom>
              <a:avLst/>
              <a:gdLst>
                <a:gd name="connsiteX0" fmla="*/ 68578 w 137155"/>
                <a:gd name="connsiteY0" fmla="*/ 0 h 76184"/>
                <a:gd name="connsiteX1" fmla="*/ 0 w 137155"/>
                <a:gd name="connsiteY1" fmla="*/ 68578 h 76184"/>
                <a:gd name="connsiteX2" fmla="*/ 7605 w 137155"/>
                <a:gd name="connsiteY2" fmla="*/ 76184 h 76184"/>
                <a:gd name="connsiteX3" fmla="*/ 129550 w 137155"/>
                <a:gd name="connsiteY3" fmla="*/ 76184 h 76184"/>
                <a:gd name="connsiteX4" fmla="*/ 137155 w 137155"/>
                <a:gd name="connsiteY4" fmla="*/ 68578 h 76184"/>
                <a:gd name="connsiteX5" fmla="*/ 68578 w 137155"/>
                <a:gd name="connsiteY5" fmla="*/ 0 h 76184"/>
                <a:gd name="connsiteX6" fmla="*/ 15782 w 137155"/>
                <a:gd name="connsiteY6" fmla="*/ 60846 h 76184"/>
                <a:gd name="connsiteX7" fmla="*/ 76360 w 137155"/>
                <a:gd name="connsiteY7" fmla="*/ 15832 h 76184"/>
                <a:gd name="connsiteX8" fmla="*/ 121374 w 137155"/>
                <a:gd name="connsiteY8" fmla="*/ 60846 h 7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55" h="76184">
                  <a:moveTo>
                    <a:pt x="68578" y="0"/>
                  </a:moveTo>
                  <a:cubicBezTo>
                    <a:pt x="30718" y="35"/>
                    <a:pt x="35" y="30718"/>
                    <a:pt x="0" y="68578"/>
                  </a:cubicBezTo>
                  <a:cubicBezTo>
                    <a:pt x="0" y="72779"/>
                    <a:pt x="3405" y="76184"/>
                    <a:pt x="7605" y="76184"/>
                  </a:cubicBezTo>
                  <a:lnTo>
                    <a:pt x="129550" y="76184"/>
                  </a:lnTo>
                  <a:cubicBezTo>
                    <a:pt x="133750" y="76184"/>
                    <a:pt x="137155" y="72779"/>
                    <a:pt x="137155" y="68578"/>
                  </a:cubicBezTo>
                  <a:cubicBezTo>
                    <a:pt x="137120" y="30718"/>
                    <a:pt x="106437" y="35"/>
                    <a:pt x="68578" y="0"/>
                  </a:cubicBezTo>
                  <a:close/>
                  <a:moveTo>
                    <a:pt x="15782" y="60846"/>
                  </a:moveTo>
                  <a:cubicBezTo>
                    <a:pt x="20080" y="31687"/>
                    <a:pt x="47201" y="11534"/>
                    <a:pt x="76360" y="15832"/>
                  </a:cubicBezTo>
                  <a:cubicBezTo>
                    <a:pt x="99651" y="19264"/>
                    <a:pt x="117941" y="37555"/>
                    <a:pt x="121374" y="60846"/>
                  </a:cubicBezTo>
                  <a:close/>
                </a:path>
              </a:pathLst>
            </a:custGeom>
            <a:grpFill/>
            <a:ln w="6336"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93CEFD2-F5F9-42B5-8771-18635154FA14}"/>
                </a:ext>
              </a:extLst>
            </p:cNvPr>
            <p:cNvSpPr/>
            <p:nvPr/>
          </p:nvSpPr>
          <p:spPr>
            <a:xfrm>
              <a:off x="7495318" y="3878686"/>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EA3CD67-F68C-48A1-9CC4-08A895C66D67}"/>
                </a:ext>
              </a:extLst>
            </p:cNvPr>
            <p:cNvSpPr/>
            <p:nvPr/>
          </p:nvSpPr>
          <p:spPr>
            <a:xfrm>
              <a:off x="7464769" y="3939658"/>
              <a:ext cx="137218" cy="76183"/>
            </a:xfrm>
            <a:custGeom>
              <a:avLst/>
              <a:gdLst>
                <a:gd name="connsiteX0" fmla="*/ 68578 w 137218"/>
                <a:gd name="connsiteY0" fmla="*/ 0 h 76183"/>
                <a:gd name="connsiteX1" fmla="*/ 0 w 137218"/>
                <a:gd name="connsiteY1" fmla="*/ 68578 h 76183"/>
                <a:gd name="connsiteX2" fmla="*/ 7605 w 137218"/>
                <a:gd name="connsiteY2" fmla="*/ 76184 h 76183"/>
                <a:gd name="connsiteX3" fmla="*/ 7669 w 137218"/>
                <a:gd name="connsiteY3" fmla="*/ 76183 h 76183"/>
                <a:gd name="connsiteX4" fmla="*/ 129550 w 137218"/>
                <a:gd name="connsiteY4" fmla="*/ 76184 h 76183"/>
                <a:gd name="connsiteX5" fmla="*/ 137219 w 137218"/>
                <a:gd name="connsiteY5" fmla="*/ 68642 h 76183"/>
                <a:gd name="connsiteX6" fmla="*/ 137219 w 137218"/>
                <a:gd name="connsiteY6" fmla="*/ 68578 h 76183"/>
                <a:gd name="connsiteX7" fmla="*/ 68578 w 137218"/>
                <a:gd name="connsiteY7" fmla="*/ 0 h 76183"/>
                <a:gd name="connsiteX8" fmla="*/ 15782 w 137218"/>
                <a:gd name="connsiteY8" fmla="*/ 60973 h 76183"/>
                <a:gd name="connsiteX9" fmla="*/ 76174 w 137218"/>
                <a:gd name="connsiteY9" fmla="*/ 15709 h 76183"/>
                <a:gd name="connsiteX10" fmla="*/ 121438 w 137218"/>
                <a:gd name="connsiteY10" fmla="*/ 60973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218" h="76183">
                  <a:moveTo>
                    <a:pt x="68578" y="0"/>
                  </a:moveTo>
                  <a:cubicBezTo>
                    <a:pt x="30732" y="70"/>
                    <a:pt x="70" y="30732"/>
                    <a:pt x="0" y="68578"/>
                  </a:cubicBezTo>
                  <a:cubicBezTo>
                    <a:pt x="0" y="72778"/>
                    <a:pt x="3405" y="76184"/>
                    <a:pt x="7605" y="76184"/>
                  </a:cubicBezTo>
                  <a:cubicBezTo>
                    <a:pt x="7626" y="76184"/>
                    <a:pt x="7648" y="76184"/>
                    <a:pt x="7669" y="76183"/>
                  </a:cubicBezTo>
                  <a:lnTo>
                    <a:pt x="129550" y="76184"/>
                  </a:lnTo>
                  <a:cubicBezTo>
                    <a:pt x="133750" y="76218"/>
                    <a:pt x="137184" y="72842"/>
                    <a:pt x="137219" y="68642"/>
                  </a:cubicBezTo>
                  <a:cubicBezTo>
                    <a:pt x="137219" y="68620"/>
                    <a:pt x="137219" y="68599"/>
                    <a:pt x="137219" y="68578"/>
                  </a:cubicBezTo>
                  <a:cubicBezTo>
                    <a:pt x="137149" y="30708"/>
                    <a:pt x="106447" y="35"/>
                    <a:pt x="68578" y="0"/>
                  </a:cubicBezTo>
                  <a:close/>
                  <a:moveTo>
                    <a:pt x="15782" y="60973"/>
                  </a:moveTo>
                  <a:cubicBezTo>
                    <a:pt x="19959" y="31797"/>
                    <a:pt x="46997" y="11531"/>
                    <a:pt x="76174" y="15709"/>
                  </a:cubicBezTo>
                  <a:cubicBezTo>
                    <a:pt x="99640" y="19068"/>
                    <a:pt x="118077" y="37506"/>
                    <a:pt x="121438" y="60973"/>
                  </a:cubicBezTo>
                  <a:close/>
                </a:path>
              </a:pathLst>
            </a:custGeom>
            <a:grpFill/>
            <a:ln w="6336"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C5A7C99-605B-4B31-937F-82E549DA15DD}"/>
                </a:ext>
              </a:extLst>
            </p:cNvPr>
            <p:cNvSpPr/>
            <p:nvPr/>
          </p:nvSpPr>
          <p:spPr>
            <a:xfrm>
              <a:off x="7708721" y="3878686"/>
              <a:ext cx="76056" cy="76056"/>
            </a:xfrm>
            <a:custGeom>
              <a:avLst/>
              <a:gdLst>
                <a:gd name="connsiteX0" fmla="*/ 38028 w 76056"/>
                <a:gd name="connsiteY0" fmla="*/ 0 h 76056"/>
                <a:gd name="connsiteX1" fmla="*/ 0 w 76056"/>
                <a:gd name="connsiteY1" fmla="*/ 38028 h 76056"/>
                <a:gd name="connsiteX2" fmla="*/ 38028 w 76056"/>
                <a:gd name="connsiteY2" fmla="*/ 76057 h 76056"/>
                <a:gd name="connsiteX3" fmla="*/ 76057 w 76056"/>
                <a:gd name="connsiteY3" fmla="*/ 38028 h 76056"/>
                <a:gd name="connsiteX4" fmla="*/ 38028 w 76056"/>
                <a:gd name="connsiteY4" fmla="*/ 0 h 76056"/>
                <a:gd name="connsiteX5" fmla="*/ 38028 w 76056"/>
                <a:gd name="connsiteY5" fmla="*/ 60972 h 76056"/>
                <a:gd name="connsiteX6" fmla="*/ 15148 w 76056"/>
                <a:gd name="connsiteY6" fmla="*/ 38092 h 76056"/>
                <a:gd name="connsiteX7" fmla="*/ 38028 w 76056"/>
                <a:gd name="connsiteY7" fmla="*/ 15212 h 76056"/>
                <a:gd name="connsiteX8" fmla="*/ 60909 w 76056"/>
                <a:gd name="connsiteY8" fmla="*/ 38092 h 76056"/>
                <a:gd name="connsiteX9" fmla="*/ 38028 w 76056"/>
                <a:gd name="connsiteY9" fmla="*/ 60972 h 7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56" h="76056">
                  <a:moveTo>
                    <a:pt x="38028" y="0"/>
                  </a:moveTo>
                  <a:cubicBezTo>
                    <a:pt x="17026" y="0"/>
                    <a:pt x="0" y="17026"/>
                    <a:pt x="0" y="38028"/>
                  </a:cubicBezTo>
                  <a:cubicBezTo>
                    <a:pt x="0" y="59031"/>
                    <a:pt x="17026" y="76057"/>
                    <a:pt x="38028" y="76057"/>
                  </a:cubicBezTo>
                  <a:cubicBezTo>
                    <a:pt x="59031" y="76057"/>
                    <a:pt x="76057" y="59031"/>
                    <a:pt x="76057" y="38028"/>
                  </a:cubicBezTo>
                  <a:cubicBezTo>
                    <a:pt x="76057" y="17026"/>
                    <a:pt x="59031" y="0"/>
                    <a:pt x="38028" y="0"/>
                  </a:cubicBezTo>
                  <a:close/>
                  <a:moveTo>
                    <a:pt x="38028" y="60972"/>
                  </a:moveTo>
                  <a:cubicBezTo>
                    <a:pt x="25392" y="60972"/>
                    <a:pt x="15148" y="50728"/>
                    <a:pt x="15148" y="38092"/>
                  </a:cubicBezTo>
                  <a:cubicBezTo>
                    <a:pt x="15148" y="25455"/>
                    <a:pt x="25392" y="15212"/>
                    <a:pt x="38028" y="15212"/>
                  </a:cubicBezTo>
                  <a:cubicBezTo>
                    <a:pt x="50665" y="15212"/>
                    <a:pt x="60909" y="25456"/>
                    <a:pt x="60909" y="38092"/>
                  </a:cubicBezTo>
                  <a:cubicBezTo>
                    <a:pt x="60909" y="50729"/>
                    <a:pt x="50665" y="60972"/>
                    <a:pt x="38028" y="60972"/>
                  </a:cubicBezTo>
                  <a:close/>
                </a:path>
              </a:pathLst>
            </a:custGeom>
            <a:grpFill/>
            <a:ln w="6336"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711D1BA-9CAD-447E-8121-55D35F56CE85}"/>
                </a:ext>
              </a:extLst>
            </p:cNvPr>
            <p:cNvSpPr/>
            <p:nvPr/>
          </p:nvSpPr>
          <p:spPr>
            <a:xfrm>
              <a:off x="7678171" y="3939658"/>
              <a:ext cx="137218" cy="76183"/>
            </a:xfrm>
            <a:custGeom>
              <a:avLst/>
              <a:gdLst>
                <a:gd name="connsiteX0" fmla="*/ 68578 w 137218"/>
                <a:gd name="connsiteY0" fmla="*/ 0 h 76183"/>
                <a:gd name="connsiteX1" fmla="*/ 0 w 137218"/>
                <a:gd name="connsiteY1" fmla="*/ 68578 h 76183"/>
                <a:gd name="connsiteX2" fmla="*/ 7605 w 137218"/>
                <a:gd name="connsiteY2" fmla="*/ 76184 h 76183"/>
                <a:gd name="connsiteX3" fmla="*/ 129550 w 137218"/>
                <a:gd name="connsiteY3" fmla="*/ 76184 h 76183"/>
                <a:gd name="connsiteX4" fmla="*/ 137219 w 137218"/>
                <a:gd name="connsiteY4" fmla="*/ 68642 h 76183"/>
                <a:gd name="connsiteX5" fmla="*/ 137219 w 137218"/>
                <a:gd name="connsiteY5" fmla="*/ 68578 h 76183"/>
                <a:gd name="connsiteX6" fmla="*/ 68578 w 137218"/>
                <a:gd name="connsiteY6" fmla="*/ 0 h 76183"/>
                <a:gd name="connsiteX7" fmla="*/ 15781 w 137218"/>
                <a:gd name="connsiteY7" fmla="*/ 60973 h 76183"/>
                <a:gd name="connsiteX8" fmla="*/ 76173 w 137218"/>
                <a:gd name="connsiteY8" fmla="*/ 15709 h 76183"/>
                <a:gd name="connsiteX9" fmla="*/ 121437 w 137218"/>
                <a:gd name="connsiteY9" fmla="*/ 60973 h 7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218" h="76183">
                  <a:moveTo>
                    <a:pt x="68578" y="0"/>
                  </a:moveTo>
                  <a:cubicBezTo>
                    <a:pt x="30732" y="70"/>
                    <a:pt x="70" y="30732"/>
                    <a:pt x="0" y="68578"/>
                  </a:cubicBezTo>
                  <a:cubicBezTo>
                    <a:pt x="0" y="72778"/>
                    <a:pt x="3405" y="76184"/>
                    <a:pt x="7605" y="76184"/>
                  </a:cubicBezTo>
                  <a:lnTo>
                    <a:pt x="129550" y="76184"/>
                  </a:lnTo>
                  <a:cubicBezTo>
                    <a:pt x="133750" y="76218"/>
                    <a:pt x="137184" y="72842"/>
                    <a:pt x="137219" y="68642"/>
                  </a:cubicBezTo>
                  <a:cubicBezTo>
                    <a:pt x="137219" y="68620"/>
                    <a:pt x="137219" y="68599"/>
                    <a:pt x="137219" y="68578"/>
                  </a:cubicBezTo>
                  <a:cubicBezTo>
                    <a:pt x="137149" y="30708"/>
                    <a:pt x="106447" y="35"/>
                    <a:pt x="68578" y="0"/>
                  </a:cubicBezTo>
                  <a:close/>
                  <a:moveTo>
                    <a:pt x="15781" y="60973"/>
                  </a:moveTo>
                  <a:cubicBezTo>
                    <a:pt x="19958" y="31797"/>
                    <a:pt x="46996" y="11531"/>
                    <a:pt x="76173" y="15709"/>
                  </a:cubicBezTo>
                  <a:cubicBezTo>
                    <a:pt x="99640" y="19068"/>
                    <a:pt x="118077" y="37506"/>
                    <a:pt x="121437" y="60973"/>
                  </a:cubicBezTo>
                  <a:close/>
                </a:path>
              </a:pathLst>
            </a:custGeom>
            <a:grpFill/>
            <a:ln w="6336"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7714B0F-B5E3-48CE-A8D3-4EC3FF4483B2}"/>
                </a:ext>
              </a:extLst>
            </p:cNvPr>
            <p:cNvSpPr/>
            <p:nvPr/>
          </p:nvSpPr>
          <p:spPr>
            <a:xfrm>
              <a:off x="7525708" y="3726255"/>
              <a:ext cx="46490" cy="137916"/>
            </a:xfrm>
            <a:custGeom>
              <a:avLst/>
              <a:gdLst>
                <a:gd name="connsiteX0" fmla="*/ 38124 w 46490"/>
                <a:gd name="connsiteY0" fmla="*/ 0 h 137916"/>
                <a:gd name="connsiteX1" fmla="*/ 7638 w 46490"/>
                <a:gd name="connsiteY1" fmla="*/ 0 h 137916"/>
                <a:gd name="connsiteX2" fmla="*/ 33 w 46490"/>
                <a:gd name="connsiteY2" fmla="*/ 7606 h 137916"/>
                <a:gd name="connsiteX3" fmla="*/ 32 w 46490"/>
                <a:gd name="connsiteY3" fmla="*/ 129550 h 137916"/>
                <a:gd name="connsiteX4" fmla="*/ 6973 w 46490"/>
                <a:gd name="connsiteY4" fmla="*/ 137884 h 137916"/>
                <a:gd name="connsiteX5" fmla="*/ 15307 w 46490"/>
                <a:gd name="connsiteY5" fmla="*/ 130943 h 137916"/>
                <a:gd name="connsiteX6" fmla="*/ 15307 w 46490"/>
                <a:gd name="connsiteY6" fmla="*/ 129550 h 137916"/>
                <a:gd name="connsiteX7" fmla="*/ 15307 w 46490"/>
                <a:gd name="connsiteY7" fmla="*/ 15465 h 137916"/>
                <a:gd name="connsiteX8" fmla="*/ 38124 w 46490"/>
                <a:gd name="connsiteY8" fmla="*/ 15465 h 137916"/>
                <a:gd name="connsiteX9" fmla="*/ 46458 w 46490"/>
                <a:gd name="connsiteY9" fmla="*/ 8524 h 137916"/>
                <a:gd name="connsiteX10" fmla="*/ 39517 w 46490"/>
                <a:gd name="connsiteY10" fmla="*/ 190 h 137916"/>
                <a:gd name="connsiteX11" fmla="*/ 38125 w 46490"/>
                <a:gd name="connsiteY11" fmla="*/ 190 h 137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490" h="137916">
                  <a:moveTo>
                    <a:pt x="38124" y="0"/>
                  </a:moveTo>
                  <a:lnTo>
                    <a:pt x="7638" y="0"/>
                  </a:lnTo>
                  <a:cubicBezTo>
                    <a:pt x="3438" y="0"/>
                    <a:pt x="33" y="3405"/>
                    <a:pt x="33" y="7606"/>
                  </a:cubicBezTo>
                  <a:lnTo>
                    <a:pt x="32" y="129550"/>
                  </a:lnTo>
                  <a:cubicBezTo>
                    <a:pt x="-352" y="133768"/>
                    <a:pt x="2755" y="137499"/>
                    <a:pt x="6973" y="137884"/>
                  </a:cubicBezTo>
                  <a:cubicBezTo>
                    <a:pt x="11191" y="138268"/>
                    <a:pt x="14922" y="135161"/>
                    <a:pt x="15307" y="130943"/>
                  </a:cubicBezTo>
                  <a:cubicBezTo>
                    <a:pt x="15350" y="130480"/>
                    <a:pt x="15350" y="130014"/>
                    <a:pt x="15307" y="129550"/>
                  </a:cubicBezTo>
                  <a:lnTo>
                    <a:pt x="15307" y="15465"/>
                  </a:lnTo>
                  <a:lnTo>
                    <a:pt x="38124" y="15465"/>
                  </a:lnTo>
                  <a:cubicBezTo>
                    <a:pt x="42342" y="15849"/>
                    <a:pt x="46073" y="12742"/>
                    <a:pt x="46458" y="8524"/>
                  </a:cubicBezTo>
                  <a:cubicBezTo>
                    <a:pt x="46843" y="4306"/>
                    <a:pt x="43736" y="575"/>
                    <a:pt x="39517" y="190"/>
                  </a:cubicBezTo>
                  <a:cubicBezTo>
                    <a:pt x="39054" y="148"/>
                    <a:pt x="38588" y="148"/>
                    <a:pt x="38125" y="190"/>
                  </a:cubicBezTo>
                  <a:close/>
                </a:path>
              </a:pathLst>
            </a:custGeom>
            <a:grpFill/>
            <a:ln w="6336"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7486F0F-DD15-4889-B742-A8F58E4110CA}"/>
                </a:ext>
              </a:extLst>
            </p:cNvPr>
            <p:cNvSpPr/>
            <p:nvPr/>
          </p:nvSpPr>
          <p:spPr>
            <a:xfrm>
              <a:off x="7709290" y="3726255"/>
              <a:ext cx="45160" cy="137726"/>
            </a:xfrm>
            <a:custGeom>
              <a:avLst/>
              <a:gdLst>
                <a:gd name="connsiteX0" fmla="*/ 37459 w 45160"/>
                <a:gd name="connsiteY0" fmla="*/ 0 h 137726"/>
                <a:gd name="connsiteX1" fmla="*/ 6973 w 45160"/>
                <a:gd name="connsiteY1" fmla="*/ 0 h 137726"/>
                <a:gd name="connsiteX2" fmla="*/ 32 w 45160"/>
                <a:gd name="connsiteY2" fmla="*/ 8334 h 137726"/>
                <a:gd name="connsiteX3" fmla="*/ 6973 w 45160"/>
                <a:gd name="connsiteY3" fmla="*/ 15275 h 137726"/>
                <a:gd name="connsiteX4" fmla="*/ 29853 w 45160"/>
                <a:gd name="connsiteY4" fmla="*/ 15275 h 137726"/>
                <a:gd name="connsiteX5" fmla="*/ 29853 w 45160"/>
                <a:gd name="connsiteY5" fmla="*/ 129360 h 137726"/>
                <a:gd name="connsiteX6" fmla="*/ 36794 w 45160"/>
                <a:gd name="connsiteY6" fmla="*/ 137694 h 137726"/>
                <a:gd name="connsiteX7" fmla="*/ 45128 w 45160"/>
                <a:gd name="connsiteY7" fmla="*/ 130753 h 137726"/>
                <a:gd name="connsiteX8" fmla="*/ 45128 w 45160"/>
                <a:gd name="connsiteY8" fmla="*/ 129360 h 137726"/>
                <a:gd name="connsiteX9" fmla="*/ 45128 w 45160"/>
                <a:gd name="connsiteY9" fmla="*/ 7606 h 137726"/>
                <a:gd name="connsiteX10" fmla="*/ 37459 w 45160"/>
                <a:gd name="connsiteY10" fmla="*/ 0 h 137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160" h="137726">
                  <a:moveTo>
                    <a:pt x="37459" y="0"/>
                  </a:moveTo>
                  <a:lnTo>
                    <a:pt x="6973" y="0"/>
                  </a:lnTo>
                  <a:cubicBezTo>
                    <a:pt x="2755" y="385"/>
                    <a:pt x="-352" y="4116"/>
                    <a:pt x="32" y="8334"/>
                  </a:cubicBezTo>
                  <a:cubicBezTo>
                    <a:pt x="368" y="12019"/>
                    <a:pt x="3288" y="14939"/>
                    <a:pt x="6973" y="15275"/>
                  </a:cubicBezTo>
                  <a:lnTo>
                    <a:pt x="29853" y="15275"/>
                  </a:lnTo>
                  <a:lnTo>
                    <a:pt x="29853" y="129360"/>
                  </a:lnTo>
                  <a:cubicBezTo>
                    <a:pt x="29469" y="133578"/>
                    <a:pt x="32576" y="137309"/>
                    <a:pt x="36794" y="137694"/>
                  </a:cubicBezTo>
                  <a:cubicBezTo>
                    <a:pt x="41012" y="138078"/>
                    <a:pt x="44743" y="134971"/>
                    <a:pt x="45128" y="130753"/>
                  </a:cubicBezTo>
                  <a:cubicBezTo>
                    <a:pt x="45171" y="130290"/>
                    <a:pt x="45171" y="129824"/>
                    <a:pt x="45128" y="129360"/>
                  </a:cubicBezTo>
                  <a:lnTo>
                    <a:pt x="45128" y="7606"/>
                  </a:lnTo>
                  <a:cubicBezTo>
                    <a:pt x="45093" y="3395"/>
                    <a:pt x="41670" y="0"/>
                    <a:pt x="37459" y="0"/>
                  </a:cubicBezTo>
                  <a:close/>
                </a:path>
              </a:pathLst>
            </a:custGeom>
            <a:grpFill/>
            <a:ln w="6336" cap="flat">
              <a:noFill/>
              <a:prstDash val="solid"/>
              <a:miter/>
            </a:ln>
          </p:spPr>
          <p:txBody>
            <a:bodyPr rtlCol="0" anchor="ctr"/>
            <a:lstStyle/>
            <a:p>
              <a:endParaRPr lang="en-US"/>
            </a:p>
          </p:txBody>
        </p:sp>
      </p:grpSp>
      <p:grpSp>
        <p:nvGrpSpPr>
          <p:cNvPr id="68" name="Group 67">
            <a:extLst>
              <a:ext uri="{FF2B5EF4-FFF2-40B4-BE49-F238E27FC236}">
                <a16:creationId xmlns:a16="http://schemas.microsoft.com/office/drawing/2014/main" id="{E39B7DFC-3F3D-420D-9C7C-955F48FA2D56}"/>
              </a:ext>
            </a:extLst>
          </p:cNvPr>
          <p:cNvGrpSpPr/>
          <p:nvPr/>
        </p:nvGrpSpPr>
        <p:grpSpPr>
          <a:xfrm>
            <a:off x="5644761" y="2428061"/>
            <a:ext cx="538476" cy="361131"/>
            <a:chOff x="955828" y="2836391"/>
            <a:chExt cx="365770" cy="245305"/>
          </a:xfrm>
          <a:solidFill>
            <a:schemeClr val="accent6"/>
          </a:solidFill>
        </p:grpSpPr>
        <p:sp>
          <p:nvSpPr>
            <p:cNvPr id="69" name="Freeform: Shape 68">
              <a:extLst>
                <a:ext uri="{FF2B5EF4-FFF2-40B4-BE49-F238E27FC236}">
                  <a16:creationId xmlns:a16="http://schemas.microsoft.com/office/drawing/2014/main" id="{49FF514B-F619-49F1-8821-9AAB7FC7FBB9}"/>
                </a:ext>
              </a:extLst>
            </p:cNvPr>
            <p:cNvSpPr/>
            <p:nvPr/>
          </p:nvSpPr>
          <p:spPr>
            <a:xfrm>
              <a:off x="1062498" y="2836391"/>
              <a:ext cx="259100" cy="167642"/>
            </a:xfrm>
            <a:custGeom>
              <a:avLst/>
              <a:gdLst>
                <a:gd name="connsiteX0" fmla="*/ 251494 w 259100"/>
                <a:gd name="connsiteY0" fmla="*/ 0 h 167642"/>
                <a:gd name="connsiteX1" fmla="*/ 7606 w 259100"/>
                <a:gd name="connsiteY1" fmla="*/ 0 h 167642"/>
                <a:gd name="connsiteX2" fmla="*/ 0 w 259100"/>
                <a:gd name="connsiteY2" fmla="*/ 7606 h 167642"/>
                <a:gd name="connsiteX3" fmla="*/ 0 w 259100"/>
                <a:gd name="connsiteY3" fmla="*/ 83663 h 167642"/>
                <a:gd name="connsiteX4" fmla="*/ 7606 w 259100"/>
                <a:gd name="connsiteY4" fmla="*/ 91268 h 167642"/>
                <a:gd name="connsiteX5" fmla="*/ 15211 w 259100"/>
                <a:gd name="connsiteY5" fmla="*/ 83663 h 167642"/>
                <a:gd name="connsiteX6" fmla="*/ 15211 w 259100"/>
                <a:gd name="connsiteY6" fmla="*/ 15211 h 167642"/>
                <a:gd name="connsiteX7" fmla="*/ 243889 w 259100"/>
                <a:gd name="connsiteY7" fmla="*/ 15211 h 167642"/>
                <a:gd name="connsiteX8" fmla="*/ 243889 w 259100"/>
                <a:gd name="connsiteY8" fmla="*/ 152431 h 167642"/>
                <a:gd name="connsiteX9" fmla="*/ 83853 w 259100"/>
                <a:gd name="connsiteY9" fmla="*/ 152431 h 167642"/>
                <a:gd name="connsiteX10" fmla="*/ 76247 w 259100"/>
                <a:gd name="connsiteY10" fmla="*/ 160036 h 167642"/>
                <a:gd name="connsiteX11" fmla="*/ 83853 w 259100"/>
                <a:gd name="connsiteY11" fmla="*/ 167642 h 167642"/>
                <a:gd name="connsiteX12" fmla="*/ 251494 w 259100"/>
                <a:gd name="connsiteY12" fmla="*/ 167642 h 167642"/>
                <a:gd name="connsiteX13" fmla="*/ 259100 w 259100"/>
                <a:gd name="connsiteY13" fmla="*/ 160036 h 167642"/>
                <a:gd name="connsiteX14" fmla="*/ 259100 w 259100"/>
                <a:gd name="connsiteY14" fmla="*/ 7923 h 167642"/>
                <a:gd name="connsiteX15" fmla="*/ 251494 w 259100"/>
                <a:gd name="connsiteY15" fmla="*/ 317 h 16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9100" h="167642">
                  <a:moveTo>
                    <a:pt x="251494" y="0"/>
                  </a:moveTo>
                  <a:lnTo>
                    <a:pt x="7606" y="0"/>
                  </a:lnTo>
                  <a:cubicBezTo>
                    <a:pt x="3405" y="0"/>
                    <a:pt x="0" y="3405"/>
                    <a:pt x="0" y="7606"/>
                  </a:cubicBezTo>
                  <a:lnTo>
                    <a:pt x="0" y="83663"/>
                  </a:lnTo>
                  <a:cubicBezTo>
                    <a:pt x="0" y="87863"/>
                    <a:pt x="3405" y="91268"/>
                    <a:pt x="7606" y="91268"/>
                  </a:cubicBezTo>
                  <a:cubicBezTo>
                    <a:pt x="11806" y="91268"/>
                    <a:pt x="15211" y="87863"/>
                    <a:pt x="15211" y="83663"/>
                  </a:cubicBezTo>
                  <a:lnTo>
                    <a:pt x="15211" y="15211"/>
                  </a:lnTo>
                  <a:lnTo>
                    <a:pt x="243889" y="15211"/>
                  </a:lnTo>
                  <a:lnTo>
                    <a:pt x="243889" y="152431"/>
                  </a:lnTo>
                  <a:lnTo>
                    <a:pt x="83853" y="152431"/>
                  </a:lnTo>
                  <a:cubicBezTo>
                    <a:pt x="79652" y="152431"/>
                    <a:pt x="76247" y="155836"/>
                    <a:pt x="76247" y="160036"/>
                  </a:cubicBezTo>
                  <a:cubicBezTo>
                    <a:pt x="76247" y="164237"/>
                    <a:pt x="79652" y="167642"/>
                    <a:pt x="83853" y="167642"/>
                  </a:cubicBezTo>
                  <a:lnTo>
                    <a:pt x="251494" y="167642"/>
                  </a:lnTo>
                  <a:cubicBezTo>
                    <a:pt x="255695" y="167642"/>
                    <a:pt x="259100" y="164237"/>
                    <a:pt x="259100" y="160036"/>
                  </a:cubicBezTo>
                  <a:lnTo>
                    <a:pt x="259100" y="7923"/>
                  </a:lnTo>
                  <a:cubicBezTo>
                    <a:pt x="259100" y="3722"/>
                    <a:pt x="255695" y="317"/>
                    <a:pt x="251494" y="317"/>
                  </a:cubicBezTo>
                  <a:close/>
                </a:path>
              </a:pathLst>
            </a:custGeom>
            <a:grpFill/>
            <a:ln w="6336"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FDEF0C09-3DBA-4CBE-BC08-188804A817C0}"/>
                </a:ext>
              </a:extLst>
            </p:cNvPr>
            <p:cNvSpPr/>
            <p:nvPr/>
          </p:nvSpPr>
          <p:spPr>
            <a:xfrm>
              <a:off x="1001550" y="2912744"/>
              <a:ext cx="228695" cy="168952"/>
            </a:xfrm>
            <a:custGeom>
              <a:avLst/>
              <a:gdLst>
                <a:gd name="connsiteX0" fmla="*/ 228273 w 228695"/>
                <a:gd name="connsiteY0" fmla="*/ 112332 h 168952"/>
                <a:gd name="connsiteX1" fmla="*/ 220984 w 228695"/>
                <a:gd name="connsiteY1" fmla="*/ 106754 h 168952"/>
                <a:gd name="connsiteX2" fmla="*/ 174653 w 228695"/>
                <a:gd name="connsiteY2" fmla="*/ 106754 h 168952"/>
                <a:gd name="connsiteX3" fmla="*/ 140364 w 228695"/>
                <a:gd name="connsiteY3" fmla="*/ 109416 h 168952"/>
                <a:gd name="connsiteX4" fmla="*/ 114490 w 228695"/>
                <a:gd name="connsiteY4" fmla="*/ 90134 h 168952"/>
                <a:gd name="connsiteX5" fmla="*/ 114251 w 228695"/>
                <a:gd name="connsiteY5" fmla="*/ 86789 h 168952"/>
                <a:gd name="connsiteX6" fmla="*/ 119068 w 228695"/>
                <a:gd name="connsiteY6" fmla="*/ 72148 h 168952"/>
                <a:gd name="connsiteX7" fmla="*/ 143026 w 228695"/>
                <a:gd name="connsiteY7" fmla="*/ 39254 h 168952"/>
                <a:gd name="connsiteX8" fmla="*/ 139857 w 228695"/>
                <a:gd name="connsiteY8" fmla="*/ 7183 h 168952"/>
                <a:gd name="connsiteX9" fmla="*/ 103983 w 228695"/>
                <a:gd name="connsiteY9" fmla="*/ 7183 h 168952"/>
                <a:gd name="connsiteX10" fmla="*/ 65321 w 228695"/>
                <a:gd name="connsiteY10" fmla="*/ 45845 h 168952"/>
                <a:gd name="connsiteX11" fmla="*/ 17659 w 228695"/>
                <a:gd name="connsiteY11" fmla="*/ 77219 h 168952"/>
                <a:gd name="connsiteX12" fmla="*/ 17089 w 228695"/>
                <a:gd name="connsiteY12" fmla="*/ 78677 h 168952"/>
                <a:gd name="connsiteX13" fmla="*/ 229 w 228695"/>
                <a:gd name="connsiteY13" fmla="*/ 142944 h 168952"/>
                <a:gd name="connsiteX14" fmla="*/ 5816 w 228695"/>
                <a:gd name="connsiteY14" fmla="*/ 152240 h 168952"/>
                <a:gd name="connsiteX15" fmla="*/ 6567 w 228695"/>
                <a:gd name="connsiteY15" fmla="*/ 152388 h 168952"/>
                <a:gd name="connsiteX16" fmla="*/ 104681 w 228695"/>
                <a:gd name="connsiteY16" fmla="*/ 167473 h 168952"/>
                <a:gd name="connsiteX17" fmla="*/ 119385 w 228695"/>
                <a:gd name="connsiteY17" fmla="*/ 168931 h 168952"/>
                <a:gd name="connsiteX18" fmla="*/ 164766 w 228695"/>
                <a:gd name="connsiteY18" fmla="*/ 158599 h 168952"/>
                <a:gd name="connsiteX19" fmla="*/ 225104 w 228695"/>
                <a:gd name="connsiteY19" fmla="*/ 121141 h 168952"/>
                <a:gd name="connsiteX20" fmla="*/ 228400 w 228695"/>
                <a:gd name="connsiteY20" fmla="*/ 112585 h 168952"/>
                <a:gd name="connsiteX21" fmla="*/ 156019 w 228695"/>
                <a:gd name="connsiteY21" fmla="*/ 145797 h 168952"/>
                <a:gd name="connsiteX22" fmla="*/ 154625 w 228695"/>
                <a:gd name="connsiteY22" fmla="*/ 146874 h 168952"/>
                <a:gd name="connsiteX23" fmla="*/ 119258 w 228695"/>
                <a:gd name="connsiteY23" fmla="*/ 153212 h 168952"/>
                <a:gd name="connsiteX24" fmla="*/ 107850 w 228695"/>
                <a:gd name="connsiteY24" fmla="*/ 152071 h 168952"/>
                <a:gd name="connsiteX25" fmla="*/ 16962 w 228695"/>
                <a:gd name="connsiteY25" fmla="*/ 138381 h 168952"/>
                <a:gd name="connsiteX26" fmla="*/ 31413 w 228695"/>
                <a:gd name="connsiteY26" fmla="*/ 83430 h 168952"/>
                <a:gd name="connsiteX27" fmla="*/ 68364 w 228695"/>
                <a:gd name="connsiteY27" fmla="*/ 61056 h 168952"/>
                <a:gd name="connsiteX28" fmla="*/ 73751 w 228695"/>
                <a:gd name="connsiteY28" fmla="*/ 58838 h 168952"/>
                <a:gd name="connsiteX29" fmla="*/ 114568 w 228695"/>
                <a:gd name="connsiteY29" fmla="*/ 18084 h 168952"/>
                <a:gd name="connsiteX30" fmla="*/ 128892 w 228695"/>
                <a:gd name="connsiteY30" fmla="*/ 18084 h 168952"/>
                <a:gd name="connsiteX31" fmla="*/ 130350 w 228695"/>
                <a:gd name="connsiteY31" fmla="*/ 30761 h 168952"/>
                <a:gd name="connsiteX32" fmla="*/ 106519 w 228695"/>
                <a:gd name="connsiteY32" fmla="*/ 63402 h 168952"/>
                <a:gd name="connsiteX33" fmla="*/ 98850 w 228695"/>
                <a:gd name="connsiteY33" fmla="*/ 87043 h 168952"/>
                <a:gd name="connsiteX34" fmla="*/ 136545 w 228695"/>
                <a:gd name="connsiteY34" fmla="*/ 125401 h 168952"/>
                <a:gd name="connsiteX35" fmla="*/ 141885 w 228695"/>
                <a:gd name="connsiteY35" fmla="*/ 125071 h 168952"/>
                <a:gd name="connsiteX36" fmla="*/ 175097 w 228695"/>
                <a:gd name="connsiteY36" fmla="*/ 122409 h 168952"/>
                <a:gd name="connsiteX37" fmla="*/ 194111 w 228695"/>
                <a:gd name="connsiteY37" fmla="*/ 122409 h 168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8695" h="168952">
                  <a:moveTo>
                    <a:pt x="228273" y="112332"/>
                  </a:moveTo>
                  <a:cubicBezTo>
                    <a:pt x="227384" y="109038"/>
                    <a:pt x="224396" y="106751"/>
                    <a:pt x="220984" y="106754"/>
                  </a:cubicBezTo>
                  <a:lnTo>
                    <a:pt x="174653" y="106754"/>
                  </a:lnTo>
                  <a:lnTo>
                    <a:pt x="140364" y="109416"/>
                  </a:lnTo>
                  <a:cubicBezTo>
                    <a:pt x="127895" y="111236"/>
                    <a:pt x="116311" y="102603"/>
                    <a:pt x="114490" y="90134"/>
                  </a:cubicBezTo>
                  <a:cubicBezTo>
                    <a:pt x="114329" y="89027"/>
                    <a:pt x="114249" y="87908"/>
                    <a:pt x="114251" y="86789"/>
                  </a:cubicBezTo>
                  <a:cubicBezTo>
                    <a:pt x="114273" y="81523"/>
                    <a:pt x="115959" y="76398"/>
                    <a:pt x="119068" y="72148"/>
                  </a:cubicBezTo>
                  <a:lnTo>
                    <a:pt x="143026" y="39254"/>
                  </a:lnTo>
                  <a:cubicBezTo>
                    <a:pt x="149774" y="29181"/>
                    <a:pt x="148446" y="15740"/>
                    <a:pt x="139857" y="7183"/>
                  </a:cubicBezTo>
                  <a:cubicBezTo>
                    <a:pt x="129817" y="-2394"/>
                    <a:pt x="114024" y="-2394"/>
                    <a:pt x="103983" y="7183"/>
                  </a:cubicBezTo>
                  <a:lnTo>
                    <a:pt x="65321" y="45845"/>
                  </a:lnTo>
                  <a:cubicBezTo>
                    <a:pt x="44930" y="46917"/>
                    <a:pt x="26706" y="58913"/>
                    <a:pt x="17659" y="77219"/>
                  </a:cubicBezTo>
                  <a:cubicBezTo>
                    <a:pt x="17414" y="77681"/>
                    <a:pt x="17223" y="78171"/>
                    <a:pt x="17089" y="78677"/>
                  </a:cubicBezTo>
                  <a:lnTo>
                    <a:pt x="229" y="142944"/>
                  </a:lnTo>
                  <a:cubicBezTo>
                    <a:pt x="-795" y="147054"/>
                    <a:pt x="1707" y="151216"/>
                    <a:pt x="5816" y="152240"/>
                  </a:cubicBezTo>
                  <a:cubicBezTo>
                    <a:pt x="6064" y="152302"/>
                    <a:pt x="6315" y="152351"/>
                    <a:pt x="6567" y="152388"/>
                  </a:cubicBezTo>
                  <a:lnTo>
                    <a:pt x="104681" y="167473"/>
                  </a:lnTo>
                  <a:cubicBezTo>
                    <a:pt x="109501" y="168575"/>
                    <a:pt x="114442" y="169065"/>
                    <a:pt x="119385" y="168931"/>
                  </a:cubicBezTo>
                  <a:cubicBezTo>
                    <a:pt x="131174" y="168931"/>
                    <a:pt x="155385" y="166776"/>
                    <a:pt x="164766" y="158599"/>
                  </a:cubicBezTo>
                  <a:lnTo>
                    <a:pt x="225104" y="121141"/>
                  </a:lnTo>
                  <a:cubicBezTo>
                    <a:pt x="227992" y="119346"/>
                    <a:pt x="229337" y="115853"/>
                    <a:pt x="228400" y="112585"/>
                  </a:cubicBezTo>
                  <a:close/>
                  <a:moveTo>
                    <a:pt x="156019" y="145797"/>
                  </a:moveTo>
                  <a:cubicBezTo>
                    <a:pt x="155528" y="146120"/>
                    <a:pt x="155062" y="146480"/>
                    <a:pt x="154625" y="146874"/>
                  </a:cubicBezTo>
                  <a:cubicBezTo>
                    <a:pt x="151646" y="149853"/>
                    <a:pt x="135167" y="153212"/>
                    <a:pt x="119258" y="153212"/>
                  </a:cubicBezTo>
                  <a:cubicBezTo>
                    <a:pt x="115421" y="153365"/>
                    <a:pt x="111581" y="152981"/>
                    <a:pt x="107850" y="152071"/>
                  </a:cubicBezTo>
                  <a:lnTo>
                    <a:pt x="16962" y="138381"/>
                  </a:lnTo>
                  <a:lnTo>
                    <a:pt x="31413" y="83430"/>
                  </a:lnTo>
                  <a:cubicBezTo>
                    <a:pt x="38563" y="69636"/>
                    <a:pt x="52827" y="61000"/>
                    <a:pt x="68364" y="61056"/>
                  </a:cubicBezTo>
                  <a:cubicBezTo>
                    <a:pt x="70381" y="61055"/>
                    <a:pt x="72317" y="60257"/>
                    <a:pt x="73751" y="58838"/>
                  </a:cubicBezTo>
                  <a:lnTo>
                    <a:pt x="114568" y="18084"/>
                  </a:lnTo>
                  <a:cubicBezTo>
                    <a:pt x="118554" y="14204"/>
                    <a:pt x="124906" y="14204"/>
                    <a:pt x="128892" y="18084"/>
                  </a:cubicBezTo>
                  <a:cubicBezTo>
                    <a:pt x="132308" y="21436"/>
                    <a:pt x="132916" y="26721"/>
                    <a:pt x="130350" y="30761"/>
                  </a:cubicBezTo>
                  <a:lnTo>
                    <a:pt x="106519" y="63402"/>
                  </a:lnTo>
                  <a:cubicBezTo>
                    <a:pt x="101521" y="70270"/>
                    <a:pt x="98835" y="78549"/>
                    <a:pt x="98850" y="87043"/>
                  </a:cubicBezTo>
                  <a:cubicBezTo>
                    <a:pt x="98667" y="108044"/>
                    <a:pt x="115544" y="125218"/>
                    <a:pt x="136545" y="125401"/>
                  </a:cubicBezTo>
                  <a:cubicBezTo>
                    <a:pt x="138331" y="125416"/>
                    <a:pt x="140115" y="125306"/>
                    <a:pt x="141885" y="125071"/>
                  </a:cubicBezTo>
                  <a:lnTo>
                    <a:pt x="175097" y="122409"/>
                  </a:lnTo>
                  <a:lnTo>
                    <a:pt x="194111" y="122409"/>
                  </a:lnTo>
                  <a:close/>
                </a:path>
              </a:pathLst>
            </a:custGeom>
            <a:grpFill/>
            <a:ln w="6336"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47ACEACC-2D10-4741-BFFA-C14F48C8FDB6}"/>
                </a:ext>
              </a:extLst>
            </p:cNvPr>
            <p:cNvSpPr/>
            <p:nvPr/>
          </p:nvSpPr>
          <p:spPr>
            <a:xfrm>
              <a:off x="955828" y="2958567"/>
              <a:ext cx="76221" cy="121966"/>
            </a:xfrm>
            <a:custGeom>
              <a:avLst/>
              <a:gdLst>
                <a:gd name="connsiteX0" fmla="*/ 73775 w 76221"/>
                <a:gd name="connsiteY0" fmla="*/ 17325 h 121966"/>
                <a:gd name="connsiteX1" fmla="*/ 8176 w 76221"/>
                <a:gd name="connsiteY1" fmla="*/ 22 h 121966"/>
                <a:gd name="connsiteX2" fmla="*/ 22 w 76221"/>
                <a:gd name="connsiteY2" fmla="*/ 7036 h 121966"/>
                <a:gd name="connsiteX3" fmla="*/ 0 w 76221"/>
                <a:gd name="connsiteY3" fmla="*/ 7628 h 121966"/>
                <a:gd name="connsiteX4" fmla="*/ 0 w 76221"/>
                <a:gd name="connsiteY4" fmla="*/ 114297 h 121966"/>
                <a:gd name="connsiteX5" fmla="*/ 7542 w 76221"/>
                <a:gd name="connsiteY5" fmla="*/ 121966 h 121966"/>
                <a:gd name="connsiteX6" fmla="*/ 7606 w 76221"/>
                <a:gd name="connsiteY6" fmla="*/ 121966 h 121966"/>
                <a:gd name="connsiteX7" fmla="*/ 57106 w 76221"/>
                <a:gd name="connsiteY7" fmla="*/ 105677 h 121966"/>
                <a:gd name="connsiteX8" fmla="*/ 60592 w 76221"/>
                <a:gd name="connsiteY8" fmla="*/ 101431 h 121966"/>
                <a:gd name="connsiteX9" fmla="*/ 76184 w 76221"/>
                <a:gd name="connsiteY9" fmla="*/ 23536 h 121966"/>
                <a:gd name="connsiteX10" fmla="*/ 73775 w 76221"/>
                <a:gd name="connsiteY10" fmla="*/ 17198 h 121966"/>
                <a:gd name="connsiteX11" fmla="*/ 46902 w 76221"/>
                <a:gd name="connsiteY11" fmla="*/ 93889 h 121966"/>
                <a:gd name="connsiteX12" fmla="*/ 15212 w 76221"/>
                <a:gd name="connsiteY12" fmla="*/ 105868 h 121966"/>
                <a:gd name="connsiteX13" fmla="*/ 15212 w 76221"/>
                <a:gd name="connsiteY13" fmla="*/ 15994 h 121966"/>
                <a:gd name="connsiteX14" fmla="*/ 60592 w 76221"/>
                <a:gd name="connsiteY14" fmla="*/ 26452 h 121966"/>
                <a:gd name="connsiteX15" fmla="*/ 46902 w 76221"/>
                <a:gd name="connsiteY15" fmla="*/ 93889 h 12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221" h="121966">
                  <a:moveTo>
                    <a:pt x="73775" y="17325"/>
                  </a:moveTo>
                  <a:cubicBezTo>
                    <a:pt x="60465" y="4649"/>
                    <a:pt x="16733" y="719"/>
                    <a:pt x="8176" y="22"/>
                  </a:cubicBezTo>
                  <a:cubicBezTo>
                    <a:pt x="3988" y="-293"/>
                    <a:pt x="337" y="2847"/>
                    <a:pt x="22" y="7036"/>
                  </a:cubicBezTo>
                  <a:cubicBezTo>
                    <a:pt x="7" y="7233"/>
                    <a:pt x="0" y="7430"/>
                    <a:pt x="0" y="7628"/>
                  </a:cubicBezTo>
                  <a:lnTo>
                    <a:pt x="0" y="114297"/>
                  </a:lnTo>
                  <a:cubicBezTo>
                    <a:pt x="-35" y="118497"/>
                    <a:pt x="3342" y="121931"/>
                    <a:pt x="7542" y="121966"/>
                  </a:cubicBezTo>
                  <a:cubicBezTo>
                    <a:pt x="7563" y="121966"/>
                    <a:pt x="7585" y="121966"/>
                    <a:pt x="7606" y="121966"/>
                  </a:cubicBezTo>
                  <a:cubicBezTo>
                    <a:pt x="28458" y="121966"/>
                    <a:pt x="55965" y="106375"/>
                    <a:pt x="57106" y="105677"/>
                  </a:cubicBezTo>
                  <a:cubicBezTo>
                    <a:pt x="58765" y="104755"/>
                    <a:pt x="60011" y="103237"/>
                    <a:pt x="60592" y="101431"/>
                  </a:cubicBezTo>
                  <a:cubicBezTo>
                    <a:pt x="68330" y="76040"/>
                    <a:pt x="73552" y="49949"/>
                    <a:pt x="76184" y="23536"/>
                  </a:cubicBezTo>
                  <a:cubicBezTo>
                    <a:pt x="76419" y="21162"/>
                    <a:pt x="75528" y="18816"/>
                    <a:pt x="73775" y="17198"/>
                  </a:cubicBezTo>
                  <a:close/>
                  <a:moveTo>
                    <a:pt x="46902" y="93889"/>
                  </a:moveTo>
                  <a:cubicBezTo>
                    <a:pt x="36922" y="99282"/>
                    <a:pt x="26263" y="103311"/>
                    <a:pt x="15212" y="105868"/>
                  </a:cubicBezTo>
                  <a:lnTo>
                    <a:pt x="15212" y="15994"/>
                  </a:lnTo>
                  <a:cubicBezTo>
                    <a:pt x="31691" y="17895"/>
                    <a:pt x="51909" y="21635"/>
                    <a:pt x="60592" y="26452"/>
                  </a:cubicBezTo>
                  <a:cubicBezTo>
                    <a:pt x="57963" y="49280"/>
                    <a:pt x="53383" y="71842"/>
                    <a:pt x="46902" y="93889"/>
                  </a:cubicBezTo>
                  <a:close/>
                </a:path>
              </a:pathLst>
            </a:custGeom>
            <a:grpFill/>
            <a:ln w="6336"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50441774-0781-443A-8DC9-4214676B0F3F}"/>
                </a:ext>
              </a:extLst>
            </p:cNvPr>
            <p:cNvSpPr/>
            <p:nvPr/>
          </p:nvSpPr>
          <p:spPr>
            <a:xfrm>
              <a:off x="1145248" y="2866885"/>
              <a:ext cx="100001" cy="106678"/>
            </a:xfrm>
            <a:custGeom>
              <a:avLst/>
              <a:gdLst>
                <a:gd name="connsiteX0" fmla="*/ 98899 w 100001"/>
                <a:gd name="connsiteY0" fmla="*/ 41760 h 106678"/>
                <a:gd name="connsiteX1" fmla="*/ 35194 w 100001"/>
                <a:gd name="connsiteY1" fmla="*/ 1292 h 106678"/>
                <a:gd name="connsiteX2" fmla="*/ 1800 w 100001"/>
                <a:gd name="connsiteY2" fmla="*/ 24710 h 106678"/>
                <a:gd name="connsiteX3" fmla="*/ 2693 w 100001"/>
                <a:gd name="connsiteY3" fmla="*/ 35429 h 106678"/>
                <a:gd name="connsiteX4" fmla="*/ 13412 w 100001"/>
                <a:gd name="connsiteY4" fmla="*/ 34536 h 106678"/>
                <a:gd name="connsiteX5" fmla="*/ 14476 w 100001"/>
                <a:gd name="connsiteY5" fmla="*/ 32886 h 106678"/>
                <a:gd name="connsiteX6" fmla="*/ 67004 w 100001"/>
                <a:gd name="connsiteY6" fmla="*/ 21347 h 106678"/>
                <a:gd name="connsiteX7" fmla="*/ 78543 w 100001"/>
                <a:gd name="connsiteY7" fmla="*/ 73875 h 106678"/>
                <a:gd name="connsiteX8" fmla="*/ 26138 w 100001"/>
                <a:gd name="connsiteY8" fmla="*/ 85492 h 106678"/>
                <a:gd name="connsiteX9" fmla="*/ 15787 w 100001"/>
                <a:gd name="connsiteY9" fmla="*/ 87668 h 106678"/>
                <a:gd name="connsiteX10" fmla="*/ 15680 w 100001"/>
                <a:gd name="connsiteY10" fmla="*/ 87837 h 106678"/>
                <a:gd name="connsiteX11" fmla="*/ 17950 w 100001"/>
                <a:gd name="connsiteY11" fmla="*/ 98351 h 106678"/>
                <a:gd name="connsiteX12" fmla="*/ 17962 w 100001"/>
                <a:gd name="connsiteY12" fmla="*/ 98358 h 106678"/>
                <a:gd name="connsiteX13" fmla="*/ 91610 w 100001"/>
                <a:gd name="connsiteY13" fmla="*/ 82006 h 106678"/>
                <a:gd name="connsiteX14" fmla="*/ 98709 w 100001"/>
                <a:gd name="connsiteY14" fmla="*/ 41759 h 10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1" h="106678">
                  <a:moveTo>
                    <a:pt x="98899" y="41760"/>
                  </a:moveTo>
                  <a:cubicBezTo>
                    <a:pt x="92482" y="12993"/>
                    <a:pt x="63961" y="-5125"/>
                    <a:pt x="35194" y="1292"/>
                  </a:cubicBezTo>
                  <a:cubicBezTo>
                    <a:pt x="21401" y="4368"/>
                    <a:pt x="9391" y="12790"/>
                    <a:pt x="1800" y="24710"/>
                  </a:cubicBezTo>
                  <a:cubicBezTo>
                    <a:pt x="-914" y="27917"/>
                    <a:pt x="-514" y="32716"/>
                    <a:pt x="2693" y="35429"/>
                  </a:cubicBezTo>
                  <a:cubicBezTo>
                    <a:pt x="5900" y="38142"/>
                    <a:pt x="10699" y="37742"/>
                    <a:pt x="13412" y="34536"/>
                  </a:cubicBezTo>
                  <a:cubicBezTo>
                    <a:pt x="13836" y="34034"/>
                    <a:pt x="14194" y="33480"/>
                    <a:pt x="14476" y="32886"/>
                  </a:cubicBezTo>
                  <a:cubicBezTo>
                    <a:pt x="25795" y="15195"/>
                    <a:pt x="49312" y="10028"/>
                    <a:pt x="67004" y="21347"/>
                  </a:cubicBezTo>
                  <a:cubicBezTo>
                    <a:pt x="84695" y="32666"/>
                    <a:pt x="89861" y="56183"/>
                    <a:pt x="78543" y="73875"/>
                  </a:cubicBezTo>
                  <a:cubicBezTo>
                    <a:pt x="67255" y="91519"/>
                    <a:pt x="43825" y="96713"/>
                    <a:pt x="26138" y="85492"/>
                  </a:cubicBezTo>
                  <a:cubicBezTo>
                    <a:pt x="22679" y="83235"/>
                    <a:pt x="18045" y="84209"/>
                    <a:pt x="15787" y="87668"/>
                  </a:cubicBezTo>
                  <a:cubicBezTo>
                    <a:pt x="15751" y="87724"/>
                    <a:pt x="15715" y="87780"/>
                    <a:pt x="15680" y="87837"/>
                  </a:cubicBezTo>
                  <a:cubicBezTo>
                    <a:pt x="13404" y="91367"/>
                    <a:pt x="14420" y="96075"/>
                    <a:pt x="17950" y="98351"/>
                  </a:cubicBezTo>
                  <a:cubicBezTo>
                    <a:pt x="17954" y="98353"/>
                    <a:pt x="17958" y="98356"/>
                    <a:pt x="17962" y="98358"/>
                  </a:cubicBezTo>
                  <a:cubicBezTo>
                    <a:pt x="42823" y="114131"/>
                    <a:pt x="75759" y="106818"/>
                    <a:pt x="91610" y="82006"/>
                  </a:cubicBezTo>
                  <a:cubicBezTo>
                    <a:pt x="99263" y="70080"/>
                    <a:pt x="101819" y="55584"/>
                    <a:pt x="98709" y="41759"/>
                  </a:cubicBezTo>
                  <a:close/>
                </a:path>
              </a:pathLst>
            </a:custGeom>
            <a:grpFill/>
            <a:ln w="6336"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118E8BF6-AA33-4D97-97E0-7918AC06C619}"/>
                </a:ext>
              </a:extLst>
            </p:cNvPr>
            <p:cNvSpPr/>
            <p:nvPr/>
          </p:nvSpPr>
          <p:spPr>
            <a:xfrm>
              <a:off x="1245415" y="2866813"/>
              <a:ext cx="45697" cy="106733"/>
            </a:xfrm>
            <a:custGeom>
              <a:avLst/>
              <a:gdLst>
                <a:gd name="connsiteX0" fmla="*/ 38092 w 45697"/>
                <a:gd name="connsiteY0" fmla="*/ 15275 h 106733"/>
                <a:gd name="connsiteX1" fmla="*/ 30486 w 45697"/>
                <a:gd name="connsiteY1" fmla="*/ 7669 h 106733"/>
                <a:gd name="connsiteX2" fmla="*/ 22880 w 45697"/>
                <a:gd name="connsiteY2" fmla="*/ 0 h 106733"/>
                <a:gd name="connsiteX3" fmla="*/ 7606 w 45697"/>
                <a:gd name="connsiteY3" fmla="*/ 0 h 106733"/>
                <a:gd name="connsiteX4" fmla="*/ 665 w 45697"/>
                <a:gd name="connsiteY4" fmla="*/ 8334 h 106733"/>
                <a:gd name="connsiteX5" fmla="*/ 7606 w 45697"/>
                <a:gd name="connsiteY5" fmla="*/ 15275 h 106733"/>
                <a:gd name="connsiteX6" fmla="*/ 16542 w 45697"/>
                <a:gd name="connsiteY6" fmla="*/ 15275 h 106733"/>
                <a:gd name="connsiteX7" fmla="*/ 30486 w 45697"/>
                <a:gd name="connsiteY7" fmla="*/ 29219 h 106733"/>
                <a:gd name="connsiteX8" fmla="*/ 30486 w 45697"/>
                <a:gd name="connsiteY8" fmla="*/ 77578 h 106733"/>
                <a:gd name="connsiteX9" fmla="*/ 16542 w 45697"/>
                <a:gd name="connsiteY9" fmla="*/ 91522 h 106733"/>
                <a:gd name="connsiteX10" fmla="*/ 7606 w 45697"/>
                <a:gd name="connsiteY10" fmla="*/ 91522 h 106733"/>
                <a:gd name="connsiteX11" fmla="*/ 0 w 45697"/>
                <a:gd name="connsiteY11" fmla="*/ 99128 h 106733"/>
                <a:gd name="connsiteX12" fmla="*/ 7606 w 45697"/>
                <a:gd name="connsiteY12" fmla="*/ 106733 h 106733"/>
                <a:gd name="connsiteX13" fmla="*/ 22880 w 45697"/>
                <a:gd name="connsiteY13" fmla="*/ 106733 h 106733"/>
                <a:gd name="connsiteX14" fmla="*/ 30486 w 45697"/>
                <a:gd name="connsiteY14" fmla="*/ 99127 h 106733"/>
                <a:gd name="connsiteX15" fmla="*/ 38092 w 45697"/>
                <a:gd name="connsiteY15" fmla="*/ 91458 h 106733"/>
                <a:gd name="connsiteX16" fmla="*/ 45697 w 45697"/>
                <a:gd name="connsiteY16" fmla="*/ 83853 h 106733"/>
                <a:gd name="connsiteX17" fmla="*/ 45697 w 45697"/>
                <a:gd name="connsiteY17" fmla="*/ 22881 h 106733"/>
                <a:gd name="connsiteX18" fmla="*/ 38092 w 45697"/>
                <a:gd name="connsiteY18" fmla="*/ 15275 h 1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697" h="106733">
                  <a:moveTo>
                    <a:pt x="38092" y="15275"/>
                  </a:moveTo>
                  <a:cubicBezTo>
                    <a:pt x="33891" y="15275"/>
                    <a:pt x="30486" y="11870"/>
                    <a:pt x="30486" y="7669"/>
                  </a:cubicBezTo>
                  <a:cubicBezTo>
                    <a:pt x="30486" y="3458"/>
                    <a:pt x="27091" y="35"/>
                    <a:pt x="22880" y="0"/>
                  </a:cubicBezTo>
                  <a:lnTo>
                    <a:pt x="7606" y="0"/>
                  </a:lnTo>
                  <a:cubicBezTo>
                    <a:pt x="3388" y="385"/>
                    <a:pt x="280" y="4116"/>
                    <a:pt x="665" y="8334"/>
                  </a:cubicBezTo>
                  <a:cubicBezTo>
                    <a:pt x="1001" y="12019"/>
                    <a:pt x="3920" y="14939"/>
                    <a:pt x="7606" y="15275"/>
                  </a:cubicBezTo>
                  <a:lnTo>
                    <a:pt x="16542" y="15275"/>
                  </a:lnTo>
                  <a:cubicBezTo>
                    <a:pt x="18846" y="21790"/>
                    <a:pt x="23971" y="26915"/>
                    <a:pt x="30486" y="29219"/>
                  </a:cubicBezTo>
                  <a:lnTo>
                    <a:pt x="30486" y="77578"/>
                  </a:lnTo>
                  <a:cubicBezTo>
                    <a:pt x="23956" y="79858"/>
                    <a:pt x="18822" y="84992"/>
                    <a:pt x="16542" y="91522"/>
                  </a:cubicBezTo>
                  <a:lnTo>
                    <a:pt x="7606" y="91522"/>
                  </a:lnTo>
                  <a:cubicBezTo>
                    <a:pt x="3405" y="91522"/>
                    <a:pt x="0" y="94927"/>
                    <a:pt x="0" y="99128"/>
                  </a:cubicBezTo>
                  <a:cubicBezTo>
                    <a:pt x="0" y="103328"/>
                    <a:pt x="3405" y="106733"/>
                    <a:pt x="7606" y="106733"/>
                  </a:cubicBezTo>
                  <a:lnTo>
                    <a:pt x="22880" y="106733"/>
                  </a:lnTo>
                  <a:cubicBezTo>
                    <a:pt x="27081" y="106733"/>
                    <a:pt x="30486" y="103328"/>
                    <a:pt x="30486" y="99127"/>
                  </a:cubicBezTo>
                  <a:cubicBezTo>
                    <a:pt x="30486" y="94917"/>
                    <a:pt x="33881" y="91493"/>
                    <a:pt x="38092" y="91458"/>
                  </a:cubicBezTo>
                  <a:cubicBezTo>
                    <a:pt x="42292" y="91458"/>
                    <a:pt x="45697" y="88053"/>
                    <a:pt x="45697" y="83853"/>
                  </a:cubicBezTo>
                  <a:lnTo>
                    <a:pt x="45697" y="22881"/>
                  </a:lnTo>
                  <a:cubicBezTo>
                    <a:pt x="45697" y="18680"/>
                    <a:pt x="42292" y="15275"/>
                    <a:pt x="38092" y="15275"/>
                  </a:cubicBezTo>
                  <a:close/>
                </a:path>
              </a:pathLst>
            </a:custGeom>
            <a:grpFill/>
            <a:ln w="6336"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DC9C32C4-5477-4B2A-9D74-1F7EA59AC9EE}"/>
                </a:ext>
              </a:extLst>
            </p:cNvPr>
            <p:cNvSpPr/>
            <p:nvPr/>
          </p:nvSpPr>
          <p:spPr>
            <a:xfrm>
              <a:off x="1093617" y="2866877"/>
              <a:ext cx="45064" cy="30486"/>
            </a:xfrm>
            <a:custGeom>
              <a:avLst/>
              <a:gdLst>
                <a:gd name="connsiteX0" fmla="*/ 37459 w 45064"/>
                <a:gd name="connsiteY0" fmla="*/ 0 h 30486"/>
                <a:gd name="connsiteX1" fmla="*/ 22248 w 45064"/>
                <a:gd name="connsiteY1" fmla="*/ 0 h 30486"/>
                <a:gd name="connsiteX2" fmla="*/ 14579 w 45064"/>
                <a:gd name="connsiteY2" fmla="*/ 7606 h 30486"/>
                <a:gd name="connsiteX3" fmla="*/ 6973 w 45064"/>
                <a:gd name="connsiteY3" fmla="*/ 15212 h 30486"/>
                <a:gd name="connsiteX4" fmla="*/ 32 w 45064"/>
                <a:gd name="connsiteY4" fmla="*/ 23546 h 30486"/>
                <a:gd name="connsiteX5" fmla="*/ 6973 w 45064"/>
                <a:gd name="connsiteY5" fmla="*/ 30486 h 30486"/>
                <a:gd name="connsiteX6" fmla="*/ 28522 w 45064"/>
                <a:gd name="connsiteY6" fmla="*/ 15212 h 30486"/>
                <a:gd name="connsiteX7" fmla="*/ 37459 w 45064"/>
                <a:gd name="connsiteY7" fmla="*/ 15212 h 30486"/>
                <a:gd name="connsiteX8" fmla="*/ 45065 w 45064"/>
                <a:gd name="connsiteY8" fmla="*/ 7606 h 30486"/>
                <a:gd name="connsiteX9" fmla="*/ 37459 w 45064"/>
                <a:gd name="connsiteY9" fmla="*/ 0 h 3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64" h="30486">
                  <a:moveTo>
                    <a:pt x="37459" y="0"/>
                  </a:moveTo>
                  <a:lnTo>
                    <a:pt x="22248" y="0"/>
                  </a:lnTo>
                  <a:cubicBezTo>
                    <a:pt x="18037" y="0"/>
                    <a:pt x="14614" y="3395"/>
                    <a:pt x="14579" y="7606"/>
                  </a:cubicBezTo>
                  <a:cubicBezTo>
                    <a:pt x="14579" y="11807"/>
                    <a:pt x="11174" y="15212"/>
                    <a:pt x="6973" y="15212"/>
                  </a:cubicBezTo>
                  <a:cubicBezTo>
                    <a:pt x="2755" y="15596"/>
                    <a:pt x="-353" y="19328"/>
                    <a:pt x="32" y="23546"/>
                  </a:cubicBezTo>
                  <a:cubicBezTo>
                    <a:pt x="368" y="27231"/>
                    <a:pt x="3288" y="30150"/>
                    <a:pt x="6973" y="30486"/>
                  </a:cubicBezTo>
                  <a:cubicBezTo>
                    <a:pt x="16667" y="30474"/>
                    <a:pt x="25300" y="24354"/>
                    <a:pt x="28522" y="15212"/>
                  </a:cubicBezTo>
                  <a:lnTo>
                    <a:pt x="37459" y="15212"/>
                  </a:lnTo>
                  <a:cubicBezTo>
                    <a:pt x="41660" y="15212"/>
                    <a:pt x="45065" y="11806"/>
                    <a:pt x="45065" y="7606"/>
                  </a:cubicBezTo>
                  <a:cubicBezTo>
                    <a:pt x="45065" y="3405"/>
                    <a:pt x="41660" y="0"/>
                    <a:pt x="37459" y="0"/>
                  </a:cubicBezTo>
                  <a:close/>
                </a:path>
              </a:pathLst>
            </a:custGeom>
            <a:grpFill/>
            <a:ln w="6336" cap="flat">
              <a:noFill/>
              <a:prstDash val="solid"/>
              <a:miter/>
            </a:ln>
          </p:spPr>
          <p:txBody>
            <a:bodyPr rtlCol="0" anchor="ctr"/>
            <a:lstStyle/>
            <a:p>
              <a:endParaRPr lang="en-US"/>
            </a:p>
          </p:txBody>
        </p:sp>
      </p:grpSp>
      <p:sp>
        <p:nvSpPr>
          <p:cNvPr id="77" name="TextBox 76">
            <a:extLst>
              <a:ext uri="{FF2B5EF4-FFF2-40B4-BE49-F238E27FC236}">
                <a16:creationId xmlns:a16="http://schemas.microsoft.com/office/drawing/2014/main" id="{8F9ADC45-F6FE-43E3-8DDD-D3D7143FC33F}"/>
              </a:ext>
            </a:extLst>
          </p:cNvPr>
          <p:cNvSpPr txBox="1"/>
          <p:nvPr/>
        </p:nvSpPr>
        <p:spPr>
          <a:xfrm>
            <a:off x="5591175" y="792330"/>
            <a:ext cx="6096000" cy="1162626"/>
          </a:xfrm>
          <a:prstGeom prst="rect">
            <a:avLst/>
          </a:prstGeom>
          <a:noFill/>
        </p:spPr>
        <p:txBody>
          <a:bodyPr wrap="square" rtlCol="0">
            <a:spAutoFit/>
          </a:bodyPr>
          <a:lstStyle>
            <a:defPPr>
              <a:defRPr lang="en-US"/>
            </a:defPPr>
            <a:lvl1pPr>
              <a:lnSpc>
                <a:spcPct val="120000"/>
              </a:lnSpc>
              <a:defRPr sz="1200"/>
            </a:lvl1pPr>
          </a:lstStyle>
          <a:p>
            <a:r>
              <a:rPr lang="en-US" sz="2000">
                <a:solidFill>
                  <a:schemeClr val="accent2"/>
                </a:solidFill>
              </a:rPr>
              <a:t>Vivamus cursus dolor vitae faucibus dignissim. Pellentesque habitant morbi tristique senectus et netus et malesuada fames ac turpis egestas. </a:t>
            </a:r>
          </a:p>
        </p:txBody>
      </p:sp>
    </p:spTree>
    <p:extLst>
      <p:ext uri="{BB962C8B-B14F-4D97-AF65-F5344CB8AC3E}">
        <p14:creationId xmlns:p14="http://schemas.microsoft.com/office/powerpoint/2010/main" val="737077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Blueesh">
      <a:dk1>
        <a:sysClr val="windowText" lastClr="000000"/>
      </a:dk1>
      <a:lt1>
        <a:srgbClr val="FFFFFF"/>
      </a:lt1>
      <a:dk2>
        <a:srgbClr val="44546A"/>
      </a:dk2>
      <a:lt2>
        <a:srgbClr val="E7E6E6"/>
      </a:lt2>
      <a:accent1>
        <a:srgbClr val="18253C"/>
      </a:accent1>
      <a:accent2>
        <a:srgbClr val="2E4774"/>
      </a:accent2>
      <a:accent3>
        <a:srgbClr val="F1F4F5"/>
      </a:accent3>
      <a:accent4>
        <a:srgbClr val="1ACB7F"/>
      </a:accent4>
      <a:accent5>
        <a:srgbClr val="2F44ED"/>
      </a:accent5>
      <a:accent6>
        <a:srgbClr val="4C6AFA"/>
      </a:accent6>
      <a:hlink>
        <a:srgbClr val="0563C1"/>
      </a:hlink>
      <a:folHlink>
        <a:srgbClr val="954F72"/>
      </a:folHlink>
    </a:clrScheme>
    <a:fontScheme name="Poppins+Lato">
      <a:majorFont>
        <a:latin typeface="Poppins"/>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513</TotalTime>
  <Words>2229</Words>
  <Application>Microsoft Office PowerPoint</Application>
  <PresentationFormat>Widescreen</PresentationFormat>
  <Paragraphs>119</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Lato</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Raditya Zayadi Maruapey</dc:creator>
  <cp:lastModifiedBy>Raditya Zayadi Maruapey</cp:lastModifiedBy>
  <cp:revision>80</cp:revision>
  <dcterms:created xsi:type="dcterms:W3CDTF">2019-07-21T04:36:56Z</dcterms:created>
  <dcterms:modified xsi:type="dcterms:W3CDTF">2020-08-06T08:53:15Z</dcterms:modified>
</cp:coreProperties>
</file>